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4" r:id="rId4"/>
  </p:sldMasterIdLst>
  <p:notesMasterIdLst>
    <p:notesMasterId r:id="rId23"/>
  </p:notesMasterIdLst>
  <p:handoutMasterIdLst>
    <p:handoutMasterId r:id="rId24"/>
  </p:handoutMasterIdLst>
  <p:sldIdLst>
    <p:sldId id="256" r:id="rId5"/>
    <p:sldId id="469" r:id="rId6"/>
    <p:sldId id="472" r:id="rId7"/>
    <p:sldId id="474" r:id="rId8"/>
    <p:sldId id="541" r:id="rId9"/>
    <p:sldId id="493" r:id="rId10"/>
    <p:sldId id="490" r:id="rId11"/>
    <p:sldId id="497" r:id="rId12"/>
    <p:sldId id="491" r:id="rId13"/>
    <p:sldId id="486" r:id="rId14"/>
    <p:sldId id="475" r:id="rId15"/>
    <p:sldId id="476" r:id="rId16"/>
    <p:sldId id="477" r:id="rId17"/>
    <p:sldId id="536" r:id="rId18"/>
    <p:sldId id="515" r:id="rId19"/>
    <p:sldId id="513" r:id="rId20"/>
    <p:sldId id="540" r:id="rId21"/>
    <p:sldId id="468"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95" userDrawn="1">
          <p15:clr>
            <a:srgbClr val="A4A3A4"/>
          </p15:clr>
        </p15:guide>
        <p15:guide id="2" orient="horz" pos="4020" userDrawn="1">
          <p15:clr>
            <a:srgbClr val="A4A3A4"/>
          </p15:clr>
        </p15:guide>
        <p15:guide id="3" pos="5352" userDrawn="1">
          <p15:clr>
            <a:srgbClr val="A4A3A4"/>
          </p15:clr>
        </p15:guide>
        <p15:guide id="4" pos="704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Latif" initials="SL" lastIdx="1" clrIdx="0">
    <p:extLst>
      <p:ext uri="{19B8F6BF-5375-455C-9EA6-DF929625EA0E}">
        <p15:presenceInfo xmlns:p15="http://schemas.microsoft.com/office/powerpoint/2012/main" userId="S-1-5-21-568877940-3399399001-4121681156-73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62000"/>
    <a:srgbClr val="E5DBCB"/>
    <a:srgbClr val="0C244C"/>
    <a:srgbClr val="D86075"/>
    <a:srgbClr val="DF918A"/>
    <a:srgbClr val="63B1A4"/>
    <a:srgbClr val="C3DDD7"/>
    <a:srgbClr val="CD594F"/>
    <a:srgbClr val="82B5B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67" y="86"/>
      </p:cViewPr>
      <p:guideLst>
        <p:guide orient="horz" pos="2795"/>
        <p:guide orient="horz" pos="4020"/>
        <p:guide pos="5352"/>
        <p:guide pos="7045"/>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kah Pryor" userId="S::rebekah.pryor@caritas.org.au::8d859597-0c52-4ddc-b3e3-bd9b1ef69f34" providerId="AD" clId="Web-{F0C13EF9-E0E0-073A-A27A-61977A1ADC14}"/>
    <pc:docChg chg="modSld">
      <pc:chgData name="Rebekah Pryor" userId="S::rebekah.pryor@caritas.org.au::8d859597-0c52-4ddc-b3e3-bd9b1ef69f34" providerId="AD" clId="Web-{F0C13EF9-E0E0-073A-A27A-61977A1ADC14}" dt="2022-07-25T23:03:21.792" v="3" actId="20577"/>
      <pc:docMkLst>
        <pc:docMk/>
      </pc:docMkLst>
      <pc:sldChg chg="addSp delSp modSp">
        <pc:chgData name="Rebekah Pryor" userId="S::rebekah.pryor@caritas.org.au::8d859597-0c52-4ddc-b3e3-bd9b1ef69f34" providerId="AD" clId="Web-{F0C13EF9-E0E0-073A-A27A-61977A1ADC14}" dt="2022-07-25T23:03:21.792" v="3" actId="20577"/>
        <pc:sldMkLst>
          <pc:docMk/>
          <pc:sldMk cId="1309248110" sldId="472"/>
        </pc:sldMkLst>
        <pc:spChg chg="mod topLvl">
          <ac:chgData name="Rebekah Pryor" userId="S::rebekah.pryor@caritas.org.au::8d859597-0c52-4ddc-b3e3-bd9b1ef69f34" providerId="AD" clId="Web-{F0C13EF9-E0E0-073A-A27A-61977A1ADC14}" dt="2022-07-25T23:03:21.792" v="3" actId="20577"/>
          <ac:spMkLst>
            <pc:docMk/>
            <pc:sldMk cId="1309248110" sldId="472"/>
            <ac:spMk id="5" creationId="{F9E2918F-411F-4615-AEC7-1144B6939862}"/>
          </ac:spMkLst>
        </pc:spChg>
        <pc:spChg chg="topLvl">
          <ac:chgData name="Rebekah Pryor" userId="S::rebekah.pryor@caritas.org.au::8d859597-0c52-4ddc-b3e3-bd9b1ef69f34" providerId="AD" clId="Web-{F0C13EF9-E0E0-073A-A27A-61977A1ADC14}" dt="2022-07-25T23:02:56.995" v="1"/>
          <ac:spMkLst>
            <pc:docMk/>
            <pc:sldMk cId="1309248110" sldId="472"/>
            <ac:spMk id="6" creationId="{4503E3D0-4EF2-4D55-9C48-E7E8DA9A2D9B}"/>
          </ac:spMkLst>
        </pc:spChg>
        <pc:grpChg chg="add del">
          <ac:chgData name="Rebekah Pryor" userId="S::rebekah.pryor@caritas.org.au::8d859597-0c52-4ddc-b3e3-bd9b1ef69f34" providerId="AD" clId="Web-{F0C13EF9-E0E0-073A-A27A-61977A1ADC14}" dt="2022-07-25T23:02:56.995" v="1"/>
          <ac:grpSpMkLst>
            <pc:docMk/>
            <pc:sldMk cId="1309248110" sldId="472"/>
            <ac:grpSpMk id="8" creationId="{4B6C4A66-44F4-58E8-3C04-1702F27ED6D5}"/>
          </ac:grpSpMkLst>
        </pc:grpChg>
      </pc:sldChg>
    </pc:docChg>
  </pc:docChgLst>
  <pc:docChgLst>
    <pc:chgData name="Nicole Dobrohotoff" userId="S::nicoled@caritas.org.au::2dc4cf58-dc7e-422a-950b-38460c74cb76" providerId="AD" clId="Web-{2A7F2147-A397-BAA0-0163-20E8033FED65}"/>
    <pc:docChg chg="modSld">
      <pc:chgData name="Nicole Dobrohotoff" userId="S::nicoled@caritas.org.au::2dc4cf58-dc7e-422a-950b-38460c74cb76" providerId="AD" clId="Web-{2A7F2147-A397-BAA0-0163-20E8033FED65}" dt="2022-07-25T08:16:10.811" v="170" actId="20577"/>
      <pc:docMkLst>
        <pc:docMk/>
      </pc:docMkLst>
      <pc:sldChg chg="addSp delSp modSp">
        <pc:chgData name="Nicole Dobrohotoff" userId="S::nicoled@caritas.org.au::2dc4cf58-dc7e-422a-950b-38460c74cb76" providerId="AD" clId="Web-{2A7F2147-A397-BAA0-0163-20E8033FED65}" dt="2022-07-25T08:16:10.811" v="170" actId="20577"/>
        <pc:sldMkLst>
          <pc:docMk/>
          <pc:sldMk cId="72924436" sldId="474"/>
        </pc:sldMkLst>
        <pc:spChg chg="add mod">
          <ac:chgData name="Nicole Dobrohotoff" userId="S::nicoled@caritas.org.au::2dc4cf58-dc7e-422a-950b-38460c74cb76" providerId="AD" clId="Web-{2A7F2147-A397-BAA0-0163-20E8033FED65}" dt="2022-07-25T08:12:43.163" v="67" actId="20577"/>
          <ac:spMkLst>
            <pc:docMk/>
            <pc:sldMk cId="72924436" sldId="474"/>
            <ac:spMk id="3" creationId="{A5CBDCE9-95FA-ADA4-7C3E-34369901C213}"/>
          </ac:spMkLst>
        </pc:spChg>
        <pc:spChg chg="add mod">
          <ac:chgData name="Nicole Dobrohotoff" userId="S::nicoled@caritas.org.au::2dc4cf58-dc7e-422a-950b-38460c74cb76" providerId="AD" clId="Web-{2A7F2147-A397-BAA0-0163-20E8033FED65}" dt="2022-07-25T08:15:47.482" v="164" actId="20577"/>
          <ac:spMkLst>
            <pc:docMk/>
            <pc:sldMk cId="72924436" sldId="474"/>
            <ac:spMk id="4" creationId="{E288CD0A-FBB7-338F-C589-8475D23B8705}"/>
          </ac:spMkLst>
        </pc:spChg>
        <pc:spChg chg="add mod">
          <ac:chgData name="Nicole Dobrohotoff" userId="S::nicoled@caritas.org.au::2dc4cf58-dc7e-422a-950b-38460c74cb76" providerId="AD" clId="Web-{2A7F2147-A397-BAA0-0163-20E8033FED65}" dt="2022-07-25T08:16:10.811" v="170" actId="20577"/>
          <ac:spMkLst>
            <pc:docMk/>
            <pc:sldMk cId="72924436" sldId="474"/>
            <ac:spMk id="5" creationId="{C9CC8345-D9D2-9D81-8355-951DE2263B07}"/>
          </ac:spMkLst>
        </pc:spChg>
        <pc:spChg chg="del">
          <ac:chgData name="Nicole Dobrohotoff" userId="S::nicoled@caritas.org.au::2dc4cf58-dc7e-422a-950b-38460c74cb76" providerId="AD" clId="Web-{2A7F2147-A397-BAA0-0163-20E8033FED65}" dt="2022-07-25T08:11:37.036" v="33"/>
          <ac:spMkLst>
            <pc:docMk/>
            <pc:sldMk cId="72924436" sldId="474"/>
            <ac:spMk id="10" creationId="{E4A6F1D3-D462-4270-9322-1A422F62CA9C}"/>
          </ac:spMkLst>
        </pc:spChg>
        <pc:graphicFrameChg chg="del mod modGraphic">
          <ac:chgData name="Nicole Dobrohotoff" userId="S::nicoled@caritas.org.au::2dc4cf58-dc7e-422a-950b-38460c74cb76" providerId="AD" clId="Web-{2A7F2147-A397-BAA0-0163-20E8033FED65}" dt="2022-07-25T08:11:34.301" v="32"/>
          <ac:graphicFrameMkLst>
            <pc:docMk/>
            <pc:sldMk cId="72924436" sldId="474"/>
            <ac:graphicFrameMk id="11" creationId="{2397B3EC-682E-49D0-BBFB-8E81D3894280}"/>
          </ac:graphicFrameMkLst>
        </pc:graphicFrameChg>
        <pc:picChg chg="mod">
          <ac:chgData name="Nicole Dobrohotoff" userId="S::nicoled@caritas.org.au::2dc4cf58-dc7e-422a-950b-38460c74cb76" providerId="AD" clId="Web-{2A7F2147-A397-BAA0-0163-20E8033FED65}" dt="2022-07-25T08:12:15.240" v="55" actId="1076"/>
          <ac:picMkLst>
            <pc:docMk/>
            <pc:sldMk cId="72924436" sldId="474"/>
            <ac:picMk id="12" creationId="{DBA52ACF-71D4-4C0E-9A87-4EB3F35102DF}"/>
          </ac:picMkLst>
        </pc:picChg>
        <pc:picChg chg="del">
          <ac:chgData name="Nicole Dobrohotoff" userId="S::nicoled@caritas.org.au::2dc4cf58-dc7e-422a-950b-38460c74cb76" providerId="AD" clId="Web-{2A7F2147-A397-BAA0-0163-20E8033FED65}" dt="2022-07-25T08:10:37.909" v="8"/>
          <ac:picMkLst>
            <pc:docMk/>
            <pc:sldMk cId="72924436" sldId="474"/>
            <ac:picMk id="14" creationId="{6F809224-F40B-458B-BAC3-300A576F9960}"/>
          </ac:picMkLst>
        </pc:picChg>
        <pc:picChg chg="mod">
          <ac:chgData name="Nicole Dobrohotoff" userId="S::nicoled@caritas.org.au::2dc4cf58-dc7e-422a-950b-38460c74cb76" providerId="AD" clId="Web-{2A7F2147-A397-BAA0-0163-20E8033FED65}" dt="2022-07-25T08:15:58.858" v="167" actId="1076"/>
          <ac:picMkLst>
            <pc:docMk/>
            <pc:sldMk cId="72924436" sldId="474"/>
            <ac:picMk id="18" creationId="{10901E57-FC6D-4D42-8547-111B90F5E676}"/>
          </ac:picMkLst>
        </pc:picChg>
        <pc:picChg chg="mod">
          <ac:chgData name="Nicole Dobrohotoff" userId="S::nicoled@caritas.org.au::2dc4cf58-dc7e-422a-950b-38460c74cb76" providerId="AD" clId="Web-{2A7F2147-A397-BAA0-0163-20E8033FED65}" dt="2022-07-25T08:16:06.514" v="169" actId="1076"/>
          <ac:picMkLst>
            <pc:docMk/>
            <pc:sldMk cId="72924436" sldId="474"/>
            <ac:picMk id="21" creationId="{B2DE177C-CC17-4DAE-B756-65531838C772}"/>
          </ac:picMkLst>
        </pc:picChg>
      </pc:sldChg>
    </pc:docChg>
  </pc:docChgLst>
  <pc:docChgLst>
    <pc:chgData name="Nicole Dobrohotoff" userId="2dc4cf58-dc7e-422a-950b-38460c74cb76" providerId="ADAL" clId="{92DB8491-2E14-43C5-9770-0078FD7F8337}"/>
    <pc:docChg chg="undo custSel modSld">
      <pc:chgData name="Nicole Dobrohotoff" userId="2dc4cf58-dc7e-422a-950b-38460c74cb76" providerId="ADAL" clId="{92DB8491-2E14-43C5-9770-0078FD7F8337}" dt="2022-07-26T01:14:46.244" v="267"/>
      <pc:docMkLst>
        <pc:docMk/>
      </pc:docMkLst>
      <pc:sldChg chg="modSp">
        <pc:chgData name="Nicole Dobrohotoff" userId="2dc4cf58-dc7e-422a-950b-38460c74cb76" providerId="ADAL" clId="{92DB8491-2E14-43C5-9770-0078FD7F8337}" dt="2022-07-26T01:14:46.244" v="267"/>
        <pc:sldMkLst>
          <pc:docMk/>
          <pc:sldMk cId="1309248110" sldId="472"/>
        </pc:sldMkLst>
        <pc:spChg chg="mod">
          <ac:chgData name="Nicole Dobrohotoff" userId="2dc4cf58-dc7e-422a-950b-38460c74cb76" providerId="ADAL" clId="{92DB8491-2E14-43C5-9770-0078FD7F8337}" dt="2022-07-26T01:14:39.350" v="266"/>
          <ac:spMkLst>
            <pc:docMk/>
            <pc:sldMk cId="1309248110" sldId="472"/>
            <ac:spMk id="5" creationId="{F9E2918F-411F-4615-AEC7-1144B6939862}"/>
          </ac:spMkLst>
        </pc:spChg>
        <pc:spChg chg="mod">
          <ac:chgData name="Nicole Dobrohotoff" userId="2dc4cf58-dc7e-422a-950b-38460c74cb76" providerId="ADAL" clId="{92DB8491-2E14-43C5-9770-0078FD7F8337}" dt="2022-07-26T01:14:46.244" v="267"/>
          <ac:spMkLst>
            <pc:docMk/>
            <pc:sldMk cId="1309248110" sldId="472"/>
            <ac:spMk id="6" creationId="{4503E3D0-4EF2-4D55-9C48-E7E8DA9A2D9B}"/>
          </ac:spMkLst>
        </pc:spChg>
        <pc:spChg chg="mod">
          <ac:chgData name="Nicole Dobrohotoff" userId="2dc4cf58-dc7e-422a-950b-38460c74cb76" providerId="ADAL" clId="{92DB8491-2E14-43C5-9770-0078FD7F8337}" dt="2022-07-25T08:39:53" v="101" actId="14100"/>
          <ac:spMkLst>
            <pc:docMk/>
            <pc:sldMk cId="1309248110" sldId="472"/>
            <ac:spMk id="7" creationId="{C74D0EB8-8693-4783-8195-174719D1A3E0}"/>
          </ac:spMkLst>
        </pc:spChg>
      </pc:sldChg>
      <pc:sldChg chg="addSp delSp modSp">
        <pc:chgData name="Nicole Dobrohotoff" userId="2dc4cf58-dc7e-422a-950b-38460c74cb76" providerId="ADAL" clId="{92DB8491-2E14-43C5-9770-0078FD7F8337}" dt="2022-07-25T08:43:58.888" v="214" actId="20577"/>
        <pc:sldMkLst>
          <pc:docMk/>
          <pc:sldMk cId="72924436" sldId="474"/>
        </pc:sldMkLst>
        <pc:spChg chg="mod">
          <ac:chgData name="Nicole Dobrohotoff" userId="2dc4cf58-dc7e-422a-950b-38460c74cb76" providerId="ADAL" clId="{92DB8491-2E14-43C5-9770-0078FD7F8337}" dt="2022-07-25T08:33:25.512" v="72" actId="1076"/>
          <ac:spMkLst>
            <pc:docMk/>
            <pc:sldMk cId="72924436" sldId="474"/>
            <ac:spMk id="3" creationId="{A5CBDCE9-95FA-ADA4-7C3E-34369901C213}"/>
          </ac:spMkLst>
        </pc:spChg>
        <pc:spChg chg="mod">
          <ac:chgData name="Nicole Dobrohotoff" userId="2dc4cf58-dc7e-422a-950b-38460c74cb76" providerId="ADAL" clId="{92DB8491-2E14-43C5-9770-0078FD7F8337}" dt="2022-07-25T08:32:45.813" v="67" actId="207"/>
          <ac:spMkLst>
            <pc:docMk/>
            <pc:sldMk cId="72924436" sldId="474"/>
            <ac:spMk id="4" creationId="{E288CD0A-FBB7-338F-C589-8475D23B8705}"/>
          </ac:spMkLst>
        </pc:spChg>
        <pc:spChg chg="mod">
          <ac:chgData name="Nicole Dobrohotoff" userId="2dc4cf58-dc7e-422a-950b-38460c74cb76" providerId="ADAL" clId="{92DB8491-2E14-43C5-9770-0078FD7F8337}" dt="2022-07-25T08:43:58.888" v="214" actId="20577"/>
          <ac:spMkLst>
            <pc:docMk/>
            <pc:sldMk cId="72924436" sldId="474"/>
            <ac:spMk id="5" creationId="{C9CC8345-D9D2-9D81-8355-951DE2263B07}"/>
          </ac:spMkLst>
        </pc:spChg>
        <pc:spChg chg="del">
          <ac:chgData name="Nicole Dobrohotoff" userId="2dc4cf58-dc7e-422a-950b-38460c74cb76" providerId="ADAL" clId="{92DB8491-2E14-43C5-9770-0078FD7F8337}" dt="2022-07-25T08:29:33.568" v="25" actId="478"/>
          <ac:spMkLst>
            <pc:docMk/>
            <pc:sldMk cId="72924436" sldId="474"/>
            <ac:spMk id="9" creationId="{71C85680-9A0D-43E8-A38B-02E71987EE8E}"/>
          </ac:spMkLst>
        </pc:spChg>
        <pc:picChg chg="mod">
          <ac:chgData name="Nicole Dobrohotoff" userId="2dc4cf58-dc7e-422a-950b-38460c74cb76" providerId="ADAL" clId="{92DB8491-2E14-43C5-9770-0078FD7F8337}" dt="2022-07-25T08:35:41.780" v="93" actId="1076"/>
          <ac:picMkLst>
            <pc:docMk/>
            <pc:sldMk cId="72924436" sldId="474"/>
            <ac:picMk id="12" creationId="{DBA52ACF-71D4-4C0E-9A87-4EB3F35102DF}"/>
          </ac:picMkLst>
        </pc:picChg>
        <pc:picChg chg="mod">
          <ac:chgData name="Nicole Dobrohotoff" userId="2dc4cf58-dc7e-422a-950b-38460c74cb76" providerId="ADAL" clId="{92DB8491-2E14-43C5-9770-0078FD7F8337}" dt="2022-07-25T08:35:42.098" v="94" actId="1076"/>
          <ac:picMkLst>
            <pc:docMk/>
            <pc:sldMk cId="72924436" sldId="474"/>
            <ac:picMk id="18" creationId="{10901E57-FC6D-4D42-8547-111B90F5E676}"/>
          </ac:picMkLst>
        </pc:picChg>
        <pc:picChg chg="mod">
          <ac:chgData name="Nicole Dobrohotoff" userId="2dc4cf58-dc7e-422a-950b-38460c74cb76" providerId="ADAL" clId="{92DB8491-2E14-43C5-9770-0078FD7F8337}" dt="2022-07-25T08:35:42.414" v="95" actId="1076"/>
          <ac:picMkLst>
            <pc:docMk/>
            <pc:sldMk cId="72924436" sldId="474"/>
            <ac:picMk id="21" creationId="{B2DE177C-CC17-4DAE-B756-65531838C772}"/>
          </ac:picMkLst>
        </pc:picChg>
        <pc:cxnChg chg="add mod">
          <ac:chgData name="Nicole Dobrohotoff" userId="2dc4cf58-dc7e-422a-950b-38460c74cb76" providerId="ADAL" clId="{92DB8491-2E14-43C5-9770-0078FD7F8337}" dt="2022-07-25T08:36:06.364" v="97" actId="1076"/>
          <ac:cxnSpMkLst>
            <pc:docMk/>
            <pc:sldMk cId="72924436" sldId="474"/>
            <ac:cxnSpMk id="7" creationId="{88FDB3F0-88BA-4EA8-B2E2-FA427823746C}"/>
          </ac:cxnSpMkLst>
        </pc:cxnChg>
        <pc:cxnChg chg="add mod">
          <ac:chgData name="Nicole Dobrohotoff" userId="2dc4cf58-dc7e-422a-950b-38460c74cb76" providerId="ADAL" clId="{92DB8491-2E14-43C5-9770-0078FD7F8337}" dt="2022-07-25T08:35:02.311" v="85" actId="14100"/>
          <ac:cxnSpMkLst>
            <pc:docMk/>
            <pc:sldMk cId="72924436" sldId="474"/>
            <ac:cxnSpMk id="13" creationId="{DD85BF28-D00E-481F-8CCF-F97584FEAB38}"/>
          </ac:cxnSpMkLst>
        </pc:cxnChg>
        <pc:cxnChg chg="add mod">
          <ac:chgData name="Nicole Dobrohotoff" userId="2dc4cf58-dc7e-422a-950b-38460c74cb76" providerId="ADAL" clId="{92DB8491-2E14-43C5-9770-0078FD7F8337}" dt="2022-07-25T08:35:13.060" v="87" actId="14100"/>
          <ac:cxnSpMkLst>
            <pc:docMk/>
            <pc:sldMk cId="72924436" sldId="474"/>
            <ac:cxnSpMk id="14" creationId="{0B6B289C-8AD1-4B46-B54B-BF0F75F53636}"/>
          </ac:cxnSpMkLst>
        </pc:cxnChg>
      </pc:sldChg>
      <pc:sldChg chg="modSp">
        <pc:chgData name="Nicole Dobrohotoff" userId="2dc4cf58-dc7e-422a-950b-38460c74cb76" providerId="ADAL" clId="{92DB8491-2E14-43C5-9770-0078FD7F8337}" dt="2022-07-25T08:41:02.666" v="140" actId="20577"/>
        <pc:sldMkLst>
          <pc:docMk/>
          <pc:sldMk cId="2956452883" sldId="477"/>
        </pc:sldMkLst>
        <pc:spChg chg="mod">
          <ac:chgData name="Nicole Dobrohotoff" userId="2dc4cf58-dc7e-422a-950b-38460c74cb76" providerId="ADAL" clId="{92DB8491-2E14-43C5-9770-0078FD7F8337}" dt="2022-07-25T08:40:37.748" v="133" actId="1036"/>
          <ac:spMkLst>
            <pc:docMk/>
            <pc:sldMk cId="2956452883" sldId="477"/>
            <ac:spMk id="2" creationId="{30C9BF8A-B2BB-4786-9B90-2044C5ABF4EB}"/>
          </ac:spMkLst>
        </pc:spChg>
        <pc:spChg chg="mod">
          <ac:chgData name="Nicole Dobrohotoff" userId="2dc4cf58-dc7e-422a-950b-38460c74cb76" providerId="ADAL" clId="{92DB8491-2E14-43C5-9770-0078FD7F8337}" dt="2022-07-25T08:40:37.748" v="133" actId="1036"/>
          <ac:spMkLst>
            <pc:docMk/>
            <pc:sldMk cId="2956452883" sldId="477"/>
            <ac:spMk id="3" creationId="{5C7013F7-80D4-43EE-A0E7-ED8C6B62F884}"/>
          </ac:spMkLst>
        </pc:spChg>
        <pc:spChg chg="mod">
          <ac:chgData name="Nicole Dobrohotoff" userId="2dc4cf58-dc7e-422a-950b-38460c74cb76" providerId="ADAL" clId="{92DB8491-2E14-43C5-9770-0078FD7F8337}" dt="2022-07-25T08:40:37.748" v="133" actId="1036"/>
          <ac:spMkLst>
            <pc:docMk/>
            <pc:sldMk cId="2956452883" sldId="477"/>
            <ac:spMk id="4" creationId="{41860DB1-6C36-4D22-B58A-4A0422DFFACC}"/>
          </ac:spMkLst>
        </pc:spChg>
        <pc:spChg chg="mod">
          <ac:chgData name="Nicole Dobrohotoff" userId="2dc4cf58-dc7e-422a-950b-38460c74cb76" providerId="ADAL" clId="{92DB8491-2E14-43C5-9770-0078FD7F8337}" dt="2022-07-25T08:40:37.748" v="133" actId="1036"/>
          <ac:spMkLst>
            <pc:docMk/>
            <pc:sldMk cId="2956452883" sldId="477"/>
            <ac:spMk id="6" creationId="{883743B2-80A0-4C9B-9249-537029B44259}"/>
          </ac:spMkLst>
        </pc:spChg>
        <pc:spChg chg="mod">
          <ac:chgData name="Nicole Dobrohotoff" userId="2dc4cf58-dc7e-422a-950b-38460c74cb76" providerId="ADAL" clId="{92DB8491-2E14-43C5-9770-0078FD7F8337}" dt="2022-07-25T08:40:37.748" v="133" actId="1036"/>
          <ac:spMkLst>
            <pc:docMk/>
            <pc:sldMk cId="2956452883" sldId="477"/>
            <ac:spMk id="7" creationId="{77CA5955-63F1-4D28-1D51-93281336F965}"/>
          </ac:spMkLst>
        </pc:spChg>
        <pc:spChg chg="mod">
          <ac:chgData name="Nicole Dobrohotoff" userId="2dc4cf58-dc7e-422a-950b-38460c74cb76" providerId="ADAL" clId="{92DB8491-2E14-43C5-9770-0078FD7F8337}" dt="2022-07-25T08:40:37.748" v="133" actId="1036"/>
          <ac:spMkLst>
            <pc:docMk/>
            <pc:sldMk cId="2956452883" sldId="477"/>
            <ac:spMk id="8" creationId="{38A3B44E-30AF-5CAB-F5B9-A1F8674315EB}"/>
          </ac:spMkLst>
        </pc:spChg>
        <pc:spChg chg="mod">
          <ac:chgData name="Nicole Dobrohotoff" userId="2dc4cf58-dc7e-422a-950b-38460c74cb76" providerId="ADAL" clId="{92DB8491-2E14-43C5-9770-0078FD7F8337}" dt="2022-07-25T08:40:37.748" v="133" actId="1036"/>
          <ac:spMkLst>
            <pc:docMk/>
            <pc:sldMk cId="2956452883" sldId="477"/>
            <ac:spMk id="9" creationId="{5141B877-4EBD-49E6-A87F-2ED605905F04}"/>
          </ac:spMkLst>
        </pc:spChg>
        <pc:spChg chg="mod">
          <ac:chgData name="Nicole Dobrohotoff" userId="2dc4cf58-dc7e-422a-950b-38460c74cb76" providerId="ADAL" clId="{92DB8491-2E14-43C5-9770-0078FD7F8337}" dt="2022-07-25T08:40:37.748" v="133" actId="1036"/>
          <ac:spMkLst>
            <pc:docMk/>
            <pc:sldMk cId="2956452883" sldId="477"/>
            <ac:spMk id="10" creationId="{5559B376-894D-4265-9086-193D72178B61}"/>
          </ac:spMkLst>
        </pc:spChg>
        <pc:spChg chg="mod">
          <ac:chgData name="Nicole Dobrohotoff" userId="2dc4cf58-dc7e-422a-950b-38460c74cb76" providerId="ADAL" clId="{92DB8491-2E14-43C5-9770-0078FD7F8337}" dt="2022-07-25T08:40:47.225" v="134" actId="14100"/>
          <ac:spMkLst>
            <pc:docMk/>
            <pc:sldMk cId="2956452883" sldId="477"/>
            <ac:spMk id="19" creationId="{93574E36-0DF4-4258-B55C-EE95DB1749B7}"/>
          </ac:spMkLst>
        </pc:spChg>
        <pc:spChg chg="mod">
          <ac:chgData name="Nicole Dobrohotoff" userId="2dc4cf58-dc7e-422a-950b-38460c74cb76" providerId="ADAL" clId="{92DB8491-2E14-43C5-9770-0078FD7F8337}" dt="2022-07-25T08:40:37.748" v="133" actId="1036"/>
          <ac:spMkLst>
            <pc:docMk/>
            <pc:sldMk cId="2956452883" sldId="477"/>
            <ac:spMk id="20" creationId="{80304EA5-E8CF-4BA5-87C3-85B6E68ACE8B}"/>
          </ac:spMkLst>
        </pc:spChg>
        <pc:spChg chg="mod">
          <ac:chgData name="Nicole Dobrohotoff" userId="2dc4cf58-dc7e-422a-950b-38460c74cb76" providerId="ADAL" clId="{92DB8491-2E14-43C5-9770-0078FD7F8337}" dt="2022-07-25T08:40:37.748" v="133" actId="1036"/>
          <ac:spMkLst>
            <pc:docMk/>
            <pc:sldMk cId="2956452883" sldId="477"/>
            <ac:spMk id="21" creationId="{53EDE251-7D4C-4094-A377-81AC1F2972B6}"/>
          </ac:spMkLst>
        </pc:spChg>
        <pc:spChg chg="mod">
          <ac:chgData name="Nicole Dobrohotoff" userId="2dc4cf58-dc7e-422a-950b-38460c74cb76" providerId="ADAL" clId="{92DB8491-2E14-43C5-9770-0078FD7F8337}" dt="2022-07-25T08:40:37.748" v="133" actId="1036"/>
          <ac:spMkLst>
            <pc:docMk/>
            <pc:sldMk cId="2956452883" sldId="477"/>
            <ac:spMk id="22" creationId="{861249E2-6698-40C0-9A7A-547B466CD8D8}"/>
          </ac:spMkLst>
        </pc:spChg>
        <pc:spChg chg="mod">
          <ac:chgData name="Nicole Dobrohotoff" userId="2dc4cf58-dc7e-422a-950b-38460c74cb76" providerId="ADAL" clId="{92DB8491-2E14-43C5-9770-0078FD7F8337}" dt="2022-07-25T08:40:37.748" v="133" actId="1036"/>
          <ac:spMkLst>
            <pc:docMk/>
            <pc:sldMk cId="2956452883" sldId="477"/>
            <ac:spMk id="23" creationId="{FDD2F698-67DF-4D28-B684-C42289B3D5D3}"/>
          </ac:spMkLst>
        </pc:spChg>
        <pc:spChg chg="mod">
          <ac:chgData name="Nicole Dobrohotoff" userId="2dc4cf58-dc7e-422a-950b-38460c74cb76" providerId="ADAL" clId="{92DB8491-2E14-43C5-9770-0078FD7F8337}" dt="2022-07-25T08:40:37.748" v="133" actId="1036"/>
          <ac:spMkLst>
            <pc:docMk/>
            <pc:sldMk cId="2956452883" sldId="477"/>
            <ac:spMk id="28" creationId="{4A88D326-2400-42E4-9A31-2CFFFA631522}"/>
          </ac:spMkLst>
        </pc:spChg>
        <pc:spChg chg="mod">
          <ac:chgData name="Nicole Dobrohotoff" userId="2dc4cf58-dc7e-422a-950b-38460c74cb76" providerId="ADAL" clId="{92DB8491-2E14-43C5-9770-0078FD7F8337}" dt="2022-07-25T08:41:02.666" v="140" actId="20577"/>
          <ac:spMkLst>
            <pc:docMk/>
            <pc:sldMk cId="2956452883" sldId="477"/>
            <ac:spMk id="39" creationId="{95D79E9A-32FD-49BD-A223-4723D4B4C7A9}"/>
          </ac:spMkLst>
        </pc:spChg>
        <pc:spChg chg="mod">
          <ac:chgData name="Nicole Dobrohotoff" userId="2dc4cf58-dc7e-422a-950b-38460c74cb76" providerId="ADAL" clId="{92DB8491-2E14-43C5-9770-0078FD7F8337}" dt="2022-07-25T08:40:29.072" v="102" actId="1076"/>
          <ac:spMkLst>
            <pc:docMk/>
            <pc:sldMk cId="2956452883" sldId="477"/>
            <ac:spMk id="47" creationId="{CA611E4E-58F1-4111-8445-65EEE86CA06C}"/>
          </ac:spMkLst>
        </pc:spChg>
        <pc:grpChg chg="mod">
          <ac:chgData name="Nicole Dobrohotoff" userId="2dc4cf58-dc7e-422a-950b-38460c74cb76" providerId="ADAL" clId="{92DB8491-2E14-43C5-9770-0078FD7F8337}" dt="2022-07-25T08:40:37.748" v="133" actId="1036"/>
          <ac:grpSpMkLst>
            <pc:docMk/>
            <pc:sldMk cId="2956452883" sldId="477"/>
            <ac:grpSpMk id="11" creationId="{6AAE5C68-9C93-4E2C-B4DD-6C983F1EC90F}"/>
          </ac:grpSpMkLst>
        </pc:grpChg>
        <pc:grpChg chg="mod">
          <ac:chgData name="Nicole Dobrohotoff" userId="2dc4cf58-dc7e-422a-950b-38460c74cb76" providerId="ADAL" clId="{92DB8491-2E14-43C5-9770-0078FD7F8337}" dt="2022-07-25T08:40:37.748" v="133" actId="1036"/>
          <ac:grpSpMkLst>
            <pc:docMk/>
            <pc:sldMk cId="2956452883" sldId="477"/>
            <ac:grpSpMk id="46" creationId="{F78C0E19-F888-457D-9C33-75A005C21174}"/>
          </ac:grpSpMkLst>
        </pc:grpChg>
        <pc:picChg chg="mod">
          <ac:chgData name="Nicole Dobrohotoff" userId="2dc4cf58-dc7e-422a-950b-38460c74cb76" providerId="ADAL" clId="{92DB8491-2E14-43C5-9770-0078FD7F8337}" dt="2022-07-25T08:40:37.748" v="133" actId="1036"/>
          <ac:picMkLst>
            <pc:docMk/>
            <pc:sldMk cId="2956452883" sldId="477"/>
            <ac:picMk id="13" creationId="{F5511D97-D04F-46D9-9E83-B158674A32E5}"/>
          </ac:picMkLst>
        </pc:picChg>
        <pc:picChg chg="mod">
          <ac:chgData name="Nicole Dobrohotoff" userId="2dc4cf58-dc7e-422a-950b-38460c74cb76" providerId="ADAL" clId="{92DB8491-2E14-43C5-9770-0078FD7F8337}" dt="2022-07-25T08:40:37.748" v="133" actId="1036"/>
          <ac:picMkLst>
            <pc:docMk/>
            <pc:sldMk cId="2956452883" sldId="477"/>
            <ac:picMk id="49" creationId="{0E503206-FAE5-4BA2-A20B-AD4EC5365D97}"/>
          </ac:picMkLst>
        </pc:picChg>
        <pc:picChg chg="mod">
          <ac:chgData name="Nicole Dobrohotoff" userId="2dc4cf58-dc7e-422a-950b-38460c74cb76" providerId="ADAL" clId="{92DB8491-2E14-43C5-9770-0078FD7F8337}" dt="2022-07-25T08:40:37.748" v="133" actId="1036"/>
          <ac:picMkLst>
            <pc:docMk/>
            <pc:sldMk cId="2956452883" sldId="477"/>
            <ac:picMk id="56" creationId="{A8134B13-F772-4396-82AC-5F915162D344}"/>
          </ac:picMkLst>
        </pc:picChg>
      </pc:sldChg>
      <pc:sldChg chg="addSp delSp modSp">
        <pc:chgData name="Nicole Dobrohotoff" userId="2dc4cf58-dc7e-422a-950b-38460c74cb76" providerId="ADAL" clId="{92DB8491-2E14-43C5-9770-0078FD7F8337}" dt="2022-07-25T22:53:00.059" v="265" actId="1076"/>
        <pc:sldMkLst>
          <pc:docMk/>
          <pc:sldMk cId="4261387044" sldId="486"/>
        </pc:sldMkLst>
        <pc:spChg chg="del mod">
          <ac:chgData name="Nicole Dobrohotoff" userId="2dc4cf58-dc7e-422a-950b-38460c74cb76" providerId="ADAL" clId="{92DB8491-2E14-43C5-9770-0078FD7F8337}" dt="2022-07-25T22:52:45.235" v="261"/>
          <ac:spMkLst>
            <pc:docMk/>
            <pc:sldMk cId="4261387044" sldId="486"/>
            <ac:spMk id="3" creationId="{7B6C6557-E664-42F3-A830-6DFEB6FC987B}"/>
          </ac:spMkLst>
        </pc:spChg>
        <pc:spChg chg="add del">
          <ac:chgData name="Nicole Dobrohotoff" userId="2dc4cf58-dc7e-422a-950b-38460c74cb76" providerId="ADAL" clId="{92DB8491-2E14-43C5-9770-0078FD7F8337}" dt="2022-07-25T22:52:50.105" v="263"/>
          <ac:spMkLst>
            <pc:docMk/>
            <pc:sldMk cId="4261387044" sldId="486"/>
            <ac:spMk id="7" creationId="{9CB60F12-F7E0-45DD-A96E-A188CC625FF2}"/>
          </ac:spMkLst>
        </pc:spChg>
        <pc:picChg chg="add mod">
          <ac:chgData name="Nicole Dobrohotoff" userId="2dc4cf58-dc7e-422a-950b-38460c74cb76" providerId="ADAL" clId="{92DB8491-2E14-43C5-9770-0078FD7F8337}" dt="2022-07-25T22:53:00.059" v="265" actId="1076"/>
          <ac:picMkLst>
            <pc:docMk/>
            <pc:sldMk cId="4261387044" sldId="486"/>
            <ac:picMk id="2" creationId="{C6BFBE00-859B-4DDE-970A-9B91CF6A8253}"/>
          </ac:picMkLst>
        </pc:picChg>
      </pc:sldChg>
      <pc:sldChg chg="modSp">
        <pc:chgData name="Nicole Dobrohotoff" userId="2dc4cf58-dc7e-422a-950b-38460c74cb76" providerId="ADAL" clId="{92DB8491-2E14-43C5-9770-0078FD7F8337}" dt="2022-07-25T08:36:52.889" v="100" actId="20577"/>
        <pc:sldMkLst>
          <pc:docMk/>
          <pc:sldMk cId="3875921701" sldId="490"/>
        </pc:sldMkLst>
        <pc:spChg chg="mod">
          <ac:chgData name="Nicole Dobrohotoff" userId="2dc4cf58-dc7e-422a-950b-38460c74cb76" providerId="ADAL" clId="{92DB8491-2E14-43C5-9770-0078FD7F8337}" dt="2022-07-25T08:36:52.889" v="100" actId="20577"/>
          <ac:spMkLst>
            <pc:docMk/>
            <pc:sldMk cId="3875921701" sldId="490"/>
            <ac:spMk id="4" creationId="{2D397156-340D-4EFC-A289-69C50406662A}"/>
          </ac:spMkLst>
        </pc:spChg>
      </pc:sldChg>
      <pc:sldChg chg="addSp delSp modSp">
        <pc:chgData name="Nicole Dobrohotoff" userId="2dc4cf58-dc7e-422a-950b-38460c74cb76" providerId="ADAL" clId="{92DB8491-2E14-43C5-9770-0078FD7F8337}" dt="2022-07-25T22:52:40.142" v="260" actId="1076"/>
        <pc:sldMkLst>
          <pc:docMk/>
          <pc:sldMk cId="1871708092" sldId="493"/>
        </pc:sldMkLst>
        <pc:spChg chg="del">
          <ac:chgData name="Nicole Dobrohotoff" userId="2dc4cf58-dc7e-422a-950b-38460c74cb76" providerId="ADAL" clId="{92DB8491-2E14-43C5-9770-0078FD7F8337}" dt="2022-07-25T22:52:29.226" v="256"/>
          <ac:spMkLst>
            <pc:docMk/>
            <pc:sldMk cId="1871708092" sldId="493"/>
            <ac:spMk id="3" creationId="{6D3D7D77-2986-4FAE-A119-14AF88E12F23}"/>
          </ac:spMkLst>
        </pc:spChg>
        <pc:spChg chg="add del">
          <ac:chgData name="Nicole Dobrohotoff" userId="2dc4cf58-dc7e-422a-950b-38460c74cb76" providerId="ADAL" clId="{92DB8491-2E14-43C5-9770-0078FD7F8337}" dt="2022-07-25T22:52:34.133" v="258"/>
          <ac:spMkLst>
            <pc:docMk/>
            <pc:sldMk cId="1871708092" sldId="493"/>
            <ac:spMk id="10" creationId="{77FB17CC-E1A3-41EB-858F-A3DFA98FE139}"/>
          </ac:spMkLst>
        </pc:spChg>
        <pc:picChg chg="add mod">
          <ac:chgData name="Nicole Dobrohotoff" userId="2dc4cf58-dc7e-422a-950b-38460c74cb76" providerId="ADAL" clId="{92DB8491-2E14-43C5-9770-0078FD7F8337}" dt="2022-07-25T22:52:40.142" v="260" actId="1076"/>
          <ac:picMkLst>
            <pc:docMk/>
            <pc:sldMk cId="1871708092" sldId="493"/>
            <ac:picMk id="2" creationId="{62B080A6-CC9D-45F9-8C24-71F25351DCB1}"/>
          </ac:picMkLst>
        </pc:picChg>
      </pc:sldChg>
      <pc:sldChg chg="modSp">
        <pc:chgData name="Nicole Dobrohotoff" userId="2dc4cf58-dc7e-422a-950b-38460c74cb76" providerId="ADAL" clId="{92DB8491-2E14-43C5-9770-0078FD7F8337}" dt="2022-07-25T08:44:57.407" v="217" actId="20577"/>
        <pc:sldMkLst>
          <pc:docMk/>
          <pc:sldMk cId="3564634946" sldId="497"/>
        </pc:sldMkLst>
        <pc:spChg chg="mod">
          <ac:chgData name="Nicole Dobrohotoff" userId="2dc4cf58-dc7e-422a-950b-38460c74cb76" providerId="ADAL" clId="{92DB8491-2E14-43C5-9770-0078FD7F8337}" dt="2022-07-25T08:44:57.407" v="217" actId="20577"/>
          <ac:spMkLst>
            <pc:docMk/>
            <pc:sldMk cId="3564634946" sldId="497"/>
            <ac:spMk id="2" creationId="{C83FDF09-DBB6-4799-82E5-6E3FA421B321}"/>
          </ac:spMkLst>
        </pc:spChg>
      </pc:sldChg>
    </pc:docChg>
  </pc:docChgLst>
  <pc:docChgLst>
    <pc:chgData name="Rebekah Pryor" userId="8d859597-0c52-4ddc-b3e3-bd9b1ef69f34" providerId="ADAL" clId="{281838D6-E3FC-4B7F-A87C-90DCE387DDB3}"/>
    <pc:docChg chg="undo custSel modSld">
      <pc:chgData name="Rebekah Pryor" userId="8d859597-0c52-4ddc-b3e3-bd9b1ef69f34" providerId="ADAL" clId="{281838D6-E3FC-4B7F-A87C-90DCE387DDB3}" dt="2022-07-25T23:11:31.530" v="237"/>
      <pc:docMkLst>
        <pc:docMk/>
      </pc:docMkLst>
      <pc:sldChg chg="modSp">
        <pc:chgData name="Rebekah Pryor" userId="8d859597-0c52-4ddc-b3e3-bd9b1ef69f34" providerId="ADAL" clId="{281838D6-E3FC-4B7F-A87C-90DCE387DDB3}" dt="2022-07-25T22:26:30.997" v="73" actId="20577"/>
        <pc:sldMkLst>
          <pc:docMk/>
          <pc:sldMk cId="0" sldId="256"/>
        </pc:sldMkLst>
        <pc:spChg chg="mod">
          <ac:chgData name="Rebekah Pryor" userId="8d859597-0c52-4ddc-b3e3-bd9b1ef69f34" providerId="ADAL" clId="{281838D6-E3FC-4B7F-A87C-90DCE387DDB3}" dt="2022-07-25T22:23:42.740" v="12" actId="20577"/>
          <ac:spMkLst>
            <pc:docMk/>
            <pc:sldMk cId="0" sldId="256"/>
            <ac:spMk id="2" creationId="{C1B38D87-85FB-834F-9EB4-6C17892AAF41}"/>
          </ac:spMkLst>
        </pc:spChg>
        <pc:spChg chg="mod">
          <ac:chgData name="Rebekah Pryor" userId="8d859597-0c52-4ddc-b3e3-bd9b1ef69f34" providerId="ADAL" clId="{281838D6-E3FC-4B7F-A87C-90DCE387DDB3}" dt="2022-07-25T22:26:30.997" v="73" actId="20577"/>
          <ac:spMkLst>
            <pc:docMk/>
            <pc:sldMk cId="0" sldId="256"/>
            <ac:spMk id="3" creationId="{CDD627EB-665E-CD40-8091-68D3A99F0919}"/>
          </ac:spMkLst>
        </pc:spChg>
        <pc:spChg chg="mod">
          <ac:chgData name="Rebekah Pryor" userId="8d859597-0c52-4ddc-b3e3-bd9b1ef69f34" providerId="ADAL" clId="{281838D6-E3FC-4B7F-A87C-90DCE387DDB3}" dt="2022-07-25T22:22:10.920" v="7" actId="207"/>
          <ac:spMkLst>
            <pc:docMk/>
            <pc:sldMk cId="0" sldId="256"/>
            <ac:spMk id="8" creationId="{644D5378-3633-6C46-B8B0-B67E7E1B8D37}"/>
          </ac:spMkLst>
        </pc:spChg>
      </pc:sldChg>
      <pc:sldChg chg="modSp">
        <pc:chgData name="Rebekah Pryor" userId="8d859597-0c52-4ddc-b3e3-bd9b1ef69f34" providerId="ADAL" clId="{281838D6-E3FC-4B7F-A87C-90DCE387DDB3}" dt="2022-07-25T23:11:31.530" v="237"/>
        <pc:sldMkLst>
          <pc:docMk/>
          <pc:sldMk cId="1309248110" sldId="472"/>
        </pc:sldMkLst>
        <pc:spChg chg="mod">
          <ac:chgData name="Rebekah Pryor" userId="8d859597-0c52-4ddc-b3e3-bd9b1ef69f34" providerId="ADAL" clId="{281838D6-E3FC-4B7F-A87C-90DCE387DDB3}" dt="2022-07-25T23:11:24.285" v="236"/>
          <ac:spMkLst>
            <pc:docMk/>
            <pc:sldMk cId="1309248110" sldId="472"/>
            <ac:spMk id="5" creationId="{F9E2918F-411F-4615-AEC7-1144B6939862}"/>
          </ac:spMkLst>
        </pc:spChg>
        <pc:spChg chg="mod">
          <ac:chgData name="Rebekah Pryor" userId="8d859597-0c52-4ddc-b3e3-bd9b1ef69f34" providerId="ADAL" clId="{281838D6-E3FC-4B7F-A87C-90DCE387DDB3}" dt="2022-07-25T23:11:31.530" v="237"/>
          <ac:spMkLst>
            <pc:docMk/>
            <pc:sldMk cId="1309248110" sldId="472"/>
            <ac:spMk id="6" creationId="{4503E3D0-4EF2-4D55-9C48-E7E8DA9A2D9B}"/>
          </ac:spMkLst>
        </pc:spChg>
      </pc:sldChg>
      <pc:sldChg chg="modSp">
        <pc:chgData name="Rebekah Pryor" userId="8d859597-0c52-4ddc-b3e3-bd9b1ef69f34" providerId="ADAL" clId="{281838D6-E3FC-4B7F-A87C-90DCE387DDB3}" dt="2022-07-25T22:36:19.706" v="203" actId="20577"/>
        <pc:sldMkLst>
          <pc:docMk/>
          <pc:sldMk cId="2345180245" sldId="475"/>
        </pc:sldMkLst>
        <pc:spChg chg="mod">
          <ac:chgData name="Rebekah Pryor" userId="8d859597-0c52-4ddc-b3e3-bd9b1ef69f34" providerId="ADAL" clId="{281838D6-E3FC-4B7F-A87C-90DCE387DDB3}" dt="2022-07-25T22:36:19.706" v="203" actId="20577"/>
          <ac:spMkLst>
            <pc:docMk/>
            <pc:sldMk cId="2345180245" sldId="475"/>
            <ac:spMk id="4" creationId="{CB5DEF4C-87D7-42E9-AF52-179B12CBB8A4}"/>
          </ac:spMkLst>
        </pc:spChg>
      </pc:sldChg>
      <pc:sldChg chg="modSp">
        <pc:chgData name="Rebekah Pryor" userId="8d859597-0c52-4ddc-b3e3-bd9b1ef69f34" providerId="ADAL" clId="{281838D6-E3FC-4B7F-A87C-90DCE387DDB3}" dt="2022-07-25T22:35:27.293" v="189" actId="313"/>
        <pc:sldMkLst>
          <pc:docMk/>
          <pc:sldMk cId="4261387044" sldId="486"/>
        </pc:sldMkLst>
        <pc:spChg chg="mod">
          <ac:chgData name="Rebekah Pryor" userId="8d859597-0c52-4ddc-b3e3-bd9b1ef69f34" providerId="ADAL" clId="{281838D6-E3FC-4B7F-A87C-90DCE387DDB3}" dt="2022-07-25T22:35:27.293" v="189" actId="313"/>
          <ac:spMkLst>
            <pc:docMk/>
            <pc:sldMk cId="4261387044" sldId="486"/>
            <ac:spMk id="3" creationId="{7B6C6557-E664-42F3-A830-6DFEB6FC987B}"/>
          </ac:spMkLst>
        </pc:spChg>
        <pc:spChg chg="mod">
          <ac:chgData name="Rebekah Pryor" userId="8d859597-0c52-4ddc-b3e3-bd9b1ef69f34" providerId="ADAL" clId="{281838D6-E3FC-4B7F-A87C-90DCE387DDB3}" dt="2022-07-25T22:34:41.846" v="187" actId="1036"/>
          <ac:spMkLst>
            <pc:docMk/>
            <pc:sldMk cId="4261387044" sldId="486"/>
            <ac:spMk id="5" creationId="{E79AF4CB-9A36-4C9B-9035-8111A49C970D}"/>
          </ac:spMkLst>
        </pc:spChg>
        <pc:spChg chg="mod">
          <ac:chgData name="Rebekah Pryor" userId="8d859597-0c52-4ddc-b3e3-bd9b1ef69f34" providerId="ADAL" clId="{281838D6-E3FC-4B7F-A87C-90DCE387DDB3}" dt="2022-07-25T22:34:41.846" v="187" actId="1036"/>
          <ac:spMkLst>
            <pc:docMk/>
            <pc:sldMk cId="4261387044" sldId="486"/>
            <ac:spMk id="9" creationId="{E3829F6F-6E95-41EE-938C-764A1BCFDF76}"/>
          </ac:spMkLst>
        </pc:spChg>
        <pc:spChg chg="mod">
          <ac:chgData name="Rebekah Pryor" userId="8d859597-0c52-4ddc-b3e3-bd9b1ef69f34" providerId="ADAL" clId="{281838D6-E3FC-4B7F-A87C-90DCE387DDB3}" dt="2022-07-25T22:34:41.846" v="187" actId="1036"/>
          <ac:spMkLst>
            <pc:docMk/>
            <pc:sldMk cId="4261387044" sldId="486"/>
            <ac:spMk id="10" creationId="{F4D69325-DC14-4980-9164-7532FA95B521}"/>
          </ac:spMkLst>
        </pc:spChg>
        <pc:picChg chg="mod modCrop">
          <ac:chgData name="Rebekah Pryor" userId="8d859597-0c52-4ddc-b3e3-bd9b1ef69f34" providerId="ADAL" clId="{281838D6-E3FC-4B7F-A87C-90DCE387DDB3}" dt="2022-07-25T22:33:06.653" v="87" actId="732"/>
          <ac:picMkLst>
            <pc:docMk/>
            <pc:sldMk cId="4261387044" sldId="486"/>
            <ac:picMk id="17" creationId="{B5EBFB4D-99DF-4DBF-AF6B-6CCFE4444A09}"/>
          </ac:picMkLst>
        </pc:picChg>
      </pc:sldChg>
      <pc:sldChg chg="modSp">
        <pc:chgData name="Rebekah Pryor" userId="8d859597-0c52-4ddc-b3e3-bd9b1ef69f34" providerId="ADAL" clId="{281838D6-E3FC-4B7F-A87C-90DCE387DDB3}" dt="2022-07-25T22:30:38.606" v="77" actId="20577"/>
        <pc:sldMkLst>
          <pc:docMk/>
          <pc:sldMk cId="3875921701" sldId="490"/>
        </pc:sldMkLst>
        <pc:spChg chg="mod">
          <ac:chgData name="Rebekah Pryor" userId="8d859597-0c52-4ddc-b3e3-bd9b1ef69f34" providerId="ADAL" clId="{281838D6-E3FC-4B7F-A87C-90DCE387DDB3}" dt="2022-07-25T22:30:38.606" v="77" actId="20577"/>
          <ac:spMkLst>
            <pc:docMk/>
            <pc:sldMk cId="3875921701" sldId="490"/>
            <ac:spMk id="4" creationId="{2D397156-340D-4EFC-A289-69C50406662A}"/>
          </ac:spMkLst>
        </pc:spChg>
      </pc:sldChg>
      <pc:sldChg chg="modSp">
        <pc:chgData name="Rebekah Pryor" userId="8d859597-0c52-4ddc-b3e3-bd9b1ef69f34" providerId="ADAL" clId="{281838D6-E3FC-4B7F-A87C-90DCE387DDB3}" dt="2022-07-25T22:31:39.294" v="84" actId="20577"/>
        <pc:sldMkLst>
          <pc:docMk/>
          <pc:sldMk cId="834722005" sldId="491"/>
        </pc:sldMkLst>
        <pc:spChg chg="mod">
          <ac:chgData name="Rebekah Pryor" userId="8d859597-0c52-4ddc-b3e3-bd9b1ef69f34" providerId="ADAL" clId="{281838D6-E3FC-4B7F-A87C-90DCE387DDB3}" dt="2022-07-25T22:31:39.294" v="84" actId="20577"/>
          <ac:spMkLst>
            <pc:docMk/>
            <pc:sldMk cId="834722005" sldId="491"/>
            <ac:spMk id="4" creationId="{2D397156-340D-4EFC-A289-69C50406662A}"/>
          </ac:spMkLst>
        </pc:spChg>
      </pc:sldChg>
      <pc:sldChg chg="modSp">
        <pc:chgData name="Rebekah Pryor" userId="8d859597-0c52-4ddc-b3e3-bd9b1ef69f34" providerId="ADAL" clId="{281838D6-E3FC-4B7F-A87C-90DCE387DDB3}" dt="2022-07-25T22:33:35.007" v="137" actId="1036"/>
        <pc:sldMkLst>
          <pc:docMk/>
          <pc:sldMk cId="1871708092" sldId="493"/>
        </pc:sldMkLst>
        <pc:spChg chg="mod">
          <ac:chgData name="Rebekah Pryor" userId="8d859597-0c52-4ddc-b3e3-bd9b1ef69f34" providerId="ADAL" clId="{281838D6-E3FC-4B7F-A87C-90DCE387DDB3}" dt="2022-07-25T22:33:35.007" v="137" actId="1036"/>
          <ac:spMkLst>
            <pc:docMk/>
            <pc:sldMk cId="1871708092" sldId="493"/>
            <ac:spMk id="3" creationId="{6D3D7D77-2986-4FAE-A119-14AF88E12F23}"/>
          </ac:spMkLst>
        </pc:spChg>
        <pc:spChg chg="mod">
          <ac:chgData name="Rebekah Pryor" userId="8d859597-0c52-4ddc-b3e3-bd9b1ef69f34" providerId="ADAL" clId="{281838D6-E3FC-4B7F-A87C-90DCE387DDB3}" dt="2022-07-25T22:33:35.007" v="137" actId="1036"/>
          <ac:spMkLst>
            <pc:docMk/>
            <pc:sldMk cId="1871708092" sldId="493"/>
            <ac:spMk id="7" creationId="{9ECB94D2-8599-489F-B7DA-DC06F48ED7BC}"/>
          </ac:spMkLst>
        </pc:spChg>
        <pc:spChg chg="mod">
          <ac:chgData name="Rebekah Pryor" userId="8d859597-0c52-4ddc-b3e3-bd9b1ef69f34" providerId="ADAL" clId="{281838D6-E3FC-4B7F-A87C-90DCE387DDB3}" dt="2022-07-25T22:33:35.007" v="137" actId="1036"/>
          <ac:spMkLst>
            <pc:docMk/>
            <pc:sldMk cId="1871708092" sldId="493"/>
            <ac:spMk id="8" creationId="{ED966E69-5DAA-447A-9669-FF6EF258F7C1}"/>
          </ac:spMkLst>
        </pc:spChg>
        <pc:spChg chg="mod">
          <ac:chgData name="Rebekah Pryor" userId="8d859597-0c52-4ddc-b3e3-bd9b1ef69f34" providerId="ADAL" clId="{281838D6-E3FC-4B7F-A87C-90DCE387DDB3}" dt="2022-07-25T22:33:35.007" v="137" actId="1036"/>
          <ac:spMkLst>
            <pc:docMk/>
            <pc:sldMk cId="1871708092" sldId="493"/>
            <ac:spMk id="9" creationId="{4C336A85-93E9-4F7C-B598-49CBA1EF1F36}"/>
          </ac:spMkLst>
        </pc:spChg>
      </pc:sldChg>
      <pc:sldChg chg="modSp">
        <pc:chgData name="Rebekah Pryor" userId="8d859597-0c52-4ddc-b3e3-bd9b1ef69f34" providerId="ADAL" clId="{281838D6-E3FC-4B7F-A87C-90DCE387DDB3}" dt="2022-07-25T22:33:59.007" v="172" actId="1038"/>
        <pc:sldMkLst>
          <pc:docMk/>
          <pc:sldMk cId="3564634946" sldId="497"/>
        </pc:sldMkLst>
        <pc:spChg chg="mod">
          <ac:chgData name="Rebekah Pryor" userId="8d859597-0c52-4ddc-b3e3-bd9b1ef69f34" providerId="ADAL" clId="{281838D6-E3FC-4B7F-A87C-90DCE387DDB3}" dt="2022-07-25T22:33:59.007" v="172" actId="1038"/>
          <ac:spMkLst>
            <pc:docMk/>
            <pc:sldMk cId="3564634946" sldId="497"/>
            <ac:spMk id="2" creationId="{C83FDF09-DBB6-4799-82E5-6E3FA421B321}"/>
          </ac:spMkLst>
        </pc:spChg>
        <pc:spChg chg="mod">
          <ac:chgData name="Rebekah Pryor" userId="8d859597-0c52-4ddc-b3e3-bd9b1ef69f34" providerId="ADAL" clId="{281838D6-E3FC-4B7F-A87C-90DCE387DDB3}" dt="2022-07-25T22:33:59.007" v="172" actId="1038"/>
          <ac:spMkLst>
            <pc:docMk/>
            <pc:sldMk cId="3564634946" sldId="497"/>
            <ac:spMk id="5" creationId="{3203D364-79C5-4108-BDFC-93E2747F6438}"/>
          </ac:spMkLst>
        </pc:spChg>
        <pc:spChg chg="mod">
          <ac:chgData name="Rebekah Pryor" userId="8d859597-0c52-4ddc-b3e3-bd9b1ef69f34" providerId="ADAL" clId="{281838D6-E3FC-4B7F-A87C-90DCE387DDB3}" dt="2022-07-25T22:33:59.007" v="172" actId="1038"/>
          <ac:spMkLst>
            <pc:docMk/>
            <pc:sldMk cId="3564634946" sldId="497"/>
            <ac:spMk id="7" creationId="{9ECB94D2-8599-489F-B7DA-DC06F48ED7BC}"/>
          </ac:spMkLst>
        </pc:spChg>
        <pc:spChg chg="mod">
          <ac:chgData name="Rebekah Pryor" userId="8d859597-0c52-4ddc-b3e3-bd9b1ef69f34" providerId="ADAL" clId="{281838D6-E3FC-4B7F-A87C-90DCE387DDB3}" dt="2022-07-25T22:33:59.007" v="172" actId="1038"/>
          <ac:spMkLst>
            <pc:docMk/>
            <pc:sldMk cId="3564634946" sldId="497"/>
            <ac:spMk id="8" creationId="{C6B2F3A9-4F88-408D-A44F-3B94904960E1}"/>
          </ac:spMkLst>
        </pc:spChg>
      </pc:sldChg>
      <pc:sldChg chg="delSp">
        <pc:chgData name="Rebekah Pryor" userId="8d859597-0c52-4ddc-b3e3-bd9b1ef69f34" providerId="ADAL" clId="{281838D6-E3FC-4B7F-A87C-90DCE387DDB3}" dt="2022-07-25T22:38:49.656" v="208" actId="478"/>
        <pc:sldMkLst>
          <pc:docMk/>
          <pc:sldMk cId="2856365155" sldId="513"/>
        </pc:sldMkLst>
        <pc:spChg chg="del">
          <ac:chgData name="Rebekah Pryor" userId="8d859597-0c52-4ddc-b3e3-bd9b1ef69f34" providerId="ADAL" clId="{281838D6-E3FC-4B7F-A87C-90DCE387DDB3}" dt="2022-07-25T22:38:49.656" v="208" actId="478"/>
          <ac:spMkLst>
            <pc:docMk/>
            <pc:sldMk cId="2856365155" sldId="513"/>
            <ac:spMk id="2" creationId="{6045E68E-9CDB-48B9-BBF1-79198CFDDE47}"/>
          </ac:spMkLst>
        </pc:spChg>
      </pc:sldChg>
      <pc:sldChg chg="modSp">
        <pc:chgData name="Rebekah Pryor" userId="8d859597-0c52-4ddc-b3e3-bd9b1ef69f34" providerId="ADAL" clId="{281838D6-E3FC-4B7F-A87C-90DCE387DDB3}" dt="2022-07-25T22:40:44.456" v="235" actId="404"/>
        <pc:sldMkLst>
          <pc:docMk/>
          <pc:sldMk cId="329934401" sldId="540"/>
        </pc:sldMkLst>
        <pc:spChg chg="mod">
          <ac:chgData name="Rebekah Pryor" userId="8d859597-0c52-4ddc-b3e3-bd9b1ef69f34" providerId="ADAL" clId="{281838D6-E3FC-4B7F-A87C-90DCE387DDB3}" dt="2022-07-25T22:40:44.456" v="235" actId="404"/>
          <ac:spMkLst>
            <pc:docMk/>
            <pc:sldMk cId="329934401" sldId="540"/>
            <ac:spMk id="4" creationId="{0BCDFBD6-8590-4AED-A17B-ED1260D734A5}"/>
          </ac:spMkLst>
        </pc:spChg>
      </pc:sldChg>
    </pc:docChg>
  </pc:docChgLst>
  <pc:docChgLst>
    <pc:chgData name="Nicole Dobrohotoff" userId="S::nicoled@caritas.org.au::2dc4cf58-dc7e-422a-950b-38460c74cb76" providerId="AD" clId="Web-{79EE7D21-3944-3780-4917-77B02D662A2C}"/>
    <pc:docChg chg="modSld">
      <pc:chgData name="Nicole Dobrohotoff" userId="S::nicoled@caritas.org.au::2dc4cf58-dc7e-422a-950b-38460c74cb76" providerId="AD" clId="Web-{79EE7D21-3944-3780-4917-77B02D662A2C}" dt="2022-07-25T23:51:25.197" v="0"/>
      <pc:docMkLst>
        <pc:docMk/>
      </pc:docMkLst>
      <pc:sldChg chg="addSp">
        <pc:chgData name="Nicole Dobrohotoff" userId="S::nicoled@caritas.org.au::2dc4cf58-dc7e-422a-950b-38460c74cb76" providerId="AD" clId="Web-{79EE7D21-3944-3780-4917-77B02D662A2C}" dt="2022-07-25T23:51:25.197" v="0"/>
        <pc:sldMkLst>
          <pc:docMk/>
          <pc:sldMk cId="72924436" sldId="474"/>
        </pc:sldMkLst>
        <pc:spChg chg="add">
          <ac:chgData name="Nicole Dobrohotoff" userId="S::nicoled@caritas.org.au::2dc4cf58-dc7e-422a-950b-38460c74cb76" providerId="AD" clId="Web-{79EE7D21-3944-3780-4917-77B02D662A2C}" dt="2022-07-25T23:51:25.197" v="0"/>
          <ac:spMkLst>
            <pc:docMk/>
            <pc:sldMk cId="72924436" sldId="474"/>
            <ac:spMk id="6" creationId="{552B0CF9-6F96-9B11-A620-04AA6C6C89E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7C48E9-2B28-5D4E-82F4-795B3652695B}" type="datetimeFigureOut">
              <a:rPr lang="en-US" smtClean="0"/>
              <a:t>8/1/2022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B809C2-3DA2-7445-A632-60F53831D2BC}" type="slidenum">
              <a:rPr lang="en-US" smtClean="0"/>
              <a:t>‹#›</a:t>
            </a:fld>
            <a:endParaRPr lang="en-US"/>
          </a:p>
        </p:txBody>
      </p:sp>
    </p:spTree>
    <p:extLst>
      <p:ext uri="{BB962C8B-B14F-4D97-AF65-F5344CB8AC3E}">
        <p14:creationId xmlns:p14="http://schemas.microsoft.com/office/powerpoint/2010/main" val="2802549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A601E1-AFEE-AA40-B9D6-E7C3110FECAB}" type="datetimeFigureOut">
              <a:rPr lang="en-US" smtClean="0"/>
              <a:t>8/1/2022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0689D6-08F4-9246-8340-6E1C330F9F5D}" type="slidenum">
              <a:rPr lang="en-US" smtClean="0"/>
              <a:t>‹#›</a:t>
            </a:fld>
            <a:endParaRPr lang="en-US"/>
          </a:p>
        </p:txBody>
      </p:sp>
    </p:spTree>
    <p:extLst>
      <p:ext uri="{BB962C8B-B14F-4D97-AF65-F5344CB8AC3E}">
        <p14:creationId xmlns:p14="http://schemas.microsoft.com/office/powerpoint/2010/main" val="2191327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1</a:t>
            </a:fld>
            <a:endParaRPr lang="en-AU"/>
          </a:p>
        </p:txBody>
      </p:sp>
    </p:spTree>
    <p:extLst>
      <p:ext uri="{BB962C8B-B14F-4D97-AF65-F5344CB8AC3E}">
        <p14:creationId xmlns:p14="http://schemas.microsoft.com/office/powerpoint/2010/main" val="904396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7</a:t>
            </a:fld>
            <a:endParaRPr lang="en-US"/>
          </a:p>
        </p:txBody>
      </p:sp>
    </p:spTree>
    <p:extLst>
      <p:ext uri="{BB962C8B-B14F-4D97-AF65-F5344CB8AC3E}">
        <p14:creationId xmlns:p14="http://schemas.microsoft.com/office/powerpoint/2010/main" val="2707570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a:solidFill>
                  <a:srgbClr val="000000"/>
                </a:solidFill>
                <a:ea typeface="+mn-lt"/>
                <a:cs typeface="+mn-lt"/>
              </a:rPr>
              <a:t>https://www.vatican.va/content/francesco/en/audiences/2022/documents/20220601-udienza-generale.html</a:t>
            </a:r>
            <a:endParaRPr lang="en-AU" sz="1200">
              <a:solidFill>
                <a:srgbClr val="000000"/>
              </a:solidFill>
            </a:endParaRPr>
          </a:p>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10</a:t>
            </a:fld>
            <a:endParaRPr lang="en-US"/>
          </a:p>
        </p:txBody>
      </p:sp>
    </p:spTree>
    <p:extLst>
      <p:ext uri="{BB962C8B-B14F-4D97-AF65-F5344CB8AC3E}">
        <p14:creationId xmlns:p14="http://schemas.microsoft.com/office/powerpoint/2010/main" val="4278758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16</a:t>
            </a:fld>
            <a:endParaRPr lang="en-US"/>
          </a:p>
        </p:txBody>
      </p:sp>
    </p:spTree>
    <p:extLst>
      <p:ext uri="{BB962C8B-B14F-4D97-AF65-F5344CB8AC3E}">
        <p14:creationId xmlns:p14="http://schemas.microsoft.com/office/powerpoint/2010/main" val="24831786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6096000" cy="62373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6096000" y="0"/>
            <a:ext cx="6096000" cy="6228000"/>
          </a:xfrm>
          <a:prstGeom prst="rect">
            <a:avLst/>
          </a:prstGeom>
        </p:spPr>
        <p:txBody>
          <a:bodyPr/>
          <a:lstStyle>
            <a:lvl1pPr marL="0" indent="0">
              <a:buNone/>
              <a:defRPr/>
            </a:lvl1pPr>
          </a:lstStyle>
          <a:p>
            <a:r>
              <a:rPr lang="en-GB"/>
              <a:t>Click icon to add picture</a:t>
            </a:r>
            <a:endParaRPr lang="en-US"/>
          </a:p>
        </p:txBody>
      </p:sp>
      <p:pic>
        <p:nvPicPr>
          <p:cNvPr id="3" name="Picture 2">
            <a:extLst>
              <a:ext uri="{FF2B5EF4-FFF2-40B4-BE49-F238E27FC236}">
                <a16:creationId xmlns:a16="http://schemas.microsoft.com/office/drawing/2014/main" id="{2EC7BDEB-33D2-4D11-9064-89B78B52A19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07670" y="717442"/>
            <a:ext cx="5080659" cy="4410379"/>
          </a:xfrm>
          <a:prstGeom prst="rect">
            <a:avLst/>
          </a:prstGeom>
        </p:spPr>
      </p:pic>
    </p:spTree>
    <p:extLst>
      <p:ext uri="{BB962C8B-B14F-4D97-AF65-F5344CB8AC3E}">
        <p14:creationId xmlns:p14="http://schemas.microsoft.com/office/powerpoint/2010/main" val="3883018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5_Custom Layout">
    <p:bg>
      <p:bgPr>
        <a:solidFill>
          <a:srgbClr val="762000"/>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3623734" y="2276873"/>
            <a:ext cx="4944532" cy="698745"/>
          </a:xfrm>
          <a:prstGeom prst="rect">
            <a:avLst/>
          </a:prstGeom>
        </p:spPr>
        <p:txBody>
          <a:bodyPr>
            <a:noAutofit/>
          </a:bodyPr>
          <a:lstStyle>
            <a:lvl1pPr marL="0" indent="0" algn="ctr">
              <a:buFontTx/>
              <a:buNone/>
              <a:defRPr sz="4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Thank You</a:t>
            </a:r>
          </a:p>
        </p:txBody>
      </p:sp>
      <p:sp>
        <p:nvSpPr>
          <p:cNvPr id="12" name="TextBox 11">
            <a:extLst>
              <a:ext uri="{FF2B5EF4-FFF2-40B4-BE49-F238E27FC236}">
                <a16:creationId xmlns:a16="http://schemas.microsoft.com/office/drawing/2014/main" id="{1BD5E7FF-3B06-CE47-BAE2-8A738E6E3752}"/>
              </a:ext>
            </a:extLst>
          </p:cNvPr>
          <p:cNvSpPr txBox="1"/>
          <p:nvPr/>
        </p:nvSpPr>
        <p:spPr>
          <a:xfrm>
            <a:off x="4378171" y="4218572"/>
            <a:ext cx="3435658"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AU" sz="1800" b="0" i="0" kern="1200" spc="225">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499638" y="2076410"/>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stretch>
            <a:fillRect/>
          </a:stretch>
        </p:blipFill>
        <p:spPr>
          <a:xfrm>
            <a:off x="4569096" y="3153669"/>
            <a:ext cx="3053808" cy="837935"/>
          </a:xfrm>
          <a:prstGeom prst="rect">
            <a:avLst/>
          </a:prstGeom>
        </p:spPr>
      </p:pic>
    </p:spTree>
    <p:extLst>
      <p:ext uri="{BB962C8B-B14F-4D97-AF65-F5344CB8AC3E}">
        <p14:creationId xmlns:p14="http://schemas.microsoft.com/office/powerpoint/2010/main" val="3696577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39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CE77E450-353B-4865-B8C6-9B969320BD3D}"/>
              </a:ext>
            </a:extLst>
          </p:cNvPr>
          <p:cNvSpPr/>
          <p:nvPr userDrawn="1"/>
        </p:nvSpPr>
        <p:spPr>
          <a:xfrm>
            <a:off x="0" y="0"/>
            <a:ext cx="12190552" cy="6855696"/>
          </a:xfrm>
          <a:custGeom>
            <a:avLst/>
            <a:gdLst/>
            <a:ahLst/>
            <a:cxnLst/>
            <a:rect l="l" t="t" r="r" b="b"/>
            <a:pathLst>
              <a:path w="10692130" h="7560309">
                <a:moveTo>
                  <a:pt x="0" y="7560005"/>
                </a:moveTo>
                <a:lnTo>
                  <a:pt x="10692003" y="7560005"/>
                </a:lnTo>
                <a:lnTo>
                  <a:pt x="10692003" y="0"/>
                </a:lnTo>
                <a:lnTo>
                  <a:pt x="0" y="0"/>
                </a:lnTo>
                <a:lnTo>
                  <a:pt x="0" y="7560005"/>
                </a:lnTo>
                <a:close/>
              </a:path>
            </a:pathLst>
          </a:custGeom>
          <a:solidFill>
            <a:srgbClr val="418FDE"/>
          </a:solidFill>
        </p:spPr>
        <p:txBody>
          <a:bodyPr wrap="square" lIns="0" tIns="0" rIns="0" bIns="0" rtlCol="0"/>
          <a:lstStyle/>
          <a:p>
            <a:r>
              <a:rPr lang="en-US" sz="1632"/>
              <a:t> </a:t>
            </a:r>
            <a:endParaRPr sz="1632"/>
          </a:p>
        </p:txBody>
      </p:sp>
      <p:sp>
        <p:nvSpPr>
          <p:cNvPr id="2" name="object 5">
            <a:extLst>
              <a:ext uri="{FF2B5EF4-FFF2-40B4-BE49-F238E27FC236}">
                <a16:creationId xmlns:a16="http://schemas.microsoft.com/office/drawing/2014/main" id="{24A17A68-3337-4FE2-93BE-9F7C3909AFB5}"/>
              </a:ext>
            </a:extLst>
          </p:cNvPr>
          <p:cNvSpPr/>
          <p:nvPr userDrawn="1"/>
        </p:nvSpPr>
        <p:spPr>
          <a:xfrm flipV="1">
            <a:off x="4553900" y="3905779"/>
            <a:ext cx="3084200" cy="41458"/>
          </a:xfrm>
          <a:custGeom>
            <a:avLst/>
            <a:gdLst/>
            <a:ahLst/>
            <a:cxnLst/>
            <a:rect l="l" t="t" r="r" b="b"/>
            <a:pathLst>
              <a:path w="1287145">
                <a:moveTo>
                  <a:pt x="0" y="0"/>
                </a:moveTo>
                <a:lnTo>
                  <a:pt x="1287005" y="0"/>
                </a:lnTo>
              </a:path>
            </a:pathLst>
          </a:custGeom>
          <a:ln w="76200">
            <a:solidFill>
              <a:srgbClr val="144372"/>
            </a:solidFill>
          </a:ln>
        </p:spPr>
        <p:txBody>
          <a:bodyPr wrap="square" lIns="0" tIns="0" rIns="0" bIns="0" rtlCol="0"/>
          <a:lstStyle/>
          <a:p>
            <a:endParaRPr sz="1632"/>
          </a:p>
        </p:txBody>
      </p:sp>
      <p:pic>
        <p:nvPicPr>
          <p:cNvPr id="3" name="Graphic 2">
            <a:extLst>
              <a:ext uri="{FF2B5EF4-FFF2-40B4-BE49-F238E27FC236}">
                <a16:creationId xmlns:a16="http://schemas.microsoft.com/office/drawing/2014/main" id="{BFFE4DD1-1597-480C-A5EA-F00EDC14232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75946" y="552472"/>
            <a:ext cx="1238662" cy="1218485"/>
          </a:xfrm>
          <a:prstGeom prst="rect">
            <a:avLst/>
          </a:prstGeom>
        </p:spPr>
      </p:pic>
      <p:sp>
        <p:nvSpPr>
          <p:cNvPr id="8" name="Text Placeholder 7">
            <a:extLst>
              <a:ext uri="{FF2B5EF4-FFF2-40B4-BE49-F238E27FC236}">
                <a16:creationId xmlns:a16="http://schemas.microsoft.com/office/drawing/2014/main" id="{1C312CC6-040B-4799-A0C5-746AB65D25E2}"/>
              </a:ext>
            </a:extLst>
          </p:cNvPr>
          <p:cNvSpPr>
            <a:spLocks noGrp="1"/>
          </p:cNvSpPr>
          <p:nvPr>
            <p:ph type="body" sz="quarter" idx="10" hasCustomPrompt="1"/>
          </p:nvPr>
        </p:nvSpPr>
        <p:spPr>
          <a:xfrm>
            <a:off x="1665178" y="2012486"/>
            <a:ext cx="8644447" cy="1278317"/>
          </a:xfrm>
          <a:prstGeom prst="rect">
            <a:avLst/>
          </a:prstGeom>
        </p:spPr>
        <p:txBody>
          <a:bodyPr/>
          <a:lstStyle>
            <a:lvl1pPr algn="ctr">
              <a:defRPr sz="3627" b="1">
                <a:solidFill>
                  <a:schemeClr val="bg1"/>
                </a:solidFill>
                <a:latin typeface="Roboto Slab" pitchFamily="2" charset="0"/>
                <a:ea typeface="Roboto Slab" pitchFamily="2" charset="0"/>
              </a:defRPr>
            </a:lvl1pPr>
            <a:lvl2pPr>
              <a:defRPr sz="4897">
                <a:latin typeface="Roboto Slab" pitchFamily="2" charset="0"/>
                <a:ea typeface="Roboto Slab" pitchFamily="2" charset="0"/>
              </a:defRPr>
            </a:lvl2pPr>
            <a:lvl3pPr>
              <a:defRPr sz="4897">
                <a:latin typeface="Roboto Slab" pitchFamily="2" charset="0"/>
                <a:ea typeface="Roboto Slab" pitchFamily="2" charset="0"/>
              </a:defRPr>
            </a:lvl3pPr>
            <a:lvl4pPr>
              <a:defRPr sz="4897">
                <a:latin typeface="Roboto Slab" pitchFamily="2" charset="0"/>
                <a:ea typeface="Roboto Slab" pitchFamily="2" charset="0"/>
              </a:defRPr>
            </a:lvl4pPr>
            <a:lvl5pPr>
              <a:defRPr sz="4897">
                <a:latin typeface="Roboto Slab" pitchFamily="2" charset="0"/>
                <a:ea typeface="Roboto Slab" pitchFamily="2" charset="0"/>
              </a:defRPr>
            </a:lvl5pPr>
          </a:lstStyle>
          <a:p>
            <a:pPr lvl="0"/>
            <a:r>
              <a:rPr lang="en-US"/>
              <a:t>TITLE OF YOUR </a:t>
            </a:r>
          </a:p>
          <a:p>
            <a:pPr lvl="0"/>
            <a:r>
              <a:rPr lang="en-US"/>
              <a:t>PRESENTATION</a:t>
            </a:r>
          </a:p>
        </p:txBody>
      </p:sp>
      <p:sp>
        <p:nvSpPr>
          <p:cNvPr id="10" name="Text Placeholder 9">
            <a:extLst>
              <a:ext uri="{FF2B5EF4-FFF2-40B4-BE49-F238E27FC236}">
                <a16:creationId xmlns:a16="http://schemas.microsoft.com/office/drawing/2014/main" id="{B30F6994-9E7D-4E39-AB1E-C0C614579AFC}"/>
              </a:ext>
            </a:extLst>
          </p:cNvPr>
          <p:cNvSpPr>
            <a:spLocks noGrp="1"/>
          </p:cNvSpPr>
          <p:nvPr>
            <p:ph type="body" sz="quarter" idx="11" hasCustomPrompt="1"/>
          </p:nvPr>
        </p:nvSpPr>
        <p:spPr>
          <a:xfrm>
            <a:off x="2577406" y="4396376"/>
            <a:ext cx="6993748" cy="1278317"/>
          </a:xfrm>
          <a:prstGeom prst="rect">
            <a:avLst/>
          </a:prstGeom>
        </p:spPr>
        <p:txBody>
          <a:bodyPr/>
          <a:lstStyle>
            <a:lvl1pPr algn="ctr">
              <a:defRPr>
                <a:solidFill>
                  <a:schemeClr val="bg1"/>
                </a:solidFill>
                <a:latin typeface="Roboto" panose="02000000000000000000" pitchFamily="2" charset="0"/>
                <a:ea typeface="Roboto" panose="02000000000000000000" pitchFamily="2" charset="0"/>
              </a:defRPr>
            </a:lvl1pPr>
            <a:lvl2pPr>
              <a:defRPr>
                <a:solidFill>
                  <a:schemeClr val="bg1"/>
                </a:solidFill>
                <a:latin typeface="Roboto" panose="02000000000000000000" pitchFamily="2" charset="0"/>
                <a:ea typeface="Roboto" panose="02000000000000000000" pitchFamily="2" charset="0"/>
              </a:defRPr>
            </a:lvl2pPr>
            <a:lvl3pPr>
              <a:defRPr>
                <a:solidFill>
                  <a:schemeClr val="bg1"/>
                </a:solidFill>
                <a:latin typeface="Roboto" panose="02000000000000000000" pitchFamily="2" charset="0"/>
                <a:ea typeface="Roboto" panose="02000000000000000000" pitchFamily="2" charset="0"/>
              </a:defRPr>
            </a:lvl3pPr>
            <a:lvl4pPr>
              <a:defRPr>
                <a:solidFill>
                  <a:schemeClr val="bg1"/>
                </a:solidFill>
                <a:latin typeface="Roboto" panose="02000000000000000000" pitchFamily="2" charset="0"/>
                <a:ea typeface="Roboto" panose="02000000000000000000" pitchFamily="2" charset="0"/>
              </a:defRPr>
            </a:lvl4pPr>
            <a:lvl5pPr>
              <a:defRPr>
                <a:solidFill>
                  <a:schemeClr val="bg1"/>
                </a:solidFill>
                <a:latin typeface="Roboto" panose="02000000000000000000" pitchFamily="2" charset="0"/>
                <a:ea typeface="Roboto" panose="02000000000000000000" pitchFamily="2" charset="0"/>
              </a:defRPr>
            </a:lvl5pPr>
          </a:lstStyle>
          <a:p>
            <a:pPr lvl="0"/>
            <a:r>
              <a:rPr lang="en-US"/>
              <a:t>This is the subtitle or the extra information</a:t>
            </a:r>
          </a:p>
          <a:p>
            <a:pPr lvl="0"/>
            <a:r>
              <a:rPr lang="en-US"/>
              <a:t>like name or contact</a:t>
            </a:r>
          </a:p>
        </p:txBody>
      </p:sp>
    </p:spTree>
    <p:extLst>
      <p:ext uri="{BB962C8B-B14F-4D97-AF65-F5344CB8AC3E}">
        <p14:creationId xmlns:p14="http://schemas.microsoft.com/office/powerpoint/2010/main" val="3702572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095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E0239-F937-4298-9C56-08A07988F6F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134D1EC-27EA-4DE2-A416-97E21AEE8FF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8C7A03B-918E-47B8-8EE3-193D1E9B4F7D}"/>
              </a:ext>
            </a:extLst>
          </p:cNvPr>
          <p:cNvSpPr>
            <a:spLocks noGrp="1"/>
          </p:cNvSpPr>
          <p:nvPr>
            <p:ph type="dt" sz="half" idx="10"/>
          </p:nvPr>
        </p:nvSpPr>
        <p:spPr/>
        <p:txBody>
          <a:bodyPr/>
          <a:lstStyle/>
          <a:p>
            <a:fld id="{63A6A639-C0A9-4003-92E5-98FCEA38F8A3}" type="datetimeFigureOut">
              <a:rPr lang="en-AU" smtClean="0"/>
              <a:t>1/08/2022</a:t>
            </a:fld>
            <a:endParaRPr lang="en-AU"/>
          </a:p>
        </p:txBody>
      </p:sp>
      <p:sp>
        <p:nvSpPr>
          <p:cNvPr id="5" name="Footer Placeholder 4">
            <a:extLst>
              <a:ext uri="{FF2B5EF4-FFF2-40B4-BE49-F238E27FC236}">
                <a16:creationId xmlns:a16="http://schemas.microsoft.com/office/drawing/2014/main" id="{4C21AF5D-0B15-4AFA-B438-20E200F04E2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89CDCBF-4660-4057-98BE-DA7DCEA80575}"/>
              </a:ext>
            </a:extLst>
          </p:cNvPr>
          <p:cNvSpPr>
            <a:spLocks noGrp="1"/>
          </p:cNvSpPr>
          <p:nvPr>
            <p:ph type="sldNum" sz="quarter" idx="12"/>
          </p:nvPr>
        </p:nvSpPr>
        <p:spPr/>
        <p:txBody>
          <a:bodyPr/>
          <a:lstStyle/>
          <a:p>
            <a:fld id="{9BB1D9BE-1158-41A8-8A5F-D61EB3368FBB}" type="slidenum">
              <a:rPr lang="en-AU" smtClean="0"/>
              <a:t>‹#›</a:t>
            </a:fld>
            <a:endParaRPr lang="en-AU"/>
          </a:p>
        </p:txBody>
      </p:sp>
    </p:spTree>
    <p:extLst>
      <p:ext uri="{BB962C8B-B14F-4D97-AF65-F5344CB8AC3E}">
        <p14:creationId xmlns:p14="http://schemas.microsoft.com/office/powerpoint/2010/main" val="2305937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D80BD-9FC0-4715-A181-18B7312416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2C71F479-4625-43A3-AACB-70932216E1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94EDB97-4F63-4F87-80DA-5F2FF157EB51}"/>
              </a:ext>
            </a:extLst>
          </p:cNvPr>
          <p:cNvSpPr>
            <a:spLocks noGrp="1"/>
          </p:cNvSpPr>
          <p:nvPr>
            <p:ph type="dt" sz="half" idx="10"/>
          </p:nvPr>
        </p:nvSpPr>
        <p:spPr/>
        <p:txBody>
          <a:bodyPr/>
          <a:lstStyle/>
          <a:p>
            <a:fld id="{63A6A639-C0A9-4003-92E5-98FCEA38F8A3}" type="datetimeFigureOut">
              <a:rPr lang="en-AU" smtClean="0"/>
              <a:t>1/08/2022</a:t>
            </a:fld>
            <a:endParaRPr lang="en-AU"/>
          </a:p>
        </p:txBody>
      </p:sp>
      <p:sp>
        <p:nvSpPr>
          <p:cNvPr id="5" name="Footer Placeholder 4">
            <a:extLst>
              <a:ext uri="{FF2B5EF4-FFF2-40B4-BE49-F238E27FC236}">
                <a16:creationId xmlns:a16="http://schemas.microsoft.com/office/drawing/2014/main" id="{866D3CB6-D04D-494E-8D00-0B44FFC3B15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B1A4742-3268-4E3D-9ED5-2654B7615A9F}"/>
              </a:ext>
            </a:extLst>
          </p:cNvPr>
          <p:cNvSpPr>
            <a:spLocks noGrp="1"/>
          </p:cNvSpPr>
          <p:nvPr>
            <p:ph type="sldNum" sz="quarter" idx="12"/>
          </p:nvPr>
        </p:nvSpPr>
        <p:spPr/>
        <p:txBody>
          <a:bodyPr/>
          <a:lstStyle/>
          <a:p>
            <a:fld id="{9BB1D9BE-1158-41A8-8A5F-D61EB3368FBB}" type="slidenum">
              <a:rPr lang="en-AU" smtClean="0"/>
              <a:t>‹#›</a:t>
            </a:fld>
            <a:endParaRPr lang="en-AU"/>
          </a:p>
        </p:txBody>
      </p:sp>
    </p:spTree>
    <p:extLst>
      <p:ext uri="{BB962C8B-B14F-4D97-AF65-F5344CB8AC3E}">
        <p14:creationId xmlns:p14="http://schemas.microsoft.com/office/powerpoint/2010/main" val="3223660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6_Title Slid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A8C6982-F74D-C344-BCD9-9DE59C7B3250}"/>
              </a:ext>
            </a:extLst>
          </p:cNvPr>
          <p:cNvSpPr/>
          <p:nvPr/>
        </p:nvSpPr>
        <p:spPr>
          <a:xfrm>
            <a:off x="0" y="1"/>
            <a:ext cx="12192000" cy="62373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6305550" y="328656"/>
            <a:ext cx="5580000" cy="5580000"/>
          </a:xfrm>
          <a:prstGeom prst="round2DiagRect">
            <a:avLst/>
          </a:prstGeom>
        </p:spPr>
        <p:txBody>
          <a:bodyPr/>
          <a:lstStyle>
            <a:lvl1pPr marL="0" indent="0">
              <a:buNone/>
              <a:defRPr/>
            </a:lvl1pPr>
          </a:lstStyle>
          <a:p>
            <a:r>
              <a:rPr lang="en-GB"/>
              <a:t>Click icon to add picture</a:t>
            </a:r>
            <a:endParaRPr lang="en-US"/>
          </a:p>
        </p:txBody>
      </p:sp>
      <p:sp>
        <p:nvSpPr>
          <p:cNvPr id="6" name="Text Placeholder 4">
            <a:extLst>
              <a:ext uri="{FF2B5EF4-FFF2-40B4-BE49-F238E27FC236}">
                <a16:creationId xmlns:a16="http://schemas.microsoft.com/office/drawing/2014/main" id="{037A3479-1AC2-43F5-AF3F-CC55838DEEDC}"/>
              </a:ext>
            </a:extLst>
          </p:cNvPr>
          <p:cNvSpPr>
            <a:spLocks noGrp="1"/>
          </p:cNvSpPr>
          <p:nvPr>
            <p:ph type="body" sz="quarter" idx="11"/>
          </p:nvPr>
        </p:nvSpPr>
        <p:spPr>
          <a:xfrm>
            <a:off x="306451" y="620688"/>
            <a:ext cx="5580000" cy="4961965"/>
          </a:xfrm>
          <a:prstGeom prst="rect">
            <a:avLst/>
          </a:prstGeom>
        </p:spPr>
        <p:txBody>
          <a:bodyPr/>
          <a:lstStyle>
            <a:lvl1pPr marL="0" indent="0">
              <a:lnSpc>
                <a:spcPct val="100000"/>
              </a:lnSpc>
              <a:spcBef>
                <a:spcPts val="0"/>
              </a:spcBef>
              <a:spcAft>
                <a:spcPts val="0"/>
              </a:spcAft>
              <a:buNone/>
              <a:defRPr sz="3200">
                <a:solidFill>
                  <a:srgbClr val="000000"/>
                </a:solidFill>
              </a:defRPr>
            </a:lvl1pPr>
            <a:lvl2pPr marL="342900" indent="0">
              <a:buNone/>
              <a:defRPr sz="2000"/>
            </a:lvl2pPr>
            <a:lvl3pPr marL="685800" indent="0">
              <a:buNone/>
              <a:defRPr sz="2000"/>
            </a:lvl3pPr>
            <a:lvl4pPr marL="1028700" indent="0">
              <a:buNone/>
              <a:defRPr sz="2000"/>
            </a:lvl4pPr>
            <a:lvl5pPr marL="1371600" indent="0">
              <a:buNone/>
              <a:defRPr sz="2000"/>
            </a:lvl5pPr>
          </a:lstStyle>
          <a:p>
            <a:pPr lvl="0"/>
            <a:r>
              <a:rPr lang="en-US"/>
              <a:t>Edit Master text styles</a:t>
            </a:r>
          </a:p>
        </p:txBody>
      </p:sp>
    </p:spTree>
    <p:extLst>
      <p:ext uri="{BB962C8B-B14F-4D97-AF65-F5344CB8AC3E}">
        <p14:creationId xmlns:p14="http://schemas.microsoft.com/office/powerpoint/2010/main" val="4154158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9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1DBE4A-13EE-492A-980F-A1D3DF843561}"/>
              </a:ext>
            </a:extLst>
          </p:cNvPr>
          <p:cNvSpPr/>
          <p:nvPr userDrawn="1"/>
        </p:nvSpPr>
        <p:spPr>
          <a:xfrm>
            <a:off x="6095999" y="6237314"/>
            <a:ext cx="6096001" cy="620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6096000" cy="6237311"/>
          </a:xfrm>
          <a:prstGeom prst="rect">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6096568" y="-1"/>
            <a:ext cx="6096000" cy="6857999"/>
          </a:xfrm>
          <a:prstGeom prst="rect">
            <a:avLst/>
          </a:prstGeom>
        </p:spPr>
        <p:txBody>
          <a:bodyPr/>
          <a:lstStyle>
            <a:lvl1pPr marL="0" indent="0">
              <a:buNone/>
              <a:defRPr/>
            </a:lvl1pPr>
          </a:lstStyle>
          <a:p>
            <a:r>
              <a:rPr lang="en-GB"/>
              <a:t>Click icon to add picture</a:t>
            </a:r>
            <a:endParaRPr lang="en-US"/>
          </a:p>
        </p:txBody>
      </p:sp>
      <p:pic>
        <p:nvPicPr>
          <p:cNvPr id="3" name="Picture 2">
            <a:extLst>
              <a:ext uri="{FF2B5EF4-FFF2-40B4-BE49-F238E27FC236}">
                <a16:creationId xmlns:a16="http://schemas.microsoft.com/office/drawing/2014/main" id="{2EC7BDEB-33D2-4D11-9064-89B78B52A19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07668" y="1811255"/>
            <a:ext cx="5080659" cy="4410379"/>
          </a:xfrm>
          <a:prstGeom prst="rect">
            <a:avLst/>
          </a:prstGeom>
        </p:spPr>
      </p:pic>
      <p:sp>
        <p:nvSpPr>
          <p:cNvPr id="4" name="Rectangle 3">
            <a:extLst>
              <a:ext uri="{FF2B5EF4-FFF2-40B4-BE49-F238E27FC236}">
                <a16:creationId xmlns:a16="http://schemas.microsoft.com/office/drawing/2014/main" id="{F52B87D9-734A-4E39-8544-B028ADA68FA5}"/>
              </a:ext>
            </a:extLst>
          </p:cNvPr>
          <p:cNvSpPr/>
          <p:nvPr userDrawn="1"/>
        </p:nvSpPr>
        <p:spPr>
          <a:xfrm>
            <a:off x="0" y="6353175"/>
            <a:ext cx="6095997" cy="50482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a:extLst>
              <a:ext uri="{FF2B5EF4-FFF2-40B4-BE49-F238E27FC236}">
                <a16:creationId xmlns:a16="http://schemas.microsoft.com/office/drawing/2014/main" id="{A966DC89-D8DC-4D1A-94F4-A35CA7FEA64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41088" y="492855"/>
            <a:ext cx="4018890" cy="720000"/>
          </a:xfrm>
          <a:prstGeom prst="rect">
            <a:avLst/>
          </a:prstGeom>
        </p:spPr>
      </p:pic>
    </p:spTree>
    <p:extLst>
      <p:ext uri="{BB962C8B-B14F-4D97-AF65-F5344CB8AC3E}">
        <p14:creationId xmlns:p14="http://schemas.microsoft.com/office/powerpoint/2010/main" val="2167819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7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24800"/>
          </a:xfrm>
          <a:prstGeom prst="rect">
            <a:avLst/>
          </a:prstGeom>
        </p:spPr>
        <p:txBody>
          <a:bodyPr/>
          <a:lstStyle>
            <a:lvl1pPr marL="0" indent="0">
              <a:buNone/>
              <a:defRPr/>
            </a:lvl1pPr>
          </a:lstStyle>
          <a:p>
            <a:r>
              <a:rPr lang="en-GB"/>
              <a:t>Click icon to add picture</a:t>
            </a:r>
            <a:endParaRPr lang="en-US"/>
          </a:p>
        </p:txBody>
      </p:sp>
      <p:pic>
        <p:nvPicPr>
          <p:cNvPr id="7" name="Picture 6">
            <a:extLst>
              <a:ext uri="{FF2B5EF4-FFF2-40B4-BE49-F238E27FC236}">
                <a16:creationId xmlns:a16="http://schemas.microsoft.com/office/drawing/2014/main" id="{D062845D-5A75-4524-8EF6-16907717021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19567" y="368525"/>
            <a:ext cx="5281954" cy="1521777"/>
          </a:xfrm>
          <a:prstGeom prst="rect">
            <a:avLst/>
          </a:prstGeom>
        </p:spPr>
      </p:pic>
    </p:spTree>
    <p:extLst>
      <p:ext uri="{BB962C8B-B14F-4D97-AF65-F5344CB8AC3E}">
        <p14:creationId xmlns:p14="http://schemas.microsoft.com/office/powerpoint/2010/main" val="2428675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8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2"/>
            <a:ext cx="12192000" cy="94077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p:nvPr>
        </p:nvSpPr>
        <p:spPr>
          <a:xfrm>
            <a:off x="334108" y="103756"/>
            <a:ext cx="8291146" cy="747276"/>
          </a:xfrm>
          <a:prstGeom prst="rect">
            <a:avLst/>
          </a:prstGeom>
        </p:spPr>
        <p:txBody>
          <a:bodyPr anchor="ctr"/>
          <a:lstStyle>
            <a:lvl1pPr algn="l">
              <a:lnSpc>
                <a:spcPct val="100000"/>
              </a:lnSpc>
              <a:defRPr sz="3600" b="1" cap="all" baseline="0">
                <a:solidFill>
                  <a:srgbClr val="000000"/>
                </a:solidFill>
              </a:defRPr>
            </a:lvl1pPr>
          </a:lstStyle>
          <a:p>
            <a:r>
              <a:rPr lang="en-US"/>
              <a:t>Click to edit </a:t>
            </a:r>
          </a:p>
        </p:txBody>
      </p:sp>
      <p:pic>
        <p:nvPicPr>
          <p:cNvPr id="7" name="Picture 6">
            <a:extLst>
              <a:ext uri="{FF2B5EF4-FFF2-40B4-BE49-F238E27FC236}">
                <a16:creationId xmlns:a16="http://schemas.microsoft.com/office/drawing/2014/main" id="{D062845D-5A75-4524-8EF6-16907717021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07769" y="103756"/>
            <a:ext cx="2593731" cy="747276"/>
          </a:xfrm>
          <a:prstGeom prst="rect">
            <a:avLst/>
          </a:prstGeom>
        </p:spPr>
      </p:pic>
      <p:sp>
        <p:nvSpPr>
          <p:cNvPr id="3" name="Text Placeholder 2">
            <a:extLst>
              <a:ext uri="{FF2B5EF4-FFF2-40B4-BE49-F238E27FC236}">
                <a16:creationId xmlns:a16="http://schemas.microsoft.com/office/drawing/2014/main" id="{657C956B-04BE-4A9F-BF77-5E1B451F7698}"/>
              </a:ext>
            </a:extLst>
          </p:cNvPr>
          <p:cNvSpPr>
            <a:spLocks noGrp="1"/>
          </p:cNvSpPr>
          <p:nvPr>
            <p:ph type="body" sz="quarter" idx="10"/>
          </p:nvPr>
        </p:nvSpPr>
        <p:spPr>
          <a:xfrm>
            <a:off x="334108" y="1107831"/>
            <a:ext cx="11667392" cy="5072307"/>
          </a:xfrm>
          <a:prstGeom prst="rect">
            <a:avLst/>
          </a:prstGeom>
        </p:spPr>
        <p:txBody>
          <a:bodyPr/>
          <a:lstStyle>
            <a:lvl1pPr marL="0" indent="0">
              <a:lnSpc>
                <a:spcPct val="100000"/>
              </a:lnSpc>
              <a:spcAft>
                <a:spcPts val="600"/>
              </a:spcAft>
              <a:buNone/>
              <a:defRPr sz="2000"/>
            </a:lvl1pPr>
            <a:lvl2pPr marL="342900" indent="0">
              <a:lnSpc>
                <a:spcPct val="100000"/>
              </a:lnSpc>
              <a:spcAft>
                <a:spcPts val="600"/>
              </a:spcAft>
              <a:buNone/>
              <a:defRPr sz="2000"/>
            </a:lvl2pPr>
            <a:lvl3pPr marL="685800" indent="0">
              <a:lnSpc>
                <a:spcPct val="100000"/>
              </a:lnSpc>
              <a:spcAft>
                <a:spcPts val="600"/>
              </a:spcAft>
              <a:buNone/>
              <a:defRPr sz="2000"/>
            </a:lvl3pPr>
            <a:lvl4pPr marL="1028700" indent="0">
              <a:lnSpc>
                <a:spcPct val="100000"/>
              </a:lnSpc>
              <a:spcAft>
                <a:spcPts val="600"/>
              </a:spcAft>
              <a:buNone/>
              <a:defRPr sz="2000"/>
            </a:lvl4pPr>
            <a:lvl5pPr marL="1371600" indent="0">
              <a:lnSpc>
                <a:spcPct val="100000"/>
              </a:lnSpc>
              <a:spcAft>
                <a:spcPts val="600"/>
              </a:spcAft>
              <a:buNone/>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899947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3" name="Picture Placeholder 2">
            <a:extLst>
              <a:ext uri="{FF2B5EF4-FFF2-40B4-BE49-F238E27FC236}">
                <a16:creationId xmlns:a16="http://schemas.microsoft.com/office/drawing/2014/main" id="{3BB8A97D-18F4-4F32-9C4C-038CE8CAB6FA}"/>
              </a:ext>
            </a:extLst>
          </p:cNvPr>
          <p:cNvSpPr>
            <a:spLocks noGrp="1"/>
          </p:cNvSpPr>
          <p:nvPr>
            <p:ph type="pic" sz="quarter" idx="10"/>
          </p:nvPr>
        </p:nvSpPr>
        <p:spPr>
          <a:xfrm>
            <a:off x="6096000" y="1160587"/>
            <a:ext cx="5905500" cy="4914778"/>
          </a:xfrm>
          <a:prstGeom prst="rect">
            <a:avLst/>
          </a:prstGeom>
        </p:spPr>
        <p:txBody>
          <a:bodyPr/>
          <a:lstStyle>
            <a:lvl1pPr>
              <a:defRPr>
                <a:solidFill>
                  <a:srgbClr val="000000"/>
                </a:solidFill>
              </a:defRPr>
            </a:lvl1pPr>
          </a:lstStyle>
          <a:p>
            <a:endParaRPr lang="en-AU"/>
          </a:p>
        </p:txBody>
      </p:sp>
      <p:sp>
        <p:nvSpPr>
          <p:cNvPr id="5" name="Text Placeholder 4">
            <a:extLst>
              <a:ext uri="{FF2B5EF4-FFF2-40B4-BE49-F238E27FC236}">
                <a16:creationId xmlns:a16="http://schemas.microsoft.com/office/drawing/2014/main" id="{0E514A22-3FC2-4355-9E59-7C410377FAEC}"/>
              </a:ext>
            </a:extLst>
          </p:cNvPr>
          <p:cNvSpPr>
            <a:spLocks noGrp="1"/>
          </p:cNvSpPr>
          <p:nvPr>
            <p:ph type="body" sz="quarter" idx="11"/>
          </p:nvPr>
        </p:nvSpPr>
        <p:spPr>
          <a:xfrm>
            <a:off x="316523" y="1160586"/>
            <a:ext cx="5565165" cy="4914778"/>
          </a:xfrm>
          <a:prstGeom prst="rect">
            <a:avLst/>
          </a:prstGeom>
        </p:spPr>
        <p:txBody>
          <a:bodyPr/>
          <a:lstStyle>
            <a:lvl1pPr marL="0" indent="0">
              <a:lnSpc>
                <a:spcPct val="100000"/>
              </a:lnSpc>
              <a:spcBef>
                <a:spcPts val="0"/>
              </a:spcBef>
              <a:spcAft>
                <a:spcPts val="600"/>
              </a:spcAft>
              <a:buNone/>
              <a:defRPr sz="2000">
                <a:solidFill>
                  <a:srgbClr val="000000"/>
                </a:solidFill>
              </a:defRPr>
            </a:lvl1pPr>
            <a:lvl2pPr marL="342900" indent="0">
              <a:buNone/>
              <a:defRPr sz="2000"/>
            </a:lvl2pPr>
            <a:lvl3pPr marL="685800" indent="0">
              <a:buNone/>
              <a:defRPr sz="2000"/>
            </a:lvl3pPr>
            <a:lvl4pPr marL="1028700" indent="0">
              <a:buNone/>
              <a:defRPr sz="2000"/>
            </a:lvl4pPr>
            <a:lvl5pPr marL="1371600" indent="0">
              <a:buNone/>
              <a:defRPr sz="2000"/>
            </a:lvl5pPr>
          </a:lstStyle>
          <a:p>
            <a:pPr lvl="0"/>
            <a:r>
              <a:rPr lang="en-US"/>
              <a:t>Edit Master text styles</a:t>
            </a:r>
          </a:p>
        </p:txBody>
      </p:sp>
      <p:sp>
        <p:nvSpPr>
          <p:cNvPr id="9" name="Rectangle 8">
            <a:extLst>
              <a:ext uri="{FF2B5EF4-FFF2-40B4-BE49-F238E27FC236}">
                <a16:creationId xmlns:a16="http://schemas.microsoft.com/office/drawing/2014/main" id="{515DEBE2-E9B9-4A03-B153-611380EC1730}"/>
              </a:ext>
            </a:extLst>
          </p:cNvPr>
          <p:cNvSpPr/>
          <p:nvPr userDrawn="1"/>
        </p:nvSpPr>
        <p:spPr>
          <a:xfrm>
            <a:off x="0" y="2"/>
            <a:ext cx="12192000" cy="94077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a:extLst>
              <a:ext uri="{FF2B5EF4-FFF2-40B4-BE49-F238E27FC236}">
                <a16:creationId xmlns:a16="http://schemas.microsoft.com/office/drawing/2014/main" id="{AC48E1CC-BB0E-45DD-A785-B2EA71150371}"/>
              </a:ext>
            </a:extLst>
          </p:cNvPr>
          <p:cNvSpPr>
            <a:spLocks noGrp="1"/>
          </p:cNvSpPr>
          <p:nvPr>
            <p:ph type="ctrTitle"/>
          </p:nvPr>
        </p:nvSpPr>
        <p:spPr>
          <a:xfrm>
            <a:off x="316523" y="103756"/>
            <a:ext cx="8308731" cy="747276"/>
          </a:xfrm>
          <a:prstGeom prst="rect">
            <a:avLst/>
          </a:prstGeom>
        </p:spPr>
        <p:txBody>
          <a:bodyPr anchor="ctr"/>
          <a:lstStyle>
            <a:lvl1pPr algn="l">
              <a:lnSpc>
                <a:spcPct val="100000"/>
              </a:lnSpc>
              <a:defRPr sz="3600" b="1" cap="all" baseline="0">
                <a:solidFill>
                  <a:srgbClr val="000000"/>
                </a:solidFill>
              </a:defRPr>
            </a:lvl1pPr>
          </a:lstStyle>
          <a:p>
            <a:r>
              <a:rPr lang="en-US"/>
              <a:t>Click to edit </a:t>
            </a:r>
          </a:p>
        </p:txBody>
      </p:sp>
      <p:pic>
        <p:nvPicPr>
          <p:cNvPr id="11" name="Picture 10">
            <a:extLst>
              <a:ext uri="{FF2B5EF4-FFF2-40B4-BE49-F238E27FC236}">
                <a16:creationId xmlns:a16="http://schemas.microsoft.com/office/drawing/2014/main" id="{C7E03099-EF68-4386-85F3-E1F530D10D6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07769" y="103756"/>
            <a:ext cx="2593731" cy="747276"/>
          </a:xfrm>
          <a:prstGeom prst="rect">
            <a:avLst/>
          </a:prstGeom>
        </p:spPr>
      </p:pic>
    </p:spTree>
    <p:extLst>
      <p:ext uri="{BB962C8B-B14F-4D97-AF65-F5344CB8AC3E}">
        <p14:creationId xmlns:p14="http://schemas.microsoft.com/office/powerpoint/2010/main" val="1257474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0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ext Placeholder 9">
            <a:extLst>
              <a:ext uri="{FF2B5EF4-FFF2-40B4-BE49-F238E27FC236}">
                <a16:creationId xmlns:a16="http://schemas.microsoft.com/office/drawing/2014/main" id="{2A6762EF-67E2-4615-8F1B-FB4A90E28CF7}"/>
              </a:ext>
            </a:extLst>
          </p:cNvPr>
          <p:cNvSpPr>
            <a:spLocks noGrp="1"/>
          </p:cNvSpPr>
          <p:nvPr>
            <p:ph type="body" sz="quarter" idx="13"/>
          </p:nvPr>
        </p:nvSpPr>
        <p:spPr>
          <a:xfrm>
            <a:off x="8276025" y="1125416"/>
            <a:ext cx="3600000" cy="4823864"/>
          </a:xfrm>
          <a:prstGeom prst="rect">
            <a:avLst/>
          </a:prstGeom>
        </p:spPr>
        <p:txBody>
          <a:bodyPr/>
          <a:lstStyle>
            <a:lvl1pPr marL="0" indent="0">
              <a:lnSpc>
                <a:spcPct val="100000"/>
              </a:lnSpc>
              <a:spcAft>
                <a:spcPts val="600"/>
              </a:spcAft>
              <a:buFontTx/>
              <a:buNone/>
              <a:defRPr sz="2000" cap="none" baseline="0">
                <a:solidFill>
                  <a:srgbClr val="000000"/>
                </a:solidFill>
                <a:latin typeface="Arial"/>
                <a:cs typeface="Arial"/>
              </a:defRPr>
            </a:lvl1pPr>
            <a:lvl2pPr marL="0" indent="0">
              <a:lnSpc>
                <a:spcPct val="100000"/>
              </a:lnSpc>
              <a:spcBef>
                <a:spcPts val="188"/>
              </a:spcBef>
              <a:spcAft>
                <a:spcPts val="600"/>
              </a:spcAft>
              <a:buFontTx/>
              <a:buNone/>
              <a:defRPr sz="2000" cap="all">
                <a:solidFill>
                  <a:srgbClr val="000000"/>
                </a:solidFill>
                <a:latin typeface="Arial"/>
                <a:cs typeface="Arial"/>
              </a:defRPr>
            </a:lvl2pPr>
            <a:lvl3pPr marL="0" indent="-135000">
              <a:lnSpc>
                <a:spcPct val="100000"/>
              </a:lnSpc>
              <a:spcBef>
                <a:spcPts val="188"/>
              </a:spcBef>
              <a:spcAft>
                <a:spcPts val="600"/>
              </a:spcAft>
              <a:buFont typeface="Arial"/>
              <a:buChar char="•"/>
              <a:defRPr sz="2000">
                <a:solidFill>
                  <a:srgbClr val="000000"/>
                </a:solidFill>
                <a:latin typeface="Arial"/>
                <a:cs typeface="Arial"/>
              </a:defRPr>
            </a:lvl3pPr>
            <a:lvl4pPr marL="324000" indent="-171450">
              <a:lnSpc>
                <a:spcPct val="100000"/>
              </a:lnSpc>
              <a:spcBef>
                <a:spcPts val="188"/>
              </a:spcBef>
              <a:spcAft>
                <a:spcPts val="600"/>
              </a:spcAft>
              <a:buFont typeface="Arial"/>
              <a:buChar char="•"/>
              <a:defRPr sz="2000">
                <a:solidFill>
                  <a:srgbClr val="000000"/>
                </a:solidFill>
                <a:latin typeface="Arial"/>
                <a:cs typeface="Arial"/>
              </a:defRPr>
            </a:lvl4pPr>
            <a:lvl5pPr marL="445500" indent="-135000">
              <a:lnSpc>
                <a:spcPct val="100000"/>
              </a:lnSpc>
              <a:spcBef>
                <a:spcPts val="188"/>
              </a:spcBef>
              <a:spcAft>
                <a:spcPts val="600"/>
              </a:spcAft>
              <a:buFont typeface="Arial"/>
              <a:buChar char="•"/>
              <a:defRPr sz="2000">
                <a:solidFill>
                  <a:srgbClr val="000000"/>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 Placeholder 9">
            <a:extLst>
              <a:ext uri="{FF2B5EF4-FFF2-40B4-BE49-F238E27FC236}">
                <a16:creationId xmlns:a16="http://schemas.microsoft.com/office/drawing/2014/main" id="{4BD77F75-DBFE-4524-BE61-68A4E493A199}"/>
              </a:ext>
            </a:extLst>
          </p:cNvPr>
          <p:cNvSpPr>
            <a:spLocks noGrp="1"/>
          </p:cNvSpPr>
          <p:nvPr>
            <p:ph type="body" sz="quarter" idx="14"/>
          </p:nvPr>
        </p:nvSpPr>
        <p:spPr>
          <a:xfrm>
            <a:off x="4296000" y="1125416"/>
            <a:ext cx="3600000" cy="4823864"/>
          </a:xfrm>
          <a:prstGeom prst="rect">
            <a:avLst/>
          </a:prstGeom>
        </p:spPr>
        <p:txBody>
          <a:bodyPr/>
          <a:lstStyle>
            <a:lvl1pPr marL="0" indent="0">
              <a:lnSpc>
                <a:spcPct val="100000"/>
              </a:lnSpc>
              <a:spcAft>
                <a:spcPts val="600"/>
              </a:spcAft>
              <a:buFontTx/>
              <a:buNone/>
              <a:defRPr sz="2000" cap="none" baseline="0">
                <a:solidFill>
                  <a:srgbClr val="000000"/>
                </a:solidFill>
                <a:latin typeface="Arial"/>
                <a:cs typeface="Arial"/>
              </a:defRPr>
            </a:lvl1pPr>
            <a:lvl2pPr marL="0" indent="0">
              <a:lnSpc>
                <a:spcPct val="100000"/>
              </a:lnSpc>
              <a:spcBef>
                <a:spcPts val="188"/>
              </a:spcBef>
              <a:spcAft>
                <a:spcPts val="600"/>
              </a:spcAft>
              <a:buFontTx/>
              <a:buNone/>
              <a:defRPr sz="2000" cap="all">
                <a:solidFill>
                  <a:srgbClr val="000000"/>
                </a:solidFill>
                <a:latin typeface="Arial"/>
                <a:cs typeface="Arial"/>
              </a:defRPr>
            </a:lvl2pPr>
            <a:lvl3pPr marL="0" indent="-135000">
              <a:lnSpc>
                <a:spcPct val="100000"/>
              </a:lnSpc>
              <a:spcBef>
                <a:spcPts val="188"/>
              </a:spcBef>
              <a:spcAft>
                <a:spcPts val="600"/>
              </a:spcAft>
              <a:buFont typeface="Arial"/>
              <a:buChar char="•"/>
              <a:defRPr sz="2000">
                <a:solidFill>
                  <a:srgbClr val="000000"/>
                </a:solidFill>
                <a:latin typeface="Arial"/>
                <a:cs typeface="Arial"/>
              </a:defRPr>
            </a:lvl3pPr>
            <a:lvl4pPr marL="324000" indent="-171450">
              <a:lnSpc>
                <a:spcPct val="100000"/>
              </a:lnSpc>
              <a:spcBef>
                <a:spcPts val="188"/>
              </a:spcBef>
              <a:spcAft>
                <a:spcPts val="600"/>
              </a:spcAft>
              <a:buFont typeface="Arial"/>
              <a:buChar char="•"/>
              <a:defRPr sz="2000">
                <a:solidFill>
                  <a:srgbClr val="000000"/>
                </a:solidFill>
                <a:latin typeface="Arial"/>
                <a:cs typeface="Arial"/>
              </a:defRPr>
            </a:lvl4pPr>
            <a:lvl5pPr marL="445500" indent="-135000">
              <a:lnSpc>
                <a:spcPct val="100000"/>
              </a:lnSpc>
              <a:spcBef>
                <a:spcPts val="188"/>
              </a:spcBef>
              <a:spcAft>
                <a:spcPts val="600"/>
              </a:spcAft>
              <a:buFont typeface="Arial"/>
              <a:buChar char="•"/>
              <a:defRPr sz="2000">
                <a:solidFill>
                  <a:srgbClr val="000000"/>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9">
            <a:extLst>
              <a:ext uri="{FF2B5EF4-FFF2-40B4-BE49-F238E27FC236}">
                <a16:creationId xmlns:a16="http://schemas.microsoft.com/office/drawing/2014/main" id="{94E5AF52-9272-4CEC-8832-D57344563A68}"/>
              </a:ext>
            </a:extLst>
          </p:cNvPr>
          <p:cNvSpPr>
            <a:spLocks noGrp="1"/>
          </p:cNvSpPr>
          <p:nvPr>
            <p:ph type="body" sz="quarter" idx="15"/>
          </p:nvPr>
        </p:nvSpPr>
        <p:spPr>
          <a:xfrm>
            <a:off x="315975" y="1125415"/>
            <a:ext cx="3600000" cy="4823863"/>
          </a:xfrm>
          <a:prstGeom prst="rect">
            <a:avLst/>
          </a:prstGeom>
        </p:spPr>
        <p:txBody>
          <a:bodyPr/>
          <a:lstStyle>
            <a:lvl1pPr marL="0" indent="0">
              <a:lnSpc>
                <a:spcPct val="100000"/>
              </a:lnSpc>
              <a:spcAft>
                <a:spcPts val="600"/>
              </a:spcAft>
              <a:buFontTx/>
              <a:buNone/>
              <a:defRPr sz="2000" cap="none" baseline="0">
                <a:solidFill>
                  <a:srgbClr val="000000"/>
                </a:solidFill>
                <a:latin typeface="Arial"/>
                <a:cs typeface="Arial"/>
              </a:defRPr>
            </a:lvl1pPr>
            <a:lvl2pPr marL="0" indent="0">
              <a:lnSpc>
                <a:spcPct val="100000"/>
              </a:lnSpc>
              <a:spcBef>
                <a:spcPts val="188"/>
              </a:spcBef>
              <a:spcAft>
                <a:spcPts val="600"/>
              </a:spcAft>
              <a:buFontTx/>
              <a:buNone/>
              <a:defRPr sz="2000" cap="all">
                <a:solidFill>
                  <a:srgbClr val="000000"/>
                </a:solidFill>
                <a:latin typeface="Arial"/>
                <a:cs typeface="Arial"/>
              </a:defRPr>
            </a:lvl2pPr>
            <a:lvl3pPr marL="0" indent="-135000">
              <a:lnSpc>
                <a:spcPct val="100000"/>
              </a:lnSpc>
              <a:spcBef>
                <a:spcPts val="188"/>
              </a:spcBef>
              <a:spcAft>
                <a:spcPts val="600"/>
              </a:spcAft>
              <a:buFont typeface="Arial"/>
              <a:buChar char="•"/>
              <a:defRPr sz="2000">
                <a:solidFill>
                  <a:srgbClr val="000000"/>
                </a:solidFill>
                <a:latin typeface="Arial"/>
                <a:cs typeface="Arial"/>
              </a:defRPr>
            </a:lvl3pPr>
            <a:lvl4pPr marL="324000" indent="-171450">
              <a:lnSpc>
                <a:spcPct val="100000"/>
              </a:lnSpc>
              <a:spcBef>
                <a:spcPts val="188"/>
              </a:spcBef>
              <a:spcAft>
                <a:spcPts val="600"/>
              </a:spcAft>
              <a:buFont typeface="Arial"/>
              <a:buChar char="•"/>
              <a:defRPr sz="2000">
                <a:solidFill>
                  <a:srgbClr val="000000"/>
                </a:solidFill>
                <a:latin typeface="Arial"/>
                <a:cs typeface="Arial"/>
              </a:defRPr>
            </a:lvl4pPr>
            <a:lvl5pPr marL="445500" indent="-135000">
              <a:lnSpc>
                <a:spcPct val="100000"/>
              </a:lnSpc>
              <a:spcBef>
                <a:spcPts val="188"/>
              </a:spcBef>
              <a:spcAft>
                <a:spcPts val="600"/>
              </a:spcAft>
              <a:buFont typeface="Arial"/>
              <a:buChar char="•"/>
              <a:defRPr sz="2000">
                <a:solidFill>
                  <a:srgbClr val="000000"/>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Rectangle 10">
            <a:extLst>
              <a:ext uri="{FF2B5EF4-FFF2-40B4-BE49-F238E27FC236}">
                <a16:creationId xmlns:a16="http://schemas.microsoft.com/office/drawing/2014/main" id="{7076C450-6D19-460A-BD0F-AD90E3C927A8}"/>
              </a:ext>
            </a:extLst>
          </p:cNvPr>
          <p:cNvSpPr/>
          <p:nvPr userDrawn="1"/>
        </p:nvSpPr>
        <p:spPr>
          <a:xfrm>
            <a:off x="0" y="2"/>
            <a:ext cx="12192000" cy="94077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a:extLst>
              <a:ext uri="{FF2B5EF4-FFF2-40B4-BE49-F238E27FC236}">
                <a16:creationId xmlns:a16="http://schemas.microsoft.com/office/drawing/2014/main" id="{4C18F0ED-6CC8-410D-9EDF-53AC102B33F7}"/>
              </a:ext>
            </a:extLst>
          </p:cNvPr>
          <p:cNvSpPr>
            <a:spLocks noGrp="1"/>
          </p:cNvSpPr>
          <p:nvPr>
            <p:ph type="ctrTitle"/>
          </p:nvPr>
        </p:nvSpPr>
        <p:spPr>
          <a:xfrm>
            <a:off x="315975" y="103756"/>
            <a:ext cx="8309279" cy="747276"/>
          </a:xfrm>
          <a:prstGeom prst="rect">
            <a:avLst/>
          </a:prstGeom>
        </p:spPr>
        <p:txBody>
          <a:bodyPr anchor="ctr"/>
          <a:lstStyle>
            <a:lvl1pPr algn="l">
              <a:lnSpc>
                <a:spcPct val="100000"/>
              </a:lnSpc>
              <a:defRPr sz="3600" b="1" cap="all" baseline="0">
                <a:solidFill>
                  <a:srgbClr val="000000"/>
                </a:solidFill>
              </a:defRPr>
            </a:lvl1pPr>
          </a:lstStyle>
          <a:p>
            <a:r>
              <a:rPr lang="en-US"/>
              <a:t>Click to edit </a:t>
            </a:r>
          </a:p>
        </p:txBody>
      </p:sp>
      <p:pic>
        <p:nvPicPr>
          <p:cNvPr id="13" name="Picture 12">
            <a:extLst>
              <a:ext uri="{FF2B5EF4-FFF2-40B4-BE49-F238E27FC236}">
                <a16:creationId xmlns:a16="http://schemas.microsoft.com/office/drawing/2014/main" id="{7983E32B-5C66-4514-BB52-5D70391D19C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07769" y="103756"/>
            <a:ext cx="2593731" cy="747276"/>
          </a:xfrm>
          <a:prstGeom prst="rect">
            <a:avLst/>
          </a:prstGeom>
        </p:spPr>
      </p:pic>
    </p:spTree>
    <p:extLst>
      <p:ext uri="{BB962C8B-B14F-4D97-AF65-F5344CB8AC3E}">
        <p14:creationId xmlns:p14="http://schemas.microsoft.com/office/powerpoint/2010/main" val="2687827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5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lnSpc>
                <a:spcPct val="100000"/>
              </a:lnSpc>
              <a:defRPr sz="4000" b="1" cap="all" baseline="0">
                <a:solidFill>
                  <a:srgbClr val="762000"/>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35944" cy="2973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8191"/>
            <a:ext cx="11164827" cy="1872208"/>
          </a:xfrm>
          <a:prstGeom prst="rect">
            <a:avLst/>
          </a:prstGeom>
        </p:spPr>
        <p:txBody>
          <a:bodyPr/>
          <a:lstStyle>
            <a:lvl1pPr marL="0" indent="0">
              <a:lnSpc>
                <a:spcPct val="100000"/>
              </a:lnSpc>
              <a:spcAft>
                <a:spcPts val="600"/>
              </a:spcAft>
              <a:buFontTx/>
              <a:buNone/>
              <a:defRPr sz="2000" b="0" cap="none" baseline="0">
                <a:solidFill>
                  <a:srgbClr val="000000"/>
                </a:solidFill>
                <a:latin typeface="Arial"/>
                <a:cs typeface="Arial"/>
              </a:defRPr>
            </a:lvl1pPr>
            <a:lvl2pPr marL="0" indent="0">
              <a:lnSpc>
                <a:spcPct val="100000"/>
              </a:lnSpc>
              <a:spcBef>
                <a:spcPts val="188"/>
              </a:spcBef>
              <a:spcAft>
                <a:spcPts val="600"/>
              </a:spcAft>
              <a:buFontTx/>
              <a:buNone/>
              <a:defRPr sz="2000" cap="all">
                <a:solidFill>
                  <a:srgbClr val="000000"/>
                </a:solidFill>
                <a:latin typeface="Arial"/>
                <a:cs typeface="Arial"/>
              </a:defRPr>
            </a:lvl2pPr>
            <a:lvl3pPr marL="0" indent="-135000">
              <a:lnSpc>
                <a:spcPct val="100000"/>
              </a:lnSpc>
              <a:spcBef>
                <a:spcPts val="188"/>
              </a:spcBef>
              <a:spcAft>
                <a:spcPts val="600"/>
              </a:spcAft>
              <a:buFont typeface="Arial"/>
              <a:buChar char="•"/>
              <a:defRPr sz="2000">
                <a:solidFill>
                  <a:srgbClr val="000000"/>
                </a:solidFill>
                <a:latin typeface="Arial"/>
                <a:cs typeface="Arial"/>
              </a:defRPr>
            </a:lvl3pPr>
            <a:lvl4pPr marL="324000" indent="-171450">
              <a:lnSpc>
                <a:spcPct val="100000"/>
              </a:lnSpc>
              <a:spcBef>
                <a:spcPts val="188"/>
              </a:spcBef>
              <a:spcAft>
                <a:spcPts val="600"/>
              </a:spcAft>
              <a:buFont typeface="Arial"/>
              <a:buChar char="•"/>
              <a:defRPr sz="2000">
                <a:solidFill>
                  <a:srgbClr val="000000"/>
                </a:solidFill>
                <a:latin typeface="Arial"/>
                <a:cs typeface="Arial"/>
              </a:defRPr>
            </a:lvl4pPr>
            <a:lvl5pPr marL="445500" indent="-135000">
              <a:lnSpc>
                <a:spcPct val="100000"/>
              </a:lnSpc>
              <a:spcBef>
                <a:spcPts val="188"/>
              </a:spcBef>
              <a:spcAft>
                <a:spcPts val="600"/>
              </a:spcAft>
              <a:buFont typeface="Arial"/>
              <a:buChar char="•"/>
              <a:defRPr sz="2000">
                <a:solidFill>
                  <a:srgbClr val="000000"/>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0"/>
            <a:ext cx="4111200" cy="2973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63643" y="1"/>
            <a:ext cx="4018832" cy="2973600"/>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704918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384"/>
            <a:ext cx="12192000" cy="6336704"/>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9" name="Round Diagonal Corner Rectangle 1">
            <a:extLst>
              <a:ext uri="{FF2B5EF4-FFF2-40B4-BE49-F238E27FC236}">
                <a16:creationId xmlns:a16="http://schemas.microsoft.com/office/drawing/2014/main" id="{3F88AE3B-7175-C041-AAAD-12637C94CFDB}"/>
              </a:ext>
            </a:extLst>
          </p:cNvPr>
          <p:cNvSpPr/>
          <p:nvPr userDrawn="1"/>
        </p:nvSpPr>
        <p:spPr>
          <a:xfrm rot="16200000">
            <a:off x="1251736" y="1336494"/>
            <a:ext cx="4071888" cy="4944532"/>
          </a:xfrm>
          <a:prstGeom prst="round2DiagRect">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lnSpc>
                <a:spcPct val="100000"/>
              </a:lnSpc>
              <a:spcBef>
                <a:spcPts val="0"/>
              </a:spcBef>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127448" y="2118082"/>
            <a:ext cx="4406577" cy="3463567"/>
          </a:xfrm>
          <a:prstGeom prst="rect">
            <a:avLst/>
          </a:prstGeom>
        </p:spPr>
        <p:txBody>
          <a:bodyPr>
            <a:noAutofit/>
          </a:bodyPr>
          <a:lstStyle>
            <a:lvl1pPr marL="0" indent="0" algn="l">
              <a:lnSpc>
                <a:spcPct val="120000"/>
              </a:lnSpc>
              <a:spcBef>
                <a:spcPts val="0"/>
              </a:spcBef>
              <a:spcAft>
                <a:spcPts val="600"/>
              </a:spcAft>
              <a:buFontTx/>
              <a:buNone/>
              <a:defRPr sz="2000" b="0">
                <a:solidFill>
                  <a:srgbClr val="000000"/>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45EB2F5-E211-E341-AB58-42AECA97C666}"/>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266165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384"/>
            <a:ext cx="12192000" cy="6336704"/>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9" name="Round Diagonal Corner Rectangle 1">
            <a:extLst>
              <a:ext uri="{FF2B5EF4-FFF2-40B4-BE49-F238E27FC236}">
                <a16:creationId xmlns:a16="http://schemas.microsoft.com/office/drawing/2014/main" id="{3F88AE3B-7175-C041-AAAD-12637C94CFDB}"/>
              </a:ext>
            </a:extLst>
          </p:cNvPr>
          <p:cNvSpPr/>
          <p:nvPr userDrawn="1"/>
        </p:nvSpPr>
        <p:spPr>
          <a:xfrm rot="16200000">
            <a:off x="1251736" y="1336494"/>
            <a:ext cx="4071888" cy="4944532"/>
          </a:xfrm>
          <a:prstGeom prst="round2DiagRect">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lnSpc>
                <a:spcPct val="100000"/>
              </a:lnSpc>
              <a:spcBef>
                <a:spcPts val="0"/>
              </a:spcBef>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127448" y="2118082"/>
            <a:ext cx="4406577" cy="3463567"/>
          </a:xfrm>
          <a:prstGeom prst="rect">
            <a:avLst/>
          </a:prstGeom>
        </p:spPr>
        <p:txBody>
          <a:bodyPr>
            <a:noAutofit/>
          </a:bodyPr>
          <a:lstStyle>
            <a:lvl1pPr marL="0" indent="0" algn="l">
              <a:lnSpc>
                <a:spcPct val="120000"/>
              </a:lnSpc>
              <a:spcBef>
                <a:spcPts val="0"/>
              </a:spcBef>
              <a:spcAft>
                <a:spcPts val="600"/>
              </a:spcAft>
              <a:buFontTx/>
              <a:buNone/>
              <a:defRPr sz="2000" b="0">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45EB2F5-E211-E341-AB58-42AECA97C666}"/>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213275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p:nvSpPr>
        <p:spPr>
          <a:xfrm>
            <a:off x="0" y="6309322"/>
            <a:ext cx="12192000" cy="548679"/>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3" name="Picture 2">
            <a:extLst>
              <a:ext uri="{FF2B5EF4-FFF2-40B4-BE49-F238E27FC236}">
                <a16:creationId xmlns:a16="http://schemas.microsoft.com/office/drawing/2014/main" id="{883246BC-366E-CA46-8DD2-A93F93232E15}"/>
              </a:ext>
            </a:extLst>
          </p:cNvPr>
          <p:cNvPicPr>
            <a:picLocks noChangeAspect="1"/>
          </p:cNvPicPr>
          <p:nvPr/>
        </p:nvPicPr>
        <p:blipFill>
          <a:blip r:embed="rId18"/>
          <a:stretch>
            <a:fillRect/>
          </a:stretch>
        </p:blipFill>
        <p:spPr>
          <a:xfrm>
            <a:off x="10848528" y="6414549"/>
            <a:ext cx="1138684" cy="338223"/>
          </a:xfrm>
          <a:prstGeom prst="rect">
            <a:avLst/>
          </a:prstGeom>
        </p:spPr>
      </p:pic>
      <p:sp>
        <p:nvSpPr>
          <p:cNvPr id="4" name="bg object 17">
            <a:extLst>
              <a:ext uri="{FF2B5EF4-FFF2-40B4-BE49-F238E27FC236}">
                <a16:creationId xmlns:a16="http://schemas.microsoft.com/office/drawing/2014/main" id="{5CEE8032-5385-D94F-965F-00187829DB18}"/>
              </a:ext>
            </a:extLst>
          </p:cNvPr>
          <p:cNvSpPr/>
          <p:nvPr userDrawn="1"/>
        </p:nvSpPr>
        <p:spPr>
          <a:xfrm>
            <a:off x="0" y="6237312"/>
            <a:ext cx="12192000" cy="620693"/>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5" name="Picture 4">
            <a:extLst>
              <a:ext uri="{FF2B5EF4-FFF2-40B4-BE49-F238E27FC236}">
                <a16:creationId xmlns:a16="http://schemas.microsoft.com/office/drawing/2014/main" id="{2D4C7B6A-48AC-2145-8341-AE54C36320F8}"/>
              </a:ext>
            </a:extLst>
          </p:cNvPr>
          <p:cNvPicPr>
            <a:picLocks noChangeAspect="1"/>
          </p:cNvPicPr>
          <p:nvPr userDrawn="1"/>
        </p:nvPicPr>
        <p:blipFill>
          <a:blip r:embed="rId19"/>
          <a:stretch>
            <a:fillRect/>
          </a:stretch>
        </p:blipFill>
        <p:spPr>
          <a:xfrm>
            <a:off x="10776520" y="6378546"/>
            <a:ext cx="1210692" cy="359611"/>
          </a:xfrm>
          <a:prstGeom prst="rect">
            <a:avLst/>
          </a:prstGeom>
        </p:spPr>
      </p:pic>
      <p:sp>
        <p:nvSpPr>
          <p:cNvPr id="2" name="TextBox 1">
            <a:extLst>
              <a:ext uri="{FF2B5EF4-FFF2-40B4-BE49-F238E27FC236}">
                <a16:creationId xmlns:a16="http://schemas.microsoft.com/office/drawing/2014/main" id="{B5943DB7-63BB-4408-838F-907E808DC0E2}"/>
              </a:ext>
            </a:extLst>
          </p:cNvPr>
          <p:cNvSpPr txBox="1"/>
          <p:nvPr userDrawn="1"/>
        </p:nvSpPr>
        <p:spPr>
          <a:xfrm>
            <a:off x="235540" y="6362992"/>
            <a:ext cx="10233432" cy="369332"/>
          </a:xfrm>
          <a:prstGeom prst="rect">
            <a:avLst/>
          </a:prstGeom>
          <a:noFill/>
        </p:spPr>
        <p:txBody>
          <a:bodyPr wrap="square" rtlCol="0">
            <a:spAutoFit/>
          </a:bodyPr>
          <a:lstStyle/>
          <a:p>
            <a:r>
              <a:rPr lang="en-US" b="1" spc="150" baseline="0">
                <a:solidFill>
                  <a:schemeClr val="bg1"/>
                </a:solidFill>
              </a:rPr>
              <a:t>#</a:t>
            </a:r>
            <a:r>
              <a:rPr lang="en-US" b="1" spc="150" baseline="0" err="1">
                <a:solidFill>
                  <a:schemeClr val="bg1"/>
                </a:solidFill>
              </a:rPr>
              <a:t>makehungerhistory</a:t>
            </a:r>
            <a:endParaRPr lang="en-AU" b="1" spc="150" baseline="0">
              <a:solidFill>
                <a:schemeClr val="bg1"/>
              </a:solidFill>
            </a:endParaRPr>
          </a:p>
        </p:txBody>
      </p:sp>
    </p:spTree>
    <p:extLst>
      <p:ext uri="{BB962C8B-B14F-4D97-AF65-F5344CB8AC3E}">
        <p14:creationId xmlns:p14="http://schemas.microsoft.com/office/powerpoint/2010/main" val="3184829795"/>
      </p:ext>
    </p:extLst>
  </p:cSld>
  <p:clrMap bg1="lt1" tx1="dk1" bg2="lt2" tx2="dk2" accent1="accent1" accent2="accent2" accent3="accent3" accent4="accent4" accent5="accent5" accent6="accent6" hlink="hlink" folHlink="folHlink"/>
  <p:sldLayoutIdLst>
    <p:sldLayoutId id="2147483835" r:id="rId1"/>
    <p:sldLayoutId id="2147483911" r:id="rId2"/>
    <p:sldLayoutId id="2147483909" r:id="rId3"/>
    <p:sldLayoutId id="2147483910" r:id="rId4"/>
    <p:sldLayoutId id="2147483913" r:id="rId5"/>
    <p:sldLayoutId id="2147483912" r:id="rId6"/>
    <p:sldLayoutId id="2147483852" r:id="rId7"/>
    <p:sldLayoutId id="2147483900" r:id="rId8"/>
    <p:sldLayoutId id="2147483914" r:id="rId9"/>
    <p:sldLayoutId id="2147483903" r:id="rId10"/>
    <p:sldLayoutId id="2147483904" r:id="rId11"/>
    <p:sldLayoutId id="2147483905" r:id="rId12"/>
    <p:sldLayoutId id="2147483906" r:id="rId13"/>
    <p:sldLayoutId id="2147483907" r:id="rId14"/>
    <p:sldLayoutId id="2147483908" r:id="rId15"/>
    <p:sldLayoutId id="2147483915"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caritas.org.au/food-crisis" TargetMode="External"/><Relationship Id="rId13" Type="http://schemas.openxmlformats.org/officeDocument/2006/relationships/hyperlink" Target="https://www.caritas.org.au/resources/school-resources/" TargetMode="External"/><Relationship Id="rId3" Type="http://schemas.openxmlformats.org/officeDocument/2006/relationships/hyperlink" Target="https://www.caritas.org.au/copyright-policy/" TargetMode="External"/><Relationship Id="rId7" Type="http://schemas.openxmlformats.org/officeDocument/2006/relationships/hyperlink" Target="https://www.caritas.org.au/resources/school-resources/make-hunger-history-school-s-guide" TargetMode="External"/><Relationship Id="rId12" Type="http://schemas.openxmlformats.org/officeDocument/2006/relationships/hyperlink" Target="https://www.caritas.org.au/resources/school-resources/?Keyword=food+security+in+our+world+primary"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hyperlink" Target="https://www.caritas.org.au/resources/school-resources/make-hunger-history-posters" TargetMode="External"/><Relationship Id="rId11" Type="http://schemas.openxmlformats.org/officeDocument/2006/relationships/hyperlink" Target="https://www.caritas.org.au/resources/school-resources/food-security-primary" TargetMode="External"/><Relationship Id="rId5" Type="http://schemas.openxmlformats.org/officeDocument/2006/relationships/hyperlink" Target="https://www.caritas.org.au/resources/school-resources/make-hunger-history-grace-prayer/" TargetMode="External"/><Relationship Id="rId10" Type="http://schemas.openxmlformats.org/officeDocument/2006/relationships/hyperlink" Target="mailto:education@caritas.org.au" TargetMode="External"/><Relationship Id="rId4" Type="http://schemas.openxmlformats.org/officeDocument/2006/relationships/hyperlink" Target="https://www.caritas.org.au/resources/school-resources/make-hunger-history-prayer-primary/" TargetMode="External"/><Relationship Id="rId9" Type="http://schemas.openxmlformats.org/officeDocument/2006/relationships/hyperlink" Target="https://www.caritas.org.au/complaints/" TargetMode="External"/><Relationship Id="rId14" Type="http://schemas.openxmlformats.org/officeDocument/2006/relationships/hyperlink" Target="http://www.caritas.org.au/sign-up/educatio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jpeg"/><Relationship Id="rId1" Type="http://schemas.openxmlformats.org/officeDocument/2006/relationships/slideLayout" Target="../slideLayouts/slideLayout5.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3.wdp"/><Relationship Id="rId7" Type="http://schemas.openxmlformats.org/officeDocument/2006/relationships/image" Target="../media/image33.svg"/><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35.sv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4.pn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hyperlink" Target="https://www.caritas.org.au/food-crisis" TargetMode="External"/><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40.png"/><Relationship Id="rId11" Type="http://schemas.openxmlformats.org/officeDocument/2006/relationships/hyperlink" Target="https://www.caritas.org.au/act/help-fight-famine/" TargetMode="External"/><Relationship Id="rId5" Type="http://schemas.openxmlformats.org/officeDocument/2006/relationships/image" Target="../media/image39.svg"/><Relationship Id="rId10" Type="http://schemas.openxmlformats.org/officeDocument/2006/relationships/hyperlink" Target="https://www.caritas.org.au/resources/school-resources/make-hunger-history-grace-prayer/" TargetMode="External"/><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45.svg"/></Relationships>
</file>

<file path=ppt/slides/_rels/slide1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hyperlink" Target="https://vimeo.com/733129201" TargetMode="External"/><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hyperlink" Target="https://reliefweb.int/attachments/e1a7da7c-02de-4aca-8cff-2500176c789f/ROSEA_20220610_HornOfAfricaDrought_HumanitarianUpdate.pdf" TargetMode="External"/><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hyperlink" Target="https://www.unicef.org/press-releases/least-10-million-children-face-severe-drought-horn-africa-unicef#:~:text=Within%20the%20past%20two%20months,9%20million%20to%2016%20million."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1">
            <a:extLst>
              <a:ext uri="{FF2B5EF4-FFF2-40B4-BE49-F238E27FC236}">
                <a16:creationId xmlns:a16="http://schemas.microsoft.com/office/drawing/2014/main" id="{C5287D60-E477-431C-BB62-99611660BAE0}"/>
              </a:ext>
            </a:extLst>
          </p:cNvPr>
          <p:cNvSpPr/>
          <p:nvPr/>
        </p:nvSpPr>
        <p:spPr>
          <a:xfrm rot="16200000">
            <a:off x="8103454" y="1650516"/>
            <a:ext cx="4191402" cy="3556967"/>
          </a:xfrm>
          <a:prstGeom prst="round2DiagRect">
            <a:avLst/>
          </a:prstGeom>
          <a:solidFill>
            <a:srgbClr val="E5DBCB"/>
          </a:solidFill>
          <a:ln w="38100">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endParaRPr lang="en-AU" sz="1050"/>
          </a:p>
        </p:txBody>
      </p:sp>
      <p:sp>
        <p:nvSpPr>
          <p:cNvPr id="8" name="Title 7">
            <a:extLst>
              <a:ext uri="{FF2B5EF4-FFF2-40B4-BE49-F238E27FC236}">
                <a16:creationId xmlns:a16="http://schemas.microsoft.com/office/drawing/2014/main" id="{644D5378-3633-6C46-B8B0-B67E7E1B8D37}"/>
              </a:ext>
            </a:extLst>
          </p:cNvPr>
          <p:cNvSpPr>
            <a:spLocks noGrp="1"/>
          </p:cNvSpPr>
          <p:nvPr>
            <p:ph type="ctrTitle"/>
          </p:nvPr>
        </p:nvSpPr>
        <p:spPr/>
        <p:txBody>
          <a:bodyPr/>
          <a:lstStyle/>
          <a:p>
            <a:r>
              <a:rPr lang="en-US"/>
              <a:t>Information</a:t>
            </a:r>
          </a:p>
        </p:txBody>
      </p:sp>
      <p:sp>
        <p:nvSpPr>
          <p:cNvPr id="3" name="Text Placeholder 2">
            <a:extLst>
              <a:ext uri="{FF2B5EF4-FFF2-40B4-BE49-F238E27FC236}">
                <a16:creationId xmlns:a16="http://schemas.microsoft.com/office/drawing/2014/main" id="{CDD627EB-665E-CD40-8091-68D3A99F0919}"/>
              </a:ext>
            </a:extLst>
          </p:cNvPr>
          <p:cNvSpPr>
            <a:spLocks noGrp="1"/>
          </p:cNvSpPr>
          <p:nvPr>
            <p:ph type="body" sz="quarter" idx="4294967295"/>
          </p:nvPr>
        </p:nvSpPr>
        <p:spPr>
          <a:xfrm>
            <a:off x="8530650" y="1572147"/>
            <a:ext cx="3337009" cy="2778859"/>
          </a:xfrm>
          <a:prstGeom prst="rect">
            <a:avLst/>
          </a:prstGeom>
        </p:spPr>
        <p:txBody>
          <a:bodyPr lIns="82918" tIns="41459" rIns="82918" bIns="41459" anchor="t"/>
          <a:lstStyle/>
          <a:p>
            <a:pPr marL="0" indent="0" fontAlgn="base">
              <a:lnSpc>
                <a:spcPct val="100000"/>
              </a:lnSpc>
              <a:spcBef>
                <a:spcPts val="0"/>
              </a:spcBef>
              <a:spcAft>
                <a:spcPts val="600"/>
              </a:spcAft>
              <a:buNone/>
            </a:pPr>
            <a:r>
              <a:rPr lang="en-AU" sz="1200" b="1">
                <a:solidFill>
                  <a:srgbClr val="000000"/>
                </a:solidFill>
              </a:rPr>
              <a:t>Copyright Policy: </a:t>
            </a:r>
            <a:r>
              <a:rPr lang="en-AU" sz="1200">
                <a:solidFill>
                  <a:srgbClr val="000000"/>
                </a:solidFill>
              </a:rPr>
              <a:t>Material within our resources comes from a variety of sources and authors, including Caritas Australia staff, volunteers, overseas partners and news organisations. These resources and the information, names, images, pictures, logos are provided ’as is’, without warranty. Any mistakes brought to the attention of Caritas Australia will be corrected as soon as possible. To review the full Caritas Australia Copyright Policy, please visit: </a:t>
            </a:r>
            <a:r>
              <a:rPr lang="en-AU" sz="1200" u="sng">
                <a:solidFill>
                  <a:srgbClr val="000000"/>
                </a:solidFill>
                <a:hlinkClick r:id="rId3"/>
              </a:rPr>
              <a:t>Caritas Australia</a:t>
            </a:r>
            <a:r>
              <a:rPr lang="en-AU" sz="1200">
                <a:solidFill>
                  <a:srgbClr val="000000"/>
                </a:solidFill>
                <a:hlinkClick r:id="rId3"/>
              </a:rPr>
              <a:t>​</a:t>
            </a:r>
            <a:r>
              <a:rPr lang="en-US" sz="1200">
                <a:solidFill>
                  <a:srgbClr val="000000"/>
                </a:solidFill>
                <a:hlinkClick r:id="rId3"/>
              </a:rPr>
              <a:t>​</a:t>
            </a:r>
            <a:endParaRPr lang="en-US" sz="1200">
              <a:solidFill>
                <a:srgbClr val="000000"/>
              </a:solidFill>
            </a:endParaRPr>
          </a:p>
          <a:p>
            <a:pPr marL="0" indent="0" fontAlgn="base">
              <a:lnSpc>
                <a:spcPct val="100000"/>
              </a:lnSpc>
              <a:spcBef>
                <a:spcPts val="0"/>
              </a:spcBef>
              <a:spcAft>
                <a:spcPts val="600"/>
              </a:spcAft>
              <a:buNone/>
            </a:pPr>
            <a:r>
              <a:rPr lang="en-US" sz="1200" b="1">
                <a:solidFill>
                  <a:srgbClr val="000000"/>
                </a:solidFill>
              </a:rPr>
              <a:t>Links to external sites: </a:t>
            </a:r>
            <a:r>
              <a:rPr lang="en-US" sz="1200">
                <a:solidFill>
                  <a:srgbClr val="000000"/>
                </a:solidFill>
              </a:rPr>
              <a:t>This site contains links to external websites. Caritas Australia takes no responsibility for the content of such sites, nor do links to such sites imply endorsement of the views expressed therein. External links are provided for informational purposes only.</a:t>
            </a:r>
          </a:p>
        </p:txBody>
      </p:sp>
      <p:sp>
        <p:nvSpPr>
          <p:cNvPr id="2" name="Text Placeholder 1">
            <a:extLst>
              <a:ext uri="{FF2B5EF4-FFF2-40B4-BE49-F238E27FC236}">
                <a16:creationId xmlns:a16="http://schemas.microsoft.com/office/drawing/2014/main" id="{C1B38D87-85FB-834F-9EB4-6C17892AAF41}"/>
              </a:ext>
            </a:extLst>
          </p:cNvPr>
          <p:cNvSpPr>
            <a:spLocks noGrp="1"/>
          </p:cNvSpPr>
          <p:nvPr>
            <p:ph type="body" sz="quarter" idx="4294967295"/>
          </p:nvPr>
        </p:nvSpPr>
        <p:spPr>
          <a:xfrm>
            <a:off x="334963" y="1090282"/>
            <a:ext cx="7921934" cy="3077528"/>
          </a:xfrm>
          <a:prstGeom prst="rect">
            <a:avLst/>
          </a:prstGeom>
        </p:spPr>
        <p:txBody>
          <a:bodyPr lIns="82918" tIns="41459" rIns="82918" bIns="41459" anchor="t"/>
          <a:lstStyle/>
          <a:p>
            <a:pPr marL="0" indent="0" fontAlgn="base">
              <a:lnSpc>
                <a:spcPct val="100000"/>
              </a:lnSpc>
              <a:spcBef>
                <a:spcPts val="0"/>
              </a:spcBef>
              <a:spcAft>
                <a:spcPts val="600"/>
              </a:spcAft>
              <a:buNone/>
            </a:pPr>
            <a:r>
              <a:rPr lang="en-AU" sz="1200">
                <a:solidFill>
                  <a:srgbClr val="000000"/>
                </a:solidFill>
              </a:rPr>
              <a:t>This resource provides information about the food crisis in the Horn of Africa and how the church is responding. </a:t>
            </a:r>
          </a:p>
          <a:p>
            <a:pPr marL="0" indent="0" fontAlgn="base">
              <a:lnSpc>
                <a:spcPct val="100000"/>
              </a:lnSpc>
              <a:spcBef>
                <a:spcPts val="0"/>
              </a:spcBef>
              <a:spcAft>
                <a:spcPts val="600"/>
              </a:spcAft>
              <a:buNone/>
            </a:pPr>
            <a:r>
              <a:rPr lang="en-AU" sz="1200">
                <a:solidFill>
                  <a:srgbClr val="000000"/>
                </a:solidFill>
              </a:rPr>
              <a:t>It is our hope that you will use these slides in a way that best suits your purposes. As such, the slides are editable so that the content is flexible for you to adapt to your needs. If you do edit this presentation, please ensure content and photos from this resource remain with the appropriate credit to Caritas Australia and the photographers. </a:t>
            </a:r>
            <a:r>
              <a:rPr lang="en-US" sz="1200">
                <a:solidFill>
                  <a:srgbClr val="000000"/>
                </a:solidFill>
              </a:rPr>
              <a:t>​</a:t>
            </a:r>
            <a:endParaRPr lang="en-US" sz="1200">
              <a:solidFill>
                <a:srgbClr val="000000"/>
              </a:solidFill>
              <a:cs typeface="Arial"/>
            </a:endParaRPr>
          </a:p>
          <a:p>
            <a:pPr marL="0" indent="0" fontAlgn="base">
              <a:lnSpc>
                <a:spcPct val="100000"/>
              </a:lnSpc>
              <a:spcBef>
                <a:spcPts val="0"/>
              </a:spcBef>
              <a:spcAft>
                <a:spcPts val="600"/>
              </a:spcAft>
              <a:buNone/>
            </a:pPr>
            <a:r>
              <a:rPr lang="en-AU" sz="1200">
                <a:solidFill>
                  <a:srgbClr val="000000"/>
                </a:solidFill>
              </a:rPr>
              <a:t>Additional resources: </a:t>
            </a:r>
            <a:r>
              <a:rPr lang="en-AU" sz="1200">
                <a:solidFill>
                  <a:srgbClr val="000000"/>
                </a:solidFill>
                <a:hlinkClick r:id="rId4"/>
              </a:rPr>
              <a:t>Prayer PowerPoint</a:t>
            </a:r>
            <a:r>
              <a:rPr lang="en-AU" sz="1200">
                <a:solidFill>
                  <a:srgbClr val="000000"/>
                </a:solidFill>
              </a:rPr>
              <a:t> , </a:t>
            </a:r>
            <a:r>
              <a:rPr lang="en-AU" sz="1200">
                <a:solidFill>
                  <a:srgbClr val="000000"/>
                </a:solidFill>
                <a:hlinkClick r:id="rId5"/>
              </a:rPr>
              <a:t>Grace Prayer</a:t>
            </a:r>
            <a:r>
              <a:rPr lang="en-AU" sz="1200">
                <a:solidFill>
                  <a:srgbClr val="000000"/>
                </a:solidFill>
              </a:rPr>
              <a:t>, </a:t>
            </a:r>
            <a:r>
              <a:rPr lang="en-AU" sz="1200">
                <a:solidFill>
                  <a:srgbClr val="000000"/>
                </a:solidFill>
                <a:hlinkClick r:id="rId6"/>
              </a:rPr>
              <a:t>Posters</a:t>
            </a:r>
            <a:r>
              <a:rPr lang="en-AU" sz="1200">
                <a:solidFill>
                  <a:srgbClr val="000000"/>
                </a:solidFill>
              </a:rPr>
              <a:t>, </a:t>
            </a:r>
            <a:r>
              <a:rPr lang="en-AU" sz="1200">
                <a:solidFill>
                  <a:srgbClr val="000000"/>
                </a:solidFill>
                <a:hlinkClick r:id="rId7"/>
              </a:rPr>
              <a:t>School’s Guide</a:t>
            </a:r>
            <a:endParaRPr lang="en-US" sz="1200">
              <a:solidFill>
                <a:srgbClr val="000000"/>
              </a:solidFill>
            </a:endParaRPr>
          </a:p>
          <a:p>
            <a:pPr marL="0" indent="0" fontAlgn="base">
              <a:lnSpc>
                <a:spcPct val="100000"/>
              </a:lnSpc>
              <a:spcBef>
                <a:spcPts val="0"/>
              </a:spcBef>
              <a:spcAft>
                <a:spcPts val="600"/>
              </a:spcAft>
              <a:buNone/>
            </a:pPr>
            <a:r>
              <a:rPr lang="en-AU" sz="1200">
                <a:solidFill>
                  <a:srgbClr val="000000"/>
                </a:solidFill>
              </a:rPr>
              <a:t>Raise awareness and support for the people affected by this food crisis. Donate at </a:t>
            </a:r>
            <a:r>
              <a:rPr lang="en-AU" sz="1200">
                <a:solidFill>
                  <a:srgbClr val="000000"/>
                </a:solidFill>
                <a:hlinkClick r:id="rId8"/>
              </a:rPr>
              <a:t>caritas.org.au/food-crisis </a:t>
            </a:r>
            <a:endParaRPr lang="en-AU" sz="1200">
              <a:solidFill>
                <a:srgbClr val="000000"/>
              </a:solidFill>
            </a:endParaRPr>
          </a:p>
          <a:p>
            <a:pPr marL="0" indent="0" fontAlgn="base">
              <a:buNone/>
            </a:pPr>
            <a:r>
              <a:rPr lang="en-US" sz="1200" b="1">
                <a:solidFill>
                  <a:srgbClr val="000000"/>
                </a:solidFill>
              </a:rPr>
              <a:t>Primary Students</a:t>
            </a:r>
            <a:r>
              <a:rPr lang="en-US" sz="1200">
                <a:solidFill>
                  <a:srgbClr val="000000"/>
                </a:solidFill>
              </a:rPr>
              <a:t> ​</a:t>
            </a:r>
          </a:p>
          <a:p>
            <a:pPr marL="0" indent="0" fontAlgn="base">
              <a:buNone/>
            </a:pPr>
            <a:r>
              <a:rPr lang="en-US" sz="1200">
                <a:solidFill>
                  <a:srgbClr val="000000"/>
                </a:solidFill>
              </a:rPr>
              <a:t>Learning about people not having what they need to live a healthy and safe life can be hard. If you are feeling worried or upset about anything you have learnt about through this resource, make sure you talk to your teacher or trusted adult. They can share your concerns via our</a:t>
            </a:r>
            <a:r>
              <a:rPr lang="en-US" sz="1200"/>
              <a:t> </a:t>
            </a:r>
            <a:r>
              <a:rPr lang="en-US" sz="1200" u="sng">
                <a:hlinkClick r:id="rId9"/>
              </a:rPr>
              <a:t>website</a:t>
            </a:r>
            <a:r>
              <a:rPr lang="en-US" sz="1200"/>
              <a:t>. ​</a:t>
            </a:r>
          </a:p>
          <a:p>
            <a:pPr marL="0" indent="0" fontAlgn="base">
              <a:buNone/>
            </a:pPr>
            <a:r>
              <a:rPr lang="en-US" sz="1200">
                <a:solidFill>
                  <a:srgbClr val="000000"/>
                </a:solidFill>
              </a:rPr>
              <a:t>Do you have an idea for how Caritas Australia can improve our school resources? We would love to hear it! Please email </a:t>
            </a:r>
            <a:r>
              <a:rPr lang="en-US" sz="1200" u="sng">
                <a:hlinkClick r:id="rId10"/>
              </a:rPr>
              <a:t>education@caritas.org.au</a:t>
            </a:r>
            <a:r>
              <a:rPr lang="en-US" sz="1200"/>
              <a:t> </a:t>
            </a:r>
          </a:p>
          <a:p>
            <a:pPr marL="0" indent="0" fontAlgn="base">
              <a:buNone/>
            </a:pPr>
            <a:endParaRPr lang="en-US" sz="1200"/>
          </a:p>
          <a:p>
            <a:pPr marL="0" indent="0">
              <a:lnSpc>
                <a:spcPct val="100000"/>
              </a:lnSpc>
              <a:spcBef>
                <a:spcPts val="0"/>
              </a:spcBef>
              <a:spcAft>
                <a:spcPts val="600"/>
              </a:spcAft>
              <a:buNone/>
            </a:pPr>
            <a:r>
              <a:rPr lang="en-AU" sz="1200" b="1" kern="0">
                <a:solidFill>
                  <a:srgbClr val="000000"/>
                </a:solidFill>
                <a:ea typeface="Roboto Light"/>
              </a:rPr>
              <a:t>Teachers</a:t>
            </a:r>
            <a:endParaRPr lang="en-AU" sz="1200" b="1" kern="0">
              <a:solidFill>
                <a:srgbClr val="000000"/>
              </a:solidFill>
              <a:ea typeface="Roboto Light"/>
              <a:cs typeface="Arial"/>
            </a:endParaRPr>
          </a:p>
          <a:p>
            <a:pPr marL="0" indent="0">
              <a:lnSpc>
                <a:spcPct val="100000"/>
              </a:lnSpc>
              <a:spcBef>
                <a:spcPts val="0"/>
              </a:spcBef>
              <a:spcAft>
                <a:spcPts val="600"/>
              </a:spcAft>
              <a:buNone/>
            </a:pPr>
            <a:r>
              <a:rPr lang="en-AU" sz="1200" kern="0">
                <a:solidFill>
                  <a:srgbClr val="000000"/>
                </a:solidFill>
                <a:ea typeface="Roboto Light"/>
              </a:rPr>
              <a:t>For comprehensive classroom activities to deepen students’ understanding of food insecurity in our world, please use our </a:t>
            </a:r>
            <a:r>
              <a:rPr lang="en-AU" sz="1200" kern="0">
                <a:ea typeface="Roboto Light"/>
                <a:hlinkClick r:id="rId11"/>
              </a:rPr>
              <a:t>Food Security – Primary PPT </a:t>
            </a:r>
            <a:r>
              <a:rPr lang="en-AU" sz="1200" kern="0">
                <a:solidFill>
                  <a:srgbClr val="000000"/>
                </a:solidFill>
                <a:ea typeface="Roboto Light"/>
              </a:rPr>
              <a:t>and</a:t>
            </a:r>
            <a:r>
              <a:rPr lang="en-AU" sz="1200" kern="0">
                <a:ea typeface="Roboto Light"/>
              </a:rPr>
              <a:t> </a:t>
            </a:r>
            <a:r>
              <a:rPr lang="en-AU" sz="1200" kern="0">
                <a:ea typeface="Roboto Light"/>
                <a:hlinkClick r:id="rId12"/>
              </a:rPr>
              <a:t>Food Security in Our World - Primary Lessons</a:t>
            </a:r>
            <a:endParaRPr lang="en-AU" sz="1200" kern="0">
              <a:ea typeface="Roboto Light"/>
            </a:endParaRPr>
          </a:p>
          <a:p>
            <a:pPr marL="0" indent="0">
              <a:lnSpc>
                <a:spcPct val="100000"/>
              </a:lnSpc>
              <a:spcBef>
                <a:spcPts val="0"/>
              </a:spcBef>
              <a:spcAft>
                <a:spcPts val="600"/>
              </a:spcAft>
              <a:buNone/>
            </a:pPr>
            <a:r>
              <a:rPr lang="en-AU" sz="1200" kern="0">
                <a:solidFill>
                  <a:srgbClr val="000000"/>
                </a:solidFill>
                <a:ea typeface="Roboto Light"/>
              </a:rPr>
              <a:t>For more school resources, please visit: </a:t>
            </a:r>
            <a:r>
              <a:rPr lang="en-AU" sz="1200" kern="0">
                <a:ea typeface="Roboto Light"/>
                <a:hlinkClick r:id="rId13"/>
              </a:rPr>
              <a:t>caritas.org.au/resources/school-resources/</a:t>
            </a:r>
            <a:endParaRPr lang="en-AU" sz="1200" b="1" kern="0">
              <a:latin typeface="Arial" panose="020B0604020202020204" pitchFamily="34" charset="0"/>
              <a:ea typeface="Roboto Light"/>
            </a:endParaRPr>
          </a:p>
          <a:p>
            <a:pPr marL="0" indent="0">
              <a:lnSpc>
                <a:spcPct val="100000"/>
              </a:lnSpc>
              <a:spcBef>
                <a:spcPts val="0"/>
              </a:spcBef>
              <a:spcAft>
                <a:spcPts val="600"/>
              </a:spcAft>
              <a:buNone/>
              <a:defRPr/>
            </a:pPr>
            <a:r>
              <a:rPr lang="en-AU" sz="1200" kern="0">
                <a:solidFill>
                  <a:srgbClr val="000000"/>
                </a:solidFill>
                <a:ea typeface="Roboto Light"/>
              </a:rPr>
              <a:t>Stay up to date with events and resources! Subscribe to </a:t>
            </a:r>
            <a:r>
              <a:rPr lang="en-AU" sz="1200" kern="0">
                <a:ea typeface="Roboto Light"/>
                <a:hlinkClick r:id="rId14"/>
              </a:rPr>
              <a:t>Caritas Australia’s Education e-newsletter</a:t>
            </a:r>
            <a:r>
              <a:rPr lang="en-AU" sz="1200" kern="0">
                <a:ea typeface="Roboto Light"/>
              </a:rPr>
              <a:t> </a:t>
            </a:r>
            <a:endParaRPr lang="en-AU" sz="1200" kern="0">
              <a:ea typeface="Roboto Light"/>
              <a:cs typeface="Arial"/>
            </a:endParaRPr>
          </a:p>
          <a:p>
            <a:pPr marL="0" indent="0" fontAlgn="base">
              <a:lnSpc>
                <a:spcPct val="100000"/>
              </a:lnSpc>
              <a:spcBef>
                <a:spcPts val="0"/>
              </a:spcBef>
              <a:spcAft>
                <a:spcPts val="600"/>
              </a:spcAft>
              <a:buNone/>
            </a:pPr>
            <a:endParaRPr lang="en-US" sz="1200">
              <a:solidFill>
                <a:srgbClr val="000000"/>
              </a:solidFill>
            </a:endParaRPr>
          </a:p>
          <a:p>
            <a:pPr marL="0" indent="0">
              <a:lnSpc>
                <a:spcPct val="100000"/>
              </a:lnSpc>
              <a:spcBef>
                <a:spcPts val="0"/>
              </a:spcBef>
              <a:spcAft>
                <a:spcPts val="600"/>
              </a:spcAft>
              <a:buNone/>
            </a:pPr>
            <a:endParaRPr lang="en-AU" sz="1200">
              <a:solidFill>
                <a:srgbClr val="000000"/>
              </a:solidFill>
              <a:ea typeface="Roboto Light"/>
            </a:endParaRPr>
          </a:p>
          <a:p>
            <a:pPr marL="0" indent="0">
              <a:lnSpc>
                <a:spcPct val="100000"/>
              </a:lnSpc>
              <a:spcBef>
                <a:spcPts val="0"/>
              </a:spcBef>
              <a:spcAft>
                <a:spcPts val="600"/>
              </a:spcAft>
              <a:buNone/>
            </a:pPr>
            <a:endParaRPr lang="en-US" sz="1200">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man stands on large bags of split peas while a crowd gathers close by.">
            <a:extLst>
              <a:ext uri="{FF2B5EF4-FFF2-40B4-BE49-F238E27FC236}">
                <a16:creationId xmlns:a16="http://schemas.microsoft.com/office/drawing/2014/main" id="{B5EBFB4D-99DF-4DBF-AF6B-6CCFE4444A09}"/>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12192000" cy="6309320"/>
          </a:xfrm>
        </p:spPr>
      </p:pic>
      <p:sp>
        <p:nvSpPr>
          <p:cNvPr id="5" name="Round Diagonal Corner Rectangle 1">
            <a:extLst>
              <a:ext uri="{FF2B5EF4-FFF2-40B4-BE49-F238E27FC236}">
                <a16:creationId xmlns:a16="http://schemas.microsoft.com/office/drawing/2014/main" id="{E79AF4CB-9A36-4C9B-9035-8111A49C970D}"/>
              </a:ext>
            </a:extLst>
          </p:cNvPr>
          <p:cNvSpPr/>
          <p:nvPr/>
        </p:nvSpPr>
        <p:spPr>
          <a:xfrm rot="16200000">
            <a:off x="6566674" y="690451"/>
            <a:ext cx="5450188" cy="5217916"/>
          </a:xfrm>
          <a:prstGeom prst="round2DiagRect">
            <a:avLst/>
          </a:prstGeom>
          <a:solidFill>
            <a:srgbClr val="E5DBCB"/>
          </a:solidFill>
          <a:ln w="38100">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endParaRPr lang="en-AU" sz="1050"/>
          </a:p>
        </p:txBody>
      </p:sp>
      <p:sp>
        <p:nvSpPr>
          <p:cNvPr id="9" name="Freeform: Shape 3">
            <a:extLst>
              <a:ext uri="{FF2B5EF4-FFF2-40B4-BE49-F238E27FC236}">
                <a16:creationId xmlns:a16="http://schemas.microsoft.com/office/drawing/2014/main" id="{E3829F6F-6E95-41EE-938C-764A1BCFDF76}"/>
              </a:ext>
            </a:extLst>
          </p:cNvPr>
          <p:cNvSpPr/>
          <p:nvPr/>
        </p:nvSpPr>
        <p:spPr>
          <a:xfrm>
            <a:off x="6787000" y="779892"/>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5"/>
          </a:solidFill>
          <a:ln w="9525" cap="flat">
            <a:noFill/>
            <a:prstDash val="solid"/>
            <a:miter/>
          </a:ln>
        </p:spPr>
        <p:txBody>
          <a:bodyPr rtlCol="0" anchor="ctr"/>
          <a:lstStyle/>
          <a:p>
            <a:endParaRPr lang="en-AU"/>
          </a:p>
        </p:txBody>
      </p:sp>
      <p:sp>
        <p:nvSpPr>
          <p:cNvPr id="10" name="Freeform: Shape 5">
            <a:extLst>
              <a:ext uri="{FF2B5EF4-FFF2-40B4-BE49-F238E27FC236}">
                <a16:creationId xmlns:a16="http://schemas.microsoft.com/office/drawing/2014/main" id="{F4D69325-DC14-4980-9164-7532FA95B521}"/>
              </a:ext>
            </a:extLst>
          </p:cNvPr>
          <p:cNvSpPr/>
          <p:nvPr/>
        </p:nvSpPr>
        <p:spPr>
          <a:xfrm>
            <a:off x="11634531" y="5632566"/>
            <a:ext cx="180725" cy="180975"/>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chemeClr val="accent5"/>
          </a:solidFill>
          <a:ln w="9525" cap="flat">
            <a:noFill/>
            <a:prstDash val="solid"/>
            <a:miter/>
          </a:ln>
        </p:spPr>
        <p:txBody>
          <a:bodyPr rtlCol="0" anchor="ctr"/>
          <a:lstStyle/>
          <a:p>
            <a:endParaRPr lang="en-AU"/>
          </a:p>
        </p:txBody>
      </p:sp>
      <p:pic>
        <p:nvPicPr>
          <p:cNvPr id="2" name="Picture 1">
            <a:extLst>
              <a:ext uri="{FF2B5EF4-FFF2-40B4-BE49-F238E27FC236}">
                <a16:creationId xmlns:a16="http://schemas.microsoft.com/office/drawing/2014/main" id="{C6BFBE00-859B-4DDE-970A-9B91CF6A8253}"/>
              </a:ext>
            </a:extLst>
          </p:cNvPr>
          <p:cNvPicPr>
            <a:picLocks noChangeAspect="1"/>
          </p:cNvPicPr>
          <p:nvPr/>
        </p:nvPicPr>
        <p:blipFill>
          <a:blip r:embed="rId4"/>
          <a:stretch>
            <a:fillRect/>
          </a:stretch>
        </p:blipFill>
        <p:spPr>
          <a:xfrm>
            <a:off x="6755612" y="1195643"/>
            <a:ext cx="5072312" cy="4365114"/>
          </a:xfrm>
          <a:prstGeom prst="rect">
            <a:avLst/>
          </a:prstGeom>
        </p:spPr>
      </p:pic>
    </p:spTree>
    <p:extLst>
      <p:ext uri="{BB962C8B-B14F-4D97-AF65-F5344CB8AC3E}">
        <p14:creationId xmlns:p14="http://schemas.microsoft.com/office/powerpoint/2010/main" val="4261387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113D7-50D4-475D-8C12-16FCF55E4674}"/>
              </a:ext>
            </a:extLst>
          </p:cNvPr>
          <p:cNvSpPr>
            <a:spLocks noGrp="1"/>
          </p:cNvSpPr>
          <p:nvPr>
            <p:ph type="ctrTitle"/>
          </p:nvPr>
        </p:nvSpPr>
        <p:spPr>
          <a:xfrm>
            <a:off x="316523" y="35168"/>
            <a:ext cx="8308731" cy="870088"/>
          </a:xfrm>
          <a:prstGeom prst="rect">
            <a:avLst/>
          </a:prstGeom>
        </p:spPr>
        <p:txBody>
          <a:bodyPr/>
          <a:lstStyle/>
          <a:p>
            <a:r>
              <a:rPr lang="en-AU"/>
              <a:t>Caritas Australia’s Response</a:t>
            </a:r>
          </a:p>
        </p:txBody>
      </p:sp>
      <p:pic>
        <p:nvPicPr>
          <p:cNvPr id="6" name="Picture Placeholder 5" descr="Caritas Australia staff speak with local partner at a food distribution point. A crowd is gathered.">
            <a:extLst>
              <a:ext uri="{FF2B5EF4-FFF2-40B4-BE49-F238E27FC236}">
                <a16:creationId xmlns:a16="http://schemas.microsoft.com/office/drawing/2014/main" id="{EC3664DB-E407-486B-BF09-55051E61C32F}"/>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CB5DEF4C-87D7-42E9-AF52-179B12CBB8A4}"/>
              </a:ext>
            </a:extLst>
          </p:cNvPr>
          <p:cNvSpPr>
            <a:spLocks noGrp="1"/>
          </p:cNvSpPr>
          <p:nvPr>
            <p:ph type="body" sz="quarter" idx="11"/>
          </p:nvPr>
        </p:nvSpPr>
        <p:spPr/>
        <p:txBody>
          <a:bodyPr/>
          <a:lstStyle/>
          <a:p>
            <a:pPr>
              <a:spcAft>
                <a:spcPts val="1200"/>
              </a:spcAft>
            </a:pPr>
            <a:r>
              <a:rPr lang="en-AU" sz="2200"/>
              <a:t>With your support, Caritas Australia is working with its partners on the ground in Africa to provide much-needed aid to vulnerable communities:</a:t>
            </a:r>
            <a:endParaRPr lang="en-AU"/>
          </a:p>
          <a:p>
            <a:pPr marL="717550" lvl="0">
              <a:spcAft>
                <a:spcPts val="2400"/>
              </a:spcAft>
            </a:pPr>
            <a:r>
              <a:rPr lang="en-AU" sz="2200"/>
              <a:t>Emergency food rations</a:t>
            </a:r>
            <a:endParaRPr lang="en-AU" sz="800"/>
          </a:p>
          <a:p>
            <a:pPr marL="717550" lvl="0">
              <a:spcAft>
                <a:spcPts val="2400"/>
              </a:spcAft>
            </a:pPr>
            <a:r>
              <a:rPr lang="en-AU" sz="2200"/>
              <a:t>Support to children impacted by malnutrition</a:t>
            </a:r>
            <a:endParaRPr lang="en-AU" sz="800"/>
          </a:p>
          <a:p>
            <a:pPr marL="717550" lvl="0">
              <a:spcAft>
                <a:spcPts val="2400"/>
              </a:spcAft>
            </a:pPr>
            <a:r>
              <a:rPr lang="en-AU" sz="2200"/>
              <a:t>Clean drinking water and support for sanitation </a:t>
            </a:r>
          </a:p>
          <a:p>
            <a:endParaRPr lang="en-AU" sz="2400"/>
          </a:p>
        </p:txBody>
      </p:sp>
      <p:grpSp>
        <p:nvGrpSpPr>
          <p:cNvPr id="5" name="Group 4">
            <a:extLst>
              <a:ext uri="{FF2B5EF4-FFF2-40B4-BE49-F238E27FC236}">
                <a16:creationId xmlns:a16="http://schemas.microsoft.com/office/drawing/2014/main" id="{81277B7B-EACA-4DAA-B9F1-35FDCEC0D913}"/>
              </a:ext>
            </a:extLst>
          </p:cNvPr>
          <p:cNvGrpSpPr/>
          <p:nvPr/>
        </p:nvGrpSpPr>
        <p:grpSpPr>
          <a:xfrm>
            <a:off x="415345" y="3407898"/>
            <a:ext cx="527473" cy="476938"/>
            <a:chOff x="5554199" y="2889074"/>
            <a:chExt cx="299902" cy="290424"/>
          </a:xfrm>
        </p:grpSpPr>
        <p:sp>
          <p:nvSpPr>
            <p:cNvPr id="7" name="Freeform: Shape 6">
              <a:extLst>
                <a:ext uri="{FF2B5EF4-FFF2-40B4-BE49-F238E27FC236}">
                  <a16:creationId xmlns:a16="http://schemas.microsoft.com/office/drawing/2014/main" id="{F3C0128E-BE68-4E22-8D8A-CDC43F8BC8C8}"/>
                </a:ext>
              </a:extLst>
            </p:cNvPr>
            <p:cNvSpPr/>
            <p:nvPr/>
          </p:nvSpPr>
          <p:spPr>
            <a:xfrm>
              <a:off x="5554199" y="2971132"/>
              <a:ext cx="299902" cy="208366"/>
            </a:xfrm>
            <a:custGeom>
              <a:avLst/>
              <a:gdLst>
                <a:gd name="connsiteX0" fmla="*/ 297616 w 299901"/>
                <a:gd name="connsiteY0" fmla="*/ 43221 h 208365"/>
                <a:gd name="connsiteX1" fmla="*/ 280694 w 299901"/>
                <a:gd name="connsiteY1" fmla="*/ 40920 h 208365"/>
                <a:gd name="connsiteX2" fmla="*/ 242814 w 299901"/>
                <a:gd name="connsiteY2" fmla="*/ 67947 h 208365"/>
                <a:gd name="connsiteX3" fmla="*/ 254040 w 299901"/>
                <a:gd name="connsiteY3" fmla="*/ 40246 h 208365"/>
                <a:gd name="connsiteX4" fmla="*/ 220533 w 299901"/>
                <a:gd name="connsiteY4" fmla="*/ 716 h 208365"/>
                <a:gd name="connsiteX5" fmla="*/ 213896 w 299901"/>
                <a:gd name="connsiteY5" fmla="*/ 114 h 208365"/>
                <a:gd name="connsiteX6" fmla="*/ 213149 w 299901"/>
                <a:gd name="connsiteY6" fmla="*/ 114 h 208365"/>
                <a:gd name="connsiteX7" fmla="*/ 212415 w 299901"/>
                <a:gd name="connsiteY7" fmla="*/ 114 h 208365"/>
                <a:gd name="connsiteX8" fmla="*/ 209054 w 299901"/>
                <a:gd name="connsiteY8" fmla="*/ 283 h 208365"/>
                <a:gd name="connsiteX9" fmla="*/ 206043 w 299901"/>
                <a:gd name="connsiteY9" fmla="*/ 668 h 208365"/>
                <a:gd name="connsiteX10" fmla="*/ 206043 w 299901"/>
                <a:gd name="connsiteY10" fmla="*/ 668 h 208365"/>
                <a:gd name="connsiteX11" fmla="*/ 172319 w 299901"/>
                <a:gd name="connsiteY11" fmla="*/ 40221 h 208365"/>
                <a:gd name="connsiteX12" fmla="*/ 192289 w 299901"/>
                <a:gd name="connsiteY12" fmla="*/ 74801 h 208365"/>
                <a:gd name="connsiteX13" fmla="*/ 174030 w 299901"/>
                <a:gd name="connsiteY13" fmla="*/ 87266 h 208365"/>
                <a:gd name="connsiteX14" fmla="*/ 172693 w 299901"/>
                <a:gd name="connsiteY14" fmla="*/ 88928 h 208365"/>
                <a:gd name="connsiteX15" fmla="*/ 149207 w 299901"/>
                <a:gd name="connsiteY15" fmla="*/ 125254 h 208365"/>
                <a:gd name="connsiteX16" fmla="*/ 125732 w 299901"/>
                <a:gd name="connsiteY16" fmla="*/ 88928 h 208365"/>
                <a:gd name="connsiteX17" fmla="*/ 124395 w 299901"/>
                <a:gd name="connsiteY17" fmla="*/ 87266 h 208365"/>
                <a:gd name="connsiteX18" fmla="*/ 106064 w 299901"/>
                <a:gd name="connsiteY18" fmla="*/ 74752 h 208365"/>
                <a:gd name="connsiteX19" fmla="*/ 125853 w 299901"/>
                <a:gd name="connsiteY19" fmla="*/ 40221 h 208365"/>
                <a:gd name="connsiteX20" fmla="*/ 92358 w 299901"/>
                <a:gd name="connsiteY20" fmla="*/ 716 h 208365"/>
                <a:gd name="connsiteX21" fmla="*/ 92358 w 299901"/>
                <a:gd name="connsiteY21" fmla="*/ 716 h 208365"/>
                <a:gd name="connsiteX22" fmla="*/ 91418 w 299901"/>
                <a:gd name="connsiteY22" fmla="*/ 596 h 208365"/>
                <a:gd name="connsiteX23" fmla="*/ 89491 w 299901"/>
                <a:gd name="connsiteY23" fmla="*/ 343 h 208365"/>
                <a:gd name="connsiteX24" fmla="*/ 85878 w 299901"/>
                <a:gd name="connsiteY24" fmla="*/ 138 h 208365"/>
                <a:gd name="connsiteX25" fmla="*/ 45758 w 299901"/>
                <a:gd name="connsiteY25" fmla="*/ 40258 h 208365"/>
                <a:gd name="connsiteX26" fmla="*/ 55309 w 299901"/>
                <a:gd name="connsiteY26" fmla="*/ 66165 h 208365"/>
                <a:gd name="connsiteX27" fmla="*/ 20381 w 299901"/>
                <a:gd name="connsiteY27" fmla="*/ 36223 h 208365"/>
                <a:gd name="connsiteX28" fmla="*/ 3362 w 299901"/>
                <a:gd name="connsiteY28" fmla="*/ 36903 h 208365"/>
                <a:gd name="connsiteX29" fmla="*/ 3278 w 299901"/>
                <a:gd name="connsiteY29" fmla="*/ 36994 h 208365"/>
                <a:gd name="connsiteX30" fmla="*/ 4059 w 299901"/>
                <a:gd name="connsiteY30" fmla="*/ 54094 h 208365"/>
                <a:gd name="connsiteX31" fmla="*/ 4061 w 299901"/>
                <a:gd name="connsiteY31" fmla="*/ 54096 h 208365"/>
                <a:gd name="connsiteX32" fmla="*/ 47601 w 299901"/>
                <a:gd name="connsiteY32" fmla="*/ 93843 h 208365"/>
                <a:gd name="connsiteX33" fmla="*/ 49311 w 299901"/>
                <a:gd name="connsiteY33" fmla="*/ 95107 h 208365"/>
                <a:gd name="connsiteX34" fmla="*/ 53708 w 299901"/>
                <a:gd name="connsiteY34" fmla="*/ 96793 h 208365"/>
                <a:gd name="connsiteX35" fmla="*/ 51961 w 299901"/>
                <a:gd name="connsiteY35" fmla="*/ 99853 h 208365"/>
                <a:gd name="connsiteX36" fmla="*/ 41121 w 299901"/>
                <a:gd name="connsiteY36" fmla="*/ 130903 h 208365"/>
                <a:gd name="connsiteX37" fmla="*/ 35485 w 299901"/>
                <a:gd name="connsiteY37" fmla="*/ 166638 h 208365"/>
                <a:gd name="connsiteX38" fmla="*/ 40293 w 299901"/>
                <a:gd name="connsiteY38" fmla="*/ 173229 h 208365"/>
                <a:gd name="connsiteX39" fmla="*/ 41181 w 299901"/>
                <a:gd name="connsiteY39" fmla="*/ 173298 h 208365"/>
                <a:gd name="connsiteX40" fmla="*/ 58513 w 299901"/>
                <a:gd name="connsiteY40" fmla="*/ 173298 h 208365"/>
                <a:gd name="connsiteX41" fmla="*/ 58513 w 299901"/>
                <a:gd name="connsiteY41" fmla="*/ 200169 h 208365"/>
                <a:gd name="connsiteX42" fmla="*/ 66944 w 299901"/>
                <a:gd name="connsiteY42" fmla="*/ 208600 h 208365"/>
                <a:gd name="connsiteX43" fmla="*/ 104655 w 299901"/>
                <a:gd name="connsiteY43" fmla="*/ 208600 h 208365"/>
                <a:gd name="connsiteX44" fmla="*/ 113086 w 299901"/>
                <a:gd name="connsiteY44" fmla="*/ 200169 h 208365"/>
                <a:gd name="connsiteX45" fmla="*/ 113086 w 299901"/>
                <a:gd name="connsiteY45" fmla="*/ 173286 h 208365"/>
                <a:gd name="connsiteX46" fmla="*/ 130405 w 299901"/>
                <a:gd name="connsiteY46" fmla="*/ 173286 h 208365"/>
                <a:gd name="connsiteX47" fmla="*/ 136184 w 299901"/>
                <a:gd name="connsiteY47" fmla="*/ 167526 h 208365"/>
                <a:gd name="connsiteX48" fmla="*/ 136114 w 299901"/>
                <a:gd name="connsiteY48" fmla="*/ 166626 h 208365"/>
                <a:gd name="connsiteX49" fmla="*/ 132658 w 299901"/>
                <a:gd name="connsiteY49" fmla="*/ 144742 h 208365"/>
                <a:gd name="connsiteX50" fmla="*/ 137403 w 299901"/>
                <a:gd name="connsiteY50" fmla="*/ 151595 h 208365"/>
                <a:gd name="connsiteX51" fmla="*/ 149194 w 299901"/>
                <a:gd name="connsiteY51" fmla="*/ 157015 h 208365"/>
                <a:gd name="connsiteX52" fmla="*/ 160998 w 299901"/>
                <a:gd name="connsiteY52" fmla="*/ 151595 h 208365"/>
                <a:gd name="connsiteX53" fmla="*/ 172307 w 299901"/>
                <a:gd name="connsiteY53" fmla="*/ 135239 h 208365"/>
                <a:gd name="connsiteX54" fmla="*/ 172307 w 299901"/>
                <a:gd name="connsiteY54" fmla="*/ 169167 h 208365"/>
                <a:gd name="connsiteX55" fmla="*/ 179534 w 299901"/>
                <a:gd name="connsiteY55" fmla="*/ 176394 h 208365"/>
                <a:gd name="connsiteX56" fmla="*/ 186568 w 299901"/>
                <a:gd name="connsiteY56" fmla="*/ 176394 h 208365"/>
                <a:gd name="connsiteX57" fmla="*/ 186568 w 299901"/>
                <a:gd name="connsiteY57" fmla="*/ 200169 h 208365"/>
                <a:gd name="connsiteX58" fmla="*/ 194999 w 299901"/>
                <a:gd name="connsiteY58" fmla="*/ 208600 h 208365"/>
                <a:gd name="connsiteX59" fmla="*/ 231312 w 299901"/>
                <a:gd name="connsiteY59" fmla="*/ 208600 h 208365"/>
                <a:gd name="connsiteX60" fmla="*/ 239743 w 299901"/>
                <a:gd name="connsiteY60" fmla="*/ 200169 h 208365"/>
                <a:gd name="connsiteX61" fmla="*/ 239743 w 299901"/>
                <a:gd name="connsiteY61" fmla="*/ 176370 h 208365"/>
                <a:gd name="connsiteX62" fmla="*/ 246777 w 299901"/>
                <a:gd name="connsiteY62" fmla="*/ 176370 h 208365"/>
                <a:gd name="connsiteX63" fmla="*/ 254004 w 299901"/>
                <a:gd name="connsiteY63" fmla="*/ 169143 h 208365"/>
                <a:gd name="connsiteX64" fmla="*/ 254004 w 299901"/>
                <a:gd name="connsiteY64" fmla="*/ 110644 h 208365"/>
                <a:gd name="connsiteX65" fmla="*/ 250559 w 299901"/>
                <a:gd name="connsiteY65" fmla="*/ 94264 h 208365"/>
                <a:gd name="connsiteX66" fmla="*/ 295315 w 299901"/>
                <a:gd name="connsiteY66" fmla="*/ 60179 h 208365"/>
                <a:gd name="connsiteX67" fmla="*/ 297685 w 299901"/>
                <a:gd name="connsiteY67" fmla="*/ 43311 h 208365"/>
                <a:gd name="connsiteX68" fmla="*/ 297616 w 299901"/>
                <a:gd name="connsiteY68" fmla="*/ 43221 h 208365"/>
                <a:gd name="connsiteX69" fmla="*/ 105594 w 299901"/>
                <a:gd name="connsiteY69" fmla="*/ 75041 h 208365"/>
                <a:gd name="connsiteX70" fmla="*/ 105474 w 299901"/>
                <a:gd name="connsiteY70" fmla="*/ 75222 h 208365"/>
                <a:gd name="connsiteX71" fmla="*/ 105474 w 299901"/>
                <a:gd name="connsiteY71" fmla="*/ 75162 h 208365"/>
                <a:gd name="connsiteX72" fmla="*/ 193626 w 299901"/>
                <a:gd name="connsiteY72" fmla="*/ 75583 h 208365"/>
                <a:gd name="connsiteX73" fmla="*/ 193325 w 299901"/>
                <a:gd name="connsiteY73" fmla="*/ 75800 h 208365"/>
                <a:gd name="connsiteX74" fmla="*/ 192867 w 299901"/>
                <a:gd name="connsiteY74" fmla="*/ 75150 h 208365"/>
                <a:gd name="connsiteX75" fmla="*/ 193626 w 299901"/>
                <a:gd name="connsiteY75" fmla="*/ 75583 h 20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99901" h="208365">
                  <a:moveTo>
                    <a:pt x="297616" y="43221"/>
                  </a:moveTo>
                  <a:cubicBezTo>
                    <a:pt x="293570" y="37927"/>
                    <a:pt x="286006" y="36899"/>
                    <a:pt x="280694" y="40920"/>
                  </a:cubicBezTo>
                  <a:lnTo>
                    <a:pt x="242814" y="67947"/>
                  </a:lnTo>
                  <a:cubicBezTo>
                    <a:pt x="250018" y="60526"/>
                    <a:pt x="254045" y="50588"/>
                    <a:pt x="254040" y="40246"/>
                  </a:cubicBezTo>
                  <a:cubicBezTo>
                    <a:pt x="254029" y="20652"/>
                    <a:pt x="239860" y="3936"/>
                    <a:pt x="220533" y="716"/>
                  </a:cubicBezTo>
                  <a:cubicBezTo>
                    <a:pt x="218341" y="332"/>
                    <a:pt x="216121" y="131"/>
                    <a:pt x="213896" y="114"/>
                  </a:cubicBezTo>
                  <a:cubicBezTo>
                    <a:pt x="213643" y="114"/>
                    <a:pt x="213402" y="114"/>
                    <a:pt x="213149" y="114"/>
                  </a:cubicBezTo>
                  <a:cubicBezTo>
                    <a:pt x="212897" y="114"/>
                    <a:pt x="212668" y="114"/>
                    <a:pt x="212415" y="114"/>
                  </a:cubicBezTo>
                  <a:cubicBezTo>
                    <a:pt x="211283" y="114"/>
                    <a:pt x="210162" y="186"/>
                    <a:pt x="209054" y="283"/>
                  </a:cubicBezTo>
                  <a:cubicBezTo>
                    <a:pt x="207946" y="379"/>
                    <a:pt x="207031" y="512"/>
                    <a:pt x="206043" y="668"/>
                  </a:cubicBezTo>
                  <a:lnTo>
                    <a:pt x="206043" y="668"/>
                  </a:lnTo>
                  <a:cubicBezTo>
                    <a:pt x="186618" y="3790"/>
                    <a:pt x="172330" y="20547"/>
                    <a:pt x="172319" y="40221"/>
                  </a:cubicBezTo>
                  <a:cubicBezTo>
                    <a:pt x="172335" y="54484"/>
                    <a:pt x="179944" y="67659"/>
                    <a:pt x="192289" y="74801"/>
                  </a:cubicBezTo>
                  <a:cubicBezTo>
                    <a:pt x="183509" y="80642"/>
                    <a:pt x="174138" y="86989"/>
                    <a:pt x="174030" y="87266"/>
                  </a:cubicBezTo>
                  <a:cubicBezTo>
                    <a:pt x="173533" y="87777"/>
                    <a:pt x="173085" y="88334"/>
                    <a:pt x="172693" y="88928"/>
                  </a:cubicBezTo>
                  <a:lnTo>
                    <a:pt x="149207" y="125254"/>
                  </a:lnTo>
                  <a:lnTo>
                    <a:pt x="125732" y="88928"/>
                  </a:lnTo>
                  <a:cubicBezTo>
                    <a:pt x="125340" y="88334"/>
                    <a:pt x="124892" y="87777"/>
                    <a:pt x="124395" y="87266"/>
                  </a:cubicBezTo>
                  <a:cubicBezTo>
                    <a:pt x="124287" y="86989"/>
                    <a:pt x="114868" y="80618"/>
                    <a:pt x="106064" y="74752"/>
                  </a:cubicBezTo>
                  <a:cubicBezTo>
                    <a:pt x="118321" y="67570"/>
                    <a:pt x="125853" y="54428"/>
                    <a:pt x="125853" y="40221"/>
                  </a:cubicBezTo>
                  <a:cubicBezTo>
                    <a:pt x="125837" y="20639"/>
                    <a:pt x="111674" y="3935"/>
                    <a:pt x="92358" y="716"/>
                  </a:cubicBezTo>
                  <a:lnTo>
                    <a:pt x="92358" y="716"/>
                  </a:lnTo>
                  <a:lnTo>
                    <a:pt x="91418" y="596"/>
                  </a:lnTo>
                  <a:cubicBezTo>
                    <a:pt x="90768" y="500"/>
                    <a:pt x="90141" y="403"/>
                    <a:pt x="89491" y="343"/>
                  </a:cubicBezTo>
                  <a:cubicBezTo>
                    <a:pt x="88287" y="223"/>
                    <a:pt x="87082" y="138"/>
                    <a:pt x="85878" y="138"/>
                  </a:cubicBezTo>
                  <a:cubicBezTo>
                    <a:pt x="63720" y="138"/>
                    <a:pt x="45758" y="18100"/>
                    <a:pt x="45758" y="40258"/>
                  </a:cubicBezTo>
                  <a:cubicBezTo>
                    <a:pt x="45754" y="49755"/>
                    <a:pt x="49141" y="58943"/>
                    <a:pt x="55309" y="66165"/>
                  </a:cubicBezTo>
                  <a:lnTo>
                    <a:pt x="20381" y="36223"/>
                  </a:lnTo>
                  <a:cubicBezTo>
                    <a:pt x="15494" y="31711"/>
                    <a:pt x="7874" y="32015"/>
                    <a:pt x="3362" y="36903"/>
                  </a:cubicBezTo>
                  <a:cubicBezTo>
                    <a:pt x="3334" y="36933"/>
                    <a:pt x="3306" y="36963"/>
                    <a:pt x="3278" y="36994"/>
                  </a:cubicBezTo>
                  <a:cubicBezTo>
                    <a:pt x="-1228" y="41931"/>
                    <a:pt x="-879" y="49587"/>
                    <a:pt x="4059" y="54094"/>
                  </a:cubicBezTo>
                  <a:cubicBezTo>
                    <a:pt x="4059" y="54095"/>
                    <a:pt x="4060" y="54096"/>
                    <a:pt x="4061" y="54096"/>
                  </a:cubicBezTo>
                  <a:lnTo>
                    <a:pt x="47601" y="93843"/>
                  </a:lnTo>
                  <a:cubicBezTo>
                    <a:pt x="48136" y="94310"/>
                    <a:pt x="48708" y="94733"/>
                    <a:pt x="49311" y="95107"/>
                  </a:cubicBezTo>
                  <a:cubicBezTo>
                    <a:pt x="49384" y="95204"/>
                    <a:pt x="51082" y="95842"/>
                    <a:pt x="53708" y="96793"/>
                  </a:cubicBezTo>
                  <a:lnTo>
                    <a:pt x="51961" y="99853"/>
                  </a:lnTo>
                  <a:cubicBezTo>
                    <a:pt x="46514" y="109468"/>
                    <a:pt x="42842" y="119986"/>
                    <a:pt x="41121" y="130903"/>
                  </a:cubicBezTo>
                  <a:lnTo>
                    <a:pt x="35485" y="166638"/>
                  </a:lnTo>
                  <a:cubicBezTo>
                    <a:pt x="34992" y="169786"/>
                    <a:pt x="37145" y="172737"/>
                    <a:pt x="40293" y="173229"/>
                  </a:cubicBezTo>
                  <a:cubicBezTo>
                    <a:pt x="40587" y="173275"/>
                    <a:pt x="40884" y="173298"/>
                    <a:pt x="41181" y="173298"/>
                  </a:cubicBezTo>
                  <a:lnTo>
                    <a:pt x="58513" y="173298"/>
                  </a:lnTo>
                  <a:lnTo>
                    <a:pt x="58513" y="200169"/>
                  </a:lnTo>
                  <a:cubicBezTo>
                    <a:pt x="58513" y="204826"/>
                    <a:pt x="62288" y="208600"/>
                    <a:pt x="66944" y="208600"/>
                  </a:cubicBezTo>
                  <a:lnTo>
                    <a:pt x="104655" y="208600"/>
                  </a:lnTo>
                  <a:cubicBezTo>
                    <a:pt x="109311" y="208600"/>
                    <a:pt x="113086" y="204826"/>
                    <a:pt x="113086" y="200169"/>
                  </a:cubicBezTo>
                  <a:lnTo>
                    <a:pt x="113086" y="173286"/>
                  </a:lnTo>
                  <a:lnTo>
                    <a:pt x="130405" y="173286"/>
                  </a:lnTo>
                  <a:cubicBezTo>
                    <a:pt x="133592" y="173291"/>
                    <a:pt x="136179" y="170713"/>
                    <a:pt x="136184" y="167526"/>
                  </a:cubicBezTo>
                  <a:cubicBezTo>
                    <a:pt x="136184" y="167225"/>
                    <a:pt x="136161" y="166924"/>
                    <a:pt x="136114" y="166626"/>
                  </a:cubicBezTo>
                  <a:lnTo>
                    <a:pt x="132658" y="144742"/>
                  </a:lnTo>
                  <a:lnTo>
                    <a:pt x="137403" y="151595"/>
                  </a:lnTo>
                  <a:cubicBezTo>
                    <a:pt x="139941" y="155545"/>
                    <a:pt x="144544" y="157661"/>
                    <a:pt x="149194" y="157015"/>
                  </a:cubicBezTo>
                  <a:cubicBezTo>
                    <a:pt x="153846" y="157644"/>
                    <a:pt x="158444" y="155533"/>
                    <a:pt x="160998" y="151595"/>
                  </a:cubicBezTo>
                  <a:lnTo>
                    <a:pt x="172307" y="135239"/>
                  </a:lnTo>
                  <a:lnTo>
                    <a:pt x="172307" y="169167"/>
                  </a:lnTo>
                  <a:cubicBezTo>
                    <a:pt x="172307" y="173158"/>
                    <a:pt x="175543" y="176394"/>
                    <a:pt x="179534" y="176394"/>
                  </a:cubicBezTo>
                  <a:lnTo>
                    <a:pt x="186568" y="176394"/>
                  </a:lnTo>
                  <a:lnTo>
                    <a:pt x="186568" y="200169"/>
                  </a:lnTo>
                  <a:cubicBezTo>
                    <a:pt x="186568" y="204826"/>
                    <a:pt x="190342" y="208600"/>
                    <a:pt x="194999" y="208600"/>
                  </a:cubicBezTo>
                  <a:lnTo>
                    <a:pt x="231312" y="208600"/>
                  </a:lnTo>
                  <a:cubicBezTo>
                    <a:pt x="235968" y="208600"/>
                    <a:pt x="239743" y="204826"/>
                    <a:pt x="239743" y="200169"/>
                  </a:cubicBezTo>
                  <a:lnTo>
                    <a:pt x="239743" y="176370"/>
                  </a:lnTo>
                  <a:lnTo>
                    <a:pt x="246777" y="176370"/>
                  </a:lnTo>
                  <a:cubicBezTo>
                    <a:pt x="250768" y="176370"/>
                    <a:pt x="254004" y="173134"/>
                    <a:pt x="254004" y="169143"/>
                  </a:cubicBezTo>
                  <a:lnTo>
                    <a:pt x="254004" y="110644"/>
                  </a:lnTo>
                  <a:cubicBezTo>
                    <a:pt x="254017" y="105003"/>
                    <a:pt x="252843" y="99422"/>
                    <a:pt x="250559" y="94264"/>
                  </a:cubicBezTo>
                  <a:lnTo>
                    <a:pt x="295315" y="60179"/>
                  </a:lnTo>
                  <a:cubicBezTo>
                    <a:pt x="300628" y="56175"/>
                    <a:pt x="301688" y="48623"/>
                    <a:pt x="297685" y="43311"/>
                  </a:cubicBezTo>
                  <a:cubicBezTo>
                    <a:pt x="297662" y="43281"/>
                    <a:pt x="297639" y="43251"/>
                    <a:pt x="297616" y="43221"/>
                  </a:cubicBezTo>
                  <a:close/>
                  <a:moveTo>
                    <a:pt x="105594" y="75041"/>
                  </a:moveTo>
                  <a:lnTo>
                    <a:pt x="105474" y="75222"/>
                  </a:lnTo>
                  <a:lnTo>
                    <a:pt x="105474" y="75162"/>
                  </a:lnTo>
                  <a:close/>
                  <a:moveTo>
                    <a:pt x="193626" y="75583"/>
                  </a:moveTo>
                  <a:lnTo>
                    <a:pt x="193325" y="75800"/>
                  </a:lnTo>
                  <a:lnTo>
                    <a:pt x="192867" y="75150"/>
                  </a:lnTo>
                  <a:cubicBezTo>
                    <a:pt x="193132" y="75294"/>
                    <a:pt x="193373" y="75451"/>
                    <a:pt x="193626" y="75583"/>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8" name="Freeform: Shape 7">
              <a:extLst>
                <a:ext uri="{FF2B5EF4-FFF2-40B4-BE49-F238E27FC236}">
                  <a16:creationId xmlns:a16="http://schemas.microsoft.com/office/drawing/2014/main" id="{04DB4C42-D232-48F1-8BD8-11FD835E396F}"/>
                </a:ext>
              </a:extLst>
            </p:cNvPr>
            <p:cNvSpPr/>
            <p:nvPr/>
          </p:nvSpPr>
          <p:spPr>
            <a:xfrm>
              <a:off x="5696004" y="2889074"/>
              <a:ext cx="12044" cy="65039"/>
            </a:xfrm>
            <a:custGeom>
              <a:avLst/>
              <a:gdLst>
                <a:gd name="connsiteX0" fmla="*/ 6101 w 12044"/>
                <a:gd name="connsiteY0" fmla="*/ 65394 h 65038"/>
                <a:gd name="connsiteX1" fmla="*/ 10822 w 12044"/>
                <a:gd name="connsiteY1" fmla="*/ 49050 h 65038"/>
                <a:gd name="connsiteX2" fmla="*/ 12099 w 12044"/>
                <a:gd name="connsiteY2" fmla="*/ 32742 h 65038"/>
                <a:gd name="connsiteX3" fmla="*/ 10810 w 12044"/>
                <a:gd name="connsiteY3" fmla="*/ 16422 h 65038"/>
                <a:gd name="connsiteX4" fmla="*/ 6101 w 12044"/>
                <a:gd name="connsiteY4" fmla="*/ 114 h 65038"/>
                <a:gd name="connsiteX5" fmla="*/ 1403 w 12044"/>
                <a:gd name="connsiteY5" fmla="*/ 16422 h 65038"/>
                <a:gd name="connsiteX6" fmla="*/ 115 w 12044"/>
                <a:gd name="connsiteY6" fmla="*/ 32742 h 65038"/>
                <a:gd name="connsiteX7" fmla="*/ 1391 w 12044"/>
                <a:gd name="connsiteY7" fmla="*/ 49050 h 65038"/>
                <a:gd name="connsiteX8" fmla="*/ 6101 w 12044"/>
                <a:gd name="connsiteY8" fmla="*/ 65394 h 6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44" h="65038">
                  <a:moveTo>
                    <a:pt x="6101" y="65394"/>
                  </a:moveTo>
                  <a:cubicBezTo>
                    <a:pt x="8398" y="60181"/>
                    <a:pt x="9986" y="54684"/>
                    <a:pt x="10822" y="49050"/>
                  </a:cubicBezTo>
                  <a:cubicBezTo>
                    <a:pt x="11690" y="43658"/>
                    <a:pt x="12117" y="38204"/>
                    <a:pt x="12099" y="32742"/>
                  </a:cubicBezTo>
                  <a:cubicBezTo>
                    <a:pt x="12107" y="27276"/>
                    <a:pt x="11676" y="21819"/>
                    <a:pt x="10810" y="16422"/>
                  </a:cubicBezTo>
                  <a:cubicBezTo>
                    <a:pt x="9970" y="10801"/>
                    <a:pt x="8386" y="5317"/>
                    <a:pt x="6101" y="114"/>
                  </a:cubicBezTo>
                  <a:cubicBezTo>
                    <a:pt x="3824" y="5320"/>
                    <a:pt x="2245" y="10803"/>
                    <a:pt x="1403" y="16422"/>
                  </a:cubicBezTo>
                  <a:cubicBezTo>
                    <a:pt x="538" y="21819"/>
                    <a:pt x="107" y="27276"/>
                    <a:pt x="115" y="32742"/>
                  </a:cubicBezTo>
                  <a:cubicBezTo>
                    <a:pt x="97" y="38204"/>
                    <a:pt x="524" y="43658"/>
                    <a:pt x="1391" y="49050"/>
                  </a:cubicBezTo>
                  <a:cubicBezTo>
                    <a:pt x="2229" y="54683"/>
                    <a:pt x="3813" y="60179"/>
                    <a:pt x="6101" y="65394"/>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9" name="Freeform: Shape 8">
              <a:extLst>
                <a:ext uri="{FF2B5EF4-FFF2-40B4-BE49-F238E27FC236}">
                  <a16:creationId xmlns:a16="http://schemas.microsoft.com/office/drawing/2014/main" id="{3BD3FAE7-CCFB-4CB9-93B0-F8F2116F9459}"/>
                </a:ext>
              </a:extLst>
            </p:cNvPr>
            <p:cNvSpPr/>
            <p:nvPr/>
          </p:nvSpPr>
          <p:spPr>
            <a:xfrm>
              <a:off x="5735505" y="2899276"/>
              <a:ext cx="22884" cy="56608"/>
            </a:xfrm>
            <a:custGeom>
              <a:avLst/>
              <a:gdLst>
                <a:gd name="connsiteX0" fmla="*/ 10369 w 22884"/>
                <a:gd name="connsiteY0" fmla="*/ 45063 h 56608"/>
                <a:gd name="connsiteX1" fmla="*/ 17354 w 22884"/>
                <a:gd name="connsiteY1" fmla="*/ 31140 h 56608"/>
                <a:gd name="connsiteX2" fmla="*/ 21967 w 22884"/>
                <a:gd name="connsiteY2" fmla="*/ 16265 h 56608"/>
                <a:gd name="connsiteX3" fmla="*/ 23413 w 22884"/>
                <a:gd name="connsiteY3" fmla="*/ 114 h 56608"/>
                <a:gd name="connsiteX4" fmla="*/ 13247 w 22884"/>
                <a:gd name="connsiteY4" fmla="*/ 12749 h 56608"/>
                <a:gd name="connsiteX5" fmla="*/ 6237 w 22884"/>
                <a:gd name="connsiteY5" fmla="*/ 26660 h 56608"/>
                <a:gd name="connsiteX6" fmla="*/ 1625 w 22884"/>
                <a:gd name="connsiteY6" fmla="*/ 41534 h 56608"/>
                <a:gd name="connsiteX7" fmla="*/ 191 w 22884"/>
                <a:gd name="connsiteY7" fmla="*/ 57698 h 56608"/>
                <a:gd name="connsiteX8" fmla="*/ 10369 w 22884"/>
                <a:gd name="connsiteY8" fmla="*/ 45063 h 5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4" h="56608">
                  <a:moveTo>
                    <a:pt x="10369" y="45063"/>
                  </a:moveTo>
                  <a:cubicBezTo>
                    <a:pt x="13088" y="40629"/>
                    <a:pt x="15425" y="35971"/>
                    <a:pt x="17354" y="31140"/>
                  </a:cubicBezTo>
                  <a:cubicBezTo>
                    <a:pt x="19310" y="26321"/>
                    <a:pt x="20854" y="21345"/>
                    <a:pt x="21967" y="16265"/>
                  </a:cubicBezTo>
                  <a:cubicBezTo>
                    <a:pt x="23184" y="10973"/>
                    <a:pt x="23670" y="5539"/>
                    <a:pt x="23413" y="114"/>
                  </a:cubicBezTo>
                  <a:cubicBezTo>
                    <a:pt x="19460" y="3839"/>
                    <a:pt x="16039" y="8090"/>
                    <a:pt x="13247" y="12749"/>
                  </a:cubicBezTo>
                  <a:cubicBezTo>
                    <a:pt x="10528" y="17182"/>
                    <a:pt x="8183" y="21836"/>
                    <a:pt x="6237" y="26660"/>
                  </a:cubicBezTo>
                  <a:cubicBezTo>
                    <a:pt x="4281" y="31478"/>
                    <a:pt x="2738" y="36454"/>
                    <a:pt x="1625" y="41534"/>
                  </a:cubicBezTo>
                  <a:cubicBezTo>
                    <a:pt x="394" y="46829"/>
                    <a:pt x="-89" y="52269"/>
                    <a:pt x="191" y="57698"/>
                  </a:cubicBezTo>
                  <a:cubicBezTo>
                    <a:pt x="4154" y="53979"/>
                    <a:pt x="7579" y="49727"/>
                    <a:pt x="10369" y="45063"/>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10" name="Freeform: Shape 9">
              <a:extLst>
                <a:ext uri="{FF2B5EF4-FFF2-40B4-BE49-F238E27FC236}">
                  <a16:creationId xmlns:a16="http://schemas.microsoft.com/office/drawing/2014/main" id="{3387F168-8638-431D-8BE8-BCDE3E7D974A}"/>
                </a:ext>
              </a:extLst>
            </p:cNvPr>
            <p:cNvSpPr/>
            <p:nvPr/>
          </p:nvSpPr>
          <p:spPr>
            <a:xfrm>
              <a:off x="5773256" y="2920185"/>
              <a:ext cx="31315" cy="42155"/>
            </a:xfrm>
            <a:custGeom>
              <a:avLst/>
              <a:gdLst>
                <a:gd name="connsiteX0" fmla="*/ 20999 w 31315"/>
                <a:gd name="connsiteY0" fmla="*/ 25070 h 42154"/>
                <a:gd name="connsiteX1" fmla="*/ 28021 w 31315"/>
                <a:gd name="connsiteY1" fmla="*/ 13616 h 42154"/>
                <a:gd name="connsiteX2" fmla="*/ 32320 w 31315"/>
                <a:gd name="connsiteY2" fmla="*/ 114 h 42154"/>
                <a:gd name="connsiteX3" fmla="*/ 20517 w 31315"/>
                <a:gd name="connsiteY3" fmla="*/ 7955 h 42154"/>
                <a:gd name="connsiteX4" fmla="*/ 11436 w 31315"/>
                <a:gd name="connsiteY4" fmla="*/ 17843 h 42154"/>
                <a:gd name="connsiteX5" fmla="*/ 4402 w 31315"/>
                <a:gd name="connsiteY5" fmla="*/ 29285 h 42154"/>
                <a:gd name="connsiteX6" fmla="*/ 114 w 31315"/>
                <a:gd name="connsiteY6" fmla="*/ 42787 h 42154"/>
                <a:gd name="connsiteX7" fmla="*/ 11930 w 31315"/>
                <a:gd name="connsiteY7" fmla="*/ 34958 h 42154"/>
                <a:gd name="connsiteX8" fmla="*/ 20999 w 31315"/>
                <a:gd name="connsiteY8" fmla="*/ 25070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15" h="42154">
                  <a:moveTo>
                    <a:pt x="20999" y="25070"/>
                  </a:moveTo>
                  <a:cubicBezTo>
                    <a:pt x="23699" y="21484"/>
                    <a:pt x="26050" y="17649"/>
                    <a:pt x="28021" y="13616"/>
                  </a:cubicBezTo>
                  <a:cubicBezTo>
                    <a:pt x="30146" y="9366"/>
                    <a:pt x="31597" y="4811"/>
                    <a:pt x="32320" y="114"/>
                  </a:cubicBezTo>
                  <a:cubicBezTo>
                    <a:pt x="28001" y="2097"/>
                    <a:pt x="24019" y="4742"/>
                    <a:pt x="20517" y="7955"/>
                  </a:cubicBezTo>
                  <a:cubicBezTo>
                    <a:pt x="17176" y="10948"/>
                    <a:pt x="14134" y="14260"/>
                    <a:pt x="11436" y="17843"/>
                  </a:cubicBezTo>
                  <a:cubicBezTo>
                    <a:pt x="8716" y="21414"/>
                    <a:pt x="6360" y="25247"/>
                    <a:pt x="4402" y="29285"/>
                  </a:cubicBezTo>
                  <a:cubicBezTo>
                    <a:pt x="2269" y="33532"/>
                    <a:pt x="822" y="38088"/>
                    <a:pt x="114" y="42787"/>
                  </a:cubicBezTo>
                  <a:cubicBezTo>
                    <a:pt x="4441" y="40817"/>
                    <a:pt x="8429" y="38175"/>
                    <a:pt x="11930" y="34958"/>
                  </a:cubicBezTo>
                  <a:cubicBezTo>
                    <a:pt x="15270" y="31968"/>
                    <a:pt x="18308" y="28656"/>
                    <a:pt x="20999" y="25070"/>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11" name="Freeform: Shape 10">
              <a:extLst>
                <a:ext uri="{FF2B5EF4-FFF2-40B4-BE49-F238E27FC236}">
                  <a16:creationId xmlns:a16="http://schemas.microsoft.com/office/drawing/2014/main" id="{99FC8280-45EE-4824-B13F-78BA22C44F61}"/>
                </a:ext>
              </a:extLst>
            </p:cNvPr>
            <p:cNvSpPr/>
            <p:nvPr/>
          </p:nvSpPr>
          <p:spPr>
            <a:xfrm>
              <a:off x="5804005" y="2953345"/>
              <a:ext cx="31315" cy="21680"/>
            </a:xfrm>
            <a:custGeom>
              <a:avLst/>
              <a:gdLst>
                <a:gd name="connsiteX0" fmla="*/ 10677 w 31315"/>
                <a:gd name="connsiteY0" fmla="*/ 20237 h 21679"/>
                <a:gd name="connsiteX1" fmla="*/ 19325 w 31315"/>
                <a:gd name="connsiteY1" fmla="*/ 15901 h 21679"/>
                <a:gd name="connsiteX2" fmla="*/ 26551 w 31315"/>
                <a:gd name="connsiteY2" fmla="*/ 9434 h 21679"/>
                <a:gd name="connsiteX3" fmla="*/ 31827 w 31315"/>
                <a:gd name="connsiteY3" fmla="*/ 159 h 21679"/>
                <a:gd name="connsiteX4" fmla="*/ 21252 w 31315"/>
                <a:gd name="connsiteY4" fmla="*/ 1641 h 21679"/>
                <a:gd name="connsiteX5" fmla="*/ 12604 w 31315"/>
                <a:gd name="connsiteY5" fmla="*/ 5965 h 21679"/>
                <a:gd name="connsiteX6" fmla="*/ 5377 w 31315"/>
                <a:gd name="connsiteY6" fmla="*/ 12420 h 21679"/>
                <a:gd name="connsiteX7" fmla="*/ 114 w 31315"/>
                <a:gd name="connsiteY7" fmla="*/ 21719 h 21679"/>
                <a:gd name="connsiteX8" fmla="*/ 10677 w 31315"/>
                <a:gd name="connsiteY8" fmla="*/ 20237 h 21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15" h="21679">
                  <a:moveTo>
                    <a:pt x="10677" y="20237"/>
                  </a:moveTo>
                  <a:cubicBezTo>
                    <a:pt x="13743" y="19191"/>
                    <a:pt x="16652" y="17732"/>
                    <a:pt x="19325" y="15901"/>
                  </a:cubicBezTo>
                  <a:cubicBezTo>
                    <a:pt x="22017" y="14084"/>
                    <a:pt x="24448" y="11908"/>
                    <a:pt x="26551" y="9434"/>
                  </a:cubicBezTo>
                  <a:cubicBezTo>
                    <a:pt x="28901" y="6718"/>
                    <a:pt x="30693" y="3567"/>
                    <a:pt x="31827" y="159"/>
                  </a:cubicBezTo>
                  <a:cubicBezTo>
                    <a:pt x="28239" y="-48"/>
                    <a:pt x="24645" y="456"/>
                    <a:pt x="21252" y="1641"/>
                  </a:cubicBezTo>
                  <a:cubicBezTo>
                    <a:pt x="18189" y="2688"/>
                    <a:pt x="15280" y="4143"/>
                    <a:pt x="12604" y="5965"/>
                  </a:cubicBezTo>
                  <a:cubicBezTo>
                    <a:pt x="9913" y="7779"/>
                    <a:pt x="7482" y="9951"/>
                    <a:pt x="5377" y="12420"/>
                  </a:cubicBezTo>
                  <a:cubicBezTo>
                    <a:pt x="3027" y="15142"/>
                    <a:pt x="1238" y="18303"/>
                    <a:pt x="114" y="21719"/>
                  </a:cubicBezTo>
                  <a:cubicBezTo>
                    <a:pt x="3698" y="21929"/>
                    <a:pt x="7289" y="21426"/>
                    <a:pt x="10677" y="20237"/>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12" name="Freeform: Shape 11">
              <a:extLst>
                <a:ext uri="{FF2B5EF4-FFF2-40B4-BE49-F238E27FC236}">
                  <a16:creationId xmlns:a16="http://schemas.microsoft.com/office/drawing/2014/main" id="{AE64E4EF-B375-4868-B78C-E29FC92025CF}"/>
                </a:ext>
              </a:extLst>
            </p:cNvPr>
            <p:cNvSpPr/>
            <p:nvPr/>
          </p:nvSpPr>
          <p:spPr>
            <a:xfrm>
              <a:off x="5646710" y="2899276"/>
              <a:ext cx="22884" cy="56608"/>
            </a:xfrm>
            <a:custGeom>
              <a:avLst/>
              <a:gdLst>
                <a:gd name="connsiteX0" fmla="*/ 6230 w 22884"/>
                <a:gd name="connsiteY0" fmla="*/ 31140 h 56608"/>
                <a:gd name="connsiteX1" fmla="*/ 13228 w 22884"/>
                <a:gd name="connsiteY1" fmla="*/ 45063 h 56608"/>
                <a:gd name="connsiteX2" fmla="*/ 23405 w 22884"/>
                <a:gd name="connsiteY2" fmla="*/ 57698 h 56608"/>
                <a:gd name="connsiteX3" fmla="*/ 21972 w 22884"/>
                <a:gd name="connsiteY3" fmla="*/ 41534 h 56608"/>
                <a:gd name="connsiteX4" fmla="*/ 17359 w 22884"/>
                <a:gd name="connsiteY4" fmla="*/ 26660 h 56608"/>
                <a:gd name="connsiteX5" fmla="*/ 10349 w 22884"/>
                <a:gd name="connsiteY5" fmla="*/ 12749 h 56608"/>
                <a:gd name="connsiteX6" fmla="*/ 184 w 22884"/>
                <a:gd name="connsiteY6" fmla="*/ 114 h 56608"/>
                <a:gd name="connsiteX7" fmla="*/ 1629 w 22884"/>
                <a:gd name="connsiteY7" fmla="*/ 16265 h 56608"/>
                <a:gd name="connsiteX8" fmla="*/ 6230 w 22884"/>
                <a:gd name="connsiteY8" fmla="*/ 31140 h 5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4" h="56608">
                  <a:moveTo>
                    <a:pt x="6230" y="31140"/>
                  </a:moveTo>
                  <a:cubicBezTo>
                    <a:pt x="8164" y="35971"/>
                    <a:pt x="10505" y="40629"/>
                    <a:pt x="13228" y="45063"/>
                  </a:cubicBezTo>
                  <a:cubicBezTo>
                    <a:pt x="16017" y="49727"/>
                    <a:pt x="19443" y="53979"/>
                    <a:pt x="23405" y="57698"/>
                  </a:cubicBezTo>
                  <a:cubicBezTo>
                    <a:pt x="23685" y="52269"/>
                    <a:pt x="23202" y="46829"/>
                    <a:pt x="21972" y="41534"/>
                  </a:cubicBezTo>
                  <a:cubicBezTo>
                    <a:pt x="20858" y="36454"/>
                    <a:pt x="19315" y="31478"/>
                    <a:pt x="17359" y="26660"/>
                  </a:cubicBezTo>
                  <a:cubicBezTo>
                    <a:pt x="15413" y="21836"/>
                    <a:pt x="13069" y="17182"/>
                    <a:pt x="10349" y="12749"/>
                  </a:cubicBezTo>
                  <a:cubicBezTo>
                    <a:pt x="7557" y="8090"/>
                    <a:pt x="4136" y="3839"/>
                    <a:pt x="184" y="114"/>
                  </a:cubicBezTo>
                  <a:cubicBezTo>
                    <a:pt x="-80" y="5539"/>
                    <a:pt x="406" y="10974"/>
                    <a:pt x="1629" y="16265"/>
                  </a:cubicBezTo>
                  <a:cubicBezTo>
                    <a:pt x="2744" y="21344"/>
                    <a:pt x="4283" y="26319"/>
                    <a:pt x="6230" y="31140"/>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13" name="Freeform: Shape 12">
              <a:extLst>
                <a:ext uri="{FF2B5EF4-FFF2-40B4-BE49-F238E27FC236}">
                  <a16:creationId xmlns:a16="http://schemas.microsoft.com/office/drawing/2014/main" id="{1D581352-3089-4333-A237-C8D2C19960FC}"/>
                </a:ext>
              </a:extLst>
            </p:cNvPr>
            <p:cNvSpPr/>
            <p:nvPr/>
          </p:nvSpPr>
          <p:spPr>
            <a:xfrm>
              <a:off x="5600156" y="2920185"/>
              <a:ext cx="31315" cy="42155"/>
            </a:xfrm>
            <a:custGeom>
              <a:avLst/>
              <a:gdLst>
                <a:gd name="connsiteX0" fmla="*/ 4378 w 31315"/>
                <a:gd name="connsiteY0" fmla="*/ 13616 h 42154"/>
                <a:gd name="connsiteX1" fmla="*/ 11400 w 31315"/>
                <a:gd name="connsiteY1" fmla="*/ 25070 h 42154"/>
                <a:gd name="connsiteX2" fmla="*/ 20469 w 31315"/>
                <a:gd name="connsiteY2" fmla="*/ 34958 h 42154"/>
                <a:gd name="connsiteX3" fmla="*/ 32284 w 31315"/>
                <a:gd name="connsiteY3" fmla="*/ 42787 h 42154"/>
                <a:gd name="connsiteX4" fmla="*/ 27997 w 31315"/>
                <a:gd name="connsiteY4" fmla="*/ 29285 h 42154"/>
                <a:gd name="connsiteX5" fmla="*/ 20963 w 31315"/>
                <a:gd name="connsiteY5" fmla="*/ 17843 h 42154"/>
                <a:gd name="connsiteX6" fmla="*/ 11917 w 31315"/>
                <a:gd name="connsiteY6" fmla="*/ 7955 h 42154"/>
                <a:gd name="connsiteX7" fmla="*/ 114 w 31315"/>
                <a:gd name="connsiteY7" fmla="*/ 114 h 42154"/>
                <a:gd name="connsiteX8" fmla="*/ 4378 w 31315"/>
                <a:gd name="connsiteY8" fmla="*/ 13616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15" h="42154">
                  <a:moveTo>
                    <a:pt x="4378" y="13616"/>
                  </a:moveTo>
                  <a:cubicBezTo>
                    <a:pt x="6344" y="17651"/>
                    <a:pt x="8695" y="21487"/>
                    <a:pt x="11400" y="25070"/>
                  </a:cubicBezTo>
                  <a:cubicBezTo>
                    <a:pt x="14090" y="28656"/>
                    <a:pt x="17128" y="31968"/>
                    <a:pt x="20469" y="34958"/>
                  </a:cubicBezTo>
                  <a:cubicBezTo>
                    <a:pt x="23969" y="38175"/>
                    <a:pt x="27957" y="40817"/>
                    <a:pt x="32284" y="42787"/>
                  </a:cubicBezTo>
                  <a:cubicBezTo>
                    <a:pt x="31576" y="38088"/>
                    <a:pt x="30129" y="33532"/>
                    <a:pt x="27997" y="29285"/>
                  </a:cubicBezTo>
                  <a:cubicBezTo>
                    <a:pt x="26034" y="25249"/>
                    <a:pt x="23678" y="21417"/>
                    <a:pt x="20963" y="17843"/>
                  </a:cubicBezTo>
                  <a:cubicBezTo>
                    <a:pt x="18276" y="14261"/>
                    <a:pt x="15246" y="10950"/>
                    <a:pt x="11917" y="7955"/>
                  </a:cubicBezTo>
                  <a:cubicBezTo>
                    <a:pt x="8414" y="4744"/>
                    <a:pt x="4432" y="2099"/>
                    <a:pt x="114" y="114"/>
                  </a:cubicBezTo>
                  <a:cubicBezTo>
                    <a:pt x="826" y="4809"/>
                    <a:pt x="2265" y="9364"/>
                    <a:pt x="4378" y="13616"/>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14" name="Freeform: Shape 13">
              <a:extLst>
                <a:ext uri="{FF2B5EF4-FFF2-40B4-BE49-F238E27FC236}">
                  <a16:creationId xmlns:a16="http://schemas.microsoft.com/office/drawing/2014/main" id="{B0ADDB9F-AA9D-4F07-9481-7C48B313C7ED}"/>
                </a:ext>
              </a:extLst>
            </p:cNvPr>
            <p:cNvSpPr/>
            <p:nvPr/>
          </p:nvSpPr>
          <p:spPr>
            <a:xfrm>
              <a:off x="5569913" y="2953326"/>
              <a:ext cx="31315" cy="21680"/>
            </a:xfrm>
            <a:custGeom>
              <a:avLst/>
              <a:gdLst>
                <a:gd name="connsiteX0" fmla="*/ 12568 w 31315"/>
                <a:gd name="connsiteY0" fmla="*/ 15921 h 21679"/>
                <a:gd name="connsiteX1" fmla="*/ 21216 w 31315"/>
                <a:gd name="connsiteY1" fmla="*/ 20257 h 21679"/>
                <a:gd name="connsiteX2" fmla="*/ 31791 w 31315"/>
                <a:gd name="connsiteY2" fmla="*/ 21763 h 21679"/>
                <a:gd name="connsiteX3" fmla="*/ 26503 w 31315"/>
                <a:gd name="connsiteY3" fmla="*/ 12501 h 21679"/>
                <a:gd name="connsiteX4" fmla="*/ 19277 w 31315"/>
                <a:gd name="connsiteY4" fmla="*/ 6045 h 21679"/>
                <a:gd name="connsiteX5" fmla="*/ 10677 w 31315"/>
                <a:gd name="connsiteY5" fmla="*/ 1661 h 21679"/>
                <a:gd name="connsiteX6" fmla="*/ 114 w 31315"/>
                <a:gd name="connsiteY6" fmla="*/ 155 h 21679"/>
                <a:gd name="connsiteX7" fmla="*/ 5377 w 31315"/>
                <a:gd name="connsiteY7" fmla="*/ 9429 h 21679"/>
                <a:gd name="connsiteX8" fmla="*/ 12568 w 31315"/>
                <a:gd name="connsiteY8" fmla="*/ 15921 h 21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15" h="21679">
                  <a:moveTo>
                    <a:pt x="12568" y="15921"/>
                  </a:moveTo>
                  <a:cubicBezTo>
                    <a:pt x="15239" y="17755"/>
                    <a:pt x="18149" y="19213"/>
                    <a:pt x="21216" y="20257"/>
                  </a:cubicBezTo>
                  <a:cubicBezTo>
                    <a:pt x="24606" y="21455"/>
                    <a:pt x="28201" y="21967"/>
                    <a:pt x="31791" y="21763"/>
                  </a:cubicBezTo>
                  <a:cubicBezTo>
                    <a:pt x="30650" y="18359"/>
                    <a:pt x="28854" y="15213"/>
                    <a:pt x="26503" y="12501"/>
                  </a:cubicBezTo>
                  <a:cubicBezTo>
                    <a:pt x="24395" y="10034"/>
                    <a:pt x="21964" y="7862"/>
                    <a:pt x="19277" y="6045"/>
                  </a:cubicBezTo>
                  <a:cubicBezTo>
                    <a:pt x="16619" y="4205"/>
                    <a:pt x="13727" y="2731"/>
                    <a:pt x="10677" y="1661"/>
                  </a:cubicBezTo>
                  <a:cubicBezTo>
                    <a:pt x="7289" y="470"/>
                    <a:pt x="3700" y="-42"/>
                    <a:pt x="114" y="155"/>
                  </a:cubicBezTo>
                  <a:cubicBezTo>
                    <a:pt x="1249" y="3559"/>
                    <a:pt x="3036" y="6710"/>
                    <a:pt x="5377" y="9429"/>
                  </a:cubicBezTo>
                  <a:cubicBezTo>
                    <a:pt x="7471" y="11907"/>
                    <a:pt x="9890" y="14090"/>
                    <a:pt x="12568" y="15921"/>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grpSp>
      <p:pic>
        <p:nvPicPr>
          <p:cNvPr id="15" name="Graphic 14">
            <a:extLst>
              <a:ext uri="{FF2B5EF4-FFF2-40B4-BE49-F238E27FC236}">
                <a16:creationId xmlns:a16="http://schemas.microsoft.com/office/drawing/2014/main" id="{145860FF-24AD-4558-877A-C2639C435C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8500" y="2681093"/>
            <a:ext cx="521163" cy="401729"/>
          </a:xfrm>
          <a:prstGeom prst="rect">
            <a:avLst/>
          </a:prstGeom>
        </p:spPr>
      </p:pic>
      <p:pic>
        <p:nvPicPr>
          <p:cNvPr id="16" name="Graphic 15">
            <a:extLst>
              <a:ext uri="{FF2B5EF4-FFF2-40B4-BE49-F238E27FC236}">
                <a16:creationId xmlns:a16="http://schemas.microsoft.com/office/drawing/2014/main" id="{FAD54A92-0CA6-401C-BB47-CBC24D402A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0165" y="4385816"/>
            <a:ext cx="337832" cy="476938"/>
          </a:xfrm>
          <a:prstGeom prst="rect">
            <a:avLst/>
          </a:prstGeom>
        </p:spPr>
      </p:pic>
    </p:spTree>
    <p:extLst>
      <p:ext uri="{BB962C8B-B14F-4D97-AF65-F5344CB8AC3E}">
        <p14:creationId xmlns:p14="http://schemas.microsoft.com/office/powerpoint/2010/main" val="2345180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mother sits with her 3 children inside an IDP camp tent. A water jug and four cups are in front. Large hessian sacks sit behind.">
            <a:extLst>
              <a:ext uri="{FF2B5EF4-FFF2-40B4-BE49-F238E27FC236}">
                <a16:creationId xmlns:a16="http://schemas.microsoft.com/office/drawing/2014/main" id="{3657CDEA-3BF7-4942-A79A-9385F699C471}"/>
              </a:ext>
            </a:extLst>
          </p:cNvPr>
          <p:cNvPicPr>
            <a:picLocks noGrp="1" noChangeAspect="1"/>
          </p:cNvPicPr>
          <p:nvPr>
            <p:ph type="pic" sz="quarter" idx="10"/>
          </p:nvPr>
        </p:nvPicPr>
        <p:blipFill>
          <a:blip r:embed="rId2" cstate="print">
            <a:extLst>
              <a:ext uri="{BEBA8EAE-BF5A-486C-A8C5-ECC9F3942E4B}">
                <a14:imgProps xmlns:a14="http://schemas.microsoft.com/office/drawing/2010/main">
                  <a14:imgLayer r:embed="rId3">
                    <a14:imgEffect>
                      <a14:sharpenSoften amount="20000"/>
                    </a14:imgEffect>
                    <a14:imgEffect>
                      <a14:colorTemperature colorTemp="5900"/>
                    </a14:imgEffect>
                    <a14:imgEffect>
                      <a14:saturation sat="74000"/>
                    </a14:imgEffect>
                    <a14:imgEffect>
                      <a14:brightnessContrast bright="12000" contrast="20000"/>
                    </a14:imgEffect>
                  </a14:imgLayer>
                </a14:imgProps>
              </a:ex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CB5DEF4C-87D7-42E9-AF52-179B12CBB8A4}"/>
              </a:ext>
            </a:extLst>
          </p:cNvPr>
          <p:cNvSpPr>
            <a:spLocks noGrp="1"/>
          </p:cNvSpPr>
          <p:nvPr>
            <p:ph type="body" sz="quarter" idx="11"/>
          </p:nvPr>
        </p:nvSpPr>
        <p:spPr/>
        <p:txBody>
          <a:bodyPr lIns="91440" tIns="45720" rIns="91440" bIns="45720" anchor="t"/>
          <a:lstStyle/>
          <a:p>
            <a:pPr marL="717550" lvl="0"/>
            <a:r>
              <a:rPr lang="en-AU" sz="2200"/>
              <a:t>Cash transfers to households at risk of poverty </a:t>
            </a:r>
          </a:p>
          <a:p>
            <a:pPr marL="717550" lvl="0"/>
            <a:endParaRPr lang="en-AU" sz="900"/>
          </a:p>
          <a:p>
            <a:pPr marL="717550"/>
            <a:r>
              <a:rPr lang="en-US" sz="2200">
                <a:latin typeface="Arial"/>
                <a:ea typeface="Roboto Light"/>
                <a:cs typeface="Arial"/>
              </a:rPr>
              <a:t>Support for families forced from their homes</a:t>
            </a:r>
          </a:p>
          <a:p>
            <a:pPr marL="717550" lvl="0"/>
            <a:endParaRPr lang="en-AU" sz="800"/>
          </a:p>
          <a:p>
            <a:pPr marL="717550" lvl="0"/>
            <a:r>
              <a:rPr lang="en-AU" sz="2200"/>
              <a:t>Hygiene supplies, including soap and hand sanitisers to help prevent the spread of COVID-19 </a:t>
            </a:r>
          </a:p>
          <a:p>
            <a:pPr marL="717550" lvl="0"/>
            <a:endParaRPr lang="en-AU" sz="800"/>
          </a:p>
          <a:p>
            <a:pPr marL="717550" lvl="0"/>
            <a:r>
              <a:rPr lang="en-AU" sz="2200"/>
              <a:t>Seeds and household items for families impacted by conflict and displacement </a:t>
            </a:r>
          </a:p>
          <a:p>
            <a:pPr marL="342900" indent="-342900">
              <a:buFont typeface="Arial" panose="020B0604020202020204" pitchFamily="34" charset="0"/>
              <a:buChar char="•"/>
            </a:pPr>
            <a:endParaRPr lang="en-AU" sz="2400"/>
          </a:p>
        </p:txBody>
      </p:sp>
      <p:sp>
        <p:nvSpPr>
          <p:cNvPr id="2" name="Title 1">
            <a:extLst>
              <a:ext uri="{FF2B5EF4-FFF2-40B4-BE49-F238E27FC236}">
                <a16:creationId xmlns:a16="http://schemas.microsoft.com/office/drawing/2014/main" id="{E24113D7-50D4-475D-8C12-16FCF55E4674}"/>
              </a:ext>
            </a:extLst>
          </p:cNvPr>
          <p:cNvSpPr>
            <a:spLocks noGrp="1"/>
          </p:cNvSpPr>
          <p:nvPr>
            <p:ph type="ctrTitle"/>
          </p:nvPr>
        </p:nvSpPr>
        <p:spPr>
          <a:prstGeom prst="rect">
            <a:avLst/>
          </a:prstGeom>
        </p:spPr>
        <p:txBody>
          <a:bodyPr/>
          <a:lstStyle/>
          <a:p>
            <a:r>
              <a:rPr lang="en-AU"/>
              <a:t>Caritas Australia’s Response</a:t>
            </a:r>
          </a:p>
        </p:txBody>
      </p:sp>
      <p:pic>
        <p:nvPicPr>
          <p:cNvPr id="17" name="Graphic 16">
            <a:extLst>
              <a:ext uri="{FF2B5EF4-FFF2-40B4-BE49-F238E27FC236}">
                <a16:creationId xmlns:a16="http://schemas.microsoft.com/office/drawing/2014/main" id="{0CF1B3EA-49F4-4B79-A7DE-78C23F5F42B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6458" y="3288074"/>
            <a:ext cx="465636" cy="465636"/>
          </a:xfrm>
          <a:prstGeom prst="rect">
            <a:avLst/>
          </a:prstGeom>
        </p:spPr>
      </p:pic>
      <p:pic>
        <p:nvPicPr>
          <p:cNvPr id="18" name="Graphic 17">
            <a:extLst>
              <a:ext uri="{FF2B5EF4-FFF2-40B4-BE49-F238E27FC236}">
                <a16:creationId xmlns:a16="http://schemas.microsoft.com/office/drawing/2014/main" id="{D73DAED9-AB60-47E5-AC86-F2A4C273E4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4499" y="1344489"/>
            <a:ext cx="529555" cy="529555"/>
          </a:xfrm>
          <a:prstGeom prst="rect">
            <a:avLst/>
          </a:prstGeom>
        </p:spPr>
      </p:pic>
      <p:grpSp>
        <p:nvGrpSpPr>
          <p:cNvPr id="19" name="Group 18">
            <a:extLst>
              <a:ext uri="{FF2B5EF4-FFF2-40B4-BE49-F238E27FC236}">
                <a16:creationId xmlns:a16="http://schemas.microsoft.com/office/drawing/2014/main" id="{261A5743-75C0-4FAC-B456-E3C4B8DBD3D5}"/>
              </a:ext>
            </a:extLst>
          </p:cNvPr>
          <p:cNvGrpSpPr/>
          <p:nvPr/>
        </p:nvGrpSpPr>
        <p:grpSpPr>
          <a:xfrm>
            <a:off x="277177" y="4478018"/>
            <a:ext cx="644199" cy="529556"/>
            <a:chOff x="1227031" y="3555665"/>
            <a:chExt cx="328580" cy="236725"/>
          </a:xfrm>
        </p:grpSpPr>
        <p:sp>
          <p:nvSpPr>
            <p:cNvPr id="20" name="Freeform: Shape 19">
              <a:extLst>
                <a:ext uri="{FF2B5EF4-FFF2-40B4-BE49-F238E27FC236}">
                  <a16:creationId xmlns:a16="http://schemas.microsoft.com/office/drawing/2014/main" id="{65C20FBB-48E5-4162-9BC1-910E9B721171}"/>
                </a:ext>
              </a:extLst>
            </p:cNvPr>
            <p:cNvSpPr/>
            <p:nvPr/>
          </p:nvSpPr>
          <p:spPr>
            <a:xfrm>
              <a:off x="1452873" y="3770762"/>
              <a:ext cx="19271" cy="7227"/>
            </a:xfrm>
            <a:custGeom>
              <a:avLst/>
              <a:gdLst>
                <a:gd name="connsiteX0" fmla="*/ 19590 w 19270"/>
                <a:gd name="connsiteY0" fmla="*/ 6401 h 7226"/>
                <a:gd name="connsiteX1" fmla="*/ 114 w 19270"/>
                <a:gd name="connsiteY1" fmla="*/ 114 h 7226"/>
                <a:gd name="connsiteX2" fmla="*/ 6016 w 19270"/>
                <a:gd name="connsiteY2" fmla="*/ 7895 h 7226"/>
                <a:gd name="connsiteX3" fmla="*/ 19590 w 19270"/>
                <a:gd name="connsiteY3" fmla="*/ 6401 h 7226"/>
              </a:gdLst>
              <a:ahLst/>
              <a:cxnLst>
                <a:cxn ang="0">
                  <a:pos x="connsiteX0" y="connsiteY0"/>
                </a:cxn>
                <a:cxn ang="0">
                  <a:pos x="connsiteX1" y="connsiteY1"/>
                </a:cxn>
                <a:cxn ang="0">
                  <a:pos x="connsiteX2" y="connsiteY2"/>
                </a:cxn>
                <a:cxn ang="0">
                  <a:pos x="connsiteX3" y="connsiteY3"/>
                </a:cxn>
              </a:cxnLst>
              <a:rect l="l" t="t" r="r" b="b"/>
              <a:pathLst>
                <a:path w="19270" h="7226">
                  <a:moveTo>
                    <a:pt x="19590" y="6401"/>
                  </a:moveTo>
                  <a:cubicBezTo>
                    <a:pt x="12821" y="3992"/>
                    <a:pt x="6341" y="1945"/>
                    <a:pt x="114" y="114"/>
                  </a:cubicBezTo>
                  <a:cubicBezTo>
                    <a:pt x="2114" y="2668"/>
                    <a:pt x="4077" y="5269"/>
                    <a:pt x="6016" y="7895"/>
                  </a:cubicBezTo>
                  <a:cubicBezTo>
                    <a:pt x="10545" y="7533"/>
                    <a:pt x="15069" y="7036"/>
                    <a:pt x="19590" y="6401"/>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21" name="Freeform: Shape 20">
              <a:extLst>
                <a:ext uri="{FF2B5EF4-FFF2-40B4-BE49-F238E27FC236}">
                  <a16:creationId xmlns:a16="http://schemas.microsoft.com/office/drawing/2014/main" id="{C08749C0-EA38-44EB-B396-A45DEF133027}"/>
                </a:ext>
              </a:extLst>
            </p:cNvPr>
            <p:cNvSpPr/>
            <p:nvPr/>
          </p:nvSpPr>
          <p:spPr>
            <a:xfrm>
              <a:off x="1391809" y="3667254"/>
              <a:ext cx="163802" cy="108398"/>
            </a:xfrm>
            <a:custGeom>
              <a:avLst/>
              <a:gdLst>
                <a:gd name="connsiteX0" fmla="*/ 156617 w 163801"/>
                <a:gd name="connsiteY0" fmla="*/ 72765 h 108398"/>
                <a:gd name="connsiteX1" fmla="*/ 149957 w 163801"/>
                <a:gd name="connsiteY1" fmla="*/ 53639 h 108398"/>
                <a:gd name="connsiteX2" fmla="*/ 130963 w 163801"/>
                <a:gd name="connsiteY2" fmla="*/ 114 h 108398"/>
                <a:gd name="connsiteX3" fmla="*/ 120508 w 163801"/>
                <a:gd name="connsiteY3" fmla="*/ 12158 h 108398"/>
                <a:gd name="connsiteX4" fmla="*/ 113487 w 163801"/>
                <a:gd name="connsiteY4" fmla="*/ 19891 h 108398"/>
                <a:gd name="connsiteX5" fmla="*/ 96011 w 163801"/>
                <a:gd name="connsiteY5" fmla="*/ 26178 h 108398"/>
                <a:gd name="connsiteX6" fmla="*/ 35922 w 163801"/>
                <a:gd name="connsiteY6" fmla="*/ 42510 h 108398"/>
                <a:gd name="connsiteX7" fmla="*/ 20072 w 163801"/>
                <a:gd name="connsiteY7" fmla="*/ 43847 h 108398"/>
                <a:gd name="connsiteX8" fmla="*/ 5534 w 163801"/>
                <a:gd name="connsiteY8" fmla="*/ 44834 h 108398"/>
                <a:gd name="connsiteX9" fmla="*/ 114 w 163801"/>
                <a:gd name="connsiteY9" fmla="*/ 44485 h 108398"/>
                <a:gd name="connsiteX10" fmla="*/ 34741 w 163801"/>
                <a:gd name="connsiteY10" fmla="*/ 73620 h 108398"/>
                <a:gd name="connsiteX11" fmla="*/ 44798 w 163801"/>
                <a:gd name="connsiteY11" fmla="*/ 84219 h 108398"/>
                <a:gd name="connsiteX12" fmla="*/ 87266 w 163801"/>
                <a:gd name="connsiteY12" fmla="*/ 99624 h 108398"/>
                <a:gd name="connsiteX13" fmla="*/ 87399 w 163801"/>
                <a:gd name="connsiteY13" fmla="*/ 99624 h 108398"/>
                <a:gd name="connsiteX14" fmla="*/ 90434 w 163801"/>
                <a:gd name="connsiteY14" fmla="*/ 107151 h 108398"/>
                <a:gd name="connsiteX15" fmla="*/ 89784 w 163801"/>
                <a:gd name="connsiteY15" fmla="*/ 108356 h 108398"/>
                <a:gd name="connsiteX16" fmla="*/ 144453 w 163801"/>
                <a:gd name="connsiteY16" fmla="*/ 100816 h 108398"/>
                <a:gd name="connsiteX17" fmla="*/ 163567 w 163801"/>
                <a:gd name="connsiteY17" fmla="*/ 98203 h 108398"/>
                <a:gd name="connsiteX18" fmla="*/ 156617 w 163801"/>
                <a:gd name="connsiteY18" fmla="*/ 72765 h 10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3801" h="108398">
                  <a:moveTo>
                    <a:pt x="156617" y="72765"/>
                  </a:moveTo>
                  <a:cubicBezTo>
                    <a:pt x="151113" y="61757"/>
                    <a:pt x="151402" y="65225"/>
                    <a:pt x="149957" y="53639"/>
                  </a:cubicBezTo>
                  <a:cubicBezTo>
                    <a:pt x="148680" y="43461"/>
                    <a:pt x="138684" y="13351"/>
                    <a:pt x="130963" y="114"/>
                  </a:cubicBezTo>
                  <a:cubicBezTo>
                    <a:pt x="129229" y="2848"/>
                    <a:pt x="126471" y="6221"/>
                    <a:pt x="120508" y="12158"/>
                  </a:cubicBezTo>
                  <a:cubicBezTo>
                    <a:pt x="117401" y="15266"/>
                    <a:pt x="115233" y="17831"/>
                    <a:pt x="113487" y="19891"/>
                  </a:cubicBezTo>
                  <a:cubicBezTo>
                    <a:pt x="108175" y="26202"/>
                    <a:pt x="105706" y="28406"/>
                    <a:pt x="96011" y="26178"/>
                  </a:cubicBezTo>
                  <a:cubicBezTo>
                    <a:pt x="83292" y="33019"/>
                    <a:pt x="61155" y="40752"/>
                    <a:pt x="35922" y="42510"/>
                  </a:cubicBezTo>
                  <a:cubicBezTo>
                    <a:pt x="29695" y="42944"/>
                    <a:pt x="24576" y="43425"/>
                    <a:pt x="20072" y="43847"/>
                  </a:cubicBezTo>
                  <a:cubicBezTo>
                    <a:pt x="14146" y="44401"/>
                    <a:pt x="9497" y="44834"/>
                    <a:pt x="5534" y="44834"/>
                  </a:cubicBezTo>
                  <a:cubicBezTo>
                    <a:pt x="3722" y="44847"/>
                    <a:pt x="1910" y="44730"/>
                    <a:pt x="114" y="44485"/>
                  </a:cubicBezTo>
                  <a:cubicBezTo>
                    <a:pt x="12418" y="53254"/>
                    <a:pt x="23998" y="62997"/>
                    <a:pt x="34741" y="73620"/>
                  </a:cubicBezTo>
                  <a:cubicBezTo>
                    <a:pt x="38090" y="76981"/>
                    <a:pt x="41462" y="80546"/>
                    <a:pt x="44798" y="84219"/>
                  </a:cubicBezTo>
                  <a:cubicBezTo>
                    <a:pt x="59294" y="88363"/>
                    <a:pt x="73485" y="93511"/>
                    <a:pt x="87266" y="99624"/>
                  </a:cubicBezTo>
                  <a:lnTo>
                    <a:pt x="87399" y="99624"/>
                  </a:lnTo>
                  <a:cubicBezTo>
                    <a:pt x="90204" y="100972"/>
                    <a:pt x="91519" y="104235"/>
                    <a:pt x="90434" y="107151"/>
                  </a:cubicBezTo>
                  <a:cubicBezTo>
                    <a:pt x="90263" y="107576"/>
                    <a:pt x="90044" y="107980"/>
                    <a:pt x="89784" y="108356"/>
                  </a:cubicBezTo>
                  <a:cubicBezTo>
                    <a:pt x="112824" y="104140"/>
                    <a:pt x="131409" y="100816"/>
                    <a:pt x="144453" y="100816"/>
                  </a:cubicBezTo>
                  <a:cubicBezTo>
                    <a:pt x="157773" y="100816"/>
                    <a:pt x="161544" y="101105"/>
                    <a:pt x="163567" y="98203"/>
                  </a:cubicBezTo>
                  <a:cubicBezTo>
                    <a:pt x="165590" y="95300"/>
                    <a:pt x="162122" y="83774"/>
                    <a:pt x="156617" y="72765"/>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22" name="Freeform: Shape 21">
              <a:extLst>
                <a:ext uri="{FF2B5EF4-FFF2-40B4-BE49-F238E27FC236}">
                  <a16:creationId xmlns:a16="http://schemas.microsoft.com/office/drawing/2014/main" id="{D92E8072-D681-497F-8924-2624DEE0E218}"/>
                </a:ext>
              </a:extLst>
            </p:cNvPr>
            <p:cNvSpPr/>
            <p:nvPr/>
          </p:nvSpPr>
          <p:spPr>
            <a:xfrm>
              <a:off x="1361482" y="3689933"/>
              <a:ext cx="3613" cy="3613"/>
            </a:xfrm>
            <a:custGeom>
              <a:avLst/>
              <a:gdLst>
                <a:gd name="connsiteX0" fmla="*/ 3787 w 3613"/>
                <a:gd name="connsiteY0" fmla="*/ 4571 h 3613"/>
                <a:gd name="connsiteX1" fmla="*/ 825 w 3613"/>
                <a:gd name="connsiteY1" fmla="*/ 114 h 3613"/>
                <a:gd name="connsiteX2" fmla="*/ 114 w 3613"/>
                <a:gd name="connsiteY2" fmla="*/ 2523 h 3613"/>
              </a:gdLst>
              <a:ahLst/>
              <a:cxnLst>
                <a:cxn ang="0">
                  <a:pos x="connsiteX0" y="connsiteY0"/>
                </a:cxn>
                <a:cxn ang="0">
                  <a:pos x="connsiteX1" y="connsiteY1"/>
                </a:cxn>
                <a:cxn ang="0">
                  <a:pos x="connsiteX2" y="connsiteY2"/>
                </a:cxn>
              </a:cxnLst>
              <a:rect l="l" t="t" r="r" b="b"/>
              <a:pathLst>
                <a:path w="3613" h="3613">
                  <a:moveTo>
                    <a:pt x="3787" y="4571"/>
                  </a:moveTo>
                  <a:cubicBezTo>
                    <a:pt x="2713" y="3145"/>
                    <a:pt x="1724" y="1657"/>
                    <a:pt x="825" y="114"/>
                  </a:cubicBezTo>
                  <a:cubicBezTo>
                    <a:pt x="668" y="716"/>
                    <a:pt x="415" y="1523"/>
                    <a:pt x="114" y="2523"/>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23" name="Freeform: Shape 22">
              <a:extLst>
                <a:ext uri="{FF2B5EF4-FFF2-40B4-BE49-F238E27FC236}">
                  <a16:creationId xmlns:a16="http://schemas.microsoft.com/office/drawing/2014/main" id="{7DC46590-7F4A-4D9E-BFED-074EF9B4F3AD}"/>
                </a:ext>
              </a:extLst>
            </p:cNvPr>
            <p:cNvSpPr/>
            <p:nvPr/>
          </p:nvSpPr>
          <p:spPr>
            <a:xfrm>
              <a:off x="1248326" y="3768401"/>
              <a:ext cx="33724" cy="20475"/>
            </a:xfrm>
            <a:custGeom>
              <a:avLst/>
              <a:gdLst>
                <a:gd name="connsiteX0" fmla="*/ 32923 w 33723"/>
                <a:gd name="connsiteY0" fmla="*/ 4764 h 20475"/>
                <a:gd name="connsiteX1" fmla="*/ 17783 w 33723"/>
                <a:gd name="connsiteY1" fmla="*/ 5787 h 20475"/>
                <a:gd name="connsiteX2" fmla="*/ 114 w 33723"/>
                <a:gd name="connsiteY2" fmla="*/ 18711 h 20475"/>
                <a:gd name="connsiteX3" fmla="*/ 29310 w 33723"/>
                <a:gd name="connsiteY3" fmla="*/ 15977 h 20475"/>
                <a:gd name="connsiteX4" fmla="*/ 32923 w 33723"/>
                <a:gd name="connsiteY4" fmla="*/ 4764 h 2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23" h="20475">
                  <a:moveTo>
                    <a:pt x="32923" y="4764"/>
                  </a:moveTo>
                  <a:cubicBezTo>
                    <a:pt x="29310" y="-2306"/>
                    <a:pt x="20758" y="-789"/>
                    <a:pt x="17783" y="5787"/>
                  </a:cubicBezTo>
                  <a:cubicBezTo>
                    <a:pt x="15844" y="10099"/>
                    <a:pt x="12375" y="17916"/>
                    <a:pt x="114" y="18711"/>
                  </a:cubicBezTo>
                  <a:cubicBezTo>
                    <a:pt x="10508" y="23625"/>
                    <a:pt x="22998" y="21445"/>
                    <a:pt x="29310" y="15977"/>
                  </a:cubicBezTo>
                  <a:cubicBezTo>
                    <a:pt x="32742" y="13002"/>
                    <a:pt x="35139" y="9208"/>
                    <a:pt x="32923" y="4764"/>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24" name="Freeform: Shape 23">
              <a:extLst>
                <a:ext uri="{FF2B5EF4-FFF2-40B4-BE49-F238E27FC236}">
                  <a16:creationId xmlns:a16="http://schemas.microsoft.com/office/drawing/2014/main" id="{E4798CB5-58D2-4D15-91B0-C66FCFFC1552}"/>
                </a:ext>
              </a:extLst>
            </p:cNvPr>
            <p:cNvSpPr/>
            <p:nvPr/>
          </p:nvSpPr>
          <p:spPr>
            <a:xfrm>
              <a:off x="1241508" y="3742408"/>
              <a:ext cx="34928" cy="16862"/>
            </a:xfrm>
            <a:custGeom>
              <a:avLst/>
              <a:gdLst>
                <a:gd name="connsiteX0" fmla="*/ 114 w 34928"/>
                <a:gd name="connsiteY0" fmla="*/ 12197 h 16861"/>
                <a:gd name="connsiteX1" fmla="*/ 21794 w 34928"/>
                <a:gd name="connsiteY1" fmla="*/ 14979 h 16861"/>
                <a:gd name="connsiteX2" fmla="*/ 35548 w 34928"/>
                <a:gd name="connsiteY2" fmla="*/ 8583 h 16861"/>
                <a:gd name="connsiteX3" fmla="*/ 26973 w 34928"/>
                <a:gd name="connsiteY3" fmla="*/ 502 h 16861"/>
                <a:gd name="connsiteX4" fmla="*/ 114 w 34928"/>
                <a:gd name="connsiteY4" fmla="*/ 12197 h 16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8" h="16861">
                  <a:moveTo>
                    <a:pt x="114" y="12197"/>
                  </a:moveTo>
                  <a:cubicBezTo>
                    <a:pt x="11243" y="6982"/>
                    <a:pt x="18048" y="12197"/>
                    <a:pt x="21794" y="14979"/>
                  </a:cubicBezTo>
                  <a:cubicBezTo>
                    <a:pt x="27575" y="19315"/>
                    <a:pt x="35838" y="16484"/>
                    <a:pt x="35548" y="8583"/>
                  </a:cubicBezTo>
                  <a:cubicBezTo>
                    <a:pt x="35380" y="3657"/>
                    <a:pt x="31417" y="1441"/>
                    <a:pt x="26973" y="502"/>
                  </a:cubicBezTo>
                  <a:cubicBezTo>
                    <a:pt x="18807" y="-1233"/>
                    <a:pt x="6847" y="2886"/>
                    <a:pt x="114" y="12197"/>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25" name="Freeform: Shape 24">
              <a:extLst>
                <a:ext uri="{FF2B5EF4-FFF2-40B4-BE49-F238E27FC236}">
                  <a16:creationId xmlns:a16="http://schemas.microsoft.com/office/drawing/2014/main" id="{017B211B-E382-4179-B816-61D69372A6BE}"/>
                </a:ext>
              </a:extLst>
            </p:cNvPr>
            <p:cNvSpPr/>
            <p:nvPr/>
          </p:nvSpPr>
          <p:spPr>
            <a:xfrm>
              <a:off x="1274835" y="3765437"/>
              <a:ext cx="28906" cy="25293"/>
            </a:xfrm>
            <a:custGeom>
              <a:avLst/>
              <a:gdLst>
                <a:gd name="connsiteX0" fmla="*/ 27142 w 28906"/>
                <a:gd name="connsiteY0" fmla="*/ 14581 h 25292"/>
                <a:gd name="connsiteX1" fmla="*/ 27214 w 28906"/>
                <a:gd name="connsiteY1" fmla="*/ 2790 h 25292"/>
                <a:gd name="connsiteX2" fmla="*/ 13086 w 28906"/>
                <a:gd name="connsiteY2" fmla="*/ 8318 h 25292"/>
                <a:gd name="connsiteX3" fmla="*/ 114 w 28906"/>
                <a:gd name="connsiteY3" fmla="*/ 25939 h 25292"/>
                <a:gd name="connsiteX4" fmla="*/ 27142 w 28906"/>
                <a:gd name="connsiteY4" fmla="*/ 14581 h 2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6" h="25292">
                  <a:moveTo>
                    <a:pt x="27142" y="14581"/>
                  </a:moveTo>
                  <a:cubicBezTo>
                    <a:pt x="29551" y="10715"/>
                    <a:pt x="30659" y="6319"/>
                    <a:pt x="27214" y="2790"/>
                  </a:cubicBezTo>
                  <a:cubicBezTo>
                    <a:pt x="21698" y="-2871"/>
                    <a:pt x="13965" y="1152"/>
                    <a:pt x="13086" y="8318"/>
                  </a:cubicBezTo>
                  <a:cubicBezTo>
                    <a:pt x="12532" y="13003"/>
                    <a:pt x="11569" y="21567"/>
                    <a:pt x="114" y="25939"/>
                  </a:cubicBezTo>
                  <a:cubicBezTo>
                    <a:pt x="11484" y="27468"/>
                    <a:pt x="22734" y="21663"/>
                    <a:pt x="27142" y="14581"/>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26" name="Freeform: Shape 25">
              <a:extLst>
                <a:ext uri="{FF2B5EF4-FFF2-40B4-BE49-F238E27FC236}">
                  <a16:creationId xmlns:a16="http://schemas.microsoft.com/office/drawing/2014/main" id="{1C69170A-3F94-4BFF-99C0-402A4478E270}"/>
                </a:ext>
              </a:extLst>
            </p:cNvPr>
            <p:cNvSpPr/>
            <p:nvPr/>
          </p:nvSpPr>
          <p:spPr>
            <a:xfrm>
              <a:off x="1265019" y="3734577"/>
              <a:ext cx="34928" cy="19271"/>
            </a:xfrm>
            <a:custGeom>
              <a:avLst/>
              <a:gdLst>
                <a:gd name="connsiteX0" fmla="*/ 19734 w 34928"/>
                <a:gd name="connsiteY0" fmla="*/ 15113 h 19270"/>
                <a:gd name="connsiteX1" fmla="*/ 34826 w 34928"/>
                <a:gd name="connsiteY1" fmla="*/ 13535 h 19270"/>
                <a:gd name="connsiteX2" fmla="*/ 29346 w 34928"/>
                <a:gd name="connsiteY2" fmla="*/ 3105 h 19270"/>
                <a:gd name="connsiteX3" fmla="*/ 114 w 34928"/>
                <a:gd name="connsiteY3" fmla="*/ 5418 h 19270"/>
                <a:gd name="connsiteX4" fmla="*/ 19734 w 34928"/>
                <a:gd name="connsiteY4" fmla="*/ 15113 h 19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8" h="19270">
                  <a:moveTo>
                    <a:pt x="19734" y="15113"/>
                  </a:moveTo>
                  <a:cubicBezTo>
                    <a:pt x="23793" y="21135"/>
                    <a:pt x="32525" y="21135"/>
                    <a:pt x="34826" y="13535"/>
                  </a:cubicBezTo>
                  <a:cubicBezTo>
                    <a:pt x="36259" y="8826"/>
                    <a:pt x="33236" y="5430"/>
                    <a:pt x="29346" y="3105"/>
                  </a:cubicBezTo>
                  <a:cubicBezTo>
                    <a:pt x="22119" y="-1207"/>
                    <a:pt x="9509" y="-1207"/>
                    <a:pt x="114" y="5418"/>
                  </a:cubicBezTo>
                  <a:cubicBezTo>
                    <a:pt x="12327" y="4093"/>
                    <a:pt x="17145" y="11199"/>
                    <a:pt x="19734" y="15113"/>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27" name="Freeform: Shape 26">
              <a:extLst>
                <a:ext uri="{FF2B5EF4-FFF2-40B4-BE49-F238E27FC236}">
                  <a16:creationId xmlns:a16="http://schemas.microsoft.com/office/drawing/2014/main" id="{B91C6E97-FD8F-462F-B6E2-94AB7CE16F0D}"/>
                </a:ext>
              </a:extLst>
            </p:cNvPr>
            <p:cNvSpPr/>
            <p:nvPr/>
          </p:nvSpPr>
          <p:spPr>
            <a:xfrm>
              <a:off x="1297575" y="3762162"/>
              <a:ext cx="26497" cy="27702"/>
            </a:xfrm>
            <a:custGeom>
              <a:avLst/>
              <a:gdLst>
                <a:gd name="connsiteX0" fmla="*/ 24624 w 26497"/>
                <a:gd name="connsiteY0" fmla="*/ 2198 h 27701"/>
                <a:gd name="connsiteX1" fmla="*/ 11159 w 26497"/>
                <a:gd name="connsiteY1" fmla="*/ 9184 h 27701"/>
                <a:gd name="connsiteX2" fmla="*/ 114 w 26497"/>
                <a:gd name="connsiteY2" fmla="*/ 28081 h 27701"/>
                <a:gd name="connsiteX3" fmla="*/ 25792 w 26497"/>
                <a:gd name="connsiteY3" fmla="*/ 13929 h 27701"/>
                <a:gd name="connsiteX4" fmla="*/ 24624 w 26497"/>
                <a:gd name="connsiteY4" fmla="*/ 2198 h 27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97" h="27701">
                  <a:moveTo>
                    <a:pt x="24624" y="2198"/>
                  </a:moveTo>
                  <a:cubicBezTo>
                    <a:pt x="18530" y="-2848"/>
                    <a:pt x="11255" y="1969"/>
                    <a:pt x="11159" y="9184"/>
                  </a:cubicBezTo>
                  <a:cubicBezTo>
                    <a:pt x="11098" y="13905"/>
                    <a:pt x="11038" y="22433"/>
                    <a:pt x="114" y="28081"/>
                  </a:cubicBezTo>
                  <a:cubicBezTo>
                    <a:pt x="11604" y="28443"/>
                    <a:pt x="22167" y="21481"/>
                    <a:pt x="25792" y="13929"/>
                  </a:cubicBezTo>
                  <a:cubicBezTo>
                    <a:pt x="27755" y="9858"/>
                    <a:pt x="28418" y="5366"/>
                    <a:pt x="24624" y="2198"/>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28" name="Freeform: Shape 27">
              <a:extLst>
                <a:ext uri="{FF2B5EF4-FFF2-40B4-BE49-F238E27FC236}">
                  <a16:creationId xmlns:a16="http://schemas.microsoft.com/office/drawing/2014/main" id="{31914F37-55F1-4FE1-9BA5-8C8A8EAA3B0A}"/>
                </a:ext>
              </a:extLst>
            </p:cNvPr>
            <p:cNvSpPr/>
            <p:nvPr/>
          </p:nvSpPr>
          <p:spPr>
            <a:xfrm>
              <a:off x="1287819" y="3727029"/>
              <a:ext cx="32519" cy="21680"/>
            </a:xfrm>
            <a:custGeom>
              <a:avLst/>
              <a:gdLst>
                <a:gd name="connsiteX0" fmla="*/ 32091 w 32519"/>
                <a:gd name="connsiteY0" fmla="*/ 17952 h 21679"/>
                <a:gd name="connsiteX1" fmla="*/ 29117 w 32519"/>
                <a:gd name="connsiteY1" fmla="*/ 6558 h 21679"/>
                <a:gd name="connsiteX2" fmla="*/ 114 w 32519"/>
                <a:gd name="connsiteY2" fmla="*/ 2198 h 21679"/>
                <a:gd name="connsiteX3" fmla="*/ 17036 w 32519"/>
                <a:gd name="connsiteY3" fmla="*/ 16085 h 21679"/>
                <a:gd name="connsiteX4" fmla="*/ 32091 w 32519"/>
                <a:gd name="connsiteY4" fmla="*/ 17952 h 21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9" h="21679">
                  <a:moveTo>
                    <a:pt x="32091" y="17952"/>
                  </a:moveTo>
                  <a:cubicBezTo>
                    <a:pt x="34561" y="13688"/>
                    <a:pt x="32381" y="9714"/>
                    <a:pt x="29117" y="6558"/>
                  </a:cubicBezTo>
                  <a:cubicBezTo>
                    <a:pt x="23095" y="741"/>
                    <a:pt x="10761" y="-2126"/>
                    <a:pt x="114" y="2198"/>
                  </a:cubicBezTo>
                  <a:cubicBezTo>
                    <a:pt x="12315" y="3680"/>
                    <a:pt x="15338" y="11677"/>
                    <a:pt x="17036" y="16085"/>
                  </a:cubicBezTo>
                  <a:cubicBezTo>
                    <a:pt x="19638" y="22878"/>
                    <a:pt x="28141" y="24805"/>
                    <a:pt x="32091" y="17952"/>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29" name="Freeform: Shape 28">
              <a:extLst>
                <a:ext uri="{FF2B5EF4-FFF2-40B4-BE49-F238E27FC236}">
                  <a16:creationId xmlns:a16="http://schemas.microsoft.com/office/drawing/2014/main" id="{459E3A4C-0C9D-4B7D-A8B6-052C2B4E1C91}"/>
                </a:ext>
              </a:extLst>
            </p:cNvPr>
            <p:cNvSpPr/>
            <p:nvPr/>
          </p:nvSpPr>
          <p:spPr>
            <a:xfrm>
              <a:off x="1319844" y="3759444"/>
              <a:ext cx="24089" cy="24089"/>
            </a:xfrm>
            <a:custGeom>
              <a:avLst/>
              <a:gdLst>
                <a:gd name="connsiteX0" fmla="*/ 21830 w 24088"/>
                <a:gd name="connsiteY0" fmla="*/ 1965 h 24088"/>
                <a:gd name="connsiteX1" fmla="*/ 9894 w 24088"/>
                <a:gd name="connsiteY1" fmla="*/ 8156 h 24088"/>
                <a:gd name="connsiteX2" fmla="*/ 114 w 24088"/>
                <a:gd name="connsiteY2" fmla="*/ 24897 h 24088"/>
                <a:gd name="connsiteX3" fmla="*/ 22854 w 24088"/>
                <a:gd name="connsiteY3" fmla="*/ 12347 h 24088"/>
                <a:gd name="connsiteX4" fmla="*/ 21830 w 24088"/>
                <a:gd name="connsiteY4" fmla="*/ 1965 h 24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8" h="24088">
                  <a:moveTo>
                    <a:pt x="21830" y="1965"/>
                  </a:moveTo>
                  <a:cubicBezTo>
                    <a:pt x="16434" y="-2515"/>
                    <a:pt x="9978" y="1760"/>
                    <a:pt x="9894" y="8156"/>
                  </a:cubicBezTo>
                  <a:cubicBezTo>
                    <a:pt x="9894" y="12335"/>
                    <a:pt x="9798" y="19911"/>
                    <a:pt x="114" y="24897"/>
                  </a:cubicBezTo>
                  <a:cubicBezTo>
                    <a:pt x="10292" y="25210"/>
                    <a:pt x="19650" y="19044"/>
                    <a:pt x="22854" y="12347"/>
                  </a:cubicBezTo>
                  <a:cubicBezTo>
                    <a:pt x="24600" y="8722"/>
                    <a:pt x="25178" y="4747"/>
                    <a:pt x="21830" y="1965"/>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30" name="Freeform: Shape 29">
              <a:extLst>
                <a:ext uri="{FF2B5EF4-FFF2-40B4-BE49-F238E27FC236}">
                  <a16:creationId xmlns:a16="http://schemas.microsoft.com/office/drawing/2014/main" id="{66FEC443-C518-4A37-A2ED-1061978A1FD2}"/>
                </a:ext>
              </a:extLst>
            </p:cNvPr>
            <p:cNvSpPr/>
            <p:nvPr/>
          </p:nvSpPr>
          <p:spPr>
            <a:xfrm>
              <a:off x="1312822" y="3725217"/>
              <a:ext cx="26497" cy="20475"/>
            </a:xfrm>
            <a:custGeom>
              <a:avLst/>
              <a:gdLst>
                <a:gd name="connsiteX0" fmla="*/ 13230 w 26497"/>
                <a:gd name="connsiteY0" fmla="*/ 15055 h 20475"/>
                <a:gd name="connsiteX1" fmla="*/ 26154 w 26497"/>
                <a:gd name="connsiteY1" fmla="*/ 18512 h 20475"/>
                <a:gd name="connsiteX2" fmla="*/ 24950 w 26497"/>
                <a:gd name="connsiteY2" fmla="*/ 8178 h 20475"/>
                <a:gd name="connsiteX3" fmla="*/ 23396 w 26497"/>
                <a:gd name="connsiteY3" fmla="*/ 6515 h 20475"/>
                <a:gd name="connsiteX4" fmla="*/ 23396 w 26497"/>
                <a:gd name="connsiteY4" fmla="*/ 6515 h 20475"/>
                <a:gd name="connsiteX5" fmla="*/ 23299 w 26497"/>
                <a:gd name="connsiteY5" fmla="*/ 6431 h 20475"/>
                <a:gd name="connsiteX6" fmla="*/ 23299 w 26497"/>
                <a:gd name="connsiteY6" fmla="*/ 6431 h 20475"/>
                <a:gd name="connsiteX7" fmla="*/ 114 w 26497"/>
                <a:gd name="connsiteY7" fmla="*/ 867 h 20475"/>
                <a:gd name="connsiteX8" fmla="*/ 13230 w 26497"/>
                <a:gd name="connsiteY8" fmla="*/ 15055 h 2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97" h="20475">
                  <a:moveTo>
                    <a:pt x="13230" y="15055"/>
                  </a:moveTo>
                  <a:cubicBezTo>
                    <a:pt x="14688" y="21246"/>
                    <a:pt x="21878" y="24016"/>
                    <a:pt x="26154" y="18512"/>
                  </a:cubicBezTo>
                  <a:cubicBezTo>
                    <a:pt x="28828" y="15079"/>
                    <a:pt x="27358" y="11285"/>
                    <a:pt x="24950" y="8178"/>
                  </a:cubicBezTo>
                  <a:cubicBezTo>
                    <a:pt x="24473" y="7586"/>
                    <a:pt x="23954" y="7031"/>
                    <a:pt x="23396" y="6515"/>
                  </a:cubicBezTo>
                  <a:lnTo>
                    <a:pt x="23396" y="6515"/>
                  </a:lnTo>
                  <a:cubicBezTo>
                    <a:pt x="23367" y="6484"/>
                    <a:pt x="23335" y="6456"/>
                    <a:pt x="23299" y="6431"/>
                  </a:cubicBezTo>
                  <a:lnTo>
                    <a:pt x="23299" y="6431"/>
                  </a:lnTo>
                  <a:cubicBezTo>
                    <a:pt x="18181" y="1614"/>
                    <a:pt x="8907" y="-1361"/>
                    <a:pt x="114" y="867"/>
                  </a:cubicBezTo>
                  <a:cubicBezTo>
                    <a:pt x="10593" y="3685"/>
                    <a:pt x="12279" y="11044"/>
                    <a:pt x="13230" y="15055"/>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31" name="Freeform: Shape 30">
              <a:extLst>
                <a:ext uri="{FF2B5EF4-FFF2-40B4-BE49-F238E27FC236}">
                  <a16:creationId xmlns:a16="http://schemas.microsoft.com/office/drawing/2014/main" id="{ABE84AE4-6B6C-43D3-8029-3393DD7D806A}"/>
                </a:ext>
              </a:extLst>
            </p:cNvPr>
            <p:cNvSpPr/>
            <p:nvPr/>
          </p:nvSpPr>
          <p:spPr>
            <a:xfrm>
              <a:off x="1340356" y="3758135"/>
              <a:ext cx="18066" cy="22884"/>
            </a:xfrm>
            <a:custGeom>
              <a:avLst/>
              <a:gdLst>
                <a:gd name="connsiteX0" fmla="*/ 15663 w 18066"/>
                <a:gd name="connsiteY0" fmla="*/ 1143 h 22884"/>
                <a:gd name="connsiteX1" fmla="*/ 6293 w 18066"/>
                <a:gd name="connsiteY1" fmla="*/ 7960 h 22884"/>
                <a:gd name="connsiteX2" fmla="*/ 114 w 18066"/>
                <a:gd name="connsiteY2" fmla="*/ 23485 h 22884"/>
                <a:gd name="connsiteX3" fmla="*/ 17879 w 18066"/>
                <a:gd name="connsiteY3" fmla="*/ 9863 h 22884"/>
                <a:gd name="connsiteX4" fmla="*/ 15663 w 18066"/>
                <a:gd name="connsiteY4" fmla="*/ 1143 h 22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6" h="22884">
                  <a:moveTo>
                    <a:pt x="15663" y="1143"/>
                  </a:moveTo>
                  <a:cubicBezTo>
                    <a:pt x="10484" y="-1977"/>
                    <a:pt x="5546" y="2492"/>
                    <a:pt x="6293" y="7960"/>
                  </a:cubicBezTo>
                  <a:cubicBezTo>
                    <a:pt x="6787" y="11573"/>
                    <a:pt x="7726" y="17992"/>
                    <a:pt x="114" y="23485"/>
                  </a:cubicBezTo>
                  <a:cubicBezTo>
                    <a:pt x="8834" y="22449"/>
                    <a:pt x="16000" y="15981"/>
                    <a:pt x="17879" y="9863"/>
                  </a:cubicBezTo>
                  <a:cubicBezTo>
                    <a:pt x="18891" y="6538"/>
                    <a:pt x="18891" y="3082"/>
                    <a:pt x="15663" y="1143"/>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32" name="Freeform: Shape 31">
              <a:extLst>
                <a:ext uri="{FF2B5EF4-FFF2-40B4-BE49-F238E27FC236}">
                  <a16:creationId xmlns:a16="http://schemas.microsoft.com/office/drawing/2014/main" id="{703341F0-A78E-4202-BD35-456621EBFAD0}"/>
                </a:ext>
              </a:extLst>
            </p:cNvPr>
            <p:cNvSpPr/>
            <p:nvPr/>
          </p:nvSpPr>
          <p:spPr>
            <a:xfrm>
              <a:off x="1334659" y="3723736"/>
              <a:ext cx="20475" cy="20475"/>
            </a:xfrm>
            <a:custGeom>
              <a:avLst/>
              <a:gdLst>
                <a:gd name="connsiteX0" fmla="*/ 114 w 20475"/>
                <a:gd name="connsiteY0" fmla="*/ 144 h 20475"/>
                <a:gd name="connsiteX1" fmla="*/ 8822 w 20475"/>
                <a:gd name="connsiteY1" fmla="*/ 14332 h 20475"/>
                <a:gd name="connsiteX2" fmla="*/ 19168 w 20475"/>
                <a:gd name="connsiteY2" fmla="*/ 19427 h 20475"/>
                <a:gd name="connsiteX3" fmla="*/ 19867 w 20475"/>
                <a:gd name="connsiteY3" fmla="*/ 10490 h 20475"/>
                <a:gd name="connsiteX4" fmla="*/ 114 w 20475"/>
                <a:gd name="connsiteY4" fmla="*/ 144 h 2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5" h="20475">
                  <a:moveTo>
                    <a:pt x="114" y="144"/>
                  </a:moveTo>
                  <a:cubicBezTo>
                    <a:pt x="8545" y="4239"/>
                    <a:pt x="8689" y="10743"/>
                    <a:pt x="8822" y="14332"/>
                  </a:cubicBezTo>
                  <a:cubicBezTo>
                    <a:pt x="9014" y="19812"/>
                    <a:pt x="14627" y="23365"/>
                    <a:pt x="19168" y="19427"/>
                  </a:cubicBezTo>
                  <a:cubicBezTo>
                    <a:pt x="21998" y="17018"/>
                    <a:pt x="21432" y="13573"/>
                    <a:pt x="19867" y="10490"/>
                  </a:cubicBezTo>
                  <a:cubicBezTo>
                    <a:pt x="16988" y="4805"/>
                    <a:pt x="8846" y="-326"/>
                    <a:pt x="114" y="144"/>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33" name="Freeform: Shape 32">
              <a:extLst>
                <a:ext uri="{FF2B5EF4-FFF2-40B4-BE49-F238E27FC236}">
                  <a16:creationId xmlns:a16="http://schemas.microsoft.com/office/drawing/2014/main" id="{20CFF3FC-9CE0-4F2A-A3AF-CE16C91CF9F4}"/>
                </a:ext>
              </a:extLst>
            </p:cNvPr>
            <p:cNvSpPr/>
            <p:nvPr/>
          </p:nvSpPr>
          <p:spPr>
            <a:xfrm>
              <a:off x="1227031" y="3761929"/>
              <a:ext cx="30111" cy="14453"/>
            </a:xfrm>
            <a:custGeom>
              <a:avLst/>
              <a:gdLst>
                <a:gd name="connsiteX0" fmla="*/ 29683 w 30110"/>
                <a:gd name="connsiteY0" fmla="*/ 4407 h 14453"/>
                <a:gd name="connsiteX1" fmla="*/ 19144 w 30110"/>
                <a:gd name="connsiteY1" fmla="*/ 794 h 14453"/>
                <a:gd name="connsiteX2" fmla="*/ 114 w 30110"/>
                <a:gd name="connsiteY2" fmla="*/ 13597 h 14453"/>
                <a:gd name="connsiteX3" fmla="*/ 22457 w 30110"/>
                <a:gd name="connsiteY3" fmla="*/ 13597 h 14453"/>
                <a:gd name="connsiteX4" fmla="*/ 29683 w 30110"/>
                <a:gd name="connsiteY4" fmla="*/ 4407 h 14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0" h="14453">
                  <a:moveTo>
                    <a:pt x="29683" y="4407"/>
                  </a:moveTo>
                  <a:cubicBezTo>
                    <a:pt x="28178" y="-134"/>
                    <a:pt x="23360" y="-567"/>
                    <a:pt x="19144" y="794"/>
                  </a:cubicBezTo>
                  <a:cubicBezTo>
                    <a:pt x="13122" y="2649"/>
                    <a:pt x="5691" y="8623"/>
                    <a:pt x="114" y="13597"/>
                  </a:cubicBezTo>
                  <a:cubicBezTo>
                    <a:pt x="7197" y="14741"/>
                    <a:pt x="16410" y="15319"/>
                    <a:pt x="22457" y="13597"/>
                  </a:cubicBezTo>
                  <a:cubicBezTo>
                    <a:pt x="27165" y="12248"/>
                    <a:pt x="31297" y="9261"/>
                    <a:pt x="29683" y="4407"/>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34" name="Freeform: Shape 33">
              <a:extLst>
                <a:ext uri="{FF2B5EF4-FFF2-40B4-BE49-F238E27FC236}">
                  <a16:creationId xmlns:a16="http://schemas.microsoft.com/office/drawing/2014/main" id="{FFCEB5F5-258E-49DC-8E4A-E71B61C510F1}"/>
                </a:ext>
              </a:extLst>
            </p:cNvPr>
            <p:cNvSpPr/>
            <p:nvPr/>
          </p:nvSpPr>
          <p:spPr>
            <a:xfrm>
              <a:off x="1258900" y="3662312"/>
              <a:ext cx="218001" cy="130078"/>
            </a:xfrm>
            <a:custGeom>
              <a:avLst/>
              <a:gdLst>
                <a:gd name="connsiteX0" fmla="*/ 217934 w 218001"/>
                <a:gd name="connsiteY0" fmla="*/ 109612 h 130077"/>
                <a:gd name="connsiteX1" fmla="*/ 174672 w 218001"/>
                <a:gd name="connsiteY1" fmla="*/ 94039 h 130077"/>
                <a:gd name="connsiteX2" fmla="*/ 163724 w 218001"/>
                <a:gd name="connsiteY2" fmla="*/ 82452 h 130077"/>
                <a:gd name="connsiteX3" fmla="*/ 115474 w 218001"/>
                <a:gd name="connsiteY3" fmla="*/ 44235 h 130077"/>
                <a:gd name="connsiteX4" fmla="*/ 88663 w 218001"/>
                <a:gd name="connsiteY4" fmla="*/ 28843 h 130077"/>
                <a:gd name="connsiteX5" fmla="*/ 74693 w 218001"/>
                <a:gd name="connsiteY5" fmla="*/ 22267 h 130077"/>
                <a:gd name="connsiteX6" fmla="*/ 60335 w 218001"/>
                <a:gd name="connsiteY6" fmla="*/ 16642 h 130077"/>
                <a:gd name="connsiteX7" fmla="*/ 45750 w 218001"/>
                <a:gd name="connsiteY7" fmla="*/ 11824 h 130077"/>
                <a:gd name="connsiteX8" fmla="*/ 31044 w 218001"/>
                <a:gd name="connsiteY8" fmla="*/ 7549 h 130077"/>
                <a:gd name="connsiteX9" fmla="*/ 1355 w 218001"/>
                <a:gd name="connsiteY9" fmla="*/ 129 h 130077"/>
                <a:gd name="connsiteX10" fmla="*/ 769 w 218001"/>
                <a:gd name="connsiteY10" fmla="*/ 476 h 130077"/>
                <a:gd name="connsiteX11" fmla="*/ 765 w 218001"/>
                <a:gd name="connsiteY11" fmla="*/ 491 h 130077"/>
                <a:gd name="connsiteX12" fmla="*/ 1018 w 218001"/>
                <a:gd name="connsiteY12" fmla="*/ 1021 h 130077"/>
                <a:gd name="connsiteX13" fmla="*/ 28840 w 218001"/>
                <a:gd name="connsiteY13" fmla="*/ 13908 h 130077"/>
                <a:gd name="connsiteX14" fmla="*/ 56891 w 218001"/>
                <a:gd name="connsiteY14" fmla="*/ 25579 h 130077"/>
                <a:gd name="connsiteX15" fmla="*/ 70790 w 218001"/>
                <a:gd name="connsiteY15" fmla="*/ 31432 h 130077"/>
                <a:gd name="connsiteX16" fmla="*/ 84605 w 218001"/>
                <a:gd name="connsiteY16" fmla="*/ 37455 h 130077"/>
                <a:gd name="connsiteX17" fmla="*/ 98251 w 218001"/>
                <a:gd name="connsiteY17" fmla="*/ 43790 h 130077"/>
                <a:gd name="connsiteX18" fmla="*/ 104935 w 218001"/>
                <a:gd name="connsiteY18" fmla="*/ 47247 h 130077"/>
                <a:gd name="connsiteX19" fmla="*/ 111536 w 218001"/>
                <a:gd name="connsiteY19" fmla="*/ 50860 h 130077"/>
                <a:gd name="connsiteX20" fmla="*/ 160460 w 218001"/>
                <a:gd name="connsiteY20" fmla="*/ 86005 h 130077"/>
                <a:gd name="connsiteX21" fmla="*/ 167096 w 218001"/>
                <a:gd name="connsiteY21" fmla="*/ 92111 h 130077"/>
                <a:gd name="connsiteX22" fmla="*/ 165301 w 218001"/>
                <a:gd name="connsiteY22" fmla="*/ 91654 h 130077"/>
                <a:gd name="connsiteX23" fmla="*/ 109766 w 218001"/>
                <a:gd name="connsiteY23" fmla="*/ 85005 h 130077"/>
                <a:gd name="connsiteX24" fmla="*/ 81678 w 218001"/>
                <a:gd name="connsiteY24" fmla="*/ 85836 h 130077"/>
                <a:gd name="connsiteX25" fmla="*/ 67719 w 218001"/>
                <a:gd name="connsiteY25" fmla="*/ 87390 h 130077"/>
                <a:gd name="connsiteX26" fmla="*/ 53940 w 218001"/>
                <a:gd name="connsiteY26" fmla="*/ 89871 h 130077"/>
                <a:gd name="connsiteX27" fmla="*/ 40342 w 218001"/>
                <a:gd name="connsiteY27" fmla="*/ 93063 h 130077"/>
                <a:gd name="connsiteX28" fmla="*/ 26912 w 218001"/>
                <a:gd name="connsiteY28" fmla="*/ 96760 h 130077"/>
                <a:gd name="connsiteX29" fmla="*/ 415 w 218001"/>
                <a:gd name="connsiteY29" fmla="*/ 105191 h 130077"/>
                <a:gd name="connsiteX30" fmla="*/ 135 w 218001"/>
                <a:gd name="connsiteY30" fmla="*/ 105737 h 130077"/>
                <a:gd name="connsiteX31" fmla="*/ 138 w 218001"/>
                <a:gd name="connsiteY31" fmla="*/ 105745 h 130077"/>
                <a:gd name="connsiteX32" fmla="*/ 584 w 218001"/>
                <a:gd name="connsiteY32" fmla="*/ 106047 h 130077"/>
                <a:gd name="connsiteX33" fmla="*/ 28286 w 218001"/>
                <a:gd name="connsiteY33" fmla="*/ 102783 h 130077"/>
                <a:gd name="connsiteX34" fmla="*/ 55566 w 218001"/>
                <a:gd name="connsiteY34" fmla="*/ 98483 h 130077"/>
                <a:gd name="connsiteX35" fmla="*/ 69116 w 218001"/>
                <a:gd name="connsiteY35" fmla="*/ 96399 h 130077"/>
                <a:gd name="connsiteX36" fmla="*/ 82654 w 218001"/>
                <a:gd name="connsiteY36" fmla="*/ 94460 h 130077"/>
                <a:gd name="connsiteX37" fmla="*/ 96239 w 218001"/>
                <a:gd name="connsiteY37" fmla="*/ 92870 h 130077"/>
                <a:gd name="connsiteX38" fmla="*/ 103057 w 218001"/>
                <a:gd name="connsiteY38" fmla="*/ 92376 h 130077"/>
                <a:gd name="connsiteX39" fmla="*/ 109886 w 218001"/>
                <a:gd name="connsiteY39" fmla="*/ 92015 h 130077"/>
                <a:gd name="connsiteX40" fmla="*/ 164494 w 218001"/>
                <a:gd name="connsiteY40" fmla="*/ 95978 h 130077"/>
                <a:gd name="connsiteX41" fmla="*/ 172733 w 218001"/>
                <a:gd name="connsiteY41" fmla="*/ 97579 h 130077"/>
                <a:gd name="connsiteX42" fmla="*/ 201976 w 218001"/>
                <a:gd name="connsiteY42" fmla="*/ 130352 h 130077"/>
                <a:gd name="connsiteX43" fmla="*/ 202650 w 218001"/>
                <a:gd name="connsiteY43" fmla="*/ 130436 h 130077"/>
                <a:gd name="connsiteX44" fmla="*/ 202759 w 218001"/>
                <a:gd name="connsiteY44" fmla="*/ 129786 h 130077"/>
                <a:gd name="connsiteX45" fmla="*/ 178959 w 218001"/>
                <a:gd name="connsiteY45" fmla="*/ 98965 h 130077"/>
                <a:gd name="connsiteX46" fmla="*/ 217670 w 218001"/>
                <a:gd name="connsiteY46" fmla="*/ 110539 h 130077"/>
                <a:gd name="connsiteX47" fmla="*/ 218236 w 218001"/>
                <a:gd name="connsiteY47" fmla="*/ 110298 h 130077"/>
                <a:gd name="connsiteX48" fmla="*/ 218083 w 218001"/>
                <a:gd name="connsiteY48" fmla="*/ 109669 h 130077"/>
                <a:gd name="connsiteX49" fmla="*/ 217935 w 218001"/>
                <a:gd name="connsiteY49" fmla="*/ 109612 h 13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18001" h="130077">
                  <a:moveTo>
                    <a:pt x="217934" y="109612"/>
                  </a:moveTo>
                  <a:cubicBezTo>
                    <a:pt x="203908" y="103383"/>
                    <a:pt x="189449" y="98179"/>
                    <a:pt x="174672" y="94039"/>
                  </a:cubicBezTo>
                  <a:cubicBezTo>
                    <a:pt x="171118" y="90100"/>
                    <a:pt x="167445" y="86222"/>
                    <a:pt x="163724" y="82452"/>
                  </a:cubicBezTo>
                  <a:cubicBezTo>
                    <a:pt x="149071" y="68004"/>
                    <a:pt x="132893" y="55190"/>
                    <a:pt x="115474" y="44235"/>
                  </a:cubicBezTo>
                  <a:cubicBezTo>
                    <a:pt x="106778" y="38707"/>
                    <a:pt x="97805" y="33625"/>
                    <a:pt x="88663" y="28843"/>
                  </a:cubicBezTo>
                  <a:cubicBezTo>
                    <a:pt x="84087" y="26434"/>
                    <a:pt x="79377" y="24399"/>
                    <a:pt x="74693" y="22267"/>
                  </a:cubicBezTo>
                  <a:cubicBezTo>
                    <a:pt x="70007" y="20135"/>
                    <a:pt x="65153" y="18437"/>
                    <a:pt x="60335" y="16642"/>
                  </a:cubicBezTo>
                  <a:cubicBezTo>
                    <a:pt x="55518" y="15040"/>
                    <a:pt x="50640" y="13306"/>
                    <a:pt x="45750" y="11824"/>
                  </a:cubicBezTo>
                  <a:cubicBezTo>
                    <a:pt x="40860" y="10343"/>
                    <a:pt x="35982" y="8837"/>
                    <a:pt x="31044" y="7549"/>
                  </a:cubicBezTo>
                  <a:cubicBezTo>
                    <a:pt x="21191" y="4851"/>
                    <a:pt x="11364" y="2358"/>
                    <a:pt x="1355" y="129"/>
                  </a:cubicBezTo>
                  <a:cubicBezTo>
                    <a:pt x="1097" y="63"/>
                    <a:pt x="834" y="218"/>
                    <a:pt x="769" y="476"/>
                  </a:cubicBezTo>
                  <a:cubicBezTo>
                    <a:pt x="767" y="481"/>
                    <a:pt x="766" y="486"/>
                    <a:pt x="765" y="491"/>
                  </a:cubicBezTo>
                  <a:cubicBezTo>
                    <a:pt x="720" y="704"/>
                    <a:pt x="823" y="922"/>
                    <a:pt x="1018" y="1021"/>
                  </a:cubicBezTo>
                  <a:cubicBezTo>
                    <a:pt x="10087" y="5838"/>
                    <a:pt x="19469" y="9970"/>
                    <a:pt x="28840" y="13908"/>
                  </a:cubicBezTo>
                  <a:lnTo>
                    <a:pt x="56891" y="25579"/>
                  </a:lnTo>
                  <a:lnTo>
                    <a:pt x="70790" y="31432"/>
                  </a:lnTo>
                  <a:cubicBezTo>
                    <a:pt x="75355" y="33492"/>
                    <a:pt x="80040" y="35347"/>
                    <a:pt x="84605" y="37455"/>
                  </a:cubicBezTo>
                  <a:cubicBezTo>
                    <a:pt x="89170" y="39562"/>
                    <a:pt x="93806" y="41477"/>
                    <a:pt x="98251" y="43790"/>
                  </a:cubicBezTo>
                  <a:lnTo>
                    <a:pt x="104935" y="47247"/>
                  </a:lnTo>
                  <a:cubicBezTo>
                    <a:pt x="107164" y="48391"/>
                    <a:pt x="109404" y="49535"/>
                    <a:pt x="111536" y="50860"/>
                  </a:cubicBezTo>
                  <a:cubicBezTo>
                    <a:pt x="129065" y="60775"/>
                    <a:pt x="145468" y="72558"/>
                    <a:pt x="160460" y="86005"/>
                  </a:cubicBezTo>
                  <a:cubicBezTo>
                    <a:pt x="162700" y="88004"/>
                    <a:pt x="164916" y="90052"/>
                    <a:pt x="167096" y="92111"/>
                  </a:cubicBezTo>
                  <a:lnTo>
                    <a:pt x="165301" y="91654"/>
                  </a:lnTo>
                  <a:cubicBezTo>
                    <a:pt x="147085" y="87434"/>
                    <a:pt x="128464" y="85204"/>
                    <a:pt x="109766" y="85005"/>
                  </a:cubicBezTo>
                  <a:cubicBezTo>
                    <a:pt x="100395" y="84861"/>
                    <a:pt x="91024" y="85198"/>
                    <a:pt x="81678" y="85836"/>
                  </a:cubicBezTo>
                  <a:cubicBezTo>
                    <a:pt x="77005" y="86186"/>
                    <a:pt x="72368" y="86824"/>
                    <a:pt x="67719" y="87390"/>
                  </a:cubicBezTo>
                  <a:cubicBezTo>
                    <a:pt x="63069" y="87956"/>
                    <a:pt x="58517" y="88968"/>
                    <a:pt x="53940" y="89871"/>
                  </a:cubicBezTo>
                  <a:cubicBezTo>
                    <a:pt x="49363" y="90775"/>
                    <a:pt x="44835" y="91895"/>
                    <a:pt x="40342" y="93063"/>
                  </a:cubicBezTo>
                  <a:cubicBezTo>
                    <a:pt x="35850" y="94231"/>
                    <a:pt x="31345" y="95399"/>
                    <a:pt x="26912" y="96760"/>
                  </a:cubicBezTo>
                  <a:cubicBezTo>
                    <a:pt x="18012" y="99350"/>
                    <a:pt x="9195" y="102084"/>
                    <a:pt x="415" y="105191"/>
                  </a:cubicBezTo>
                  <a:cubicBezTo>
                    <a:pt x="187" y="105265"/>
                    <a:pt x="62" y="105509"/>
                    <a:pt x="135" y="105737"/>
                  </a:cubicBezTo>
                  <a:cubicBezTo>
                    <a:pt x="136" y="105740"/>
                    <a:pt x="137" y="105743"/>
                    <a:pt x="138" y="105745"/>
                  </a:cubicBezTo>
                  <a:cubicBezTo>
                    <a:pt x="206" y="105932"/>
                    <a:pt x="386" y="106053"/>
                    <a:pt x="584" y="106047"/>
                  </a:cubicBezTo>
                  <a:cubicBezTo>
                    <a:pt x="9882" y="105444"/>
                    <a:pt x="19120" y="104192"/>
                    <a:pt x="28286" y="102783"/>
                  </a:cubicBezTo>
                  <a:lnTo>
                    <a:pt x="55566" y="98483"/>
                  </a:lnTo>
                  <a:lnTo>
                    <a:pt x="69116" y="96399"/>
                  </a:lnTo>
                  <a:cubicBezTo>
                    <a:pt x="73632" y="95833"/>
                    <a:pt x="78137" y="95026"/>
                    <a:pt x="82654" y="94460"/>
                  </a:cubicBezTo>
                  <a:cubicBezTo>
                    <a:pt x="87170" y="93894"/>
                    <a:pt x="91699" y="93195"/>
                    <a:pt x="96239" y="92870"/>
                  </a:cubicBezTo>
                  <a:lnTo>
                    <a:pt x="103057" y="92376"/>
                  </a:lnTo>
                  <a:cubicBezTo>
                    <a:pt x="105333" y="92196"/>
                    <a:pt x="107609" y="92027"/>
                    <a:pt x="109886" y="92015"/>
                  </a:cubicBezTo>
                  <a:cubicBezTo>
                    <a:pt x="128178" y="91360"/>
                    <a:pt x="146488" y="92689"/>
                    <a:pt x="164494" y="95978"/>
                  </a:cubicBezTo>
                  <a:cubicBezTo>
                    <a:pt x="167252" y="96459"/>
                    <a:pt x="169986" y="97001"/>
                    <a:pt x="172733" y="97579"/>
                  </a:cubicBezTo>
                  <a:cubicBezTo>
                    <a:pt x="183063" y="107969"/>
                    <a:pt x="192826" y="118909"/>
                    <a:pt x="201976" y="130352"/>
                  </a:cubicBezTo>
                  <a:cubicBezTo>
                    <a:pt x="202139" y="130561"/>
                    <a:pt x="202440" y="130599"/>
                    <a:pt x="202650" y="130436"/>
                  </a:cubicBezTo>
                  <a:cubicBezTo>
                    <a:pt x="202847" y="130279"/>
                    <a:pt x="202894" y="129999"/>
                    <a:pt x="202759" y="129786"/>
                  </a:cubicBezTo>
                  <a:cubicBezTo>
                    <a:pt x="195387" y="119091"/>
                    <a:pt x="187442" y="108802"/>
                    <a:pt x="178959" y="98965"/>
                  </a:cubicBezTo>
                  <a:cubicBezTo>
                    <a:pt x="192065" y="102110"/>
                    <a:pt x="204988" y="105974"/>
                    <a:pt x="217670" y="110539"/>
                  </a:cubicBezTo>
                  <a:cubicBezTo>
                    <a:pt x="217893" y="110623"/>
                    <a:pt x="218142" y="110517"/>
                    <a:pt x="218236" y="110298"/>
                  </a:cubicBezTo>
                  <a:cubicBezTo>
                    <a:pt x="218367" y="110082"/>
                    <a:pt x="218299" y="109801"/>
                    <a:pt x="218083" y="109669"/>
                  </a:cubicBezTo>
                  <a:cubicBezTo>
                    <a:pt x="218037" y="109642"/>
                    <a:pt x="217987" y="109622"/>
                    <a:pt x="217935" y="109612"/>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35" name="Freeform: Shape 34">
              <a:extLst>
                <a:ext uri="{FF2B5EF4-FFF2-40B4-BE49-F238E27FC236}">
                  <a16:creationId xmlns:a16="http://schemas.microsoft.com/office/drawing/2014/main" id="{55DFEFCA-EB94-4CD7-B3A7-4637256A93F7}"/>
                </a:ext>
              </a:extLst>
            </p:cNvPr>
            <p:cNvSpPr/>
            <p:nvPr/>
          </p:nvSpPr>
          <p:spPr>
            <a:xfrm>
              <a:off x="1241581" y="3669767"/>
              <a:ext cx="31315" cy="14453"/>
            </a:xfrm>
            <a:custGeom>
              <a:avLst/>
              <a:gdLst>
                <a:gd name="connsiteX0" fmla="*/ 19807 w 31315"/>
                <a:gd name="connsiteY0" fmla="*/ 1768 h 14453"/>
                <a:gd name="connsiteX1" fmla="*/ 114 w 31315"/>
                <a:gd name="connsiteY1" fmla="*/ 3623 h 14453"/>
                <a:gd name="connsiteX2" fmla="*/ 24046 w 31315"/>
                <a:gd name="connsiteY2" fmla="*/ 15005 h 14453"/>
                <a:gd name="connsiteX3" fmla="*/ 32044 w 31315"/>
                <a:gd name="connsiteY3" fmla="*/ 7971 h 14453"/>
                <a:gd name="connsiteX4" fmla="*/ 19807 w 31315"/>
                <a:gd name="connsiteY4" fmla="*/ 1768 h 14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5" h="14453">
                  <a:moveTo>
                    <a:pt x="19807" y="1768"/>
                  </a:moveTo>
                  <a:cubicBezTo>
                    <a:pt x="16314" y="4177"/>
                    <a:pt x="10002" y="8682"/>
                    <a:pt x="114" y="3623"/>
                  </a:cubicBezTo>
                  <a:cubicBezTo>
                    <a:pt x="5907" y="12247"/>
                    <a:pt x="16591" y="16330"/>
                    <a:pt x="24046" y="15005"/>
                  </a:cubicBezTo>
                  <a:cubicBezTo>
                    <a:pt x="28093" y="14295"/>
                    <a:pt x="31730" y="12416"/>
                    <a:pt x="32044" y="7971"/>
                  </a:cubicBezTo>
                  <a:cubicBezTo>
                    <a:pt x="32537" y="841"/>
                    <a:pt x="25167" y="-1965"/>
                    <a:pt x="19807" y="1768"/>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36" name="Freeform: Shape 35">
              <a:extLst>
                <a:ext uri="{FF2B5EF4-FFF2-40B4-BE49-F238E27FC236}">
                  <a16:creationId xmlns:a16="http://schemas.microsoft.com/office/drawing/2014/main" id="{019D0AAB-B0FD-4833-8347-78BDD6BCF9DA}"/>
                </a:ext>
              </a:extLst>
            </p:cNvPr>
            <p:cNvSpPr/>
            <p:nvPr/>
          </p:nvSpPr>
          <p:spPr>
            <a:xfrm>
              <a:off x="1252035" y="3643609"/>
              <a:ext cx="30111" cy="19271"/>
            </a:xfrm>
            <a:custGeom>
              <a:avLst/>
              <a:gdLst>
                <a:gd name="connsiteX0" fmla="*/ 15675 w 30110"/>
                <a:gd name="connsiteY0" fmla="*/ 14436 h 19270"/>
                <a:gd name="connsiteX1" fmla="*/ 29321 w 30110"/>
                <a:gd name="connsiteY1" fmla="*/ 15834 h 19270"/>
                <a:gd name="connsiteX2" fmla="*/ 26407 w 30110"/>
                <a:gd name="connsiteY2" fmla="*/ 5584 h 19270"/>
                <a:gd name="connsiteX3" fmla="*/ 114 w 30110"/>
                <a:gd name="connsiteY3" fmla="*/ 2224 h 19270"/>
                <a:gd name="connsiteX4" fmla="*/ 15675 w 30110"/>
                <a:gd name="connsiteY4" fmla="*/ 14436 h 19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0" h="19270">
                  <a:moveTo>
                    <a:pt x="15675" y="14436"/>
                  </a:moveTo>
                  <a:cubicBezTo>
                    <a:pt x="18168" y="20459"/>
                    <a:pt x="25889" y="22097"/>
                    <a:pt x="29321" y="15834"/>
                  </a:cubicBezTo>
                  <a:cubicBezTo>
                    <a:pt x="31465" y="11931"/>
                    <a:pt x="29418" y="8366"/>
                    <a:pt x="26407" y="5584"/>
                  </a:cubicBezTo>
                  <a:cubicBezTo>
                    <a:pt x="20842" y="441"/>
                    <a:pt x="9653" y="-1896"/>
                    <a:pt x="114" y="2224"/>
                  </a:cubicBezTo>
                  <a:cubicBezTo>
                    <a:pt x="11123" y="3320"/>
                    <a:pt x="14013" y="10486"/>
                    <a:pt x="15675" y="14436"/>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37" name="Freeform: Shape 36">
              <a:extLst>
                <a:ext uri="{FF2B5EF4-FFF2-40B4-BE49-F238E27FC236}">
                  <a16:creationId xmlns:a16="http://schemas.microsoft.com/office/drawing/2014/main" id="{EFB2D3F3-5B68-497D-96B6-C346204ECCEF}"/>
                </a:ext>
              </a:extLst>
            </p:cNvPr>
            <p:cNvSpPr/>
            <p:nvPr/>
          </p:nvSpPr>
          <p:spPr>
            <a:xfrm>
              <a:off x="1259972" y="3677781"/>
              <a:ext cx="31315" cy="16862"/>
            </a:xfrm>
            <a:custGeom>
              <a:avLst/>
              <a:gdLst>
                <a:gd name="connsiteX0" fmla="*/ 18349 w 31315"/>
                <a:gd name="connsiteY0" fmla="*/ 3594 h 16861"/>
                <a:gd name="connsiteX1" fmla="*/ 114 w 31315"/>
                <a:gd name="connsiteY1" fmla="*/ 11266 h 16861"/>
                <a:gd name="connsiteX2" fmla="*/ 26359 w 31315"/>
                <a:gd name="connsiteY2" fmla="*/ 14952 h 16861"/>
                <a:gd name="connsiteX3" fmla="*/ 31875 w 31315"/>
                <a:gd name="connsiteY3" fmla="*/ 5834 h 16861"/>
                <a:gd name="connsiteX4" fmla="*/ 18349 w 31315"/>
                <a:gd name="connsiteY4" fmla="*/ 3594 h 16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5" h="16861">
                  <a:moveTo>
                    <a:pt x="18349" y="3594"/>
                  </a:moveTo>
                  <a:cubicBezTo>
                    <a:pt x="15736" y="6967"/>
                    <a:pt x="11062" y="13121"/>
                    <a:pt x="114" y="11266"/>
                  </a:cubicBezTo>
                  <a:cubicBezTo>
                    <a:pt x="8220" y="17746"/>
                    <a:pt x="19638" y="18493"/>
                    <a:pt x="26359" y="14952"/>
                  </a:cubicBezTo>
                  <a:cubicBezTo>
                    <a:pt x="29972" y="13061"/>
                    <a:pt x="32911" y="10134"/>
                    <a:pt x="31875" y="5834"/>
                  </a:cubicBezTo>
                  <a:cubicBezTo>
                    <a:pt x="30213" y="-1115"/>
                    <a:pt x="22336" y="-1573"/>
                    <a:pt x="18349" y="3594"/>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38" name="Freeform: Shape 37">
              <a:extLst>
                <a:ext uri="{FF2B5EF4-FFF2-40B4-BE49-F238E27FC236}">
                  <a16:creationId xmlns:a16="http://schemas.microsoft.com/office/drawing/2014/main" id="{8BDA3C84-B4A7-4D93-965F-FED7A9044462}"/>
                </a:ext>
              </a:extLst>
            </p:cNvPr>
            <p:cNvSpPr/>
            <p:nvPr/>
          </p:nvSpPr>
          <p:spPr>
            <a:xfrm>
              <a:off x="1276244" y="3644104"/>
              <a:ext cx="25293" cy="24089"/>
            </a:xfrm>
            <a:custGeom>
              <a:avLst/>
              <a:gdLst>
                <a:gd name="connsiteX0" fmla="*/ 10869 w 25292"/>
                <a:gd name="connsiteY0" fmla="*/ 16796 h 24088"/>
                <a:gd name="connsiteX1" fmla="*/ 23311 w 25292"/>
                <a:gd name="connsiteY1" fmla="*/ 22553 h 24088"/>
                <a:gd name="connsiteX2" fmla="*/ 23889 w 25292"/>
                <a:gd name="connsiteY2" fmla="*/ 11918 h 24088"/>
                <a:gd name="connsiteX3" fmla="*/ 114 w 25292"/>
                <a:gd name="connsiteY3" fmla="*/ 187 h 24088"/>
                <a:gd name="connsiteX4" fmla="*/ 10869 w 25292"/>
                <a:gd name="connsiteY4" fmla="*/ 16796 h 24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92" h="24088">
                  <a:moveTo>
                    <a:pt x="10869" y="16796"/>
                  </a:moveTo>
                  <a:cubicBezTo>
                    <a:pt x="11255" y="23312"/>
                    <a:pt x="18023" y="27371"/>
                    <a:pt x="23311" y="22553"/>
                  </a:cubicBezTo>
                  <a:cubicBezTo>
                    <a:pt x="26611" y="19554"/>
                    <a:pt x="25828" y="15531"/>
                    <a:pt x="23889" y="11918"/>
                  </a:cubicBezTo>
                  <a:cubicBezTo>
                    <a:pt x="20276" y="5245"/>
                    <a:pt x="10472" y="-608"/>
                    <a:pt x="114" y="187"/>
                  </a:cubicBezTo>
                  <a:cubicBezTo>
                    <a:pt x="10207" y="4812"/>
                    <a:pt x="10616" y="12532"/>
                    <a:pt x="10869" y="16796"/>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39" name="Freeform: Shape 38">
              <a:extLst>
                <a:ext uri="{FF2B5EF4-FFF2-40B4-BE49-F238E27FC236}">
                  <a16:creationId xmlns:a16="http://schemas.microsoft.com/office/drawing/2014/main" id="{A8800183-6AC3-4086-91EB-6B09964ED553}"/>
                </a:ext>
              </a:extLst>
            </p:cNvPr>
            <p:cNvSpPr/>
            <p:nvPr/>
          </p:nvSpPr>
          <p:spPr>
            <a:xfrm>
              <a:off x="1278340" y="3685319"/>
              <a:ext cx="31315" cy="18066"/>
            </a:xfrm>
            <a:custGeom>
              <a:avLst/>
              <a:gdLst>
                <a:gd name="connsiteX0" fmla="*/ 17434 w 31315"/>
                <a:gd name="connsiteY0" fmla="*/ 4367 h 18066"/>
                <a:gd name="connsiteX1" fmla="*/ 114 w 31315"/>
                <a:gd name="connsiteY1" fmla="*/ 13930 h 18066"/>
                <a:gd name="connsiteX2" fmla="*/ 26611 w 31315"/>
                <a:gd name="connsiteY2" fmla="*/ 14821 h 18066"/>
                <a:gd name="connsiteX3" fmla="*/ 31128 w 31315"/>
                <a:gd name="connsiteY3" fmla="*/ 5186 h 18066"/>
                <a:gd name="connsiteX4" fmla="*/ 17434 w 31315"/>
                <a:gd name="connsiteY4" fmla="*/ 4367 h 1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5" h="18066">
                  <a:moveTo>
                    <a:pt x="17434" y="4367"/>
                  </a:moveTo>
                  <a:cubicBezTo>
                    <a:pt x="15194" y="7980"/>
                    <a:pt x="11195" y="14617"/>
                    <a:pt x="114" y="13930"/>
                  </a:cubicBezTo>
                  <a:cubicBezTo>
                    <a:pt x="8859" y="19519"/>
                    <a:pt x="20288" y="19001"/>
                    <a:pt x="26611" y="14821"/>
                  </a:cubicBezTo>
                  <a:cubicBezTo>
                    <a:pt x="30032" y="12557"/>
                    <a:pt x="32634" y="9365"/>
                    <a:pt x="31128" y="5186"/>
                  </a:cubicBezTo>
                  <a:cubicBezTo>
                    <a:pt x="28732" y="-1655"/>
                    <a:pt x="20842" y="-1222"/>
                    <a:pt x="17434" y="4367"/>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40" name="Freeform: Shape 39">
              <a:extLst>
                <a:ext uri="{FF2B5EF4-FFF2-40B4-BE49-F238E27FC236}">
                  <a16:creationId xmlns:a16="http://schemas.microsoft.com/office/drawing/2014/main" id="{7D89D12A-428B-4E1B-AFCC-66D586599523}"/>
                </a:ext>
              </a:extLst>
            </p:cNvPr>
            <p:cNvSpPr/>
            <p:nvPr/>
          </p:nvSpPr>
          <p:spPr>
            <a:xfrm>
              <a:off x="1298538" y="3646020"/>
              <a:ext cx="20475" cy="27702"/>
            </a:xfrm>
            <a:custGeom>
              <a:avLst/>
              <a:gdLst>
                <a:gd name="connsiteX0" fmla="*/ 6787 w 20475"/>
                <a:gd name="connsiteY0" fmla="*/ 18710 h 27701"/>
                <a:gd name="connsiteX1" fmla="*/ 17627 w 20475"/>
                <a:gd name="connsiteY1" fmla="*/ 27141 h 27701"/>
                <a:gd name="connsiteX2" fmla="*/ 20589 w 20475"/>
                <a:gd name="connsiteY2" fmla="*/ 16916 h 27701"/>
                <a:gd name="connsiteX3" fmla="*/ 114 w 20475"/>
                <a:gd name="connsiteY3" fmla="*/ 114 h 27701"/>
                <a:gd name="connsiteX4" fmla="*/ 6787 w 20475"/>
                <a:gd name="connsiteY4" fmla="*/ 18710 h 27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5" h="27701">
                  <a:moveTo>
                    <a:pt x="6787" y="18710"/>
                  </a:moveTo>
                  <a:cubicBezTo>
                    <a:pt x="5690" y="25142"/>
                    <a:pt x="11363" y="30622"/>
                    <a:pt x="17627" y="27141"/>
                  </a:cubicBezTo>
                  <a:cubicBezTo>
                    <a:pt x="21517" y="24973"/>
                    <a:pt x="21673" y="20878"/>
                    <a:pt x="20589" y="16916"/>
                  </a:cubicBezTo>
                  <a:cubicBezTo>
                    <a:pt x="18602" y="9605"/>
                    <a:pt x="10364" y="1680"/>
                    <a:pt x="114" y="114"/>
                  </a:cubicBezTo>
                  <a:cubicBezTo>
                    <a:pt x="8919" y="6895"/>
                    <a:pt x="7497" y="14507"/>
                    <a:pt x="6787" y="18710"/>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41" name="Freeform: Shape 40">
              <a:extLst>
                <a:ext uri="{FF2B5EF4-FFF2-40B4-BE49-F238E27FC236}">
                  <a16:creationId xmlns:a16="http://schemas.microsoft.com/office/drawing/2014/main" id="{BD20B122-A9BC-45BB-985B-8A64A12129B5}"/>
                </a:ext>
              </a:extLst>
            </p:cNvPr>
            <p:cNvSpPr/>
            <p:nvPr/>
          </p:nvSpPr>
          <p:spPr>
            <a:xfrm>
              <a:off x="1298020" y="3692461"/>
              <a:ext cx="27702" cy="15658"/>
            </a:xfrm>
            <a:custGeom>
              <a:avLst/>
              <a:gdLst>
                <a:gd name="connsiteX0" fmla="*/ 15459 w 27701"/>
                <a:gd name="connsiteY0" fmla="*/ 3849 h 15657"/>
                <a:gd name="connsiteX1" fmla="*/ 114 w 27701"/>
                <a:gd name="connsiteY1" fmla="*/ 12280 h 15657"/>
                <a:gd name="connsiteX2" fmla="*/ 23577 w 27701"/>
                <a:gd name="connsiteY2" fmla="*/ 13063 h 15657"/>
                <a:gd name="connsiteX3" fmla="*/ 27587 w 27701"/>
                <a:gd name="connsiteY3" fmla="*/ 4511 h 15657"/>
                <a:gd name="connsiteX4" fmla="*/ 15459 w 27701"/>
                <a:gd name="connsiteY4" fmla="*/ 3849 h 15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01" h="15657">
                  <a:moveTo>
                    <a:pt x="15459" y="3849"/>
                  </a:moveTo>
                  <a:cubicBezTo>
                    <a:pt x="13483" y="7077"/>
                    <a:pt x="9931" y="12930"/>
                    <a:pt x="114" y="12280"/>
                  </a:cubicBezTo>
                  <a:cubicBezTo>
                    <a:pt x="7871" y="17230"/>
                    <a:pt x="17988" y="16772"/>
                    <a:pt x="23577" y="13063"/>
                  </a:cubicBezTo>
                  <a:cubicBezTo>
                    <a:pt x="26611" y="11051"/>
                    <a:pt x="28912" y="8245"/>
                    <a:pt x="27587" y="4511"/>
                  </a:cubicBezTo>
                  <a:cubicBezTo>
                    <a:pt x="25479" y="-1402"/>
                    <a:pt x="18494" y="-1077"/>
                    <a:pt x="15459" y="3849"/>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42" name="Freeform: Shape 41">
              <a:extLst>
                <a:ext uri="{FF2B5EF4-FFF2-40B4-BE49-F238E27FC236}">
                  <a16:creationId xmlns:a16="http://schemas.microsoft.com/office/drawing/2014/main" id="{79C9366B-829D-4BDA-A4B9-179F50841C3F}"/>
                </a:ext>
              </a:extLst>
            </p:cNvPr>
            <p:cNvSpPr/>
            <p:nvPr/>
          </p:nvSpPr>
          <p:spPr>
            <a:xfrm>
              <a:off x="1320483" y="3655234"/>
              <a:ext cx="15658" cy="26497"/>
            </a:xfrm>
            <a:custGeom>
              <a:avLst/>
              <a:gdLst>
                <a:gd name="connsiteX0" fmla="*/ 3739 w 15657"/>
                <a:gd name="connsiteY0" fmla="*/ 17193 h 26497"/>
                <a:gd name="connsiteX1" fmla="*/ 12170 w 15657"/>
                <a:gd name="connsiteY1" fmla="*/ 25865 h 26497"/>
                <a:gd name="connsiteX2" fmla="*/ 16000 w 15657"/>
                <a:gd name="connsiteY2" fmla="*/ 17277 h 26497"/>
                <a:gd name="connsiteX3" fmla="*/ 114 w 15657"/>
                <a:gd name="connsiteY3" fmla="*/ 114 h 26497"/>
                <a:gd name="connsiteX4" fmla="*/ 3739 w 15657"/>
                <a:gd name="connsiteY4" fmla="*/ 17193 h 26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7" h="26497">
                  <a:moveTo>
                    <a:pt x="3739" y="17193"/>
                  </a:moveTo>
                  <a:cubicBezTo>
                    <a:pt x="2005" y="22685"/>
                    <a:pt x="6304" y="28153"/>
                    <a:pt x="12170" y="25865"/>
                  </a:cubicBezTo>
                  <a:cubicBezTo>
                    <a:pt x="15783" y="24431"/>
                    <a:pt x="16458" y="20866"/>
                    <a:pt x="16000" y="17277"/>
                  </a:cubicBezTo>
                  <a:cubicBezTo>
                    <a:pt x="15145" y="10653"/>
                    <a:pt x="8894" y="2728"/>
                    <a:pt x="114" y="114"/>
                  </a:cubicBezTo>
                  <a:cubicBezTo>
                    <a:pt x="6979" y="7112"/>
                    <a:pt x="4884" y="13604"/>
                    <a:pt x="3739" y="17193"/>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43" name="Freeform: Shape 42">
              <a:extLst>
                <a:ext uri="{FF2B5EF4-FFF2-40B4-BE49-F238E27FC236}">
                  <a16:creationId xmlns:a16="http://schemas.microsoft.com/office/drawing/2014/main" id="{9D2D6528-6017-4A2F-BA87-B916D7F160A5}"/>
                </a:ext>
              </a:extLst>
            </p:cNvPr>
            <p:cNvSpPr/>
            <p:nvPr/>
          </p:nvSpPr>
          <p:spPr>
            <a:xfrm>
              <a:off x="1316195" y="3697801"/>
              <a:ext cx="22884" cy="14453"/>
            </a:xfrm>
            <a:custGeom>
              <a:avLst/>
              <a:gdLst>
                <a:gd name="connsiteX0" fmla="*/ 12098 w 22884"/>
                <a:gd name="connsiteY0" fmla="*/ 4170 h 14453"/>
                <a:gd name="connsiteX1" fmla="*/ 114 w 22884"/>
                <a:gd name="connsiteY1" fmla="*/ 13372 h 14453"/>
                <a:gd name="connsiteX2" fmla="*/ 20216 w 22884"/>
                <a:gd name="connsiteY2" fmla="*/ 10963 h 14453"/>
                <a:gd name="connsiteX3" fmla="*/ 22528 w 22884"/>
                <a:gd name="connsiteY3" fmla="*/ 3171 h 14453"/>
                <a:gd name="connsiteX4" fmla="*/ 12098 w 22884"/>
                <a:gd name="connsiteY4" fmla="*/ 4170 h 14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4" h="14453">
                  <a:moveTo>
                    <a:pt x="12098" y="4170"/>
                  </a:moveTo>
                  <a:cubicBezTo>
                    <a:pt x="10822" y="7182"/>
                    <a:pt x="8557" y="12601"/>
                    <a:pt x="114" y="13372"/>
                  </a:cubicBezTo>
                  <a:cubicBezTo>
                    <a:pt x="7341" y="16600"/>
                    <a:pt x="15928" y="14902"/>
                    <a:pt x="20216" y="10963"/>
                  </a:cubicBezTo>
                  <a:cubicBezTo>
                    <a:pt x="22541" y="8868"/>
                    <a:pt x="24130" y="6146"/>
                    <a:pt x="22528" y="3171"/>
                  </a:cubicBezTo>
                  <a:cubicBezTo>
                    <a:pt x="19951" y="-1599"/>
                    <a:pt x="14037" y="-418"/>
                    <a:pt x="12098" y="4170"/>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44" name="Freeform: Shape 43">
              <a:extLst>
                <a:ext uri="{FF2B5EF4-FFF2-40B4-BE49-F238E27FC236}">
                  <a16:creationId xmlns:a16="http://schemas.microsoft.com/office/drawing/2014/main" id="{1C33D8F0-5317-4301-9D55-783373E84050}"/>
                </a:ext>
              </a:extLst>
            </p:cNvPr>
            <p:cNvSpPr/>
            <p:nvPr/>
          </p:nvSpPr>
          <p:spPr>
            <a:xfrm>
              <a:off x="1338443" y="3662460"/>
              <a:ext cx="10840" cy="24089"/>
            </a:xfrm>
            <a:custGeom>
              <a:avLst/>
              <a:gdLst>
                <a:gd name="connsiteX0" fmla="*/ 6664 w 10839"/>
                <a:gd name="connsiteY0" fmla="*/ 23902 h 24088"/>
                <a:gd name="connsiteX1" fmla="*/ 11349 w 10839"/>
                <a:gd name="connsiteY1" fmla="*/ 17289 h 24088"/>
                <a:gd name="connsiteX2" fmla="*/ 798 w 10839"/>
                <a:gd name="connsiteY2" fmla="*/ 114 h 24088"/>
                <a:gd name="connsiteX3" fmla="*/ 991 w 10839"/>
                <a:gd name="connsiteY3" fmla="*/ 15157 h 24088"/>
                <a:gd name="connsiteX4" fmla="*/ 6664 w 10839"/>
                <a:gd name="connsiteY4" fmla="*/ 23902 h 24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9" h="24088">
                  <a:moveTo>
                    <a:pt x="6664" y="23902"/>
                  </a:moveTo>
                  <a:cubicBezTo>
                    <a:pt x="10000" y="23311"/>
                    <a:pt x="11133" y="20409"/>
                    <a:pt x="11349" y="17289"/>
                  </a:cubicBezTo>
                  <a:cubicBezTo>
                    <a:pt x="11735" y="11544"/>
                    <a:pt x="7736" y="3788"/>
                    <a:pt x="798" y="114"/>
                  </a:cubicBezTo>
                  <a:cubicBezTo>
                    <a:pt x="5423" y="7184"/>
                    <a:pt x="2557" y="12315"/>
                    <a:pt x="991" y="15157"/>
                  </a:cubicBezTo>
                  <a:cubicBezTo>
                    <a:pt x="-1406" y="19505"/>
                    <a:pt x="1316" y="24817"/>
                    <a:pt x="6664" y="23902"/>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45" name="Freeform: Shape 44">
              <a:extLst>
                <a:ext uri="{FF2B5EF4-FFF2-40B4-BE49-F238E27FC236}">
                  <a16:creationId xmlns:a16="http://schemas.microsoft.com/office/drawing/2014/main" id="{A997DF44-6ACE-43D3-8372-C3D1FAE7315D}"/>
                </a:ext>
              </a:extLst>
            </p:cNvPr>
            <p:cNvSpPr/>
            <p:nvPr/>
          </p:nvSpPr>
          <p:spPr>
            <a:xfrm>
              <a:off x="1231030" y="3652120"/>
              <a:ext cx="26497" cy="12044"/>
            </a:xfrm>
            <a:custGeom>
              <a:avLst/>
              <a:gdLst>
                <a:gd name="connsiteX0" fmla="*/ 27310 w 26497"/>
                <a:gd name="connsiteY0" fmla="*/ 8419 h 12044"/>
                <a:gd name="connsiteX1" fmla="*/ 20830 w 26497"/>
                <a:gd name="connsiteY1" fmla="*/ 699 h 12044"/>
                <a:gd name="connsiteX2" fmla="*/ 114 w 26497"/>
                <a:gd name="connsiteY2" fmla="*/ 1819 h 12044"/>
                <a:gd name="connsiteX3" fmla="*/ 17458 w 26497"/>
                <a:gd name="connsiteY3" fmla="*/ 12189 h 12044"/>
                <a:gd name="connsiteX4" fmla="*/ 27310 w 26497"/>
                <a:gd name="connsiteY4" fmla="*/ 8419 h 1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97" h="12044">
                  <a:moveTo>
                    <a:pt x="27310" y="8419"/>
                  </a:moveTo>
                  <a:cubicBezTo>
                    <a:pt x="28238" y="4191"/>
                    <a:pt x="24708" y="1626"/>
                    <a:pt x="20830" y="699"/>
                  </a:cubicBezTo>
                  <a:cubicBezTo>
                    <a:pt x="15326" y="-626"/>
                    <a:pt x="6750" y="542"/>
                    <a:pt x="114" y="1819"/>
                  </a:cubicBezTo>
                  <a:cubicBezTo>
                    <a:pt x="5088" y="5998"/>
                    <a:pt x="11978" y="10707"/>
                    <a:pt x="17458" y="12189"/>
                  </a:cubicBezTo>
                  <a:cubicBezTo>
                    <a:pt x="21721" y="13333"/>
                    <a:pt x="26310" y="12935"/>
                    <a:pt x="27310" y="8419"/>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46" name="Freeform: Shape 45">
              <a:extLst>
                <a:ext uri="{FF2B5EF4-FFF2-40B4-BE49-F238E27FC236}">
                  <a16:creationId xmlns:a16="http://schemas.microsoft.com/office/drawing/2014/main" id="{BF8C5BA3-A637-4BB4-B2D9-522D6893FB80}"/>
                </a:ext>
              </a:extLst>
            </p:cNvPr>
            <p:cNvSpPr/>
            <p:nvPr/>
          </p:nvSpPr>
          <p:spPr>
            <a:xfrm>
              <a:off x="1349774" y="3711781"/>
              <a:ext cx="56608" cy="32519"/>
            </a:xfrm>
            <a:custGeom>
              <a:avLst/>
              <a:gdLst>
                <a:gd name="connsiteX0" fmla="*/ 14567 w 56608"/>
                <a:gd name="connsiteY0" fmla="*/ 29900 h 32519"/>
                <a:gd name="connsiteX1" fmla="*/ 18963 w 56608"/>
                <a:gd name="connsiteY1" fmla="*/ 29900 h 32519"/>
                <a:gd name="connsiteX2" fmla="*/ 57252 w 56608"/>
                <a:gd name="connsiteY2" fmla="*/ 33091 h 32519"/>
                <a:gd name="connsiteX3" fmla="*/ 17904 w 56608"/>
                <a:gd name="connsiteY3" fmla="*/ 6124 h 32519"/>
                <a:gd name="connsiteX4" fmla="*/ 17759 w 56608"/>
                <a:gd name="connsiteY4" fmla="*/ 6040 h 32519"/>
                <a:gd name="connsiteX5" fmla="*/ 11496 w 56608"/>
                <a:gd name="connsiteY5" fmla="*/ 2631 h 32519"/>
                <a:gd name="connsiteX6" fmla="*/ 6678 w 56608"/>
                <a:gd name="connsiteY6" fmla="*/ 114 h 32519"/>
                <a:gd name="connsiteX7" fmla="*/ 5474 w 56608"/>
                <a:gd name="connsiteY7" fmla="*/ 9978 h 32519"/>
                <a:gd name="connsiteX8" fmla="*/ 114 w 56608"/>
                <a:gd name="connsiteY8" fmla="*/ 10328 h 32519"/>
                <a:gd name="connsiteX9" fmla="*/ 9750 w 56608"/>
                <a:gd name="connsiteY9" fmla="*/ 19963 h 32519"/>
                <a:gd name="connsiteX10" fmla="*/ 11279 w 56608"/>
                <a:gd name="connsiteY10" fmla="*/ 29960 h 3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608" h="32519">
                  <a:moveTo>
                    <a:pt x="14567" y="29900"/>
                  </a:moveTo>
                  <a:cubicBezTo>
                    <a:pt x="16037" y="29900"/>
                    <a:pt x="17506" y="29900"/>
                    <a:pt x="18963" y="29900"/>
                  </a:cubicBezTo>
                  <a:cubicBezTo>
                    <a:pt x="31785" y="30068"/>
                    <a:pt x="44579" y="31135"/>
                    <a:pt x="57252" y="33091"/>
                  </a:cubicBezTo>
                  <a:cubicBezTo>
                    <a:pt x="44927" y="23000"/>
                    <a:pt x="31763" y="13978"/>
                    <a:pt x="17904" y="6124"/>
                  </a:cubicBezTo>
                  <a:lnTo>
                    <a:pt x="17759" y="6040"/>
                  </a:lnTo>
                  <a:cubicBezTo>
                    <a:pt x="15772" y="4835"/>
                    <a:pt x="13616" y="3715"/>
                    <a:pt x="11496" y="2631"/>
                  </a:cubicBezTo>
                  <a:lnTo>
                    <a:pt x="6678" y="114"/>
                  </a:lnTo>
                  <a:cubicBezTo>
                    <a:pt x="6105" y="3379"/>
                    <a:pt x="5703" y="6671"/>
                    <a:pt x="5474" y="9978"/>
                  </a:cubicBezTo>
                  <a:cubicBezTo>
                    <a:pt x="3681" y="9954"/>
                    <a:pt x="1889" y="10071"/>
                    <a:pt x="114" y="10328"/>
                  </a:cubicBezTo>
                  <a:cubicBezTo>
                    <a:pt x="4186" y="12545"/>
                    <a:pt x="7532" y="15891"/>
                    <a:pt x="9750" y="19963"/>
                  </a:cubicBezTo>
                  <a:cubicBezTo>
                    <a:pt x="11846" y="24094"/>
                    <a:pt x="11954" y="27406"/>
                    <a:pt x="11279" y="29960"/>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47" name="Freeform: Shape 46">
              <a:extLst>
                <a:ext uri="{FF2B5EF4-FFF2-40B4-BE49-F238E27FC236}">
                  <a16:creationId xmlns:a16="http://schemas.microsoft.com/office/drawing/2014/main" id="{014F1CBD-FB32-4AE2-BF61-72F20616246A}"/>
                </a:ext>
              </a:extLst>
            </p:cNvPr>
            <p:cNvSpPr/>
            <p:nvPr/>
          </p:nvSpPr>
          <p:spPr>
            <a:xfrm>
              <a:off x="1363445" y="3759476"/>
              <a:ext cx="78288" cy="19271"/>
            </a:xfrm>
            <a:custGeom>
              <a:avLst/>
              <a:gdLst>
                <a:gd name="connsiteX0" fmla="*/ 58866 w 78287"/>
                <a:gd name="connsiteY0" fmla="*/ 4114 h 19270"/>
                <a:gd name="connsiteX1" fmla="*/ 14218 w 78287"/>
                <a:gd name="connsiteY1" fmla="*/ 115 h 19270"/>
                <a:gd name="connsiteX2" fmla="*/ 5462 w 78287"/>
                <a:gd name="connsiteY2" fmla="*/ 260 h 19270"/>
                <a:gd name="connsiteX3" fmla="*/ 5293 w 78287"/>
                <a:gd name="connsiteY3" fmla="*/ 260 h 19270"/>
                <a:gd name="connsiteX4" fmla="*/ 114 w 78287"/>
                <a:gd name="connsiteY4" fmla="*/ 512 h 19270"/>
                <a:gd name="connsiteX5" fmla="*/ 765 w 78287"/>
                <a:gd name="connsiteY5" fmla="*/ 2921 h 19270"/>
                <a:gd name="connsiteX6" fmla="*/ 43618 w 78287"/>
                <a:gd name="connsiteY6" fmla="*/ 19326 h 19270"/>
                <a:gd name="connsiteX7" fmla="*/ 79100 w 78287"/>
                <a:gd name="connsiteY7" fmla="*/ 19976 h 19270"/>
                <a:gd name="connsiteX8" fmla="*/ 65382 w 78287"/>
                <a:gd name="connsiteY8" fmla="*/ 5342 h 19270"/>
                <a:gd name="connsiteX9" fmla="*/ 58866 w 78287"/>
                <a:gd name="connsiteY9" fmla="*/ 4114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287" h="19270">
                  <a:moveTo>
                    <a:pt x="58866" y="4114"/>
                  </a:moveTo>
                  <a:cubicBezTo>
                    <a:pt x="44137" y="1414"/>
                    <a:pt x="29191" y="75"/>
                    <a:pt x="14218" y="115"/>
                  </a:cubicBezTo>
                  <a:cubicBezTo>
                    <a:pt x="11339" y="115"/>
                    <a:pt x="8389" y="115"/>
                    <a:pt x="5462" y="260"/>
                  </a:cubicBezTo>
                  <a:lnTo>
                    <a:pt x="5293" y="260"/>
                  </a:lnTo>
                  <a:cubicBezTo>
                    <a:pt x="3595" y="260"/>
                    <a:pt x="1848" y="380"/>
                    <a:pt x="114" y="512"/>
                  </a:cubicBezTo>
                  <a:cubicBezTo>
                    <a:pt x="423" y="1288"/>
                    <a:pt x="641" y="2096"/>
                    <a:pt x="765" y="2921"/>
                  </a:cubicBezTo>
                  <a:cubicBezTo>
                    <a:pt x="9027" y="9931"/>
                    <a:pt x="20396" y="18242"/>
                    <a:pt x="43618" y="19326"/>
                  </a:cubicBezTo>
                  <a:cubicBezTo>
                    <a:pt x="55481" y="19892"/>
                    <a:pt x="67345" y="20241"/>
                    <a:pt x="79100" y="19976"/>
                  </a:cubicBezTo>
                  <a:cubicBezTo>
                    <a:pt x="74487" y="14773"/>
                    <a:pt x="69934" y="9919"/>
                    <a:pt x="65382" y="5342"/>
                  </a:cubicBezTo>
                  <a:cubicBezTo>
                    <a:pt x="62985" y="4885"/>
                    <a:pt x="60901" y="4475"/>
                    <a:pt x="58866" y="4114"/>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48" name="Freeform: Shape 47">
              <a:extLst>
                <a:ext uri="{FF2B5EF4-FFF2-40B4-BE49-F238E27FC236}">
                  <a16:creationId xmlns:a16="http://schemas.microsoft.com/office/drawing/2014/main" id="{394017EB-FCD7-4FD5-8910-474EDA0FD8B5}"/>
                </a:ext>
              </a:extLst>
            </p:cNvPr>
            <p:cNvSpPr/>
            <p:nvPr/>
          </p:nvSpPr>
          <p:spPr>
            <a:xfrm>
              <a:off x="1346384" y="3555665"/>
              <a:ext cx="189095" cy="150553"/>
            </a:xfrm>
            <a:custGeom>
              <a:avLst/>
              <a:gdLst>
                <a:gd name="connsiteX0" fmla="*/ 7057 w 189094"/>
                <a:gd name="connsiteY0" fmla="*/ 89662 h 150553"/>
                <a:gd name="connsiteX1" fmla="*/ 9840 w 189094"/>
                <a:gd name="connsiteY1" fmla="*/ 91951 h 150553"/>
                <a:gd name="connsiteX2" fmla="*/ 10646 w 189094"/>
                <a:gd name="connsiteY2" fmla="*/ 92685 h 150553"/>
                <a:gd name="connsiteX3" fmla="*/ 10935 w 189094"/>
                <a:gd name="connsiteY3" fmla="*/ 93071 h 150553"/>
                <a:gd name="connsiteX4" fmla="*/ 27340 w 189094"/>
                <a:gd name="connsiteY4" fmla="*/ 104609 h 150553"/>
                <a:gd name="connsiteX5" fmla="*/ 32266 w 189094"/>
                <a:gd name="connsiteY5" fmla="*/ 107163 h 150553"/>
                <a:gd name="connsiteX6" fmla="*/ 81286 w 189094"/>
                <a:gd name="connsiteY6" fmla="*/ 123711 h 150553"/>
                <a:gd name="connsiteX7" fmla="*/ 84176 w 189094"/>
                <a:gd name="connsiteY7" fmla="*/ 126331 h 150553"/>
                <a:gd name="connsiteX8" fmla="*/ 84176 w 189094"/>
                <a:gd name="connsiteY8" fmla="*/ 126349 h 150553"/>
                <a:gd name="connsiteX9" fmla="*/ 81518 w 189094"/>
                <a:gd name="connsiteY9" fmla="*/ 129203 h 150553"/>
                <a:gd name="connsiteX10" fmla="*/ 81515 w 189094"/>
                <a:gd name="connsiteY10" fmla="*/ 129204 h 150553"/>
                <a:gd name="connsiteX11" fmla="*/ 79648 w 189094"/>
                <a:gd name="connsiteY11" fmla="*/ 129204 h 150553"/>
                <a:gd name="connsiteX12" fmla="*/ 29676 w 189094"/>
                <a:gd name="connsiteY12" fmla="*/ 111992 h 150553"/>
                <a:gd name="connsiteX13" fmla="*/ 24858 w 189094"/>
                <a:gd name="connsiteY13" fmla="*/ 109463 h 150553"/>
                <a:gd name="connsiteX14" fmla="*/ 12236 w 189094"/>
                <a:gd name="connsiteY14" fmla="*/ 102429 h 150553"/>
                <a:gd name="connsiteX15" fmla="*/ 13441 w 189094"/>
                <a:gd name="connsiteY15" fmla="*/ 115220 h 150553"/>
                <a:gd name="connsiteX16" fmla="*/ 15368 w 189094"/>
                <a:gd name="connsiteY16" fmla="*/ 119484 h 150553"/>
                <a:gd name="connsiteX17" fmla="*/ 15585 w 189094"/>
                <a:gd name="connsiteY17" fmla="*/ 119978 h 150553"/>
                <a:gd name="connsiteX18" fmla="*/ 40143 w 189094"/>
                <a:gd name="connsiteY18" fmla="*/ 148511 h 150553"/>
                <a:gd name="connsiteX19" fmla="*/ 65014 w 189094"/>
                <a:gd name="connsiteY19" fmla="*/ 149835 h 150553"/>
                <a:gd name="connsiteX20" fmla="*/ 80997 w 189094"/>
                <a:gd name="connsiteY20" fmla="*/ 148499 h 150553"/>
                <a:gd name="connsiteX21" fmla="*/ 139725 w 189094"/>
                <a:gd name="connsiteY21" fmla="*/ 132323 h 150553"/>
                <a:gd name="connsiteX22" fmla="*/ 141760 w 189094"/>
                <a:gd name="connsiteY22" fmla="*/ 132058 h 150553"/>
                <a:gd name="connsiteX23" fmla="*/ 154719 w 189094"/>
                <a:gd name="connsiteY23" fmla="*/ 127831 h 150553"/>
                <a:gd name="connsiteX24" fmla="*/ 162067 w 189094"/>
                <a:gd name="connsiteY24" fmla="*/ 119749 h 150553"/>
                <a:gd name="connsiteX25" fmla="*/ 173858 w 189094"/>
                <a:gd name="connsiteY25" fmla="*/ 104778 h 150553"/>
                <a:gd name="connsiteX26" fmla="*/ 176399 w 189094"/>
                <a:gd name="connsiteY26" fmla="*/ 99960 h 150553"/>
                <a:gd name="connsiteX27" fmla="*/ 178616 w 189094"/>
                <a:gd name="connsiteY27" fmla="*/ 91854 h 150553"/>
                <a:gd name="connsiteX28" fmla="*/ 189335 w 189094"/>
                <a:gd name="connsiteY28" fmla="*/ 64634 h 150553"/>
                <a:gd name="connsiteX29" fmla="*/ 184698 w 189094"/>
                <a:gd name="connsiteY29" fmla="*/ 52759 h 150553"/>
                <a:gd name="connsiteX30" fmla="*/ 176592 w 189094"/>
                <a:gd name="connsiteY30" fmla="*/ 40871 h 150553"/>
                <a:gd name="connsiteX31" fmla="*/ 155732 w 189094"/>
                <a:gd name="connsiteY31" fmla="*/ 25527 h 150553"/>
                <a:gd name="connsiteX32" fmla="*/ 137485 w 189094"/>
                <a:gd name="connsiteY32" fmla="*/ 15674 h 150553"/>
                <a:gd name="connsiteX33" fmla="*/ 103592 w 189094"/>
                <a:gd name="connsiteY33" fmla="*/ 3510 h 150553"/>
                <a:gd name="connsiteX34" fmla="*/ 83598 w 189094"/>
                <a:gd name="connsiteY34" fmla="*/ 318 h 150553"/>
                <a:gd name="connsiteX35" fmla="*/ 57534 w 189094"/>
                <a:gd name="connsiteY35" fmla="*/ 6111 h 150553"/>
                <a:gd name="connsiteX36" fmla="*/ 29435 w 189094"/>
                <a:gd name="connsiteY36" fmla="*/ 21769 h 150553"/>
                <a:gd name="connsiteX37" fmla="*/ 12922 w 189094"/>
                <a:gd name="connsiteY37" fmla="*/ 47266 h 150553"/>
                <a:gd name="connsiteX38" fmla="*/ 6262 w 189094"/>
                <a:gd name="connsiteY38" fmla="*/ 57974 h 150553"/>
                <a:gd name="connsiteX39" fmla="*/ 1336 w 189094"/>
                <a:gd name="connsiteY39" fmla="*/ 70440 h 150553"/>
                <a:gd name="connsiteX40" fmla="*/ 2541 w 189094"/>
                <a:gd name="connsiteY40" fmla="*/ 83472 h 150553"/>
                <a:gd name="connsiteX41" fmla="*/ 7057 w 189094"/>
                <a:gd name="connsiteY41" fmla="*/ 89662 h 150553"/>
                <a:gd name="connsiteX42" fmla="*/ 16066 w 189094"/>
                <a:gd name="connsiteY42" fmla="*/ 63791 h 150553"/>
                <a:gd name="connsiteX43" fmla="*/ 24497 w 189094"/>
                <a:gd name="connsiteY43" fmla="*/ 54818 h 150553"/>
                <a:gd name="connsiteX44" fmla="*/ 27316 w 189094"/>
                <a:gd name="connsiteY44" fmla="*/ 46098 h 150553"/>
                <a:gd name="connsiteX45" fmla="*/ 44081 w 189094"/>
                <a:gd name="connsiteY45" fmla="*/ 25141 h 150553"/>
                <a:gd name="connsiteX46" fmla="*/ 87693 w 189094"/>
                <a:gd name="connsiteY46" fmla="*/ 12182 h 150553"/>
                <a:gd name="connsiteX47" fmla="*/ 112565 w 189094"/>
                <a:gd name="connsiteY47" fmla="*/ 15422 h 150553"/>
                <a:gd name="connsiteX48" fmla="*/ 136894 w 189094"/>
                <a:gd name="connsiteY48" fmla="*/ 24154 h 150553"/>
                <a:gd name="connsiteX49" fmla="*/ 156454 w 189094"/>
                <a:gd name="connsiteY49" fmla="*/ 33873 h 150553"/>
                <a:gd name="connsiteX50" fmla="*/ 164283 w 189094"/>
                <a:gd name="connsiteY50" fmla="*/ 46351 h 150553"/>
                <a:gd name="connsiteX51" fmla="*/ 174352 w 189094"/>
                <a:gd name="connsiteY51" fmla="*/ 52373 h 150553"/>
                <a:gd name="connsiteX52" fmla="*/ 170438 w 189094"/>
                <a:gd name="connsiteY52" fmla="*/ 56360 h 150553"/>
                <a:gd name="connsiteX53" fmla="*/ 142736 w 189094"/>
                <a:gd name="connsiteY53" fmla="*/ 78305 h 150553"/>
                <a:gd name="connsiteX54" fmla="*/ 130439 w 189094"/>
                <a:gd name="connsiteY54" fmla="*/ 85784 h 150553"/>
                <a:gd name="connsiteX55" fmla="*/ 106675 w 189094"/>
                <a:gd name="connsiteY55" fmla="*/ 96768 h 150553"/>
                <a:gd name="connsiteX56" fmla="*/ 63316 w 189094"/>
                <a:gd name="connsiteY56" fmla="*/ 89783 h 150553"/>
                <a:gd name="connsiteX57" fmla="*/ 22498 w 189094"/>
                <a:gd name="connsiteY57" fmla="*/ 68982 h 150553"/>
                <a:gd name="connsiteX58" fmla="*/ 16066 w 189094"/>
                <a:gd name="connsiteY58" fmla="*/ 63791 h 15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9094" h="150553">
                  <a:moveTo>
                    <a:pt x="7057" y="89662"/>
                  </a:moveTo>
                  <a:cubicBezTo>
                    <a:pt x="7832" y="90593"/>
                    <a:pt x="8776" y="91370"/>
                    <a:pt x="9840" y="91951"/>
                  </a:cubicBezTo>
                  <a:cubicBezTo>
                    <a:pt x="10155" y="92139"/>
                    <a:pt x="10429" y="92389"/>
                    <a:pt x="10646" y="92685"/>
                  </a:cubicBezTo>
                  <a:lnTo>
                    <a:pt x="10935" y="93071"/>
                  </a:lnTo>
                  <a:cubicBezTo>
                    <a:pt x="14440" y="97889"/>
                    <a:pt x="14645" y="98117"/>
                    <a:pt x="27340" y="104609"/>
                  </a:cubicBezTo>
                  <a:cubicBezTo>
                    <a:pt x="28881" y="105380"/>
                    <a:pt x="30520" y="106247"/>
                    <a:pt x="32266" y="107163"/>
                  </a:cubicBezTo>
                  <a:cubicBezTo>
                    <a:pt x="45430" y="114040"/>
                    <a:pt x="65327" y="124398"/>
                    <a:pt x="81286" y="123711"/>
                  </a:cubicBezTo>
                  <a:cubicBezTo>
                    <a:pt x="82807" y="123637"/>
                    <a:pt x="84101" y="124810"/>
                    <a:pt x="84176" y="126331"/>
                  </a:cubicBezTo>
                  <a:cubicBezTo>
                    <a:pt x="84176" y="126337"/>
                    <a:pt x="84176" y="126343"/>
                    <a:pt x="84176" y="126349"/>
                  </a:cubicBezTo>
                  <a:cubicBezTo>
                    <a:pt x="84231" y="127871"/>
                    <a:pt x="83040" y="129149"/>
                    <a:pt x="81518" y="129203"/>
                  </a:cubicBezTo>
                  <a:cubicBezTo>
                    <a:pt x="81517" y="129204"/>
                    <a:pt x="81516" y="129204"/>
                    <a:pt x="81515" y="129204"/>
                  </a:cubicBezTo>
                  <a:cubicBezTo>
                    <a:pt x="80901" y="129204"/>
                    <a:pt x="80310" y="129204"/>
                    <a:pt x="79648" y="129204"/>
                  </a:cubicBezTo>
                  <a:cubicBezTo>
                    <a:pt x="62593" y="129204"/>
                    <a:pt x="42877" y="118894"/>
                    <a:pt x="29676" y="111992"/>
                  </a:cubicBezTo>
                  <a:lnTo>
                    <a:pt x="24858" y="109463"/>
                  </a:lnTo>
                  <a:cubicBezTo>
                    <a:pt x="18174" y="106055"/>
                    <a:pt x="14621" y="104152"/>
                    <a:pt x="12236" y="102429"/>
                  </a:cubicBezTo>
                  <a:cubicBezTo>
                    <a:pt x="11920" y="106730"/>
                    <a:pt x="12328" y="111054"/>
                    <a:pt x="13441" y="115220"/>
                  </a:cubicBezTo>
                  <a:cubicBezTo>
                    <a:pt x="13875" y="116726"/>
                    <a:pt x="14524" y="118162"/>
                    <a:pt x="15368" y="119484"/>
                  </a:cubicBezTo>
                  <a:cubicBezTo>
                    <a:pt x="15454" y="119642"/>
                    <a:pt x="15527" y="119807"/>
                    <a:pt x="15585" y="119978"/>
                  </a:cubicBezTo>
                  <a:cubicBezTo>
                    <a:pt x="21823" y="139008"/>
                    <a:pt x="31555" y="144066"/>
                    <a:pt x="40143" y="148511"/>
                  </a:cubicBezTo>
                  <a:cubicBezTo>
                    <a:pt x="46165" y="151618"/>
                    <a:pt x="52042" y="151052"/>
                    <a:pt x="65014" y="149835"/>
                  </a:cubicBezTo>
                  <a:cubicBezTo>
                    <a:pt x="69555" y="149414"/>
                    <a:pt x="74649" y="148932"/>
                    <a:pt x="80997" y="148499"/>
                  </a:cubicBezTo>
                  <a:cubicBezTo>
                    <a:pt x="105964" y="146764"/>
                    <a:pt x="127705" y="139008"/>
                    <a:pt x="139725" y="132323"/>
                  </a:cubicBezTo>
                  <a:cubicBezTo>
                    <a:pt x="140347" y="131985"/>
                    <a:pt x="141072" y="131891"/>
                    <a:pt x="141760" y="132058"/>
                  </a:cubicBezTo>
                  <a:cubicBezTo>
                    <a:pt x="149529" y="133997"/>
                    <a:pt x="150022" y="133407"/>
                    <a:pt x="154719" y="127831"/>
                  </a:cubicBezTo>
                  <a:cubicBezTo>
                    <a:pt x="156538" y="125687"/>
                    <a:pt x="158779" y="123013"/>
                    <a:pt x="162067" y="119749"/>
                  </a:cubicBezTo>
                  <a:cubicBezTo>
                    <a:pt x="170763" y="111089"/>
                    <a:pt x="172064" y="108439"/>
                    <a:pt x="173858" y="104778"/>
                  </a:cubicBezTo>
                  <a:cubicBezTo>
                    <a:pt x="174508" y="103441"/>
                    <a:pt x="175267" y="101911"/>
                    <a:pt x="176399" y="99960"/>
                  </a:cubicBezTo>
                  <a:cubicBezTo>
                    <a:pt x="178326" y="94456"/>
                    <a:pt x="177748" y="93155"/>
                    <a:pt x="178616" y="91854"/>
                  </a:cubicBezTo>
                  <a:cubicBezTo>
                    <a:pt x="179820" y="90120"/>
                    <a:pt x="189624" y="70717"/>
                    <a:pt x="189335" y="64634"/>
                  </a:cubicBezTo>
                  <a:cubicBezTo>
                    <a:pt x="189046" y="58552"/>
                    <a:pt x="186721" y="54493"/>
                    <a:pt x="184698" y="52759"/>
                  </a:cubicBezTo>
                  <a:cubicBezTo>
                    <a:pt x="182675" y="51024"/>
                    <a:pt x="184698" y="49567"/>
                    <a:pt x="176592" y="40871"/>
                  </a:cubicBezTo>
                  <a:cubicBezTo>
                    <a:pt x="168486" y="32175"/>
                    <a:pt x="160657" y="31031"/>
                    <a:pt x="155732" y="25527"/>
                  </a:cubicBezTo>
                  <a:cubicBezTo>
                    <a:pt x="150805" y="20022"/>
                    <a:pt x="147035" y="23202"/>
                    <a:pt x="137485" y="15674"/>
                  </a:cubicBezTo>
                  <a:cubicBezTo>
                    <a:pt x="127933" y="8147"/>
                    <a:pt x="109963" y="2932"/>
                    <a:pt x="103592" y="3510"/>
                  </a:cubicBezTo>
                  <a:cubicBezTo>
                    <a:pt x="97220" y="4088"/>
                    <a:pt x="85923" y="896"/>
                    <a:pt x="83598" y="318"/>
                  </a:cubicBezTo>
                  <a:cubicBezTo>
                    <a:pt x="81274" y="-260"/>
                    <a:pt x="69699" y="29"/>
                    <a:pt x="57534" y="6111"/>
                  </a:cubicBezTo>
                  <a:cubicBezTo>
                    <a:pt x="45370" y="12194"/>
                    <a:pt x="34349" y="17409"/>
                    <a:pt x="29435" y="21769"/>
                  </a:cubicBezTo>
                  <a:cubicBezTo>
                    <a:pt x="24521" y="26129"/>
                    <a:pt x="14982" y="41762"/>
                    <a:pt x="12922" y="47266"/>
                  </a:cubicBezTo>
                  <a:cubicBezTo>
                    <a:pt x="10863" y="52771"/>
                    <a:pt x="7708" y="53349"/>
                    <a:pt x="6262" y="57974"/>
                  </a:cubicBezTo>
                  <a:cubicBezTo>
                    <a:pt x="5068" y="62293"/>
                    <a:pt x="3417" y="66471"/>
                    <a:pt x="1336" y="70440"/>
                  </a:cubicBezTo>
                  <a:cubicBezTo>
                    <a:pt x="-699" y="73908"/>
                    <a:pt x="-121" y="79413"/>
                    <a:pt x="2541" y="83472"/>
                  </a:cubicBezTo>
                  <a:cubicBezTo>
                    <a:pt x="3516" y="85206"/>
                    <a:pt x="5262" y="87398"/>
                    <a:pt x="7057" y="89662"/>
                  </a:cubicBezTo>
                  <a:close/>
                  <a:moveTo>
                    <a:pt x="16066" y="63791"/>
                  </a:moveTo>
                  <a:cubicBezTo>
                    <a:pt x="16632" y="61298"/>
                    <a:pt x="22498" y="56806"/>
                    <a:pt x="24497" y="54818"/>
                  </a:cubicBezTo>
                  <a:cubicBezTo>
                    <a:pt x="26670" y="52465"/>
                    <a:pt x="27700" y="49277"/>
                    <a:pt x="27316" y="46098"/>
                  </a:cubicBezTo>
                  <a:cubicBezTo>
                    <a:pt x="26749" y="43099"/>
                    <a:pt x="30664" y="39618"/>
                    <a:pt x="44081" y="25141"/>
                  </a:cubicBezTo>
                  <a:cubicBezTo>
                    <a:pt x="57499" y="10664"/>
                    <a:pt x="82105" y="12675"/>
                    <a:pt x="87693" y="12182"/>
                  </a:cubicBezTo>
                  <a:cubicBezTo>
                    <a:pt x="93282" y="11688"/>
                    <a:pt x="100544" y="14675"/>
                    <a:pt x="112565" y="15422"/>
                  </a:cubicBezTo>
                  <a:cubicBezTo>
                    <a:pt x="121315" y="16075"/>
                    <a:pt x="129725" y="19094"/>
                    <a:pt x="136894" y="24154"/>
                  </a:cubicBezTo>
                  <a:cubicBezTo>
                    <a:pt x="140507" y="26647"/>
                    <a:pt x="143603" y="24394"/>
                    <a:pt x="156454" y="33873"/>
                  </a:cubicBezTo>
                  <a:cubicBezTo>
                    <a:pt x="169305" y="43352"/>
                    <a:pt x="163163" y="42858"/>
                    <a:pt x="164283" y="46351"/>
                  </a:cubicBezTo>
                  <a:cubicBezTo>
                    <a:pt x="165403" y="49844"/>
                    <a:pt x="170148" y="52084"/>
                    <a:pt x="174352" y="52373"/>
                  </a:cubicBezTo>
                  <a:cubicBezTo>
                    <a:pt x="178555" y="52662"/>
                    <a:pt x="174063" y="54361"/>
                    <a:pt x="170438" y="56360"/>
                  </a:cubicBezTo>
                  <a:cubicBezTo>
                    <a:pt x="166812" y="58359"/>
                    <a:pt x="144434" y="74812"/>
                    <a:pt x="142736" y="78305"/>
                  </a:cubicBezTo>
                  <a:cubicBezTo>
                    <a:pt x="141037" y="81797"/>
                    <a:pt x="133233" y="81797"/>
                    <a:pt x="130439" y="85784"/>
                  </a:cubicBezTo>
                  <a:cubicBezTo>
                    <a:pt x="127644" y="89771"/>
                    <a:pt x="119538" y="93276"/>
                    <a:pt x="106675" y="96768"/>
                  </a:cubicBezTo>
                  <a:cubicBezTo>
                    <a:pt x="93812" y="100261"/>
                    <a:pt x="72566" y="95564"/>
                    <a:pt x="63316" y="89783"/>
                  </a:cubicBezTo>
                  <a:cubicBezTo>
                    <a:pt x="54066" y="84001"/>
                    <a:pt x="30050" y="71777"/>
                    <a:pt x="22498" y="68982"/>
                  </a:cubicBezTo>
                  <a:cubicBezTo>
                    <a:pt x="14946" y="66188"/>
                    <a:pt x="15621" y="65815"/>
                    <a:pt x="16066" y="63791"/>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grpSp>
      <p:pic>
        <p:nvPicPr>
          <p:cNvPr id="49" name="Graphic 48">
            <a:extLst>
              <a:ext uri="{FF2B5EF4-FFF2-40B4-BE49-F238E27FC236}">
                <a16:creationId xmlns:a16="http://schemas.microsoft.com/office/drawing/2014/main" id="{AB848D98-DF87-48D5-89A7-3DD794860B4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7858" y="2261125"/>
            <a:ext cx="442837" cy="442837"/>
          </a:xfrm>
          <a:prstGeom prst="rect">
            <a:avLst/>
          </a:prstGeom>
        </p:spPr>
      </p:pic>
    </p:spTree>
    <p:extLst>
      <p:ext uri="{BB962C8B-B14F-4D97-AF65-F5344CB8AC3E}">
        <p14:creationId xmlns:p14="http://schemas.microsoft.com/office/powerpoint/2010/main" val="1232240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1">
            <a:extLst>
              <a:ext uri="{FF2B5EF4-FFF2-40B4-BE49-F238E27FC236}">
                <a16:creationId xmlns:a16="http://schemas.microsoft.com/office/drawing/2014/main" id="{77CA5955-63F1-4D28-1D51-93281336F965}"/>
              </a:ext>
            </a:extLst>
          </p:cNvPr>
          <p:cNvSpPr/>
          <p:nvPr/>
        </p:nvSpPr>
        <p:spPr>
          <a:xfrm rot="16200000">
            <a:off x="9824427" y="1820239"/>
            <a:ext cx="1788026" cy="2160000"/>
          </a:xfrm>
          <a:prstGeom prst="round2DiagRect">
            <a:avLst/>
          </a:prstGeom>
          <a:solidFill>
            <a:srgbClr val="E5DBC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a:latin typeface="Arial" panose="020B0604020202020204" pitchFamily="34" charset="0"/>
            </a:endParaRPr>
          </a:p>
        </p:txBody>
      </p:sp>
      <p:sp>
        <p:nvSpPr>
          <p:cNvPr id="21" name="Round Diagonal Corner Rectangle 1">
            <a:extLst>
              <a:ext uri="{FF2B5EF4-FFF2-40B4-BE49-F238E27FC236}">
                <a16:creationId xmlns:a16="http://schemas.microsoft.com/office/drawing/2014/main" id="{53EDE251-7D4C-4094-A377-81AC1F2972B6}"/>
              </a:ext>
            </a:extLst>
          </p:cNvPr>
          <p:cNvSpPr/>
          <p:nvPr/>
        </p:nvSpPr>
        <p:spPr>
          <a:xfrm rot="16200000">
            <a:off x="5201987" y="1820239"/>
            <a:ext cx="1788026" cy="2160000"/>
          </a:xfrm>
          <a:prstGeom prst="round2DiagRect">
            <a:avLst/>
          </a:prstGeom>
          <a:solidFill>
            <a:srgbClr val="E5DBC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a:latin typeface="Arial" panose="020B0604020202020204" pitchFamily="34" charset="0"/>
            </a:endParaRPr>
          </a:p>
        </p:txBody>
      </p:sp>
      <p:sp>
        <p:nvSpPr>
          <p:cNvPr id="20" name="Round Diagonal Corner Rectangle 1">
            <a:extLst>
              <a:ext uri="{FF2B5EF4-FFF2-40B4-BE49-F238E27FC236}">
                <a16:creationId xmlns:a16="http://schemas.microsoft.com/office/drawing/2014/main" id="{80304EA5-E8CF-4BA5-87C3-85B6E68ACE8B}"/>
              </a:ext>
            </a:extLst>
          </p:cNvPr>
          <p:cNvSpPr/>
          <p:nvPr/>
        </p:nvSpPr>
        <p:spPr>
          <a:xfrm rot="16200000">
            <a:off x="2888116" y="1820239"/>
            <a:ext cx="1788026" cy="2160000"/>
          </a:xfrm>
          <a:prstGeom prst="round2DiagRect">
            <a:avLst/>
          </a:prstGeom>
          <a:solidFill>
            <a:srgbClr val="E5DBC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a:latin typeface="Arial" panose="020B0604020202020204" pitchFamily="34" charset="0"/>
            </a:endParaRPr>
          </a:p>
        </p:txBody>
      </p:sp>
      <p:sp>
        <p:nvSpPr>
          <p:cNvPr id="5" name="Title 4">
            <a:extLst>
              <a:ext uri="{FF2B5EF4-FFF2-40B4-BE49-F238E27FC236}">
                <a16:creationId xmlns:a16="http://schemas.microsoft.com/office/drawing/2014/main" id="{5BC9C480-BB35-4B4B-81A0-B0984EBADB3B}"/>
              </a:ext>
            </a:extLst>
          </p:cNvPr>
          <p:cNvSpPr>
            <a:spLocks noGrp="1"/>
          </p:cNvSpPr>
          <p:nvPr>
            <p:ph type="ctrTitle"/>
          </p:nvPr>
        </p:nvSpPr>
        <p:spPr>
          <a:xfrm>
            <a:off x="310896" y="103756"/>
            <a:ext cx="8314358" cy="747276"/>
          </a:xfrm>
        </p:spPr>
        <p:txBody>
          <a:bodyPr/>
          <a:lstStyle/>
          <a:p>
            <a:r>
              <a:rPr lang="en-AU"/>
              <a:t>How we can help</a:t>
            </a:r>
          </a:p>
        </p:txBody>
      </p:sp>
      <p:sp>
        <p:nvSpPr>
          <p:cNvPr id="4" name="Round Diagonal Corner Rectangle 1">
            <a:extLst>
              <a:ext uri="{FF2B5EF4-FFF2-40B4-BE49-F238E27FC236}">
                <a16:creationId xmlns:a16="http://schemas.microsoft.com/office/drawing/2014/main" id="{41860DB1-6C36-4D22-B58A-4A0422DFFACC}"/>
              </a:ext>
            </a:extLst>
          </p:cNvPr>
          <p:cNvSpPr/>
          <p:nvPr/>
        </p:nvSpPr>
        <p:spPr>
          <a:xfrm rot="16200000">
            <a:off x="631576" y="1820239"/>
            <a:ext cx="1788026" cy="2160000"/>
          </a:xfrm>
          <a:prstGeom prst="round2DiagRect">
            <a:avLst/>
          </a:prstGeom>
          <a:solidFill>
            <a:srgbClr val="E5DBC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a:latin typeface="Arial" panose="020B0604020202020204" pitchFamily="34" charset="0"/>
            </a:endParaRPr>
          </a:p>
        </p:txBody>
      </p:sp>
      <p:sp>
        <p:nvSpPr>
          <p:cNvPr id="2" name="TextBox 1">
            <a:extLst>
              <a:ext uri="{FF2B5EF4-FFF2-40B4-BE49-F238E27FC236}">
                <a16:creationId xmlns:a16="http://schemas.microsoft.com/office/drawing/2014/main" id="{30C9BF8A-B2BB-4786-9B90-2044C5ABF4EB}"/>
              </a:ext>
            </a:extLst>
          </p:cNvPr>
          <p:cNvSpPr txBox="1"/>
          <p:nvPr/>
        </p:nvSpPr>
        <p:spPr>
          <a:xfrm>
            <a:off x="4889099" y="2128386"/>
            <a:ext cx="2547827" cy="707886"/>
          </a:xfrm>
          <a:prstGeom prst="rect">
            <a:avLst/>
          </a:prstGeom>
          <a:noFill/>
        </p:spPr>
        <p:txBody>
          <a:bodyPr wrap="square" lIns="91440" tIns="45720" rIns="91440" bIns="45720" rtlCol="0" anchor="t">
            <a:spAutoFit/>
          </a:bodyPr>
          <a:lstStyle/>
          <a:p>
            <a:pPr algn="ctr"/>
            <a:r>
              <a:rPr lang="en-AU" sz="2000" b="1">
                <a:solidFill>
                  <a:srgbClr val="000000"/>
                </a:solidFill>
              </a:rPr>
              <a:t>ACT IN SOLIDARITY</a:t>
            </a:r>
          </a:p>
        </p:txBody>
      </p:sp>
      <p:sp>
        <p:nvSpPr>
          <p:cNvPr id="9" name="TextBox 8">
            <a:extLst>
              <a:ext uri="{FF2B5EF4-FFF2-40B4-BE49-F238E27FC236}">
                <a16:creationId xmlns:a16="http://schemas.microsoft.com/office/drawing/2014/main" id="{5141B877-4EBD-49E6-A87F-2ED605905F04}"/>
              </a:ext>
            </a:extLst>
          </p:cNvPr>
          <p:cNvSpPr txBox="1"/>
          <p:nvPr/>
        </p:nvSpPr>
        <p:spPr>
          <a:xfrm>
            <a:off x="9444526" y="2137228"/>
            <a:ext cx="2547827" cy="400110"/>
          </a:xfrm>
          <a:prstGeom prst="rect">
            <a:avLst/>
          </a:prstGeom>
          <a:noFill/>
        </p:spPr>
        <p:txBody>
          <a:bodyPr wrap="square" lIns="91440" tIns="45720" rIns="91440" bIns="45720" rtlCol="0" anchor="t">
            <a:spAutoFit/>
          </a:bodyPr>
          <a:lstStyle/>
          <a:p>
            <a:pPr algn="ctr"/>
            <a:r>
              <a:rPr lang="en-AU" sz="2000" b="1">
                <a:solidFill>
                  <a:srgbClr val="000000"/>
                </a:solidFill>
              </a:rPr>
              <a:t>DONATE</a:t>
            </a:r>
            <a:endParaRPr lang="en-US">
              <a:solidFill>
                <a:srgbClr val="000000"/>
              </a:solidFill>
            </a:endParaRPr>
          </a:p>
        </p:txBody>
      </p:sp>
      <p:sp>
        <p:nvSpPr>
          <p:cNvPr id="10" name="TextBox 9">
            <a:extLst>
              <a:ext uri="{FF2B5EF4-FFF2-40B4-BE49-F238E27FC236}">
                <a16:creationId xmlns:a16="http://schemas.microsoft.com/office/drawing/2014/main" id="{5559B376-894D-4265-9086-193D72178B61}"/>
              </a:ext>
            </a:extLst>
          </p:cNvPr>
          <p:cNvSpPr txBox="1"/>
          <p:nvPr/>
        </p:nvSpPr>
        <p:spPr>
          <a:xfrm>
            <a:off x="2543177" y="2131596"/>
            <a:ext cx="2520575" cy="707886"/>
          </a:xfrm>
          <a:prstGeom prst="rect">
            <a:avLst/>
          </a:prstGeom>
          <a:noFill/>
        </p:spPr>
        <p:txBody>
          <a:bodyPr wrap="square" lIns="91440" tIns="45720" rIns="91440" bIns="45720" rtlCol="0" anchor="t">
            <a:spAutoFit/>
          </a:bodyPr>
          <a:lstStyle/>
          <a:p>
            <a:pPr algn="ctr"/>
            <a:r>
              <a:rPr lang="en-AU" sz="2000" b="1">
                <a:solidFill>
                  <a:srgbClr val="000000"/>
                </a:solidFill>
              </a:rPr>
              <a:t>RAISE AWARENESS</a:t>
            </a:r>
            <a:endParaRPr lang="en-US">
              <a:solidFill>
                <a:srgbClr val="000000"/>
              </a:solidFill>
            </a:endParaRPr>
          </a:p>
        </p:txBody>
      </p:sp>
      <p:sp>
        <p:nvSpPr>
          <p:cNvPr id="3" name="AutoShape 2" descr="data:image/svg+xml;charset=utf8,%20%3Csvg%20width%3D'81'%20height%3D'81'%20xmlns%3D'http%3A%2F%2Fwww.w3.org%2F2000%2Fsvg'%20xmlns%3Axlink%3D'http%3A%2F%2Fwww.w3.org%2F1999%2Fxlink'%20overflow%3D'hidden'%3E%3Cdefs%3E%3CclipPath%20id%3D'clip0'%3E%3Crect%20x%3D'0'%20y%3D'0'%20width%3D'81'%20height%3D'81'%2F%3E%3C%2FclipPath%3E%3C%2Fdefs%3E%3Cg%20clip-path%3D'url(%23clip0)'%3E%3Cpath%20d%3D'M16.9364%2048.0477%2020.0659%2044.9182C20.6182%2044.3659%2020.8023%2043.8136%2020.9864%2043.0772%2021.1705%2041.9727%2020.8023%2040.8682%2019.8819%2039.9477%2019.3296%2039.3954%2018.7773%2039.2113%2018.0409%2039.0272%2017.6728%2039.0272%2017.4887%2038.8432%2017.1205%2038.8432%2016.2%2038.8432%2015.4637%2039.2113%2014.7273%2039.7636L9.94094%2044.55%206.07503%2048.4159C4.7864%2049.7045%204.7864%2052.0977%206.25912%2053.3863%206.99549%2054.1227%207.91594%2054.4909%208.8364%2054.4909%209.75685%2054.4909%2010.4932%2054.1227%2011.2296%2053.5704L16.9364%2048.0477%2016.9364%2048.0477Z'%20fill%3D'%23D86075'%2F%3E%3Cpath%20d%3D'M41.4205%2019.5136%2040.8682%2020.0659%2034.0569%2026.8772%2033.8728%2027.0613%2031.2955%2029.6386C30.0068%2030.9272%2028.1659%2031.6636%2026.325%2031.6636%2026.1409%2031.6636%2025.9569%2031.6636%2025.7728%2031.6636%2025.7728%2031.6636%2025.5887%2031.6636%2025.5887%2031.6636%2024.1159%2031.4795%2022.6432%2030.7432%2021.5387%2029.6386%2018.7773%2026.8772%2018.7773%2022.4591%2021.5387%2019.6977L36.45%204.78633C36.8182%204.41815%2037.1864%204.04997%2037.5546%203.68179%2027.9819-2.20912%2015.4637-0.920486%207.17958%207.17951-2.39315%2016.7522-2.39315%2032.4%207.17958%2041.9727L7.36367%2042.3409%2012.5182%2037.1863C13.8068%2035.8977%2015.6478%2035.1613%2017.4887%2035.1613%2018.7773%2035.1613%2019.8819%2035.5295%2020.9864%2036.0818%2021.5387%2036.45%2022.0909%2036.8182%2022.6432%2037.1863%2023.5637%2038.1068%2024.3%2039.2113%2024.4841%2040.5%2024.6682%2041.0522%2024.6682%2041.6045%2024.6682%2042.1568%2024.6682%2042.8932%2024.6682%2043.4454%2024.4841%2044.1818%2025.0364%2043.9977%2025.7728%2043.9977%2026.325%2043.9977%2028.35%2043.9977%2030.0068%2044.7341%2031.4796%2046.0227%2032.7682%2047.3113%2033.5046%2049.1522%2033.5046%2050.9932%2033.5046%2051.7295%2033.5046%2052.2818%2033.3205%2053.0182%2033.8728%2052.8341%2034.6091%2052.8341%2035.1614%2052.8341%2037.1864%2052.8341%2038.8432%2053.5704%2040.3159%2054.8591%2041.6046%2056.1477%2042.3409%2057.9886%2042.3409%2059.8295%2042.3409%2060.5659%2042.3409%2061.1182%2042.1568%2061.8545%2042.7091%2061.6704%2043.4455%2061.6704%2043.9978%2061.6704%2046.0228%2061.6704%2047.6796%2062.4068%2049.1523%2063.6954%2050.4409%2064.9841%2051.1773%2066.825%2051.1773%2068.6659%2051.1773%2069.7704%2050.9932%2070.875%2050.625%2071.7954%2051.3614%2071.9795%2051.9137%2072.1636%2052.65%2072.1636%2053.9387%2072.1636%2055.4114%2071.6113%2056.3319%2070.6909%2057.9887%2069.0341%2058.3568%2066.4568%2057.2523%2064.4318%2058.1728%2064.9841%2059.0932%2065.1682%2060.0137%2065.1682%2061.3023%2065.1682%2062.775%2064.6159%2063.6955%2063.6954%2065.5364%2061.8545%2065.7205%2059.2772%2064.4318%2057.2522%2065.1682%2057.6204%2066.0887%2057.9886%2067.0091%2057.9886%2068.2978%2057.9886%2069.7705%2057.4363%2070.6909%2056.5159%2072.7159%2054.4909%2072.7159%2051.1772%2070.6909%2048.9682L41.4205%2019.5136Z'%20fill%3D'%23D86075'%2F%3E%3Cpath%20d%3D'M43.8137%2065.1682C43.6296%2065.1682%2043.4455%2065.1682%2043.2614%2065.1682%2042.525%2065.3522%2041.9728%2065.5363%2041.4205%2066.0886L32.5841%2074.925C31.2955%2076.2136%2031.2955%2078.6068%2032.7682%2079.8954%2033.5046%2080.6318%2034.425%2081%2035.3455%2081%2036.2659%2081%2037.0023%2080.6318%2037.7387%2080.0795L46.575%2071.2432C47.1273%2070.6909%2047.3114%2070.1386%2047.4955%2069.4022%2047.6796%2068.2977%2047.3114%2067.1932%2046.3909%2066.2727%2045.6546%2065.5363%2044.7341%2065.1682%2043.8137%2065.1682Z'%20fill%3D'%23D86075'%2F%3E%3Cpath%20d%3D'M29.8228%2051.7295C30.0068%2050.625%2029.6387%2049.5204%2028.7182%2048.6%2027.9819%2047.8636%2027.0614%2047.4954%2026.1409%2047.4954%2025.9569%2047.4954%2025.7728%2047.4954%2025.5887%2047.4954%2024.8523%2047.6795%2024.3%2047.8636%2023.7478%2048.4159L14.9114%2057.2522C13.6228%2058.5409%2013.6228%2060.9341%2015.0955%2062.2227%2015.8319%2062.9591%2016.7523%2063.3272%2017.6728%2063.3272%2018.5932%2063.3272%2019.3296%2062.9591%2020.0659%2062.4068L28.9023%2053.5704C29.4546%2053.2022%2029.8228%2052.4659%2029.8228%2051.7295Z'%20fill%3D'%23D86075'%2F%3E%3Cpath%20d%3D'M38.6591%2060.5659C38.8432%2059.4613%2038.475%2058.3568%2037.5546%2057.4363%2036.8182%2056.7%2035.8978%2056.3318%2034.9773%2056.3318%2034.7932%2056.3318%2034.6091%2056.3318%2034.425%2056.3318%2033.6887%2056.5159%2033.1364%2056.7%2032.5841%2057.2522L23.9319%2066.0886C22.6432%2067.3772%2022.6432%2069.7704%2024.1159%2071.0591%2024.8523%2071.7954%2025.7728%2072.1636%2026.6932%2072.1636%2027.6137%2072.1636%2028.35%2071.7954%2029.0864%2071.2432L37.9228%2062.4068C38.2909%2061.8545%2038.6591%2061.3022%2038.6591%2060.5659Z'%20fill%3D'%23D86075'%2F%3E%3Cpath%20d%3D'M73.8205%207.17951C69.0341%202.39315%2062.5909-3.14961e-05%2056.3319-3.14961e-05%2053.2023-3.14961e-05%2050.0728%200.552241%2047.1273%201.84088%2044.7341%202.76133%2042.525%204.04997%2040.5%205.89088%2039.9478%206.25906%2039.3955%206.81133%2038.8432%207.36361L23.9319%2022.275C22.6432%2023.5636%2022.6432%2025.9568%2023.9319%2027.2454%2024.6682%2027.9818%2025.5887%2028.35%2026.325%2028.35%2027.2455%2028.35%2028.1659%2027.9818%2028.9023%2027.2454L41.7887%2014.3591%2046.2069%2018.7772%2071.4273%2043.9977C72.1637%2043.4454%2072.9%2042.7091%2073.4523%2042.1568%2083.3932%2032.4%2083.3932%2016.9363%2073.8205%207.17951Z'%20fill%3D'%23D86075'%2F%3E%3C%2Fg%3E%3C%2Fsvg%3E">
            <a:extLst>
              <a:ext uri="{FF2B5EF4-FFF2-40B4-BE49-F238E27FC236}">
                <a16:creationId xmlns:a16="http://schemas.microsoft.com/office/drawing/2014/main" id="{5C7013F7-80D4-43EE-A0E7-ED8C6B62F884}"/>
              </a:ext>
            </a:extLst>
          </p:cNvPr>
          <p:cNvSpPr>
            <a:spLocks noChangeAspect="1" noChangeArrowheads="1"/>
          </p:cNvSpPr>
          <p:nvPr/>
        </p:nvSpPr>
        <p:spPr bwMode="auto">
          <a:xfrm>
            <a:off x="4844190" y="2178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3" name="Graphic 12">
            <a:extLst>
              <a:ext uri="{FF2B5EF4-FFF2-40B4-BE49-F238E27FC236}">
                <a16:creationId xmlns:a16="http://schemas.microsoft.com/office/drawing/2014/main" id="{F5511D97-D04F-46D9-9E83-B158674A32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53151" y="2904565"/>
            <a:ext cx="680395" cy="680395"/>
          </a:xfrm>
          <a:prstGeom prst="rect">
            <a:avLst/>
          </a:prstGeom>
        </p:spPr>
      </p:pic>
      <p:sp>
        <p:nvSpPr>
          <p:cNvPr id="22" name="Round Diagonal Corner Rectangle 1">
            <a:extLst>
              <a:ext uri="{FF2B5EF4-FFF2-40B4-BE49-F238E27FC236}">
                <a16:creationId xmlns:a16="http://schemas.microsoft.com/office/drawing/2014/main" id="{861249E2-6698-40C0-9A7A-547B466CD8D8}"/>
              </a:ext>
            </a:extLst>
          </p:cNvPr>
          <p:cNvSpPr/>
          <p:nvPr/>
        </p:nvSpPr>
        <p:spPr>
          <a:xfrm rot="16200000">
            <a:off x="7514496" y="1820239"/>
            <a:ext cx="1788026" cy="2160000"/>
          </a:xfrm>
          <a:prstGeom prst="round2DiagRect">
            <a:avLst/>
          </a:prstGeom>
          <a:solidFill>
            <a:srgbClr val="E5DBC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a:latin typeface="Arial" panose="020B0604020202020204" pitchFamily="34" charset="0"/>
            </a:endParaRPr>
          </a:p>
        </p:txBody>
      </p:sp>
      <p:sp>
        <p:nvSpPr>
          <p:cNvPr id="23" name="TextBox 22">
            <a:extLst>
              <a:ext uri="{FF2B5EF4-FFF2-40B4-BE49-F238E27FC236}">
                <a16:creationId xmlns:a16="http://schemas.microsoft.com/office/drawing/2014/main" id="{FDD2F698-67DF-4D28-B684-C42289B3D5D3}"/>
              </a:ext>
            </a:extLst>
          </p:cNvPr>
          <p:cNvSpPr txBox="1"/>
          <p:nvPr/>
        </p:nvSpPr>
        <p:spPr>
          <a:xfrm>
            <a:off x="403253" y="2137379"/>
            <a:ext cx="2152086" cy="400110"/>
          </a:xfrm>
          <a:prstGeom prst="rect">
            <a:avLst/>
          </a:prstGeom>
          <a:noFill/>
        </p:spPr>
        <p:txBody>
          <a:bodyPr wrap="square" rtlCol="0">
            <a:spAutoFit/>
          </a:bodyPr>
          <a:lstStyle/>
          <a:p>
            <a:pPr algn="ctr"/>
            <a:r>
              <a:rPr lang="en-AU" sz="2000" b="1">
                <a:solidFill>
                  <a:srgbClr val="000000"/>
                </a:solidFill>
              </a:rPr>
              <a:t>PRAY</a:t>
            </a:r>
          </a:p>
        </p:txBody>
      </p:sp>
      <p:sp>
        <p:nvSpPr>
          <p:cNvPr id="8" name="TextBox 7">
            <a:extLst>
              <a:ext uri="{FF2B5EF4-FFF2-40B4-BE49-F238E27FC236}">
                <a16:creationId xmlns:a16="http://schemas.microsoft.com/office/drawing/2014/main" id="{38A3B44E-30AF-5CAB-F5B9-A1F8674315EB}"/>
              </a:ext>
            </a:extLst>
          </p:cNvPr>
          <p:cNvSpPr txBox="1"/>
          <p:nvPr/>
        </p:nvSpPr>
        <p:spPr>
          <a:xfrm>
            <a:off x="7004191" y="2137379"/>
            <a:ext cx="2660943" cy="400110"/>
          </a:xfrm>
          <a:prstGeom prst="rect">
            <a:avLst/>
          </a:prstGeom>
          <a:noFill/>
        </p:spPr>
        <p:txBody>
          <a:bodyPr wrap="square" lIns="91440" tIns="45720" rIns="91440" bIns="45720" rtlCol="0" anchor="t">
            <a:spAutoFit/>
          </a:bodyPr>
          <a:lstStyle/>
          <a:p>
            <a:pPr algn="ctr"/>
            <a:r>
              <a:rPr lang="en-AU" sz="2000" b="1">
                <a:solidFill>
                  <a:srgbClr val="000000"/>
                </a:solidFill>
              </a:rPr>
              <a:t>ADVOCATE</a:t>
            </a:r>
            <a:endParaRPr lang="en-AU" sz="2000" b="1">
              <a:solidFill>
                <a:srgbClr val="000000"/>
              </a:solidFill>
              <a:cs typeface="Arial"/>
            </a:endParaRPr>
          </a:p>
        </p:txBody>
      </p:sp>
      <p:grpSp>
        <p:nvGrpSpPr>
          <p:cNvPr id="11" name="Group 10">
            <a:extLst>
              <a:ext uri="{FF2B5EF4-FFF2-40B4-BE49-F238E27FC236}">
                <a16:creationId xmlns:a16="http://schemas.microsoft.com/office/drawing/2014/main" id="{6AAE5C68-9C93-4E2C-B4DD-6C983F1EC90F}"/>
              </a:ext>
            </a:extLst>
          </p:cNvPr>
          <p:cNvGrpSpPr/>
          <p:nvPr/>
        </p:nvGrpSpPr>
        <p:grpSpPr>
          <a:xfrm>
            <a:off x="1188337" y="2720439"/>
            <a:ext cx="567330" cy="867748"/>
            <a:chOff x="5066054" y="111798"/>
            <a:chExt cx="243632" cy="337239"/>
          </a:xfrm>
        </p:grpSpPr>
        <p:sp>
          <p:nvSpPr>
            <p:cNvPr id="12" name="Freeform: Shape 11">
              <a:extLst>
                <a:ext uri="{FF2B5EF4-FFF2-40B4-BE49-F238E27FC236}">
                  <a16:creationId xmlns:a16="http://schemas.microsoft.com/office/drawing/2014/main" id="{835338BD-22B0-BBAF-5278-AC8CD67DE828}"/>
                </a:ext>
              </a:extLst>
            </p:cNvPr>
            <p:cNvSpPr/>
            <p:nvPr/>
          </p:nvSpPr>
          <p:spPr>
            <a:xfrm>
              <a:off x="5190448" y="111798"/>
              <a:ext cx="119238" cy="337239"/>
            </a:xfrm>
            <a:custGeom>
              <a:avLst/>
              <a:gdLst>
                <a:gd name="connsiteX0" fmla="*/ 114498 w 119238"/>
                <a:gd name="connsiteY0" fmla="*/ 274497 h 337239"/>
                <a:gd name="connsiteX1" fmla="*/ 109957 w 119238"/>
                <a:gd name="connsiteY1" fmla="*/ 270029 h 337239"/>
                <a:gd name="connsiteX2" fmla="*/ 94504 w 119238"/>
                <a:gd name="connsiteY2" fmla="*/ 228488 h 337239"/>
                <a:gd name="connsiteX3" fmla="*/ 95022 w 119238"/>
                <a:gd name="connsiteY3" fmla="*/ 145937 h 337239"/>
                <a:gd name="connsiteX4" fmla="*/ 95335 w 119238"/>
                <a:gd name="connsiteY4" fmla="*/ 142227 h 337239"/>
                <a:gd name="connsiteX5" fmla="*/ 95335 w 119238"/>
                <a:gd name="connsiteY5" fmla="*/ 126702 h 337239"/>
                <a:gd name="connsiteX6" fmla="*/ 93805 w 119238"/>
                <a:gd name="connsiteY6" fmla="*/ 118705 h 337239"/>
                <a:gd name="connsiteX7" fmla="*/ 43027 w 119238"/>
                <a:gd name="connsiteY7" fmla="*/ 12860 h 337239"/>
                <a:gd name="connsiteX8" fmla="*/ 17445 w 119238"/>
                <a:gd name="connsiteY8" fmla="*/ 948 h 337239"/>
                <a:gd name="connsiteX9" fmla="*/ 17445 w 119238"/>
                <a:gd name="connsiteY9" fmla="*/ 948 h 337239"/>
                <a:gd name="connsiteX10" fmla="*/ 2648 w 119238"/>
                <a:gd name="connsiteY10" fmla="*/ 27547 h 337239"/>
                <a:gd name="connsiteX11" fmla="*/ 3510 w 119238"/>
                <a:gd name="connsiteY11" fmla="*/ 29998 h 337239"/>
                <a:gd name="connsiteX12" fmla="*/ 33042 w 119238"/>
                <a:gd name="connsiteY12" fmla="*/ 94917 h 337239"/>
                <a:gd name="connsiteX13" fmla="*/ 53012 w 119238"/>
                <a:gd name="connsiteY13" fmla="*/ 123558 h 337239"/>
                <a:gd name="connsiteX14" fmla="*/ 53012 w 119238"/>
                <a:gd name="connsiteY14" fmla="*/ 158945 h 337239"/>
                <a:gd name="connsiteX15" fmla="*/ 53168 w 119238"/>
                <a:gd name="connsiteY15" fmla="*/ 159089 h 337239"/>
                <a:gd name="connsiteX16" fmla="*/ 53012 w 119238"/>
                <a:gd name="connsiteY16" fmla="*/ 184551 h 337239"/>
                <a:gd name="connsiteX17" fmla="*/ 53012 w 119238"/>
                <a:gd name="connsiteY17" fmla="*/ 195993 h 337239"/>
                <a:gd name="connsiteX18" fmla="*/ 52686 w 119238"/>
                <a:gd name="connsiteY18" fmla="*/ 196318 h 337239"/>
                <a:gd name="connsiteX19" fmla="*/ 47278 w 119238"/>
                <a:gd name="connsiteY19" fmla="*/ 196318 h 337239"/>
                <a:gd name="connsiteX20" fmla="*/ 47278 w 119238"/>
                <a:gd name="connsiteY20" fmla="*/ 195993 h 337239"/>
                <a:gd name="connsiteX21" fmla="*/ 47278 w 119238"/>
                <a:gd name="connsiteY21" fmla="*/ 123595 h 337239"/>
                <a:gd name="connsiteX22" fmla="*/ 44111 w 119238"/>
                <a:gd name="connsiteY22" fmla="*/ 111876 h 337239"/>
                <a:gd name="connsiteX23" fmla="*/ 43172 w 119238"/>
                <a:gd name="connsiteY23" fmla="*/ 110370 h 337239"/>
                <a:gd name="connsiteX24" fmla="*/ 43172 w 119238"/>
                <a:gd name="connsiteY24" fmla="*/ 110370 h 337239"/>
                <a:gd name="connsiteX25" fmla="*/ 42075 w 119238"/>
                <a:gd name="connsiteY25" fmla="*/ 108913 h 337239"/>
                <a:gd name="connsiteX26" fmla="*/ 42075 w 119238"/>
                <a:gd name="connsiteY26" fmla="*/ 108913 h 337239"/>
                <a:gd name="connsiteX27" fmla="*/ 38366 w 119238"/>
                <a:gd name="connsiteY27" fmla="*/ 105215 h 337239"/>
                <a:gd name="connsiteX28" fmla="*/ 36535 w 119238"/>
                <a:gd name="connsiteY28" fmla="*/ 103938 h 337239"/>
                <a:gd name="connsiteX29" fmla="*/ 35644 w 119238"/>
                <a:gd name="connsiteY29" fmla="*/ 103384 h 337239"/>
                <a:gd name="connsiteX30" fmla="*/ 35174 w 119238"/>
                <a:gd name="connsiteY30" fmla="*/ 103119 h 337239"/>
                <a:gd name="connsiteX31" fmla="*/ 34054 w 119238"/>
                <a:gd name="connsiteY31" fmla="*/ 102541 h 337239"/>
                <a:gd name="connsiteX32" fmla="*/ 20889 w 119238"/>
                <a:gd name="connsiteY32" fmla="*/ 100349 h 337239"/>
                <a:gd name="connsiteX33" fmla="*/ 342 w 119238"/>
                <a:gd name="connsiteY33" fmla="*/ 124257 h 337239"/>
                <a:gd name="connsiteX34" fmla="*/ 342 w 119238"/>
                <a:gd name="connsiteY34" fmla="*/ 196089 h 337239"/>
                <a:gd name="connsiteX35" fmla="*/ 439 w 119238"/>
                <a:gd name="connsiteY35" fmla="*/ 197944 h 337239"/>
                <a:gd name="connsiteX36" fmla="*/ 366 w 119238"/>
                <a:gd name="connsiteY36" fmla="*/ 208711 h 337239"/>
                <a:gd name="connsiteX37" fmla="*/ 1209 w 119238"/>
                <a:gd name="connsiteY37" fmla="*/ 262597 h 337239"/>
                <a:gd name="connsiteX38" fmla="*/ 15169 w 119238"/>
                <a:gd name="connsiteY38" fmla="*/ 292335 h 337239"/>
                <a:gd name="connsiteX39" fmla="*/ 56553 w 119238"/>
                <a:gd name="connsiteY39" fmla="*/ 332839 h 337239"/>
                <a:gd name="connsiteX40" fmla="*/ 79244 w 119238"/>
                <a:gd name="connsiteY40" fmla="*/ 332743 h 337239"/>
                <a:gd name="connsiteX41" fmla="*/ 114606 w 119238"/>
                <a:gd name="connsiteY41" fmla="*/ 297550 h 337239"/>
                <a:gd name="connsiteX42" fmla="*/ 114746 w 119238"/>
                <a:gd name="connsiteY42" fmla="*/ 274743 h 337239"/>
                <a:gd name="connsiteX43" fmla="*/ 114498 w 119238"/>
                <a:gd name="connsiteY43" fmla="*/ 274497 h 33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9238" h="337239">
                  <a:moveTo>
                    <a:pt x="114498" y="274497"/>
                  </a:moveTo>
                  <a:lnTo>
                    <a:pt x="109957" y="270029"/>
                  </a:lnTo>
                  <a:cubicBezTo>
                    <a:pt x="98647" y="258912"/>
                    <a:pt x="94396" y="245398"/>
                    <a:pt x="94504" y="228488"/>
                  </a:cubicBezTo>
                  <a:lnTo>
                    <a:pt x="95022" y="145937"/>
                  </a:lnTo>
                  <a:cubicBezTo>
                    <a:pt x="95224" y="144710"/>
                    <a:pt x="95329" y="143470"/>
                    <a:pt x="95335" y="142227"/>
                  </a:cubicBezTo>
                  <a:lnTo>
                    <a:pt x="95335" y="126702"/>
                  </a:lnTo>
                  <a:cubicBezTo>
                    <a:pt x="95337" y="123963"/>
                    <a:pt x="94818" y="121250"/>
                    <a:pt x="93805" y="118705"/>
                  </a:cubicBezTo>
                  <a:lnTo>
                    <a:pt x="43027" y="12860"/>
                  </a:lnTo>
                  <a:cubicBezTo>
                    <a:pt x="38651" y="3077"/>
                    <a:pt x="27748" y="-2000"/>
                    <a:pt x="17445" y="948"/>
                  </a:cubicBezTo>
                  <a:lnTo>
                    <a:pt x="17445" y="948"/>
                  </a:lnTo>
                  <a:cubicBezTo>
                    <a:pt x="6014" y="4207"/>
                    <a:pt x="-611" y="16116"/>
                    <a:pt x="2648" y="27547"/>
                  </a:cubicBezTo>
                  <a:cubicBezTo>
                    <a:pt x="2886" y="28381"/>
                    <a:pt x="3173" y="29199"/>
                    <a:pt x="3510" y="29998"/>
                  </a:cubicBezTo>
                  <a:lnTo>
                    <a:pt x="33042" y="94917"/>
                  </a:lnTo>
                  <a:cubicBezTo>
                    <a:pt x="45725" y="97880"/>
                    <a:pt x="53012" y="115392"/>
                    <a:pt x="53012" y="123558"/>
                  </a:cubicBezTo>
                  <a:lnTo>
                    <a:pt x="53012" y="158945"/>
                  </a:lnTo>
                  <a:lnTo>
                    <a:pt x="53168" y="159089"/>
                  </a:lnTo>
                  <a:lnTo>
                    <a:pt x="53012" y="184551"/>
                  </a:lnTo>
                  <a:lnTo>
                    <a:pt x="53012" y="195993"/>
                  </a:lnTo>
                  <a:lnTo>
                    <a:pt x="52686" y="196318"/>
                  </a:lnTo>
                  <a:lnTo>
                    <a:pt x="47278" y="196318"/>
                  </a:lnTo>
                  <a:cubicBezTo>
                    <a:pt x="47278" y="196209"/>
                    <a:pt x="47278" y="196101"/>
                    <a:pt x="47278" y="195993"/>
                  </a:cubicBezTo>
                  <a:lnTo>
                    <a:pt x="47278" y="123595"/>
                  </a:lnTo>
                  <a:cubicBezTo>
                    <a:pt x="47283" y="119476"/>
                    <a:pt x="46190" y="115431"/>
                    <a:pt x="44111" y="111876"/>
                  </a:cubicBezTo>
                  <a:cubicBezTo>
                    <a:pt x="43822" y="111358"/>
                    <a:pt x="43509" y="110864"/>
                    <a:pt x="43172" y="110370"/>
                  </a:cubicBezTo>
                  <a:lnTo>
                    <a:pt x="43172" y="110370"/>
                  </a:lnTo>
                  <a:cubicBezTo>
                    <a:pt x="42822" y="109876"/>
                    <a:pt x="42461" y="109382"/>
                    <a:pt x="42075" y="108913"/>
                  </a:cubicBezTo>
                  <a:lnTo>
                    <a:pt x="42075" y="108913"/>
                  </a:lnTo>
                  <a:cubicBezTo>
                    <a:pt x="41045" y="107489"/>
                    <a:pt x="39793" y="106240"/>
                    <a:pt x="38366" y="105215"/>
                  </a:cubicBezTo>
                  <a:cubicBezTo>
                    <a:pt x="37752" y="104781"/>
                    <a:pt x="37161" y="104348"/>
                    <a:pt x="36535" y="103938"/>
                  </a:cubicBezTo>
                  <a:cubicBezTo>
                    <a:pt x="36246" y="103746"/>
                    <a:pt x="35945" y="103565"/>
                    <a:pt x="35644" y="103384"/>
                  </a:cubicBezTo>
                  <a:lnTo>
                    <a:pt x="35174" y="103119"/>
                  </a:lnTo>
                  <a:cubicBezTo>
                    <a:pt x="34813" y="102911"/>
                    <a:pt x="34439" y="102718"/>
                    <a:pt x="34054" y="102541"/>
                  </a:cubicBezTo>
                  <a:cubicBezTo>
                    <a:pt x="29974" y="100542"/>
                    <a:pt x="25398" y="99780"/>
                    <a:pt x="20889" y="100349"/>
                  </a:cubicBezTo>
                  <a:cubicBezTo>
                    <a:pt x="9026" y="101831"/>
                    <a:pt x="342" y="112297"/>
                    <a:pt x="342" y="124257"/>
                  </a:cubicBezTo>
                  <a:lnTo>
                    <a:pt x="342" y="196089"/>
                  </a:lnTo>
                  <a:cubicBezTo>
                    <a:pt x="342" y="196715"/>
                    <a:pt x="342" y="197293"/>
                    <a:pt x="439" y="197944"/>
                  </a:cubicBezTo>
                  <a:cubicBezTo>
                    <a:pt x="439" y="204484"/>
                    <a:pt x="366" y="208711"/>
                    <a:pt x="366" y="208711"/>
                  </a:cubicBezTo>
                  <a:cubicBezTo>
                    <a:pt x="366" y="213722"/>
                    <a:pt x="-585" y="250866"/>
                    <a:pt x="1209" y="262597"/>
                  </a:cubicBezTo>
                  <a:cubicBezTo>
                    <a:pt x="3510" y="277773"/>
                    <a:pt x="15024" y="292202"/>
                    <a:pt x="15169" y="292335"/>
                  </a:cubicBezTo>
                  <a:lnTo>
                    <a:pt x="56553" y="332839"/>
                  </a:lnTo>
                  <a:cubicBezTo>
                    <a:pt x="62872" y="339014"/>
                    <a:pt x="72978" y="338972"/>
                    <a:pt x="79244" y="332743"/>
                  </a:cubicBezTo>
                  <a:lnTo>
                    <a:pt x="114606" y="297550"/>
                  </a:lnTo>
                  <a:cubicBezTo>
                    <a:pt x="120942" y="291290"/>
                    <a:pt x="121005" y="281079"/>
                    <a:pt x="114746" y="274743"/>
                  </a:cubicBezTo>
                  <a:cubicBezTo>
                    <a:pt x="114664" y="274660"/>
                    <a:pt x="114581" y="274578"/>
                    <a:pt x="114498" y="274497"/>
                  </a:cubicBezTo>
                  <a:close/>
                </a:path>
              </a:pathLst>
            </a:custGeom>
            <a:solidFill>
              <a:srgbClr val="762000"/>
            </a:solidFill>
            <a:ln w="1203"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96006754-4381-4870-3B38-6FE2347814A9}"/>
                </a:ext>
              </a:extLst>
            </p:cNvPr>
            <p:cNvSpPr/>
            <p:nvPr/>
          </p:nvSpPr>
          <p:spPr>
            <a:xfrm>
              <a:off x="5162846" y="183356"/>
              <a:ext cx="9635" cy="26497"/>
            </a:xfrm>
            <a:custGeom>
              <a:avLst/>
              <a:gdLst>
                <a:gd name="connsiteX0" fmla="*/ 1181 w 9635"/>
                <a:gd name="connsiteY0" fmla="*/ 9581 h 26497"/>
                <a:gd name="connsiteX1" fmla="*/ 3410 w 9635"/>
                <a:gd name="connsiteY1" fmla="*/ 9581 h 26497"/>
                <a:gd name="connsiteX2" fmla="*/ 423 w 9635"/>
                <a:gd name="connsiteY2" fmla="*/ 13061 h 26497"/>
                <a:gd name="connsiteX3" fmla="*/ 4036 w 9635"/>
                <a:gd name="connsiteY3" fmla="*/ 19084 h 26497"/>
                <a:gd name="connsiteX4" fmla="*/ 4217 w 9635"/>
                <a:gd name="connsiteY4" fmla="*/ 19084 h 26497"/>
                <a:gd name="connsiteX5" fmla="*/ 242 w 9635"/>
                <a:gd name="connsiteY5" fmla="*/ 22865 h 26497"/>
                <a:gd name="connsiteX6" fmla="*/ 146 w 9635"/>
                <a:gd name="connsiteY6" fmla="*/ 24563 h 26497"/>
                <a:gd name="connsiteX7" fmla="*/ 2024 w 9635"/>
                <a:gd name="connsiteY7" fmla="*/ 24733 h 26497"/>
                <a:gd name="connsiteX8" fmla="*/ 9251 w 9635"/>
                <a:gd name="connsiteY8" fmla="*/ 26696 h 26497"/>
                <a:gd name="connsiteX9" fmla="*/ 9901 w 9635"/>
                <a:gd name="connsiteY9" fmla="*/ 25202 h 26497"/>
                <a:gd name="connsiteX10" fmla="*/ 6288 w 9635"/>
                <a:gd name="connsiteY10" fmla="*/ 19180 h 26497"/>
                <a:gd name="connsiteX11" fmla="*/ 6095 w 9635"/>
                <a:gd name="connsiteY11" fmla="*/ 19180 h 26497"/>
                <a:gd name="connsiteX12" fmla="*/ 10070 w 9635"/>
                <a:gd name="connsiteY12" fmla="*/ 15398 h 26497"/>
                <a:gd name="connsiteX13" fmla="*/ 6457 w 9635"/>
                <a:gd name="connsiteY13" fmla="*/ 9376 h 26497"/>
                <a:gd name="connsiteX14" fmla="*/ 4241 w 9635"/>
                <a:gd name="connsiteY14" fmla="*/ 9376 h 26497"/>
                <a:gd name="connsiteX15" fmla="*/ 7216 w 9635"/>
                <a:gd name="connsiteY15" fmla="*/ 5895 h 26497"/>
                <a:gd name="connsiteX16" fmla="*/ 4361 w 9635"/>
                <a:gd name="connsiteY16" fmla="*/ 114 h 26497"/>
                <a:gd name="connsiteX17" fmla="*/ 206 w 9635"/>
                <a:gd name="connsiteY17" fmla="*/ 9256 h 26497"/>
                <a:gd name="connsiteX18" fmla="*/ 1181 w 9635"/>
                <a:gd name="connsiteY18" fmla="*/ 9581 h 26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35" h="26497">
                  <a:moveTo>
                    <a:pt x="1181" y="9581"/>
                  </a:moveTo>
                  <a:cubicBezTo>
                    <a:pt x="1915" y="9749"/>
                    <a:pt x="2676" y="9749"/>
                    <a:pt x="3410" y="9581"/>
                  </a:cubicBezTo>
                  <a:cubicBezTo>
                    <a:pt x="1909" y="10189"/>
                    <a:pt x="796" y="11486"/>
                    <a:pt x="423" y="13061"/>
                  </a:cubicBezTo>
                  <a:cubicBezTo>
                    <a:pt x="-224" y="15719"/>
                    <a:pt x="1387" y="18403"/>
                    <a:pt x="4036" y="19084"/>
                  </a:cubicBezTo>
                  <a:cubicBezTo>
                    <a:pt x="4096" y="19089"/>
                    <a:pt x="4157" y="19089"/>
                    <a:pt x="4217" y="19084"/>
                  </a:cubicBezTo>
                  <a:cubicBezTo>
                    <a:pt x="2261" y="19448"/>
                    <a:pt x="703" y="20930"/>
                    <a:pt x="242" y="22865"/>
                  </a:cubicBezTo>
                  <a:cubicBezTo>
                    <a:pt x="115" y="23422"/>
                    <a:pt x="82" y="23996"/>
                    <a:pt x="146" y="24563"/>
                  </a:cubicBezTo>
                  <a:cubicBezTo>
                    <a:pt x="772" y="24564"/>
                    <a:pt x="1350" y="24648"/>
                    <a:pt x="2024" y="24733"/>
                  </a:cubicBezTo>
                  <a:cubicBezTo>
                    <a:pt x="4514" y="25042"/>
                    <a:pt x="6947" y="25703"/>
                    <a:pt x="9251" y="26696"/>
                  </a:cubicBezTo>
                  <a:cubicBezTo>
                    <a:pt x="9545" y="26235"/>
                    <a:pt x="9764" y="25731"/>
                    <a:pt x="9901" y="25202"/>
                  </a:cubicBezTo>
                  <a:cubicBezTo>
                    <a:pt x="10534" y="22546"/>
                    <a:pt x="8929" y="19872"/>
                    <a:pt x="6288" y="19180"/>
                  </a:cubicBezTo>
                  <a:lnTo>
                    <a:pt x="6095" y="19180"/>
                  </a:lnTo>
                  <a:cubicBezTo>
                    <a:pt x="8051" y="18815"/>
                    <a:pt x="9609" y="17333"/>
                    <a:pt x="10070" y="15398"/>
                  </a:cubicBezTo>
                  <a:cubicBezTo>
                    <a:pt x="10703" y="12742"/>
                    <a:pt x="9098" y="10068"/>
                    <a:pt x="6457" y="9376"/>
                  </a:cubicBezTo>
                  <a:cubicBezTo>
                    <a:pt x="5728" y="9207"/>
                    <a:pt x="4970" y="9207"/>
                    <a:pt x="4241" y="9376"/>
                  </a:cubicBezTo>
                  <a:cubicBezTo>
                    <a:pt x="5736" y="8763"/>
                    <a:pt x="6843" y="7467"/>
                    <a:pt x="7216" y="5895"/>
                  </a:cubicBezTo>
                  <a:cubicBezTo>
                    <a:pt x="7790" y="3531"/>
                    <a:pt x="6587" y="1096"/>
                    <a:pt x="4361" y="114"/>
                  </a:cubicBezTo>
                  <a:lnTo>
                    <a:pt x="206" y="9256"/>
                  </a:lnTo>
                  <a:cubicBezTo>
                    <a:pt x="518" y="9400"/>
                    <a:pt x="845" y="9509"/>
                    <a:pt x="1181" y="9581"/>
                  </a:cubicBezTo>
                  <a:close/>
                </a:path>
              </a:pathLst>
            </a:custGeom>
            <a:solidFill>
              <a:srgbClr val="762000"/>
            </a:solidFill>
            <a:ln w="1203"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56E57234-2B0E-9091-8EA7-5FB8023F0C5B}"/>
                </a:ext>
              </a:extLst>
            </p:cNvPr>
            <p:cNvSpPr/>
            <p:nvPr/>
          </p:nvSpPr>
          <p:spPr>
            <a:xfrm>
              <a:off x="5160188" y="183585"/>
              <a:ext cx="2409" cy="4818"/>
            </a:xfrm>
            <a:custGeom>
              <a:avLst/>
              <a:gdLst>
                <a:gd name="connsiteX0" fmla="*/ 226 w 2408"/>
                <a:gd name="connsiteY0" fmla="*/ 3282 h 4817"/>
                <a:gd name="connsiteX1" fmla="*/ 226 w 2408"/>
                <a:gd name="connsiteY1" fmla="*/ 5389 h 4817"/>
                <a:gd name="connsiteX2" fmla="*/ 2635 w 2408"/>
                <a:gd name="connsiteY2" fmla="*/ 114 h 4817"/>
                <a:gd name="connsiteX3" fmla="*/ 226 w 2408"/>
                <a:gd name="connsiteY3" fmla="*/ 3282 h 4817"/>
              </a:gdLst>
              <a:ahLst/>
              <a:cxnLst>
                <a:cxn ang="0">
                  <a:pos x="connsiteX0" y="connsiteY0"/>
                </a:cxn>
                <a:cxn ang="0">
                  <a:pos x="connsiteX1" y="connsiteY1"/>
                </a:cxn>
                <a:cxn ang="0">
                  <a:pos x="connsiteX2" y="connsiteY2"/>
                </a:cxn>
                <a:cxn ang="0">
                  <a:pos x="connsiteX3" y="connsiteY3"/>
                </a:cxn>
              </a:cxnLst>
              <a:rect l="l" t="t" r="r" b="b"/>
              <a:pathLst>
                <a:path w="2408" h="4817">
                  <a:moveTo>
                    <a:pt x="226" y="3282"/>
                  </a:moveTo>
                  <a:cubicBezTo>
                    <a:pt x="77" y="3976"/>
                    <a:pt x="77" y="4695"/>
                    <a:pt x="226" y="5389"/>
                  </a:cubicBezTo>
                  <a:lnTo>
                    <a:pt x="2635" y="114"/>
                  </a:lnTo>
                  <a:cubicBezTo>
                    <a:pt x="1430" y="792"/>
                    <a:pt x="558" y="1939"/>
                    <a:pt x="226" y="3282"/>
                  </a:cubicBezTo>
                  <a:close/>
                </a:path>
              </a:pathLst>
            </a:custGeom>
            <a:solidFill>
              <a:srgbClr val="762000"/>
            </a:solidFill>
            <a:ln w="1203"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2F5A1736-019A-7005-5859-A5371764D21A}"/>
                </a:ext>
              </a:extLst>
            </p:cNvPr>
            <p:cNvSpPr/>
            <p:nvPr/>
          </p:nvSpPr>
          <p:spPr>
            <a:xfrm>
              <a:off x="5074794" y="163072"/>
              <a:ext cx="56608" cy="118034"/>
            </a:xfrm>
            <a:custGeom>
              <a:avLst/>
              <a:gdLst>
                <a:gd name="connsiteX0" fmla="*/ 55414 w 56608"/>
                <a:gd name="connsiteY0" fmla="*/ 100143 h 118033"/>
                <a:gd name="connsiteX1" fmla="*/ 49909 w 56608"/>
                <a:gd name="connsiteY1" fmla="*/ 103492 h 118033"/>
                <a:gd name="connsiteX2" fmla="*/ 45887 w 56608"/>
                <a:gd name="connsiteY2" fmla="*/ 99879 h 118033"/>
                <a:gd name="connsiteX3" fmla="*/ 41213 w 56608"/>
                <a:gd name="connsiteY3" fmla="*/ 101637 h 118033"/>
                <a:gd name="connsiteX4" fmla="*/ 37022 w 56608"/>
                <a:gd name="connsiteY4" fmla="*/ 96952 h 118033"/>
                <a:gd name="connsiteX5" fmla="*/ 33108 w 56608"/>
                <a:gd name="connsiteY5" fmla="*/ 97964 h 118033"/>
                <a:gd name="connsiteX6" fmla="*/ 33108 w 56608"/>
                <a:gd name="connsiteY6" fmla="*/ 97614 h 118033"/>
                <a:gd name="connsiteX7" fmla="*/ 28147 w 56608"/>
                <a:gd name="connsiteY7" fmla="*/ 92508 h 118033"/>
                <a:gd name="connsiteX8" fmla="*/ 28145 w 56608"/>
                <a:gd name="connsiteY8" fmla="*/ 92508 h 118033"/>
                <a:gd name="connsiteX9" fmla="*/ 26363 w 56608"/>
                <a:gd name="connsiteY9" fmla="*/ 92833 h 118033"/>
                <a:gd name="connsiteX10" fmla="*/ 27230 w 56608"/>
                <a:gd name="connsiteY10" fmla="*/ 90063 h 118033"/>
                <a:gd name="connsiteX11" fmla="*/ 22281 w 56608"/>
                <a:gd name="connsiteY11" fmla="*/ 84968 h 118033"/>
                <a:gd name="connsiteX12" fmla="*/ 22268 w 56608"/>
                <a:gd name="connsiteY12" fmla="*/ 84968 h 118033"/>
                <a:gd name="connsiteX13" fmla="*/ 20509 w 56608"/>
                <a:gd name="connsiteY13" fmla="*/ 85269 h 118033"/>
                <a:gd name="connsiteX14" fmla="*/ 21545 w 56608"/>
                <a:gd name="connsiteY14" fmla="*/ 82306 h 118033"/>
                <a:gd name="connsiteX15" fmla="*/ 16572 w 56608"/>
                <a:gd name="connsiteY15" fmla="*/ 77211 h 118033"/>
                <a:gd name="connsiteX16" fmla="*/ 16571 w 56608"/>
                <a:gd name="connsiteY16" fmla="*/ 77211 h 118033"/>
                <a:gd name="connsiteX17" fmla="*/ 16571 w 56608"/>
                <a:gd name="connsiteY17" fmla="*/ 77211 h 118033"/>
                <a:gd name="connsiteX18" fmla="*/ 16980 w 56608"/>
                <a:gd name="connsiteY18" fmla="*/ 75320 h 118033"/>
                <a:gd name="connsiteX19" fmla="*/ 12006 w 56608"/>
                <a:gd name="connsiteY19" fmla="*/ 70213 h 118033"/>
                <a:gd name="connsiteX20" fmla="*/ 11500 w 56608"/>
                <a:gd name="connsiteY20" fmla="*/ 70213 h 118033"/>
                <a:gd name="connsiteX21" fmla="*/ 12403 w 56608"/>
                <a:gd name="connsiteY21" fmla="*/ 68286 h 118033"/>
                <a:gd name="connsiteX22" fmla="*/ 8620 w 56608"/>
                <a:gd name="connsiteY22" fmla="*/ 62275 h 118033"/>
                <a:gd name="connsiteX23" fmla="*/ 8573 w 56608"/>
                <a:gd name="connsiteY23" fmla="*/ 62264 h 118033"/>
                <a:gd name="connsiteX24" fmla="*/ 7730 w 56608"/>
                <a:gd name="connsiteY24" fmla="*/ 62156 h 118033"/>
                <a:gd name="connsiteX25" fmla="*/ 9982 w 56608"/>
                <a:gd name="connsiteY25" fmla="*/ 58976 h 118033"/>
                <a:gd name="connsiteX26" fmla="*/ 7718 w 56608"/>
                <a:gd name="connsiteY26" fmla="*/ 53628 h 118033"/>
                <a:gd name="connsiteX27" fmla="*/ 12536 w 56608"/>
                <a:gd name="connsiteY27" fmla="*/ 49702 h 118033"/>
                <a:gd name="connsiteX28" fmla="*/ 10308 w 56608"/>
                <a:gd name="connsiteY28" fmla="*/ 44379 h 118033"/>
                <a:gd name="connsiteX29" fmla="*/ 16101 w 56608"/>
                <a:gd name="connsiteY29" fmla="*/ 40524 h 118033"/>
                <a:gd name="connsiteX30" fmla="*/ 15511 w 56608"/>
                <a:gd name="connsiteY30" fmla="*/ 36911 h 118033"/>
                <a:gd name="connsiteX31" fmla="*/ 15884 w 56608"/>
                <a:gd name="connsiteY31" fmla="*/ 37032 h 118033"/>
                <a:gd name="connsiteX32" fmla="*/ 21898 w 56608"/>
                <a:gd name="connsiteY32" fmla="*/ 33252 h 118033"/>
                <a:gd name="connsiteX33" fmla="*/ 21906 w 56608"/>
                <a:gd name="connsiteY33" fmla="*/ 33214 h 118033"/>
                <a:gd name="connsiteX34" fmla="*/ 20967 w 56608"/>
                <a:gd name="connsiteY34" fmla="*/ 29071 h 118033"/>
                <a:gd name="connsiteX35" fmla="*/ 26989 w 56608"/>
                <a:gd name="connsiteY35" fmla="*/ 25626 h 118033"/>
                <a:gd name="connsiteX36" fmla="*/ 26628 w 56608"/>
                <a:gd name="connsiteY36" fmla="*/ 21868 h 118033"/>
                <a:gd name="connsiteX37" fmla="*/ 27411 w 56608"/>
                <a:gd name="connsiteY37" fmla="*/ 22193 h 118033"/>
                <a:gd name="connsiteX38" fmla="*/ 33650 w 56608"/>
                <a:gd name="connsiteY38" fmla="*/ 18835 h 118033"/>
                <a:gd name="connsiteX39" fmla="*/ 33662 w 56608"/>
                <a:gd name="connsiteY39" fmla="*/ 18797 h 118033"/>
                <a:gd name="connsiteX40" fmla="*/ 33469 w 56608"/>
                <a:gd name="connsiteY40" fmla="*/ 15436 h 118033"/>
                <a:gd name="connsiteX41" fmla="*/ 39322 w 56608"/>
                <a:gd name="connsiteY41" fmla="*/ 13352 h 118033"/>
                <a:gd name="connsiteX42" fmla="*/ 39852 w 56608"/>
                <a:gd name="connsiteY42" fmla="*/ 9197 h 118033"/>
                <a:gd name="connsiteX43" fmla="*/ 40117 w 56608"/>
                <a:gd name="connsiteY43" fmla="*/ 9402 h 118033"/>
                <a:gd name="connsiteX44" fmla="*/ 41948 w 56608"/>
                <a:gd name="connsiteY44" fmla="*/ 10101 h 118033"/>
                <a:gd name="connsiteX45" fmla="*/ 46007 w 56608"/>
                <a:gd name="connsiteY45" fmla="*/ 1296 h 118033"/>
                <a:gd name="connsiteX46" fmla="*/ 45477 w 56608"/>
                <a:gd name="connsiteY46" fmla="*/ 887 h 118033"/>
                <a:gd name="connsiteX47" fmla="*/ 38540 w 56608"/>
                <a:gd name="connsiteY47" fmla="*/ 2464 h 118033"/>
                <a:gd name="connsiteX48" fmla="*/ 38010 w 56608"/>
                <a:gd name="connsiteY48" fmla="*/ 6620 h 118033"/>
                <a:gd name="connsiteX49" fmla="*/ 37745 w 56608"/>
                <a:gd name="connsiteY49" fmla="*/ 6415 h 118033"/>
                <a:gd name="connsiteX50" fmla="*/ 30816 w 56608"/>
                <a:gd name="connsiteY50" fmla="*/ 7979 h 118033"/>
                <a:gd name="connsiteX51" fmla="*/ 30807 w 56608"/>
                <a:gd name="connsiteY51" fmla="*/ 7993 h 118033"/>
                <a:gd name="connsiteX52" fmla="*/ 30422 w 56608"/>
                <a:gd name="connsiteY52" fmla="*/ 12606 h 118033"/>
                <a:gd name="connsiteX53" fmla="*/ 30277 w 56608"/>
                <a:gd name="connsiteY53" fmla="*/ 12606 h 118033"/>
                <a:gd name="connsiteX54" fmla="*/ 24014 w 56608"/>
                <a:gd name="connsiteY54" fmla="*/ 15990 h 118033"/>
                <a:gd name="connsiteX55" fmla="*/ 24388 w 56608"/>
                <a:gd name="connsiteY55" fmla="*/ 19748 h 118033"/>
                <a:gd name="connsiteX56" fmla="*/ 23605 w 56608"/>
                <a:gd name="connsiteY56" fmla="*/ 19423 h 118033"/>
                <a:gd name="connsiteX57" fmla="*/ 17342 w 56608"/>
                <a:gd name="connsiteY57" fmla="*/ 22819 h 118033"/>
                <a:gd name="connsiteX58" fmla="*/ 18173 w 56608"/>
                <a:gd name="connsiteY58" fmla="*/ 27288 h 118033"/>
                <a:gd name="connsiteX59" fmla="*/ 18173 w 56608"/>
                <a:gd name="connsiteY59" fmla="*/ 27288 h 118033"/>
                <a:gd name="connsiteX60" fmla="*/ 12156 w 56608"/>
                <a:gd name="connsiteY60" fmla="*/ 31094 h 118033"/>
                <a:gd name="connsiteX61" fmla="*/ 12151 w 56608"/>
                <a:gd name="connsiteY61" fmla="*/ 31118 h 118033"/>
                <a:gd name="connsiteX62" fmla="*/ 12753 w 56608"/>
                <a:gd name="connsiteY62" fmla="*/ 34731 h 118033"/>
                <a:gd name="connsiteX63" fmla="*/ 12379 w 56608"/>
                <a:gd name="connsiteY63" fmla="*/ 34610 h 118033"/>
                <a:gd name="connsiteX64" fmla="*/ 6360 w 56608"/>
                <a:gd name="connsiteY64" fmla="*/ 38414 h 118033"/>
                <a:gd name="connsiteX65" fmla="*/ 6357 w 56608"/>
                <a:gd name="connsiteY65" fmla="*/ 38429 h 118033"/>
                <a:gd name="connsiteX66" fmla="*/ 8585 w 56608"/>
                <a:gd name="connsiteY66" fmla="*/ 43752 h 118033"/>
                <a:gd name="connsiteX67" fmla="*/ 2792 w 56608"/>
                <a:gd name="connsiteY67" fmla="*/ 47606 h 118033"/>
                <a:gd name="connsiteX68" fmla="*/ 5056 w 56608"/>
                <a:gd name="connsiteY68" fmla="*/ 52954 h 118033"/>
                <a:gd name="connsiteX69" fmla="*/ 239 w 56608"/>
                <a:gd name="connsiteY69" fmla="*/ 56880 h 118033"/>
                <a:gd name="connsiteX70" fmla="*/ 4042 w 56608"/>
                <a:gd name="connsiteY70" fmla="*/ 62899 h 118033"/>
                <a:gd name="connsiteX71" fmla="*/ 4057 w 56608"/>
                <a:gd name="connsiteY71" fmla="*/ 62902 h 118033"/>
                <a:gd name="connsiteX72" fmla="*/ 4912 w 56608"/>
                <a:gd name="connsiteY72" fmla="*/ 62999 h 118033"/>
                <a:gd name="connsiteX73" fmla="*/ 2659 w 56608"/>
                <a:gd name="connsiteY73" fmla="*/ 66178 h 118033"/>
                <a:gd name="connsiteX74" fmla="*/ 6478 w 56608"/>
                <a:gd name="connsiteY74" fmla="*/ 72201 h 118033"/>
                <a:gd name="connsiteX75" fmla="*/ 8019 w 56608"/>
                <a:gd name="connsiteY75" fmla="*/ 72273 h 118033"/>
                <a:gd name="connsiteX76" fmla="*/ 6996 w 56608"/>
                <a:gd name="connsiteY76" fmla="*/ 75224 h 118033"/>
                <a:gd name="connsiteX77" fmla="*/ 11945 w 56608"/>
                <a:gd name="connsiteY77" fmla="*/ 80318 h 118033"/>
                <a:gd name="connsiteX78" fmla="*/ 11958 w 56608"/>
                <a:gd name="connsiteY78" fmla="*/ 80319 h 118033"/>
                <a:gd name="connsiteX79" fmla="*/ 11958 w 56608"/>
                <a:gd name="connsiteY79" fmla="*/ 80318 h 118033"/>
                <a:gd name="connsiteX80" fmla="*/ 11560 w 56608"/>
                <a:gd name="connsiteY80" fmla="*/ 82209 h 118033"/>
                <a:gd name="connsiteX81" fmla="*/ 16534 w 56608"/>
                <a:gd name="connsiteY81" fmla="*/ 87304 h 118033"/>
                <a:gd name="connsiteX82" fmla="*/ 16535 w 56608"/>
                <a:gd name="connsiteY82" fmla="*/ 87304 h 118033"/>
                <a:gd name="connsiteX83" fmla="*/ 18281 w 56608"/>
                <a:gd name="connsiteY83" fmla="*/ 87003 h 118033"/>
                <a:gd name="connsiteX84" fmla="*/ 17245 w 56608"/>
                <a:gd name="connsiteY84" fmla="*/ 89966 h 118033"/>
                <a:gd name="connsiteX85" fmla="*/ 22219 w 56608"/>
                <a:gd name="connsiteY85" fmla="*/ 95073 h 118033"/>
                <a:gd name="connsiteX86" fmla="*/ 24002 w 56608"/>
                <a:gd name="connsiteY86" fmla="*/ 94747 h 118033"/>
                <a:gd name="connsiteX87" fmla="*/ 23135 w 56608"/>
                <a:gd name="connsiteY87" fmla="*/ 97518 h 118033"/>
                <a:gd name="connsiteX88" fmla="*/ 28084 w 56608"/>
                <a:gd name="connsiteY88" fmla="*/ 102612 h 118033"/>
                <a:gd name="connsiteX89" fmla="*/ 28097 w 56608"/>
                <a:gd name="connsiteY89" fmla="*/ 102613 h 118033"/>
                <a:gd name="connsiteX90" fmla="*/ 31253 w 56608"/>
                <a:gd name="connsiteY90" fmla="*/ 101529 h 118033"/>
                <a:gd name="connsiteX91" fmla="*/ 35408 w 56608"/>
                <a:gd name="connsiteY91" fmla="*/ 106925 h 118033"/>
                <a:gd name="connsiteX92" fmla="*/ 40093 w 56608"/>
                <a:gd name="connsiteY92" fmla="*/ 105166 h 118033"/>
                <a:gd name="connsiteX93" fmla="*/ 42502 w 56608"/>
                <a:gd name="connsiteY93" fmla="*/ 109165 h 118033"/>
                <a:gd name="connsiteX94" fmla="*/ 38636 w 56608"/>
                <a:gd name="connsiteY94" fmla="*/ 113248 h 118033"/>
                <a:gd name="connsiteX95" fmla="*/ 42775 w 56608"/>
                <a:gd name="connsiteY95" fmla="*/ 119041 h 118033"/>
                <a:gd name="connsiteX96" fmla="*/ 42779 w 56608"/>
                <a:gd name="connsiteY96" fmla="*/ 119041 h 118033"/>
                <a:gd name="connsiteX97" fmla="*/ 48572 w 56608"/>
                <a:gd name="connsiteY97" fmla="*/ 114910 h 118033"/>
                <a:gd name="connsiteX98" fmla="*/ 46163 w 56608"/>
                <a:gd name="connsiteY98" fmla="*/ 109791 h 118033"/>
                <a:gd name="connsiteX99" fmla="*/ 49777 w 56608"/>
                <a:gd name="connsiteY99" fmla="*/ 106539 h 118033"/>
                <a:gd name="connsiteX100" fmla="*/ 53727 w 56608"/>
                <a:gd name="connsiteY100" fmla="*/ 110153 h 118033"/>
                <a:gd name="connsiteX101" fmla="*/ 57449 w 56608"/>
                <a:gd name="connsiteY101" fmla="*/ 109261 h 118033"/>
                <a:gd name="connsiteX102" fmla="*/ 57449 w 56608"/>
                <a:gd name="connsiteY102" fmla="*/ 101095 h 118033"/>
                <a:gd name="connsiteX103" fmla="*/ 55414 w 56608"/>
                <a:gd name="connsiteY103" fmla="*/ 100143 h 11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6608" h="118033">
                  <a:moveTo>
                    <a:pt x="55414" y="100143"/>
                  </a:moveTo>
                  <a:cubicBezTo>
                    <a:pt x="53005" y="99755"/>
                    <a:pt x="50672" y="101174"/>
                    <a:pt x="49909" y="103492"/>
                  </a:cubicBezTo>
                  <a:cubicBezTo>
                    <a:pt x="49381" y="101610"/>
                    <a:pt x="47814" y="100202"/>
                    <a:pt x="45887" y="99879"/>
                  </a:cubicBezTo>
                  <a:cubicBezTo>
                    <a:pt x="44127" y="99594"/>
                    <a:pt x="42349" y="100263"/>
                    <a:pt x="41213" y="101637"/>
                  </a:cubicBezTo>
                  <a:cubicBezTo>
                    <a:pt x="41078" y="99290"/>
                    <a:pt x="39340" y="97346"/>
                    <a:pt x="37022" y="96952"/>
                  </a:cubicBezTo>
                  <a:cubicBezTo>
                    <a:pt x="35633" y="96726"/>
                    <a:pt x="34213" y="97093"/>
                    <a:pt x="33108" y="97964"/>
                  </a:cubicBezTo>
                  <a:cubicBezTo>
                    <a:pt x="33114" y="97847"/>
                    <a:pt x="33114" y="97731"/>
                    <a:pt x="33108" y="97614"/>
                  </a:cubicBezTo>
                  <a:cubicBezTo>
                    <a:pt x="33148" y="94834"/>
                    <a:pt x="30927" y="92548"/>
                    <a:pt x="28147" y="92508"/>
                  </a:cubicBezTo>
                  <a:cubicBezTo>
                    <a:pt x="28146" y="92508"/>
                    <a:pt x="28146" y="92508"/>
                    <a:pt x="28145" y="92508"/>
                  </a:cubicBezTo>
                  <a:cubicBezTo>
                    <a:pt x="27537" y="92510"/>
                    <a:pt x="26933" y="92620"/>
                    <a:pt x="26363" y="92833"/>
                  </a:cubicBezTo>
                  <a:cubicBezTo>
                    <a:pt x="26915" y="92013"/>
                    <a:pt x="27216" y="91051"/>
                    <a:pt x="27230" y="90063"/>
                  </a:cubicBezTo>
                  <a:cubicBezTo>
                    <a:pt x="27270" y="87289"/>
                    <a:pt x="25054" y="85008"/>
                    <a:pt x="22281" y="84968"/>
                  </a:cubicBezTo>
                  <a:cubicBezTo>
                    <a:pt x="22277" y="84968"/>
                    <a:pt x="22272" y="84968"/>
                    <a:pt x="22268" y="84968"/>
                  </a:cubicBezTo>
                  <a:cubicBezTo>
                    <a:pt x="21668" y="84962"/>
                    <a:pt x="21073" y="85064"/>
                    <a:pt x="20509" y="85269"/>
                  </a:cubicBezTo>
                  <a:cubicBezTo>
                    <a:pt x="21166" y="84419"/>
                    <a:pt x="21530" y="83379"/>
                    <a:pt x="21545" y="82306"/>
                  </a:cubicBezTo>
                  <a:cubicBezTo>
                    <a:pt x="21579" y="79526"/>
                    <a:pt x="19352" y="77245"/>
                    <a:pt x="16572" y="77211"/>
                  </a:cubicBezTo>
                  <a:cubicBezTo>
                    <a:pt x="16571" y="77211"/>
                    <a:pt x="16571" y="77211"/>
                    <a:pt x="16571" y="77211"/>
                  </a:cubicBezTo>
                  <a:lnTo>
                    <a:pt x="16571" y="77211"/>
                  </a:lnTo>
                  <a:cubicBezTo>
                    <a:pt x="16830" y="76614"/>
                    <a:pt x="16969" y="75971"/>
                    <a:pt x="16980" y="75320"/>
                  </a:cubicBezTo>
                  <a:cubicBezTo>
                    <a:pt x="17014" y="72538"/>
                    <a:pt x="14788" y="70253"/>
                    <a:pt x="12006" y="70213"/>
                  </a:cubicBezTo>
                  <a:cubicBezTo>
                    <a:pt x="11837" y="70213"/>
                    <a:pt x="11669" y="70213"/>
                    <a:pt x="11500" y="70213"/>
                  </a:cubicBezTo>
                  <a:cubicBezTo>
                    <a:pt x="11939" y="69645"/>
                    <a:pt x="12247" y="68987"/>
                    <a:pt x="12403" y="68286"/>
                  </a:cubicBezTo>
                  <a:cubicBezTo>
                    <a:pt x="13019" y="65582"/>
                    <a:pt x="11325" y="62890"/>
                    <a:pt x="8620" y="62275"/>
                  </a:cubicBezTo>
                  <a:cubicBezTo>
                    <a:pt x="8605" y="62271"/>
                    <a:pt x="8589" y="62268"/>
                    <a:pt x="8573" y="62264"/>
                  </a:cubicBezTo>
                  <a:cubicBezTo>
                    <a:pt x="8297" y="62198"/>
                    <a:pt x="8014" y="62162"/>
                    <a:pt x="7730" y="62156"/>
                  </a:cubicBezTo>
                  <a:cubicBezTo>
                    <a:pt x="8881" y="61445"/>
                    <a:pt x="9694" y="60297"/>
                    <a:pt x="9982" y="58976"/>
                  </a:cubicBezTo>
                  <a:cubicBezTo>
                    <a:pt x="10432" y="56894"/>
                    <a:pt x="9526" y="54755"/>
                    <a:pt x="7718" y="53628"/>
                  </a:cubicBezTo>
                  <a:cubicBezTo>
                    <a:pt x="10038" y="53590"/>
                    <a:pt x="12030" y="51966"/>
                    <a:pt x="12536" y="49702"/>
                  </a:cubicBezTo>
                  <a:cubicBezTo>
                    <a:pt x="12989" y="47635"/>
                    <a:pt x="12098" y="45506"/>
                    <a:pt x="10308" y="44379"/>
                  </a:cubicBezTo>
                  <a:cubicBezTo>
                    <a:pt x="12960" y="44856"/>
                    <a:pt x="15517" y="43155"/>
                    <a:pt x="16101" y="40524"/>
                  </a:cubicBezTo>
                  <a:cubicBezTo>
                    <a:pt x="16367" y="39289"/>
                    <a:pt x="16156" y="37998"/>
                    <a:pt x="15511" y="36911"/>
                  </a:cubicBezTo>
                  <a:cubicBezTo>
                    <a:pt x="15633" y="36958"/>
                    <a:pt x="15758" y="36999"/>
                    <a:pt x="15884" y="37032"/>
                  </a:cubicBezTo>
                  <a:cubicBezTo>
                    <a:pt x="18589" y="37649"/>
                    <a:pt x="21281" y="35956"/>
                    <a:pt x="21898" y="33252"/>
                  </a:cubicBezTo>
                  <a:cubicBezTo>
                    <a:pt x="21901" y="33239"/>
                    <a:pt x="21904" y="33226"/>
                    <a:pt x="21906" y="33214"/>
                  </a:cubicBezTo>
                  <a:cubicBezTo>
                    <a:pt x="22230" y="31762"/>
                    <a:pt x="21885" y="30241"/>
                    <a:pt x="20967" y="29071"/>
                  </a:cubicBezTo>
                  <a:cubicBezTo>
                    <a:pt x="23573" y="29723"/>
                    <a:pt x="26230" y="28203"/>
                    <a:pt x="26989" y="25626"/>
                  </a:cubicBezTo>
                  <a:cubicBezTo>
                    <a:pt x="27366" y="24374"/>
                    <a:pt x="27236" y="23025"/>
                    <a:pt x="26628" y="21868"/>
                  </a:cubicBezTo>
                  <a:cubicBezTo>
                    <a:pt x="26880" y="21996"/>
                    <a:pt x="27142" y="22105"/>
                    <a:pt x="27411" y="22193"/>
                  </a:cubicBezTo>
                  <a:cubicBezTo>
                    <a:pt x="30061" y="22989"/>
                    <a:pt x="32855" y="21485"/>
                    <a:pt x="33650" y="18835"/>
                  </a:cubicBezTo>
                  <a:cubicBezTo>
                    <a:pt x="33654" y="18822"/>
                    <a:pt x="33658" y="18809"/>
                    <a:pt x="33662" y="18797"/>
                  </a:cubicBezTo>
                  <a:cubicBezTo>
                    <a:pt x="33994" y="17689"/>
                    <a:pt x="33926" y="16499"/>
                    <a:pt x="33469" y="15436"/>
                  </a:cubicBezTo>
                  <a:cubicBezTo>
                    <a:pt x="35667" y="16177"/>
                    <a:pt x="38086" y="15315"/>
                    <a:pt x="39322" y="13352"/>
                  </a:cubicBezTo>
                  <a:cubicBezTo>
                    <a:pt x="40105" y="12114"/>
                    <a:pt x="40299" y="10593"/>
                    <a:pt x="39852" y="9197"/>
                  </a:cubicBezTo>
                  <a:cubicBezTo>
                    <a:pt x="39949" y="9269"/>
                    <a:pt x="40021" y="9342"/>
                    <a:pt x="40117" y="9402"/>
                  </a:cubicBezTo>
                  <a:cubicBezTo>
                    <a:pt x="40674" y="9756"/>
                    <a:pt x="41297" y="9994"/>
                    <a:pt x="41948" y="10101"/>
                  </a:cubicBezTo>
                  <a:lnTo>
                    <a:pt x="46007" y="1296"/>
                  </a:lnTo>
                  <a:cubicBezTo>
                    <a:pt x="45843" y="1144"/>
                    <a:pt x="45666" y="1007"/>
                    <a:pt x="45477" y="887"/>
                  </a:cubicBezTo>
                  <a:cubicBezTo>
                    <a:pt x="43125" y="-591"/>
                    <a:pt x="40021" y="115"/>
                    <a:pt x="38540" y="2464"/>
                  </a:cubicBezTo>
                  <a:cubicBezTo>
                    <a:pt x="37769" y="3707"/>
                    <a:pt x="37576" y="5223"/>
                    <a:pt x="38010" y="6620"/>
                  </a:cubicBezTo>
                  <a:cubicBezTo>
                    <a:pt x="37913" y="6547"/>
                    <a:pt x="37841" y="6475"/>
                    <a:pt x="37745" y="6415"/>
                  </a:cubicBezTo>
                  <a:cubicBezTo>
                    <a:pt x="35400" y="4934"/>
                    <a:pt x="32297" y="5634"/>
                    <a:pt x="30816" y="7979"/>
                  </a:cubicBezTo>
                  <a:cubicBezTo>
                    <a:pt x="30813" y="7983"/>
                    <a:pt x="30810" y="7988"/>
                    <a:pt x="30807" y="7993"/>
                  </a:cubicBezTo>
                  <a:cubicBezTo>
                    <a:pt x="29937" y="9377"/>
                    <a:pt x="29794" y="11097"/>
                    <a:pt x="30422" y="12606"/>
                  </a:cubicBezTo>
                  <a:lnTo>
                    <a:pt x="30277" y="12606"/>
                  </a:lnTo>
                  <a:cubicBezTo>
                    <a:pt x="27613" y="11811"/>
                    <a:pt x="24809" y="13326"/>
                    <a:pt x="24014" y="15990"/>
                  </a:cubicBezTo>
                  <a:cubicBezTo>
                    <a:pt x="23641" y="17243"/>
                    <a:pt x="23775" y="18593"/>
                    <a:pt x="24388" y="19748"/>
                  </a:cubicBezTo>
                  <a:cubicBezTo>
                    <a:pt x="24135" y="19620"/>
                    <a:pt x="23874" y="19511"/>
                    <a:pt x="23605" y="19423"/>
                  </a:cubicBezTo>
                  <a:cubicBezTo>
                    <a:pt x="20939" y="18643"/>
                    <a:pt x="18143" y="20160"/>
                    <a:pt x="17342" y="22819"/>
                  </a:cubicBezTo>
                  <a:cubicBezTo>
                    <a:pt x="16889" y="24356"/>
                    <a:pt x="17197" y="26017"/>
                    <a:pt x="18173" y="27288"/>
                  </a:cubicBezTo>
                  <a:lnTo>
                    <a:pt x="18173" y="27288"/>
                  </a:lnTo>
                  <a:cubicBezTo>
                    <a:pt x="15460" y="26677"/>
                    <a:pt x="12766" y="28382"/>
                    <a:pt x="12156" y="31094"/>
                  </a:cubicBezTo>
                  <a:cubicBezTo>
                    <a:pt x="12154" y="31102"/>
                    <a:pt x="12152" y="31110"/>
                    <a:pt x="12151" y="31118"/>
                  </a:cubicBezTo>
                  <a:cubicBezTo>
                    <a:pt x="11883" y="32355"/>
                    <a:pt x="12098" y="33647"/>
                    <a:pt x="12753" y="34731"/>
                  </a:cubicBezTo>
                  <a:cubicBezTo>
                    <a:pt x="12620" y="34731"/>
                    <a:pt x="12500" y="34635"/>
                    <a:pt x="12379" y="34610"/>
                  </a:cubicBezTo>
                  <a:cubicBezTo>
                    <a:pt x="9667" y="33999"/>
                    <a:pt x="6972" y="35701"/>
                    <a:pt x="6360" y="38414"/>
                  </a:cubicBezTo>
                  <a:cubicBezTo>
                    <a:pt x="6359" y="38419"/>
                    <a:pt x="6358" y="38424"/>
                    <a:pt x="6357" y="38429"/>
                  </a:cubicBezTo>
                  <a:cubicBezTo>
                    <a:pt x="5897" y="40496"/>
                    <a:pt x="6790" y="42629"/>
                    <a:pt x="8585" y="43752"/>
                  </a:cubicBezTo>
                  <a:cubicBezTo>
                    <a:pt x="5933" y="43274"/>
                    <a:pt x="3376" y="44975"/>
                    <a:pt x="2792" y="47606"/>
                  </a:cubicBezTo>
                  <a:cubicBezTo>
                    <a:pt x="2328" y="49689"/>
                    <a:pt x="3237" y="51838"/>
                    <a:pt x="5056" y="52954"/>
                  </a:cubicBezTo>
                  <a:cubicBezTo>
                    <a:pt x="2738" y="52997"/>
                    <a:pt x="749" y="54618"/>
                    <a:pt x="239" y="56880"/>
                  </a:cubicBezTo>
                  <a:cubicBezTo>
                    <a:pt x="-373" y="59593"/>
                    <a:pt x="1330" y="62287"/>
                    <a:pt x="4042" y="62899"/>
                  </a:cubicBezTo>
                  <a:cubicBezTo>
                    <a:pt x="4047" y="62900"/>
                    <a:pt x="4052" y="62901"/>
                    <a:pt x="4057" y="62902"/>
                  </a:cubicBezTo>
                  <a:cubicBezTo>
                    <a:pt x="4339" y="62958"/>
                    <a:pt x="4625" y="62991"/>
                    <a:pt x="4912" y="62999"/>
                  </a:cubicBezTo>
                  <a:cubicBezTo>
                    <a:pt x="3764" y="63713"/>
                    <a:pt x="2952" y="64859"/>
                    <a:pt x="2659" y="66178"/>
                  </a:cubicBezTo>
                  <a:cubicBezTo>
                    <a:pt x="2053" y="68895"/>
                    <a:pt x="3762" y="71590"/>
                    <a:pt x="6478" y="72201"/>
                  </a:cubicBezTo>
                  <a:cubicBezTo>
                    <a:pt x="6985" y="72302"/>
                    <a:pt x="7505" y="72327"/>
                    <a:pt x="8019" y="72273"/>
                  </a:cubicBezTo>
                  <a:cubicBezTo>
                    <a:pt x="7368" y="73120"/>
                    <a:pt x="7008" y="74155"/>
                    <a:pt x="6996" y="75224"/>
                  </a:cubicBezTo>
                  <a:cubicBezTo>
                    <a:pt x="6955" y="77997"/>
                    <a:pt x="9171" y="80278"/>
                    <a:pt x="11945" y="80318"/>
                  </a:cubicBezTo>
                  <a:cubicBezTo>
                    <a:pt x="11949" y="80318"/>
                    <a:pt x="11954" y="80318"/>
                    <a:pt x="11958" y="80319"/>
                  </a:cubicBezTo>
                  <a:lnTo>
                    <a:pt x="11958" y="80318"/>
                  </a:lnTo>
                  <a:cubicBezTo>
                    <a:pt x="11707" y="80918"/>
                    <a:pt x="11572" y="81560"/>
                    <a:pt x="11560" y="82209"/>
                  </a:cubicBezTo>
                  <a:cubicBezTo>
                    <a:pt x="11527" y="84990"/>
                    <a:pt x="13754" y="87271"/>
                    <a:pt x="16534" y="87304"/>
                  </a:cubicBezTo>
                  <a:cubicBezTo>
                    <a:pt x="16534" y="87304"/>
                    <a:pt x="16534" y="87304"/>
                    <a:pt x="16535" y="87304"/>
                  </a:cubicBezTo>
                  <a:cubicBezTo>
                    <a:pt x="17130" y="87310"/>
                    <a:pt x="17722" y="87208"/>
                    <a:pt x="18281" y="87003"/>
                  </a:cubicBezTo>
                  <a:cubicBezTo>
                    <a:pt x="17631" y="87856"/>
                    <a:pt x="17268" y="88893"/>
                    <a:pt x="17245" y="89966"/>
                  </a:cubicBezTo>
                  <a:cubicBezTo>
                    <a:pt x="17212" y="92748"/>
                    <a:pt x="19437" y="95033"/>
                    <a:pt x="22219" y="95073"/>
                  </a:cubicBezTo>
                  <a:cubicBezTo>
                    <a:pt x="22828" y="95071"/>
                    <a:pt x="23432" y="94961"/>
                    <a:pt x="24002" y="94747"/>
                  </a:cubicBezTo>
                  <a:cubicBezTo>
                    <a:pt x="23449" y="95567"/>
                    <a:pt x="23148" y="96529"/>
                    <a:pt x="23135" y="97518"/>
                  </a:cubicBezTo>
                  <a:cubicBezTo>
                    <a:pt x="23095" y="100291"/>
                    <a:pt x="25311" y="102572"/>
                    <a:pt x="28084" y="102612"/>
                  </a:cubicBezTo>
                  <a:cubicBezTo>
                    <a:pt x="28088" y="102612"/>
                    <a:pt x="28093" y="102612"/>
                    <a:pt x="28097" y="102613"/>
                  </a:cubicBezTo>
                  <a:cubicBezTo>
                    <a:pt x="29242" y="102622"/>
                    <a:pt x="30356" y="102240"/>
                    <a:pt x="31253" y="101529"/>
                  </a:cubicBezTo>
                  <a:cubicBezTo>
                    <a:pt x="31015" y="104137"/>
                    <a:pt x="32826" y="106488"/>
                    <a:pt x="35408" y="106925"/>
                  </a:cubicBezTo>
                  <a:cubicBezTo>
                    <a:pt x="37171" y="107211"/>
                    <a:pt x="38954" y="106542"/>
                    <a:pt x="40093" y="105166"/>
                  </a:cubicBezTo>
                  <a:cubicBezTo>
                    <a:pt x="40192" y="106813"/>
                    <a:pt x="41092" y="108307"/>
                    <a:pt x="42502" y="109165"/>
                  </a:cubicBezTo>
                  <a:cubicBezTo>
                    <a:pt x="40502" y="109612"/>
                    <a:pt x="38974" y="111227"/>
                    <a:pt x="38636" y="113248"/>
                  </a:cubicBezTo>
                  <a:cubicBezTo>
                    <a:pt x="38179" y="115991"/>
                    <a:pt x="40033" y="118584"/>
                    <a:pt x="42775" y="119041"/>
                  </a:cubicBezTo>
                  <a:cubicBezTo>
                    <a:pt x="42777" y="119041"/>
                    <a:pt x="42778" y="119041"/>
                    <a:pt x="42779" y="119041"/>
                  </a:cubicBezTo>
                  <a:cubicBezTo>
                    <a:pt x="45519" y="119498"/>
                    <a:pt x="48112" y="117649"/>
                    <a:pt x="48572" y="114910"/>
                  </a:cubicBezTo>
                  <a:cubicBezTo>
                    <a:pt x="48891" y="112872"/>
                    <a:pt x="47937" y="110845"/>
                    <a:pt x="46163" y="109791"/>
                  </a:cubicBezTo>
                  <a:cubicBezTo>
                    <a:pt x="47845" y="109397"/>
                    <a:pt x="49208" y="108170"/>
                    <a:pt x="49777" y="106539"/>
                  </a:cubicBezTo>
                  <a:cubicBezTo>
                    <a:pt x="50283" y="108407"/>
                    <a:pt x="51822" y="109814"/>
                    <a:pt x="53727" y="110153"/>
                  </a:cubicBezTo>
                  <a:cubicBezTo>
                    <a:pt x="55037" y="110366"/>
                    <a:pt x="56378" y="110045"/>
                    <a:pt x="57449" y="109261"/>
                  </a:cubicBezTo>
                  <a:lnTo>
                    <a:pt x="57449" y="101095"/>
                  </a:lnTo>
                  <a:cubicBezTo>
                    <a:pt x="56853" y="100625"/>
                    <a:pt x="56156" y="100299"/>
                    <a:pt x="55414" y="100143"/>
                  </a:cubicBezTo>
                  <a:close/>
                </a:path>
              </a:pathLst>
            </a:custGeom>
            <a:solidFill>
              <a:srgbClr val="762000"/>
            </a:solidFill>
            <a:ln w="1203"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D7A3E5D1-A7F7-8800-BA9C-0781492171AB}"/>
                </a:ext>
              </a:extLst>
            </p:cNvPr>
            <p:cNvSpPr/>
            <p:nvPr/>
          </p:nvSpPr>
          <p:spPr>
            <a:xfrm>
              <a:off x="5090877" y="111847"/>
              <a:ext cx="91536" cy="149349"/>
            </a:xfrm>
            <a:custGeom>
              <a:avLst/>
              <a:gdLst>
                <a:gd name="connsiteX0" fmla="*/ 26756 w 91536"/>
                <a:gd name="connsiteY0" fmla="*/ 64156 h 149348"/>
                <a:gd name="connsiteX1" fmla="*/ 608 w 91536"/>
                <a:gd name="connsiteY1" fmla="*/ 118656 h 149348"/>
                <a:gd name="connsiteX2" fmla="*/ 114 w 91536"/>
                <a:gd name="connsiteY2" fmla="*/ 120089 h 149348"/>
                <a:gd name="connsiteX3" fmla="*/ 3535 w 91536"/>
                <a:gd name="connsiteY3" fmla="*/ 126425 h 149348"/>
                <a:gd name="connsiteX4" fmla="*/ 8124 w 91536"/>
                <a:gd name="connsiteY4" fmla="*/ 133543 h 149348"/>
                <a:gd name="connsiteX5" fmla="*/ 8124 w 91536"/>
                <a:gd name="connsiteY5" fmla="*/ 133784 h 149348"/>
                <a:gd name="connsiteX6" fmla="*/ 11653 w 91536"/>
                <a:gd name="connsiteY6" fmla="*/ 135855 h 149348"/>
                <a:gd name="connsiteX7" fmla="*/ 13821 w 91536"/>
                <a:gd name="connsiteY7" fmla="*/ 141287 h 149348"/>
                <a:gd name="connsiteX8" fmla="*/ 19000 w 91536"/>
                <a:gd name="connsiteY8" fmla="*/ 145551 h 149348"/>
                <a:gd name="connsiteX9" fmla="*/ 20132 w 91536"/>
                <a:gd name="connsiteY9" fmla="*/ 145466 h 149348"/>
                <a:gd name="connsiteX10" fmla="*/ 21336 w 91536"/>
                <a:gd name="connsiteY10" fmla="*/ 145563 h 149348"/>
                <a:gd name="connsiteX11" fmla="*/ 26419 w 91536"/>
                <a:gd name="connsiteY11" fmla="*/ 148815 h 149348"/>
                <a:gd name="connsiteX12" fmla="*/ 28948 w 91536"/>
                <a:gd name="connsiteY12" fmla="*/ 148381 h 149348"/>
                <a:gd name="connsiteX13" fmla="*/ 30153 w 91536"/>
                <a:gd name="connsiteY13" fmla="*/ 148490 h 149348"/>
                <a:gd name="connsiteX14" fmla="*/ 33862 w 91536"/>
                <a:gd name="connsiteY14" fmla="*/ 150224 h 149348"/>
                <a:gd name="connsiteX15" fmla="*/ 38439 w 91536"/>
                <a:gd name="connsiteY15" fmla="*/ 148670 h 149348"/>
                <a:gd name="connsiteX16" fmla="*/ 39643 w 91536"/>
                <a:gd name="connsiteY16" fmla="*/ 148779 h 149348"/>
                <a:gd name="connsiteX17" fmla="*/ 41281 w 91536"/>
                <a:gd name="connsiteY17" fmla="*/ 149248 h 149348"/>
                <a:gd name="connsiteX18" fmla="*/ 41281 w 91536"/>
                <a:gd name="connsiteY18" fmla="*/ 123546 h 149348"/>
                <a:gd name="connsiteX19" fmla="*/ 45894 w 91536"/>
                <a:gd name="connsiteY19" fmla="*/ 108358 h 149348"/>
                <a:gd name="connsiteX20" fmla="*/ 47171 w 91536"/>
                <a:gd name="connsiteY20" fmla="*/ 106203 h 149348"/>
                <a:gd name="connsiteX21" fmla="*/ 48592 w 91536"/>
                <a:gd name="connsiteY21" fmla="*/ 104119 h 149348"/>
                <a:gd name="connsiteX22" fmla="*/ 51001 w 91536"/>
                <a:gd name="connsiteY22" fmla="*/ 101216 h 149348"/>
                <a:gd name="connsiteX23" fmla="*/ 52784 w 91536"/>
                <a:gd name="connsiteY23" fmla="*/ 99482 h 149348"/>
                <a:gd name="connsiteX24" fmla="*/ 61215 w 91536"/>
                <a:gd name="connsiteY24" fmla="*/ 94905 h 149348"/>
                <a:gd name="connsiteX25" fmla="*/ 90735 w 91536"/>
                <a:gd name="connsiteY25" fmla="*/ 29987 h 149348"/>
                <a:gd name="connsiteX26" fmla="*/ 91157 w 91536"/>
                <a:gd name="connsiteY26" fmla="*/ 14329 h 149348"/>
                <a:gd name="connsiteX27" fmla="*/ 90302 w 91536"/>
                <a:gd name="connsiteY27" fmla="*/ 12294 h 149348"/>
                <a:gd name="connsiteX28" fmla="*/ 87989 w 91536"/>
                <a:gd name="connsiteY28" fmla="*/ 8512 h 149348"/>
                <a:gd name="connsiteX29" fmla="*/ 76800 w 91536"/>
                <a:gd name="connsiteY29" fmla="*/ 900 h 149348"/>
                <a:gd name="connsiteX30" fmla="*/ 75053 w 91536"/>
                <a:gd name="connsiteY30" fmla="*/ 478 h 149348"/>
                <a:gd name="connsiteX31" fmla="*/ 74524 w 91536"/>
                <a:gd name="connsiteY31" fmla="*/ 382 h 149348"/>
                <a:gd name="connsiteX32" fmla="*/ 73247 w 91536"/>
                <a:gd name="connsiteY32" fmla="*/ 201 h 149348"/>
                <a:gd name="connsiteX33" fmla="*/ 72693 w 91536"/>
                <a:gd name="connsiteY33" fmla="*/ 201 h 149348"/>
                <a:gd name="connsiteX34" fmla="*/ 71211 w 91536"/>
                <a:gd name="connsiteY34" fmla="*/ 117 h 149348"/>
                <a:gd name="connsiteX35" fmla="*/ 70946 w 91536"/>
                <a:gd name="connsiteY35" fmla="*/ 117 h 149348"/>
                <a:gd name="connsiteX36" fmla="*/ 69188 w 91536"/>
                <a:gd name="connsiteY36" fmla="*/ 177 h 149348"/>
                <a:gd name="connsiteX37" fmla="*/ 68694 w 91536"/>
                <a:gd name="connsiteY37" fmla="*/ 177 h 149348"/>
                <a:gd name="connsiteX38" fmla="*/ 67490 w 91536"/>
                <a:gd name="connsiteY38" fmla="*/ 333 h 149348"/>
                <a:gd name="connsiteX39" fmla="*/ 66888 w 91536"/>
                <a:gd name="connsiteY39" fmla="*/ 442 h 149348"/>
                <a:gd name="connsiteX40" fmla="*/ 65683 w 91536"/>
                <a:gd name="connsiteY40" fmla="*/ 695 h 149348"/>
                <a:gd name="connsiteX41" fmla="*/ 65093 w 91536"/>
                <a:gd name="connsiteY41" fmla="*/ 851 h 149348"/>
                <a:gd name="connsiteX42" fmla="*/ 63889 w 91536"/>
                <a:gd name="connsiteY42" fmla="*/ 1237 h 149348"/>
                <a:gd name="connsiteX43" fmla="*/ 63479 w 91536"/>
                <a:gd name="connsiteY43" fmla="*/ 1381 h 149348"/>
                <a:gd name="connsiteX44" fmla="*/ 61877 w 91536"/>
                <a:gd name="connsiteY44" fmla="*/ 2044 h 149348"/>
                <a:gd name="connsiteX45" fmla="*/ 61516 w 91536"/>
                <a:gd name="connsiteY45" fmla="*/ 2224 h 149348"/>
                <a:gd name="connsiteX46" fmla="*/ 60311 w 91536"/>
                <a:gd name="connsiteY46" fmla="*/ 2839 h 149348"/>
                <a:gd name="connsiteX47" fmla="*/ 59793 w 91536"/>
                <a:gd name="connsiteY47" fmla="*/ 3140 h 149348"/>
                <a:gd name="connsiteX48" fmla="*/ 58818 w 91536"/>
                <a:gd name="connsiteY48" fmla="*/ 3766 h 149348"/>
                <a:gd name="connsiteX49" fmla="*/ 58312 w 91536"/>
                <a:gd name="connsiteY49" fmla="*/ 4115 h 149348"/>
                <a:gd name="connsiteX50" fmla="*/ 57324 w 91536"/>
                <a:gd name="connsiteY50" fmla="*/ 4874 h 149348"/>
                <a:gd name="connsiteX51" fmla="*/ 56927 w 91536"/>
                <a:gd name="connsiteY51" fmla="*/ 5187 h 149348"/>
                <a:gd name="connsiteX52" fmla="*/ 55638 w 91536"/>
                <a:gd name="connsiteY52" fmla="*/ 6392 h 149348"/>
                <a:gd name="connsiteX53" fmla="*/ 55458 w 91536"/>
                <a:gd name="connsiteY53" fmla="*/ 6596 h 149348"/>
                <a:gd name="connsiteX54" fmla="*/ 54458 w 91536"/>
                <a:gd name="connsiteY54" fmla="*/ 7693 h 149348"/>
                <a:gd name="connsiteX55" fmla="*/ 54085 w 91536"/>
                <a:gd name="connsiteY55" fmla="*/ 8150 h 149348"/>
                <a:gd name="connsiteX56" fmla="*/ 53350 w 91536"/>
                <a:gd name="connsiteY56" fmla="*/ 9114 h 149348"/>
                <a:gd name="connsiteX57" fmla="*/ 52988 w 91536"/>
                <a:gd name="connsiteY57" fmla="*/ 9644 h 149348"/>
                <a:gd name="connsiteX58" fmla="*/ 52326 w 91536"/>
                <a:gd name="connsiteY58" fmla="*/ 10704 h 149348"/>
                <a:gd name="connsiteX59" fmla="*/ 52037 w 91536"/>
                <a:gd name="connsiteY59" fmla="*/ 11197 h 149348"/>
                <a:gd name="connsiteX60" fmla="*/ 51218 w 91536"/>
                <a:gd name="connsiteY60" fmla="*/ 12823 h 149348"/>
                <a:gd name="connsiteX61" fmla="*/ 32658 w 91536"/>
                <a:gd name="connsiteY61" fmla="*/ 51522 h 14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91536" h="149348">
                  <a:moveTo>
                    <a:pt x="26756" y="64156"/>
                  </a:moveTo>
                  <a:lnTo>
                    <a:pt x="608" y="118656"/>
                  </a:lnTo>
                  <a:cubicBezTo>
                    <a:pt x="427" y="119126"/>
                    <a:pt x="271" y="119608"/>
                    <a:pt x="114" y="120089"/>
                  </a:cubicBezTo>
                  <a:cubicBezTo>
                    <a:pt x="2236" y="121502"/>
                    <a:pt x="3518" y="123876"/>
                    <a:pt x="3535" y="126425"/>
                  </a:cubicBezTo>
                  <a:cubicBezTo>
                    <a:pt x="6354" y="127662"/>
                    <a:pt x="8161" y="130464"/>
                    <a:pt x="8124" y="133543"/>
                  </a:cubicBezTo>
                  <a:cubicBezTo>
                    <a:pt x="8130" y="133623"/>
                    <a:pt x="8130" y="133704"/>
                    <a:pt x="8124" y="133784"/>
                  </a:cubicBezTo>
                  <a:cubicBezTo>
                    <a:pt x="9467" y="134138"/>
                    <a:pt x="10688" y="134855"/>
                    <a:pt x="11653" y="135855"/>
                  </a:cubicBezTo>
                  <a:cubicBezTo>
                    <a:pt x="13074" y="137302"/>
                    <a:pt x="13855" y="139259"/>
                    <a:pt x="13821" y="141287"/>
                  </a:cubicBezTo>
                  <a:cubicBezTo>
                    <a:pt x="16110" y="141838"/>
                    <a:pt x="18019" y="143410"/>
                    <a:pt x="19000" y="145551"/>
                  </a:cubicBezTo>
                  <a:cubicBezTo>
                    <a:pt x="19374" y="145492"/>
                    <a:pt x="19753" y="145464"/>
                    <a:pt x="20132" y="145466"/>
                  </a:cubicBezTo>
                  <a:cubicBezTo>
                    <a:pt x="20535" y="145471"/>
                    <a:pt x="20937" y="145503"/>
                    <a:pt x="21336" y="145563"/>
                  </a:cubicBezTo>
                  <a:cubicBezTo>
                    <a:pt x="23404" y="145907"/>
                    <a:pt x="25240" y="147082"/>
                    <a:pt x="26419" y="148815"/>
                  </a:cubicBezTo>
                  <a:cubicBezTo>
                    <a:pt x="27232" y="148532"/>
                    <a:pt x="28087" y="148385"/>
                    <a:pt x="28948" y="148381"/>
                  </a:cubicBezTo>
                  <a:cubicBezTo>
                    <a:pt x="29352" y="148383"/>
                    <a:pt x="29755" y="148420"/>
                    <a:pt x="30153" y="148490"/>
                  </a:cubicBezTo>
                  <a:cubicBezTo>
                    <a:pt x="31525" y="148716"/>
                    <a:pt x="32809" y="149316"/>
                    <a:pt x="33862" y="150224"/>
                  </a:cubicBezTo>
                  <a:cubicBezTo>
                    <a:pt x="35176" y="149217"/>
                    <a:pt x="36784" y="148671"/>
                    <a:pt x="38439" y="148670"/>
                  </a:cubicBezTo>
                  <a:cubicBezTo>
                    <a:pt x="38843" y="148672"/>
                    <a:pt x="39246" y="148709"/>
                    <a:pt x="39643" y="148779"/>
                  </a:cubicBezTo>
                  <a:cubicBezTo>
                    <a:pt x="40206" y="148873"/>
                    <a:pt x="40755" y="149030"/>
                    <a:pt x="41281" y="149248"/>
                  </a:cubicBezTo>
                  <a:lnTo>
                    <a:pt x="41281" y="123546"/>
                  </a:lnTo>
                  <a:cubicBezTo>
                    <a:pt x="41281" y="119716"/>
                    <a:pt x="42883" y="113826"/>
                    <a:pt x="45894" y="108358"/>
                  </a:cubicBezTo>
                  <a:cubicBezTo>
                    <a:pt x="46292" y="107624"/>
                    <a:pt x="46725" y="106901"/>
                    <a:pt x="47171" y="106203"/>
                  </a:cubicBezTo>
                  <a:cubicBezTo>
                    <a:pt x="47617" y="105504"/>
                    <a:pt x="48098" y="104793"/>
                    <a:pt x="48592" y="104119"/>
                  </a:cubicBezTo>
                  <a:cubicBezTo>
                    <a:pt x="49336" y="103104"/>
                    <a:pt x="50141" y="102135"/>
                    <a:pt x="51001" y="101216"/>
                  </a:cubicBezTo>
                  <a:cubicBezTo>
                    <a:pt x="51579" y="100602"/>
                    <a:pt x="52206" y="100012"/>
                    <a:pt x="52784" y="99482"/>
                  </a:cubicBezTo>
                  <a:cubicBezTo>
                    <a:pt x="55173" y="97283"/>
                    <a:pt x="58069" y="95711"/>
                    <a:pt x="61215" y="94905"/>
                  </a:cubicBezTo>
                  <a:lnTo>
                    <a:pt x="90735" y="29987"/>
                  </a:lnTo>
                  <a:cubicBezTo>
                    <a:pt x="92850" y="25008"/>
                    <a:pt x="93001" y="19414"/>
                    <a:pt x="91157" y="14329"/>
                  </a:cubicBezTo>
                  <a:cubicBezTo>
                    <a:pt x="90912" y="13634"/>
                    <a:pt x="90626" y="12955"/>
                    <a:pt x="90302" y="12294"/>
                  </a:cubicBezTo>
                  <a:cubicBezTo>
                    <a:pt x="89664" y="10956"/>
                    <a:pt x="88889" y="9689"/>
                    <a:pt x="87989" y="8512"/>
                  </a:cubicBezTo>
                  <a:cubicBezTo>
                    <a:pt x="85184" y="4827"/>
                    <a:pt x="81257" y="2155"/>
                    <a:pt x="76800" y="900"/>
                  </a:cubicBezTo>
                  <a:cubicBezTo>
                    <a:pt x="76222" y="731"/>
                    <a:pt x="75596" y="598"/>
                    <a:pt x="75053" y="478"/>
                  </a:cubicBezTo>
                  <a:lnTo>
                    <a:pt x="74524" y="382"/>
                  </a:lnTo>
                  <a:cubicBezTo>
                    <a:pt x="74102" y="309"/>
                    <a:pt x="73668" y="249"/>
                    <a:pt x="73247" y="201"/>
                  </a:cubicBezTo>
                  <a:lnTo>
                    <a:pt x="72693" y="201"/>
                  </a:lnTo>
                  <a:cubicBezTo>
                    <a:pt x="72199" y="201"/>
                    <a:pt x="71705" y="129"/>
                    <a:pt x="71211" y="117"/>
                  </a:cubicBezTo>
                  <a:lnTo>
                    <a:pt x="70946" y="117"/>
                  </a:lnTo>
                  <a:cubicBezTo>
                    <a:pt x="70360" y="106"/>
                    <a:pt x="69773" y="127"/>
                    <a:pt x="69188" y="177"/>
                  </a:cubicBezTo>
                  <a:lnTo>
                    <a:pt x="68694" y="177"/>
                  </a:lnTo>
                  <a:cubicBezTo>
                    <a:pt x="68273" y="177"/>
                    <a:pt x="67863" y="273"/>
                    <a:pt x="67490" y="333"/>
                  </a:cubicBezTo>
                  <a:lnTo>
                    <a:pt x="66888" y="442"/>
                  </a:lnTo>
                  <a:cubicBezTo>
                    <a:pt x="66502" y="526"/>
                    <a:pt x="66117" y="598"/>
                    <a:pt x="65683" y="695"/>
                  </a:cubicBezTo>
                  <a:lnTo>
                    <a:pt x="65093" y="851"/>
                  </a:lnTo>
                  <a:cubicBezTo>
                    <a:pt x="64683" y="960"/>
                    <a:pt x="64262" y="1092"/>
                    <a:pt x="63889" y="1237"/>
                  </a:cubicBezTo>
                  <a:lnTo>
                    <a:pt x="63479" y="1381"/>
                  </a:lnTo>
                  <a:cubicBezTo>
                    <a:pt x="62937" y="1574"/>
                    <a:pt x="62407" y="1803"/>
                    <a:pt x="61877" y="2044"/>
                  </a:cubicBezTo>
                  <a:cubicBezTo>
                    <a:pt x="61757" y="2044"/>
                    <a:pt x="61636" y="2164"/>
                    <a:pt x="61516" y="2224"/>
                  </a:cubicBezTo>
                  <a:cubicBezTo>
                    <a:pt x="61118" y="2417"/>
                    <a:pt x="60721" y="2622"/>
                    <a:pt x="60311" y="2839"/>
                  </a:cubicBezTo>
                  <a:lnTo>
                    <a:pt x="59793" y="3140"/>
                  </a:lnTo>
                  <a:lnTo>
                    <a:pt x="58818" y="3766"/>
                  </a:lnTo>
                  <a:cubicBezTo>
                    <a:pt x="58649" y="3874"/>
                    <a:pt x="58469" y="3995"/>
                    <a:pt x="58312" y="4115"/>
                  </a:cubicBezTo>
                  <a:cubicBezTo>
                    <a:pt x="58155" y="4236"/>
                    <a:pt x="57650" y="4609"/>
                    <a:pt x="57324" y="4874"/>
                  </a:cubicBezTo>
                  <a:lnTo>
                    <a:pt x="56927" y="5187"/>
                  </a:lnTo>
                  <a:cubicBezTo>
                    <a:pt x="56481" y="5561"/>
                    <a:pt x="56060" y="5958"/>
                    <a:pt x="55638" y="6392"/>
                  </a:cubicBezTo>
                  <a:lnTo>
                    <a:pt x="55458" y="6596"/>
                  </a:lnTo>
                  <a:cubicBezTo>
                    <a:pt x="55108" y="6946"/>
                    <a:pt x="54771" y="7319"/>
                    <a:pt x="54458" y="7693"/>
                  </a:cubicBezTo>
                  <a:lnTo>
                    <a:pt x="54085" y="8150"/>
                  </a:lnTo>
                  <a:cubicBezTo>
                    <a:pt x="53831" y="8463"/>
                    <a:pt x="53591" y="8789"/>
                    <a:pt x="53350" y="9114"/>
                  </a:cubicBezTo>
                  <a:lnTo>
                    <a:pt x="52988" y="9644"/>
                  </a:lnTo>
                  <a:cubicBezTo>
                    <a:pt x="52760" y="9993"/>
                    <a:pt x="52543" y="10342"/>
                    <a:pt x="52326" y="10704"/>
                  </a:cubicBezTo>
                  <a:lnTo>
                    <a:pt x="52037" y="11197"/>
                  </a:lnTo>
                  <a:cubicBezTo>
                    <a:pt x="51748" y="11727"/>
                    <a:pt x="51471" y="12269"/>
                    <a:pt x="51218" y="12823"/>
                  </a:cubicBezTo>
                  <a:lnTo>
                    <a:pt x="32658" y="51522"/>
                  </a:lnTo>
                  <a:close/>
                </a:path>
              </a:pathLst>
            </a:custGeom>
            <a:solidFill>
              <a:srgbClr val="762000"/>
            </a:solidFill>
            <a:ln w="1203"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35B3EEF8-CB95-2907-3C99-FF46F21B7F98}"/>
                </a:ext>
              </a:extLst>
            </p:cNvPr>
            <p:cNvSpPr/>
            <p:nvPr/>
          </p:nvSpPr>
          <p:spPr>
            <a:xfrm>
              <a:off x="5089962" y="234737"/>
              <a:ext cx="42155" cy="46973"/>
            </a:xfrm>
            <a:custGeom>
              <a:avLst/>
              <a:gdLst>
                <a:gd name="connsiteX0" fmla="*/ 34645 w 42154"/>
                <a:gd name="connsiteY0" fmla="*/ 34814 h 46972"/>
                <a:gd name="connsiteX1" fmla="*/ 38596 w 42154"/>
                <a:gd name="connsiteY1" fmla="*/ 38427 h 46972"/>
                <a:gd name="connsiteX2" fmla="*/ 39403 w 42154"/>
                <a:gd name="connsiteY2" fmla="*/ 38487 h 46972"/>
                <a:gd name="connsiteX3" fmla="*/ 42173 w 42154"/>
                <a:gd name="connsiteY3" fmla="*/ 37620 h 46972"/>
                <a:gd name="connsiteX4" fmla="*/ 42173 w 42154"/>
                <a:gd name="connsiteY4" fmla="*/ 36162 h 46972"/>
                <a:gd name="connsiteX5" fmla="*/ 42329 w 42154"/>
                <a:gd name="connsiteY5" fmla="*/ 36030 h 46972"/>
                <a:gd name="connsiteX6" fmla="*/ 42329 w 42154"/>
                <a:gd name="connsiteY6" fmla="*/ 29370 h 46972"/>
                <a:gd name="connsiteX7" fmla="*/ 40258 w 42154"/>
                <a:gd name="connsiteY7" fmla="*/ 28490 h 46972"/>
                <a:gd name="connsiteX8" fmla="*/ 39451 w 42154"/>
                <a:gd name="connsiteY8" fmla="*/ 28418 h 46972"/>
                <a:gd name="connsiteX9" fmla="*/ 34753 w 42154"/>
                <a:gd name="connsiteY9" fmla="*/ 31839 h 46972"/>
                <a:gd name="connsiteX10" fmla="*/ 30731 w 42154"/>
                <a:gd name="connsiteY10" fmla="*/ 28226 h 46972"/>
                <a:gd name="connsiteX11" fmla="*/ 29912 w 42154"/>
                <a:gd name="connsiteY11" fmla="*/ 28153 h 46972"/>
                <a:gd name="connsiteX12" fmla="*/ 26057 w 42154"/>
                <a:gd name="connsiteY12" fmla="*/ 29984 h 46972"/>
                <a:gd name="connsiteX13" fmla="*/ 21866 w 42154"/>
                <a:gd name="connsiteY13" fmla="*/ 25299 h 46972"/>
                <a:gd name="connsiteX14" fmla="*/ 21047 w 42154"/>
                <a:gd name="connsiteY14" fmla="*/ 25299 h 46972"/>
                <a:gd name="connsiteX15" fmla="*/ 17952 w 42154"/>
                <a:gd name="connsiteY15" fmla="*/ 26371 h 46972"/>
                <a:gd name="connsiteX16" fmla="*/ 17952 w 42154"/>
                <a:gd name="connsiteY16" fmla="*/ 26021 h 46972"/>
                <a:gd name="connsiteX17" fmla="*/ 12991 w 42154"/>
                <a:gd name="connsiteY17" fmla="*/ 20915 h 46972"/>
                <a:gd name="connsiteX18" fmla="*/ 12990 w 42154"/>
                <a:gd name="connsiteY18" fmla="*/ 20915 h 46972"/>
                <a:gd name="connsiteX19" fmla="*/ 12990 w 42154"/>
                <a:gd name="connsiteY19" fmla="*/ 20915 h 46972"/>
                <a:gd name="connsiteX20" fmla="*/ 11267 w 42154"/>
                <a:gd name="connsiteY20" fmla="*/ 21240 h 46972"/>
                <a:gd name="connsiteX21" fmla="*/ 12134 w 42154"/>
                <a:gd name="connsiteY21" fmla="*/ 18470 h 46972"/>
                <a:gd name="connsiteX22" fmla="*/ 7185 w 42154"/>
                <a:gd name="connsiteY22" fmla="*/ 13375 h 46972"/>
                <a:gd name="connsiteX23" fmla="*/ 7172 w 42154"/>
                <a:gd name="connsiteY23" fmla="*/ 13375 h 46972"/>
                <a:gd name="connsiteX24" fmla="*/ 7172 w 42154"/>
                <a:gd name="connsiteY24" fmla="*/ 13375 h 46972"/>
                <a:gd name="connsiteX25" fmla="*/ 5474 w 42154"/>
                <a:gd name="connsiteY25" fmla="*/ 13676 h 46972"/>
                <a:gd name="connsiteX26" fmla="*/ 6510 w 42154"/>
                <a:gd name="connsiteY26" fmla="*/ 10713 h 46972"/>
                <a:gd name="connsiteX27" fmla="*/ 1536 w 42154"/>
                <a:gd name="connsiteY27" fmla="*/ 5618 h 46972"/>
                <a:gd name="connsiteX28" fmla="*/ 1535 w 42154"/>
                <a:gd name="connsiteY28" fmla="*/ 5618 h 46972"/>
                <a:gd name="connsiteX29" fmla="*/ 1535 w 42154"/>
                <a:gd name="connsiteY29" fmla="*/ 5618 h 46972"/>
                <a:gd name="connsiteX30" fmla="*/ 1945 w 42154"/>
                <a:gd name="connsiteY30" fmla="*/ 3727 h 46972"/>
                <a:gd name="connsiteX31" fmla="*/ 451 w 42154"/>
                <a:gd name="connsiteY31" fmla="*/ 114 h 46972"/>
                <a:gd name="connsiteX32" fmla="*/ 211 w 42154"/>
                <a:gd name="connsiteY32" fmla="*/ 1824 h 46972"/>
                <a:gd name="connsiteX33" fmla="*/ 114 w 42154"/>
                <a:gd name="connsiteY33" fmla="*/ 3872 h 46972"/>
                <a:gd name="connsiteX34" fmla="*/ 114 w 42154"/>
                <a:gd name="connsiteY34" fmla="*/ 15483 h 46972"/>
                <a:gd name="connsiteX35" fmla="*/ 1439 w 42154"/>
                <a:gd name="connsiteY35" fmla="*/ 15687 h 46972"/>
                <a:gd name="connsiteX36" fmla="*/ 1439 w 42154"/>
                <a:gd name="connsiteY36" fmla="*/ 15687 h 46972"/>
                <a:gd name="connsiteX37" fmla="*/ 3137 w 42154"/>
                <a:gd name="connsiteY37" fmla="*/ 15374 h 46972"/>
                <a:gd name="connsiteX38" fmla="*/ 2101 w 42154"/>
                <a:gd name="connsiteY38" fmla="*/ 18337 h 46972"/>
                <a:gd name="connsiteX39" fmla="*/ 7076 w 42154"/>
                <a:gd name="connsiteY39" fmla="*/ 23444 h 46972"/>
                <a:gd name="connsiteX40" fmla="*/ 7076 w 42154"/>
                <a:gd name="connsiteY40" fmla="*/ 23444 h 46972"/>
                <a:gd name="connsiteX41" fmla="*/ 8798 w 42154"/>
                <a:gd name="connsiteY41" fmla="*/ 23118 h 46972"/>
                <a:gd name="connsiteX42" fmla="*/ 7931 w 42154"/>
                <a:gd name="connsiteY42" fmla="*/ 25889 h 46972"/>
                <a:gd name="connsiteX43" fmla="*/ 12880 w 42154"/>
                <a:gd name="connsiteY43" fmla="*/ 30983 h 46972"/>
                <a:gd name="connsiteX44" fmla="*/ 12893 w 42154"/>
                <a:gd name="connsiteY44" fmla="*/ 30984 h 46972"/>
                <a:gd name="connsiteX45" fmla="*/ 12893 w 42154"/>
                <a:gd name="connsiteY45" fmla="*/ 30983 h 46972"/>
                <a:gd name="connsiteX46" fmla="*/ 15988 w 42154"/>
                <a:gd name="connsiteY46" fmla="*/ 29900 h 46972"/>
                <a:gd name="connsiteX47" fmla="*/ 20144 w 42154"/>
                <a:gd name="connsiteY47" fmla="*/ 35295 h 46972"/>
                <a:gd name="connsiteX48" fmla="*/ 20975 w 42154"/>
                <a:gd name="connsiteY48" fmla="*/ 35368 h 46972"/>
                <a:gd name="connsiteX49" fmla="*/ 24829 w 42154"/>
                <a:gd name="connsiteY49" fmla="*/ 33537 h 46972"/>
                <a:gd name="connsiteX50" fmla="*/ 27238 w 42154"/>
                <a:gd name="connsiteY50" fmla="*/ 37536 h 46972"/>
                <a:gd name="connsiteX51" fmla="*/ 23371 w 42154"/>
                <a:gd name="connsiteY51" fmla="*/ 41619 h 46972"/>
                <a:gd name="connsiteX52" fmla="*/ 27511 w 42154"/>
                <a:gd name="connsiteY52" fmla="*/ 47411 h 46972"/>
                <a:gd name="connsiteX53" fmla="*/ 27515 w 42154"/>
                <a:gd name="connsiteY53" fmla="*/ 47412 h 46972"/>
                <a:gd name="connsiteX54" fmla="*/ 28345 w 42154"/>
                <a:gd name="connsiteY54" fmla="*/ 47484 h 46972"/>
                <a:gd name="connsiteX55" fmla="*/ 33308 w 42154"/>
                <a:gd name="connsiteY55" fmla="*/ 43281 h 46972"/>
                <a:gd name="connsiteX56" fmla="*/ 30899 w 42154"/>
                <a:gd name="connsiteY56" fmla="*/ 38162 h 46972"/>
                <a:gd name="connsiteX57" fmla="*/ 34645 w 42154"/>
                <a:gd name="connsiteY57" fmla="*/ 34814 h 4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2154" h="46972">
                  <a:moveTo>
                    <a:pt x="34645" y="34814"/>
                  </a:moveTo>
                  <a:cubicBezTo>
                    <a:pt x="35151" y="36681"/>
                    <a:pt x="36690" y="38089"/>
                    <a:pt x="38596" y="38427"/>
                  </a:cubicBezTo>
                  <a:cubicBezTo>
                    <a:pt x="38863" y="38465"/>
                    <a:pt x="39133" y="38485"/>
                    <a:pt x="39403" y="38487"/>
                  </a:cubicBezTo>
                  <a:cubicBezTo>
                    <a:pt x="40393" y="38490"/>
                    <a:pt x="41361" y="38187"/>
                    <a:pt x="42173" y="37620"/>
                  </a:cubicBezTo>
                  <a:lnTo>
                    <a:pt x="42173" y="36162"/>
                  </a:lnTo>
                  <a:cubicBezTo>
                    <a:pt x="42230" y="36125"/>
                    <a:pt x="42283" y="36080"/>
                    <a:pt x="42329" y="36030"/>
                  </a:cubicBezTo>
                  <a:lnTo>
                    <a:pt x="42329" y="29370"/>
                  </a:lnTo>
                  <a:cubicBezTo>
                    <a:pt x="41716" y="28920"/>
                    <a:pt x="41007" y="28619"/>
                    <a:pt x="40258" y="28490"/>
                  </a:cubicBezTo>
                  <a:cubicBezTo>
                    <a:pt x="39991" y="28443"/>
                    <a:pt x="39721" y="28418"/>
                    <a:pt x="39451" y="28418"/>
                  </a:cubicBezTo>
                  <a:cubicBezTo>
                    <a:pt x="37314" y="28434"/>
                    <a:pt x="35424" y="29810"/>
                    <a:pt x="34753" y="31839"/>
                  </a:cubicBezTo>
                  <a:cubicBezTo>
                    <a:pt x="34225" y="29957"/>
                    <a:pt x="32658" y="28549"/>
                    <a:pt x="30731" y="28226"/>
                  </a:cubicBezTo>
                  <a:cubicBezTo>
                    <a:pt x="30460" y="28178"/>
                    <a:pt x="30186" y="28153"/>
                    <a:pt x="29912" y="28153"/>
                  </a:cubicBezTo>
                  <a:cubicBezTo>
                    <a:pt x="28420" y="28165"/>
                    <a:pt x="27009" y="28835"/>
                    <a:pt x="26057" y="29984"/>
                  </a:cubicBezTo>
                  <a:cubicBezTo>
                    <a:pt x="25923" y="27637"/>
                    <a:pt x="24184" y="25693"/>
                    <a:pt x="21866" y="25299"/>
                  </a:cubicBezTo>
                  <a:cubicBezTo>
                    <a:pt x="21593" y="25281"/>
                    <a:pt x="21320" y="25281"/>
                    <a:pt x="21047" y="25299"/>
                  </a:cubicBezTo>
                  <a:cubicBezTo>
                    <a:pt x="19925" y="25302"/>
                    <a:pt x="18835" y="25679"/>
                    <a:pt x="17952" y="26371"/>
                  </a:cubicBezTo>
                  <a:cubicBezTo>
                    <a:pt x="17958" y="26254"/>
                    <a:pt x="17958" y="26138"/>
                    <a:pt x="17952" y="26021"/>
                  </a:cubicBezTo>
                  <a:cubicBezTo>
                    <a:pt x="17992" y="23241"/>
                    <a:pt x="15771" y="20955"/>
                    <a:pt x="12991" y="20915"/>
                  </a:cubicBezTo>
                  <a:cubicBezTo>
                    <a:pt x="12990" y="20915"/>
                    <a:pt x="12990" y="20915"/>
                    <a:pt x="12990" y="20915"/>
                  </a:cubicBezTo>
                  <a:lnTo>
                    <a:pt x="12990" y="20915"/>
                  </a:lnTo>
                  <a:cubicBezTo>
                    <a:pt x="12400" y="20917"/>
                    <a:pt x="11817" y="21027"/>
                    <a:pt x="11267" y="21240"/>
                  </a:cubicBezTo>
                  <a:cubicBezTo>
                    <a:pt x="11819" y="20420"/>
                    <a:pt x="12120" y="19458"/>
                    <a:pt x="12134" y="18470"/>
                  </a:cubicBezTo>
                  <a:cubicBezTo>
                    <a:pt x="12174" y="15696"/>
                    <a:pt x="9958" y="13415"/>
                    <a:pt x="7185" y="13375"/>
                  </a:cubicBezTo>
                  <a:cubicBezTo>
                    <a:pt x="7181" y="13375"/>
                    <a:pt x="7176" y="13375"/>
                    <a:pt x="7172" y="13375"/>
                  </a:cubicBezTo>
                  <a:lnTo>
                    <a:pt x="7172" y="13375"/>
                  </a:lnTo>
                  <a:cubicBezTo>
                    <a:pt x="6593" y="13375"/>
                    <a:pt x="6018" y="13477"/>
                    <a:pt x="5474" y="13676"/>
                  </a:cubicBezTo>
                  <a:cubicBezTo>
                    <a:pt x="6131" y="12826"/>
                    <a:pt x="6494" y="11787"/>
                    <a:pt x="6510" y="10713"/>
                  </a:cubicBezTo>
                  <a:cubicBezTo>
                    <a:pt x="6543" y="7933"/>
                    <a:pt x="4316" y="5652"/>
                    <a:pt x="1536" y="5618"/>
                  </a:cubicBezTo>
                  <a:cubicBezTo>
                    <a:pt x="1536" y="5618"/>
                    <a:pt x="1536" y="5618"/>
                    <a:pt x="1535" y="5618"/>
                  </a:cubicBezTo>
                  <a:lnTo>
                    <a:pt x="1535" y="5618"/>
                  </a:lnTo>
                  <a:cubicBezTo>
                    <a:pt x="1794" y="5021"/>
                    <a:pt x="1934" y="4378"/>
                    <a:pt x="1945" y="3727"/>
                  </a:cubicBezTo>
                  <a:cubicBezTo>
                    <a:pt x="1958" y="2370"/>
                    <a:pt x="1419" y="1066"/>
                    <a:pt x="451" y="114"/>
                  </a:cubicBezTo>
                  <a:cubicBezTo>
                    <a:pt x="355" y="680"/>
                    <a:pt x="271" y="1246"/>
                    <a:pt x="211" y="1824"/>
                  </a:cubicBezTo>
                  <a:cubicBezTo>
                    <a:pt x="150" y="2402"/>
                    <a:pt x="114" y="3185"/>
                    <a:pt x="114" y="3872"/>
                  </a:cubicBezTo>
                  <a:lnTo>
                    <a:pt x="114" y="15483"/>
                  </a:lnTo>
                  <a:cubicBezTo>
                    <a:pt x="544" y="15612"/>
                    <a:pt x="990" y="15681"/>
                    <a:pt x="1439" y="15687"/>
                  </a:cubicBezTo>
                  <a:lnTo>
                    <a:pt x="1439" y="15687"/>
                  </a:lnTo>
                  <a:cubicBezTo>
                    <a:pt x="2019" y="15683"/>
                    <a:pt x="2594" y="15577"/>
                    <a:pt x="3137" y="15374"/>
                  </a:cubicBezTo>
                  <a:cubicBezTo>
                    <a:pt x="2487" y="16227"/>
                    <a:pt x="2125" y="17265"/>
                    <a:pt x="2101" y="18337"/>
                  </a:cubicBezTo>
                  <a:cubicBezTo>
                    <a:pt x="2068" y="21120"/>
                    <a:pt x="4293" y="23404"/>
                    <a:pt x="7076" y="23444"/>
                  </a:cubicBezTo>
                  <a:lnTo>
                    <a:pt x="7076" y="23444"/>
                  </a:lnTo>
                  <a:cubicBezTo>
                    <a:pt x="7665" y="23442"/>
                    <a:pt x="8249" y="23331"/>
                    <a:pt x="8798" y="23118"/>
                  </a:cubicBezTo>
                  <a:cubicBezTo>
                    <a:pt x="8245" y="23938"/>
                    <a:pt x="7944" y="24900"/>
                    <a:pt x="7931" y="25889"/>
                  </a:cubicBezTo>
                  <a:cubicBezTo>
                    <a:pt x="7891" y="28662"/>
                    <a:pt x="10107" y="30943"/>
                    <a:pt x="12880" y="30983"/>
                  </a:cubicBezTo>
                  <a:cubicBezTo>
                    <a:pt x="12885" y="30983"/>
                    <a:pt x="12889" y="30983"/>
                    <a:pt x="12893" y="30984"/>
                  </a:cubicBezTo>
                  <a:lnTo>
                    <a:pt x="12893" y="30983"/>
                  </a:lnTo>
                  <a:cubicBezTo>
                    <a:pt x="14017" y="30980"/>
                    <a:pt x="15107" y="30598"/>
                    <a:pt x="15988" y="29900"/>
                  </a:cubicBezTo>
                  <a:cubicBezTo>
                    <a:pt x="15750" y="32508"/>
                    <a:pt x="17561" y="34859"/>
                    <a:pt x="20144" y="35295"/>
                  </a:cubicBezTo>
                  <a:cubicBezTo>
                    <a:pt x="20418" y="35343"/>
                    <a:pt x="20696" y="35368"/>
                    <a:pt x="20975" y="35368"/>
                  </a:cubicBezTo>
                  <a:cubicBezTo>
                    <a:pt x="22466" y="35356"/>
                    <a:pt x="23877" y="34686"/>
                    <a:pt x="24829" y="33537"/>
                  </a:cubicBezTo>
                  <a:cubicBezTo>
                    <a:pt x="24928" y="35184"/>
                    <a:pt x="25828" y="36678"/>
                    <a:pt x="27238" y="37536"/>
                  </a:cubicBezTo>
                  <a:cubicBezTo>
                    <a:pt x="25238" y="37983"/>
                    <a:pt x="23709" y="39598"/>
                    <a:pt x="23371" y="41619"/>
                  </a:cubicBezTo>
                  <a:cubicBezTo>
                    <a:pt x="22915" y="44361"/>
                    <a:pt x="24768" y="46955"/>
                    <a:pt x="27511" y="47411"/>
                  </a:cubicBezTo>
                  <a:cubicBezTo>
                    <a:pt x="27512" y="47412"/>
                    <a:pt x="27513" y="47412"/>
                    <a:pt x="27515" y="47412"/>
                  </a:cubicBezTo>
                  <a:cubicBezTo>
                    <a:pt x="27789" y="47460"/>
                    <a:pt x="28067" y="47484"/>
                    <a:pt x="28345" y="47484"/>
                  </a:cubicBezTo>
                  <a:cubicBezTo>
                    <a:pt x="30800" y="47473"/>
                    <a:pt x="32893" y="45701"/>
                    <a:pt x="33308" y="43281"/>
                  </a:cubicBezTo>
                  <a:cubicBezTo>
                    <a:pt x="33626" y="41242"/>
                    <a:pt x="32673" y="39216"/>
                    <a:pt x="30899" y="38162"/>
                  </a:cubicBezTo>
                  <a:cubicBezTo>
                    <a:pt x="32654" y="37791"/>
                    <a:pt x="34080" y="36516"/>
                    <a:pt x="34645" y="34814"/>
                  </a:cubicBezTo>
                  <a:close/>
                </a:path>
              </a:pathLst>
            </a:custGeom>
            <a:solidFill>
              <a:srgbClr val="762000"/>
            </a:solidFill>
            <a:ln w="1203"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594A66BD-CBA5-BD3D-C368-41C4307C8E7A}"/>
                </a:ext>
              </a:extLst>
            </p:cNvPr>
            <p:cNvSpPr/>
            <p:nvPr/>
          </p:nvSpPr>
          <p:spPr>
            <a:xfrm>
              <a:off x="5074709" y="285763"/>
              <a:ext cx="72266" cy="96354"/>
            </a:xfrm>
            <a:custGeom>
              <a:avLst/>
              <a:gdLst>
                <a:gd name="connsiteX0" fmla="*/ 191 w 72265"/>
                <a:gd name="connsiteY0" fmla="*/ 28664 h 96354"/>
                <a:gd name="connsiteX1" fmla="*/ 6394 w 72265"/>
                <a:gd name="connsiteY1" fmla="*/ 23967 h 96354"/>
                <a:gd name="connsiteX2" fmla="*/ 12778 w 72265"/>
                <a:gd name="connsiteY2" fmla="*/ 19944 h 96354"/>
                <a:gd name="connsiteX3" fmla="*/ 17455 w 72265"/>
                <a:gd name="connsiteY3" fmla="*/ 26483 h 96354"/>
                <a:gd name="connsiteX4" fmla="*/ 17451 w 72265"/>
                <a:gd name="connsiteY4" fmla="*/ 26509 h 96354"/>
                <a:gd name="connsiteX5" fmla="*/ 17270 w 72265"/>
                <a:gd name="connsiteY5" fmla="*/ 27207 h 96354"/>
                <a:gd name="connsiteX6" fmla="*/ 32928 w 72265"/>
                <a:gd name="connsiteY6" fmla="*/ 29821 h 96354"/>
                <a:gd name="connsiteX7" fmla="*/ 35264 w 72265"/>
                <a:gd name="connsiteY7" fmla="*/ 15801 h 96354"/>
                <a:gd name="connsiteX8" fmla="*/ 34530 w 72265"/>
                <a:gd name="connsiteY8" fmla="*/ 15801 h 96354"/>
                <a:gd name="connsiteX9" fmla="*/ 29852 w 72265"/>
                <a:gd name="connsiteY9" fmla="*/ 9262 h 96354"/>
                <a:gd name="connsiteX10" fmla="*/ 29856 w 72265"/>
                <a:gd name="connsiteY10" fmla="*/ 9237 h 96354"/>
                <a:gd name="connsiteX11" fmla="*/ 35734 w 72265"/>
                <a:gd name="connsiteY11" fmla="*/ 4515 h 96354"/>
                <a:gd name="connsiteX12" fmla="*/ 42202 w 72265"/>
                <a:gd name="connsiteY12" fmla="*/ 191 h 96354"/>
                <a:gd name="connsiteX13" fmla="*/ 46899 w 72265"/>
                <a:gd name="connsiteY13" fmla="*/ 6394 h 96354"/>
                <a:gd name="connsiteX14" fmla="*/ 50922 w 72265"/>
                <a:gd name="connsiteY14" fmla="*/ 12778 h 96354"/>
                <a:gd name="connsiteX15" fmla="*/ 44383 w 72265"/>
                <a:gd name="connsiteY15" fmla="*/ 17455 h 96354"/>
                <a:gd name="connsiteX16" fmla="*/ 44358 w 72265"/>
                <a:gd name="connsiteY16" fmla="*/ 17451 h 96354"/>
                <a:gd name="connsiteX17" fmla="*/ 43659 w 72265"/>
                <a:gd name="connsiteY17" fmla="*/ 17270 h 96354"/>
                <a:gd name="connsiteX18" fmla="*/ 41323 w 72265"/>
                <a:gd name="connsiteY18" fmla="*/ 31266 h 96354"/>
                <a:gd name="connsiteX19" fmla="*/ 56980 w 72265"/>
                <a:gd name="connsiteY19" fmla="*/ 33891 h 96354"/>
                <a:gd name="connsiteX20" fmla="*/ 56980 w 72265"/>
                <a:gd name="connsiteY20" fmla="*/ 33157 h 96354"/>
                <a:gd name="connsiteX21" fmla="*/ 63556 w 72265"/>
                <a:gd name="connsiteY21" fmla="*/ 28472 h 96354"/>
                <a:gd name="connsiteX22" fmla="*/ 68278 w 72265"/>
                <a:gd name="connsiteY22" fmla="*/ 34349 h 96354"/>
                <a:gd name="connsiteX23" fmla="*/ 72589 w 72265"/>
                <a:gd name="connsiteY23" fmla="*/ 40817 h 96354"/>
                <a:gd name="connsiteX24" fmla="*/ 66399 w 72265"/>
                <a:gd name="connsiteY24" fmla="*/ 45526 h 96354"/>
                <a:gd name="connsiteX25" fmla="*/ 60015 w 72265"/>
                <a:gd name="connsiteY25" fmla="*/ 49549 h 96354"/>
                <a:gd name="connsiteX26" fmla="*/ 55330 w 72265"/>
                <a:gd name="connsiteY26" fmla="*/ 42985 h 96354"/>
                <a:gd name="connsiteX27" fmla="*/ 55523 w 72265"/>
                <a:gd name="connsiteY27" fmla="*/ 42286 h 96354"/>
                <a:gd name="connsiteX28" fmla="*/ 39865 w 72265"/>
                <a:gd name="connsiteY28" fmla="*/ 39673 h 96354"/>
                <a:gd name="connsiteX29" fmla="*/ 32976 w 72265"/>
                <a:gd name="connsiteY29" fmla="*/ 80997 h 96354"/>
                <a:gd name="connsiteX30" fmla="*/ 33711 w 72265"/>
                <a:gd name="connsiteY30" fmla="*/ 80997 h 96354"/>
                <a:gd name="connsiteX31" fmla="*/ 38388 w 72265"/>
                <a:gd name="connsiteY31" fmla="*/ 87536 h 96354"/>
                <a:gd name="connsiteX32" fmla="*/ 38384 w 72265"/>
                <a:gd name="connsiteY32" fmla="*/ 87561 h 96354"/>
                <a:gd name="connsiteX33" fmla="*/ 32506 w 72265"/>
                <a:gd name="connsiteY33" fmla="*/ 92282 h 96354"/>
                <a:gd name="connsiteX34" fmla="*/ 26038 w 72265"/>
                <a:gd name="connsiteY34" fmla="*/ 96594 h 96354"/>
                <a:gd name="connsiteX35" fmla="*/ 21341 w 72265"/>
                <a:gd name="connsiteY35" fmla="*/ 90404 h 96354"/>
                <a:gd name="connsiteX36" fmla="*/ 17318 w 72265"/>
                <a:gd name="connsiteY36" fmla="*/ 84020 h 96354"/>
                <a:gd name="connsiteX37" fmla="*/ 23857 w 72265"/>
                <a:gd name="connsiteY37" fmla="*/ 79343 h 96354"/>
                <a:gd name="connsiteX38" fmla="*/ 23882 w 72265"/>
                <a:gd name="connsiteY38" fmla="*/ 79347 h 96354"/>
                <a:gd name="connsiteX39" fmla="*/ 24569 w 72265"/>
                <a:gd name="connsiteY39" fmla="*/ 79527 h 96354"/>
                <a:gd name="connsiteX40" fmla="*/ 31458 w 72265"/>
                <a:gd name="connsiteY40" fmla="*/ 38228 h 96354"/>
                <a:gd name="connsiteX41" fmla="*/ 15801 w 72265"/>
                <a:gd name="connsiteY41" fmla="*/ 35602 h 96354"/>
                <a:gd name="connsiteX42" fmla="*/ 15801 w 72265"/>
                <a:gd name="connsiteY42" fmla="*/ 36336 h 96354"/>
                <a:gd name="connsiteX43" fmla="*/ 9262 w 72265"/>
                <a:gd name="connsiteY43" fmla="*/ 41014 h 96354"/>
                <a:gd name="connsiteX44" fmla="*/ 9237 w 72265"/>
                <a:gd name="connsiteY44" fmla="*/ 41010 h 96354"/>
                <a:gd name="connsiteX45" fmla="*/ 4515 w 72265"/>
                <a:gd name="connsiteY45" fmla="*/ 35132 h 96354"/>
                <a:gd name="connsiteX46" fmla="*/ 191 w 72265"/>
                <a:gd name="connsiteY46" fmla="*/ 28664 h 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2265" h="96354">
                  <a:moveTo>
                    <a:pt x="191" y="28664"/>
                  </a:moveTo>
                  <a:cubicBezTo>
                    <a:pt x="701" y="25711"/>
                    <a:pt x="3413" y="23657"/>
                    <a:pt x="6394" y="23967"/>
                  </a:cubicBezTo>
                  <a:cubicBezTo>
                    <a:pt x="7193" y="21201"/>
                    <a:pt x="9937" y="19471"/>
                    <a:pt x="12778" y="19944"/>
                  </a:cubicBezTo>
                  <a:cubicBezTo>
                    <a:pt x="15875" y="20458"/>
                    <a:pt x="17969" y="23386"/>
                    <a:pt x="17455" y="26483"/>
                  </a:cubicBezTo>
                  <a:cubicBezTo>
                    <a:pt x="17454" y="26492"/>
                    <a:pt x="17452" y="26500"/>
                    <a:pt x="17451" y="26509"/>
                  </a:cubicBezTo>
                  <a:cubicBezTo>
                    <a:pt x="17404" y="26745"/>
                    <a:pt x="17343" y="26978"/>
                    <a:pt x="17270" y="27207"/>
                  </a:cubicBezTo>
                  <a:lnTo>
                    <a:pt x="32928" y="29821"/>
                  </a:lnTo>
                  <a:lnTo>
                    <a:pt x="35264" y="15801"/>
                  </a:lnTo>
                  <a:cubicBezTo>
                    <a:pt x="35020" y="15819"/>
                    <a:pt x="34774" y="15819"/>
                    <a:pt x="34530" y="15801"/>
                  </a:cubicBezTo>
                  <a:cubicBezTo>
                    <a:pt x="31432" y="15287"/>
                    <a:pt x="29338" y="12359"/>
                    <a:pt x="29852" y="9262"/>
                  </a:cubicBezTo>
                  <a:cubicBezTo>
                    <a:pt x="29853" y="9253"/>
                    <a:pt x="29855" y="9245"/>
                    <a:pt x="29856" y="9237"/>
                  </a:cubicBezTo>
                  <a:cubicBezTo>
                    <a:pt x="30340" y="6403"/>
                    <a:pt x="32863" y="4377"/>
                    <a:pt x="35734" y="4515"/>
                  </a:cubicBezTo>
                  <a:cubicBezTo>
                    <a:pt x="36412" y="1593"/>
                    <a:pt x="39243" y="-299"/>
                    <a:pt x="42202" y="191"/>
                  </a:cubicBezTo>
                  <a:cubicBezTo>
                    <a:pt x="45156" y="701"/>
                    <a:pt x="47209" y="3413"/>
                    <a:pt x="46899" y="6394"/>
                  </a:cubicBezTo>
                  <a:cubicBezTo>
                    <a:pt x="49666" y="7192"/>
                    <a:pt x="51396" y="9937"/>
                    <a:pt x="50922" y="12778"/>
                  </a:cubicBezTo>
                  <a:cubicBezTo>
                    <a:pt x="50408" y="15875"/>
                    <a:pt x="47480" y="17969"/>
                    <a:pt x="44383" y="17455"/>
                  </a:cubicBezTo>
                  <a:cubicBezTo>
                    <a:pt x="44375" y="17454"/>
                    <a:pt x="44366" y="17452"/>
                    <a:pt x="44358" y="17451"/>
                  </a:cubicBezTo>
                  <a:cubicBezTo>
                    <a:pt x="44122" y="17404"/>
                    <a:pt x="43889" y="17343"/>
                    <a:pt x="43659" y="17270"/>
                  </a:cubicBezTo>
                  <a:lnTo>
                    <a:pt x="41323" y="31266"/>
                  </a:lnTo>
                  <a:lnTo>
                    <a:pt x="56980" y="33891"/>
                  </a:lnTo>
                  <a:cubicBezTo>
                    <a:pt x="56968" y="33647"/>
                    <a:pt x="56968" y="33402"/>
                    <a:pt x="56980" y="33157"/>
                  </a:cubicBezTo>
                  <a:cubicBezTo>
                    <a:pt x="57508" y="30051"/>
                    <a:pt x="60448" y="27956"/>
                    <a:pt x="63556" y="28472"/>
                  </a:cubicBezTo>
                  <a:cubicBezTo>
                    <a:pt x="66387" y="28960"/>
                    <a:pt x="68411" y="31480"/>
                    <a:pt x="68278" y="34349"/>
                  </a:cubicBezTo>
                  <a:cubicBezTo>
                    <a:pt x="71195" y="35032"/>
                    <a:pt x="73081" y="37861"/>
                    <a:pt x="72589" y="40817"/>
                  </a:cubicBezTo>
                  <a:cubicBezTo>
                    <a:pt x="72096" y="43777"/>
                    <a:pt x="69383" y="45841"/>
                    <a:pt x="66399" y="45526"/>
                  </a:cubicBezTo>
                  <a:cubicBezTo>
                    <a:pt x="65596" y="48289"/>
                    <a:pt x="62854" y="50017"/>
                    <a:pt x="60015" y="49549"/>
                  </a:cubicBezTo>
                  <a:cubicBezTo>
                    <a:pt x="56911" y="49027"/>
                    <a:pt x="54815" y="46090"/>
                    <a:pt x="55330" y="42985"/>
                  </a:cubicBezTo>
                  <a:cubicBezTo>
                    <a:pt x="55381" y="42749"/>
                    <a:pt x="55446" y="42516"/>
                    <a:pt x="55523" y="42286"/>
                  </a:cubicBezTo>
                  <a:lnTo>
                    <a:pt x="39865" y="39673"/>
                  </a:lnTo>
                  <a:lnTo>
                    <a:pt x="32976" y="80997"/>
                  </a:lnTo>
                  <a:cubicBezTo>
                    <a:pt x="33220" y="80973"/>
                    <a:pt x="33466" y="80973"/>
                    <a:pt x="33711" y="80997"/>
                  </a:cubicBezTo>
                  <a:cubicBezTo>
                    <a:pt x="36808" y="81511"/>
                    <a:pt x="38902" y="84438"/>
                    <a:pt x="38388" y="87536"/>
                  </a:cubicBezTo>
                  <a:cubicBezTo>
                    <a:pt x="38387" y="87544"/>
                    <a:pt x="38385" y="87553"/>
                    <a:pt x="38384" y="87561"/>
                  </a:cubicBezTo>
                  <a:cubicBezTo>
                    <a:pt x="37900" y="90395"/>
                    <a:pt x="35377" y="92421"/>
                    <a:pt x="32506" y="92282"/>
                  </a:cubicBezTo>
                  <a:cubicBezTo>
                    <a:pt x="31828" y="95203"/>
                    <a:pt x="28995" y="97092"/>
                    <a:pt x="26038" y="96594"/>
                  </a:cubicBezTo>
                  <a:cubicBezTo>
                    <a:pt x="23083" y="96096"/>
                    <a:pt x="21026" y="93384"/>
                    <a:pt x="21341" y="90404"/>
                  </a:cubicBezTo>
                  <a:cubicBezTo>
                    <a:pt x="18574" y="89605"/>
                    <a:pt x="16845" y="86861"/>
                    <a:pt x="17318" y="84020"/>
                  </a:cubicBezTo>
                  <a:cubicBezTo>
                    <a:pt x="17832" y="80923"/>
                    <a:pt x="20760" y="78829"/>
                    <a:pt x="23857" y="79343"/>
                  </a:cubicBezTo>
                  <a:cubicBezTo>
                    <a:pt x="23866" y="79344"/>
                    <a:pt x="23874" y="79346"/>
                    <a:pt x="23882" y="79347"/>
                  </a:cubicBezTo>
                  <a:cubicBezTo>
                    <a:pt x="24114" y="79394"/>
                    <a:pt x="24344" y="79454"/>
                    <a:pt x="24569" y="79527"/>
                  </a:cubicBezTo>
                  <a:lnTo>
                    <a:pt x="31458" y="38228"/>
                  </a:lnTo>
                  <a:lnTo>
                    <a:pt x="15801" y="35602"/>
                  </a:lnTo>
                  <a:cubicBezTo>
                    <a:pt x="15825" y="35846"/>
                    <a:pt x="15825" y="36092"/>
                    <a:pt x="15801" y="36336"/>
                  </a:cubicBezTo>
                  <a:cubicBezTo>
                    <a:pt x="15287" y="39434"/>
                    <a:pt x="12359" y="41528"/>
                    <a:pt x="9262" y="41014"/>
                  </a:cubicBezTo>
                  <a:cubicBezTo>
                    <a:pt x="9253" y="41012"/>
                    <a:pt x="9245" y="41011"/>
                    <a:pt x="9237" y="41010"/>
                  </a:cubicBezTo>
                  <a:cubicBezTo>
                    <a:pt x="6403" y="40526"/>
                    <a:pt x="4377" y="38003"/>
                    <a:pt x="4515" y="35132"/>
                  </a:cubicBezTo>
                  <a:cubicBezTo>
                    <a:pt x="1593" y="34455"/>
                    <a:pt x="-299" y="31623"/>
                    <a:pt x="191" y="28664"/>
                  </a:cubicBezTo>
                  <a:close/>
                </a:path>
              </a:pathLst>
            </a:custGeom>
            <a:solidFill>
              <a:srgbClr val="762000"/>
            </a:solidFill>
            <a:ln w="1203"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75A2587C-6D70-0555-4610-7F28B8841891}"/>
                </a:ext>
              </a:extLst>
            </p:cNvPr>
            <p:cNvSpPr/>
            <p:nvPr/>
          </p:nvSpPr>
          <p:spPr>
            <a:xfrm>
              <a:off x="5089925" y="256103"/>
              <a:ext cx="24089" cy="55404"/>
            </a:xfrm>
            <a:custGeom>
              <a:avLst/>
              <a:gdLst>
                <a:gd name="connsiteX0" fmla="*/ 632 w 24088"/>
                <a:gd name="connsiteY0" fmla="*/ 47942 h 55403"/>
                <a:gd name="connsiteX1" fmla="*/ 3414 w 24088"/>
                <a:gd name="connsiteY1" fmla="*/ 50411 h 55403"/>
                <a:gd name="connsiteX2" fmla="*/ 4944 w 24088"/>
                <a:gd name="connsiteY2" fmla="*/ 54699 h 55403"/>
                <a:gd name="connsiteX3" fmla="*/ 15579 w 24088"/>
                <a:gd name="connsiteY3" fmla="*/ 56469 h 55403"/>
                <a:gd name="connsiteX4" fmla="*/ 17073 w 24088"/>
                <a:gd name="connsiteY4" fmla="*/ 47496 h 55403"/>
                <a:gd name="connsiteX5" fmla="*/ 12074 w 24088"/>
                <a:gd name="connsiteY5" fmla="*/ 38427 h 55403"/>
                <a:gd name="connsiteX6" fmla="*/ 18662 w 24088"/>
                <a:gd name="connsiteY6" fmla="*/ 31658 h 55403"/>
                <a:gd name="connsiteX7" fmla="*/ 24142 w 24088"/>
                <a:gd name="connsiteY7" fmla="*/ 27358 h 55403"/>
                <a:gd name="connsiteX8" fmla="*/ 20842 w 24088"/>
                <a:gd name="connsiteY8" fmla="*/ 19734 h 55403"/>
                <a:gd name="connsiteX9" fmla="*/ 22228 w 24088"/>
                <a:gd name="connsiteY9" fmla="*/ 16446 h 55403"/>
                <a:gd name="connsiteX10" fmla="*/ 21023 w 24088"/>
                <a:gd name="connsiteY10" fmla="*/ 16542 h 55403"/>
                <a:gd name="connsiteX11" fmla="*/ 19819 w 24088"/>
                <a:gd name="connsiteY11" fmla="*/ 16434 h 55403"/>
                <a:gd name="connsiteX12" fmla="*/ 14146 w 24088"/>
                <a:gd name="connsiteY12" fmla="*/ 12073 h 55403"/>
                <a:gd name="connsiteX13" fmla="*/ 12941 w 24088"/>
                <a:gd name="connsiteY13" fmla="*/ 12158 h 55403"/>
                <a:gd name="connsiteX14" fmla="*/ 12845 w 24088"/>
                <a:gd name="connsiteY14" fmla="*/ 12158 h 55403"/>
                <a:gd name="connsiteX15" fmla="*/ 7461 w 24088"/>
                <a:gd name="connsiteY15" fmla="*/ 9846 h 55403"/>
                <a:gd name="connsiteX16" fmla="*/ 5281 w 24088"/>
                <a:gd name="connsiteY16" fmla="*/ 4402 h 55403"/>
                <a:gd name="connsiteX17" fmla="*/ 114 w 24088"/>
                <a:gd name="connsiteY17" fmla="*/ 114 h 55403"/>
                <a:gd name="connsiteX18" fmla="*/ 307 w 24088"/>
                <a:gd name="connsiteY18" fmla="*/ 1644 h 5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088" h="55403">
                  <a:moveTo>
                    <a:pt x="632" y="47942"/>
                  </a:moveTo>
                  <a:cubicBezTo>
                    <a:pt x="1732" y="48548"/>
                    <a:pt x="2682" y="49391"/>
                    <a:pt x="3414" y="50411"/>
                  </a:cubicBezTo>
                  <a:cubicBezTo>
                    <a:pt x="4317" y="51668"/>
                    <a:pt x="4848" y="53154"/>
                    <a:pt x="4944" y="54699"/>
                  </a:cubicBezTo>
                  <a:lnTo>
                    <a:pt x="15579" y="56469"/>
                  </a:lnTo>
                  <a:lnTo>
                    <a:pt x="17073" y="47496"/>
                  </a:lnTo>
                  <a:cubicBezTo>
                    <a:pt x="13503" y="46000"/>
                    <a:pt x="11432" y="42244"/>
                    <a:pt x="12074" y="38427"/>
                  </a:cubicBezTo>
                  <a:cubicBezTo>
                    <a:pt x="12637" y="35014"/>
                    <a:pt x="15266" y="32313"/>
                    <a:pt x="18662" y="31658"/>
                  </a:cubicBezTo>
                  <a:cubicBezTo>
                    <a:pt x="19763" y="29485"/>
                    <a:pt x="21770" y="27910"/>
                    <a:pt x="24142" y="27358"/>
                  </a:cubicBezTo>
                  <a:cubicBezTo>
                    <a:pt x="21643" y="25683"/>
                    <a:pt x="20352" y="22702"/>
                    <a:pt x="20842" y="19734"/>
                  </a:cubicBezTo>
                  <a:cubicBezTo>
                    <a:pt x="21041" y="18545"/>
                    <a:pt x="21515" y="17418"/>
                    <a:pt x="22228" y="16446"/>
                  </a:cubicBezTo>
                  <a:cubicBezTo>
                    <a:pt x="21829" y="16509"/>
                    <a:pt x="21427" y="16542"/>
                    <a:pt x="21023" y="16542"/>
                  </a:cubicBezTo>
                  <a:cubicBezTo>
                    <a:pt x="20619" y="16539"/>
                    <a:pt x="20216" y="16502"/>
                    <a:pt x="19819" y="16434"/>
                  </a:cubicBezTo>
                  <a:cubicBezTo>
                    <a:pt x="17323" y="16009"/>
                    <a:pt x="15198" y="14376"/>
                    <a:pt x="14146" y="12073"/>
                  </a:cubicBezTo>
                  <a:cubicBezTo>
                    <a:pt x="13747" y="12135"/>
                    <a:pt x="13345" y="12163"/>
                    <a:pt x="12941" y="12158"/>
                  </a:cubicBezTo>
                  <a:lnTo>
                    <a:pt x="12845" y="12158"/>
                  </a:lnTo>
                  <a:cubicBezTo>
                    <a:pt x="10813" y="12140"/>
                    <a:pt x="8874" y="11307"/>
                    <a:pt x="7461" y="9846"/>
                  </a:cubicBezTo>
                  <a:cubicBezTo>
                    <a:pt x="6036" y="8396"/>
                    <a:pt x="5250" y="6435"/>
                    <a:pt x="5281" y="4402"/>
                  </a:cubicBezTo>
                  <a:cubicBezTo>
                    <a:pt x="2991" y="3844"/>
                    <a:pt x="1085" y="2262"/>
                    <a:pt x="114" y="114"/>
                  </a:cubicBezTo>
                  <a:cubicBezTo>
                    <a:pt x="174" y="620"/>
                    <a:pt x="223" y="1138"/>
                    <a:pt x="307" y="1644"/>
                  </a:cubicBezTo>
                  <a:close/>
                </a:path>
              </a:pathLst>
            </a:custGeom>
            <a:solidFill>
              <a:srgbClr val="762000"/>
            </a:solidFill>
            <a:ln w="1203"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DAA43BCE-C574-2ED7-CD09-34B6EC4B8402}"/>
                </a:ext>
              </a:extLst>
            </p:cNvPr>
            <p:cNvSpPr/>
            <p:nvPr/>
          </p:nvSpPr>
          <p:spPr>
            <a:xfrm>
              <a:off x="5090480" y="285720"/>
              <a:ext cx="56608" cy="96354"/>
            </a:xfrm>
            <a:custGeom>
              <a:avLst/>
              <a:gdLst>
                <a:gd name="connsiteX0" fmla="*/ 26455 w 56608"/>
                <a:gd name="connsiteY0" fmla="*/ 186 h 96354"/>
                <a:gd name="connsiteX1" fmla="*/ 25503 w 56608"/>
                <a:gd name="connsiteY1" fmla="*/ 114 h 96354"/>
                <a:gd name="connsiteX2" fmla="*/ 19987 w 56608"/>
                <a:gd name="connsiteY2" fmla="*/ 4510 h 96354"/>
                <a:gd name="connsiteX3" fmla="*/ 19722 w 56608"/>
                <a:gd name="connsiteY3" fmla="*/ 4510 h 96354"/>
                <a:gd name="connsiteX4" fmla="*/ 14110 w 56608"/>
                <a:gd name="connsiteY4" fmla="*/ 9244 h 96354"/>
                <a:gd name="connsiteX5" fmla="*/ 18758 w 56608"/>
                <a:gd name="connsiteY5" fmla="*/ 15804 h 96354"/>
                <a:gd name="connsiteX6" fmla="*/ 18783 w 56608"/>
                <a:gd name="connsiteY6" fmla="*/ 15808 h 96354"/>
                <a:gd name="connsiteX7" fmla="*/ 19517 w 56608"/>
                <a:gd name="connsiteY7" fmla="*/ 15808 h 96354"/>
                <a:gd name="connsiteX8" fmla="*/ 17181 w 56608"/>
                <a:gd name="connsiteY8" fmla="*/ 29827 h 96354"/>
                <a:gd name="connsiteX9" fmla="*/ 1523 w 56608"/>
                <a:gd name="connsiteY9" fmla="*/ 27214 h 96354"/>
                <a:gd name="connsiteX10" fmla="*/ 1704 w 56608"/>
                <a:gd name="connsiteY10" fmla="*/ 26515 h 96354"/>
                <a:gd name="connsiteX11" fmla="*/ 114 w 56608"/>
                <a:gd name="connsiteY11" fmla="*/ 21553 h 96354"/>
                <a:gd name="connsiteX12" fmla="*/ 198 w 56608"/>
                <a:gd name="connsiteY12" fmla="*/ 35633 h 96354"/>
                <a:gd name="connsiteX13" fmla="*/ 15784 w 56608"/>
                <a:gd name="connsiteY13" fmla="*/ 38234 h 96354"/>
                <a:gd name="connsiteX14" fmla="*/ 8894 w 56608"/>
                <a:gd name="connsiteY14" fmla="*/ 79534 h 96354"/>
                <a:gd name="connsiteX15" fmla="*/ 8208 w 56608"/>
                <a:gd name="connsiteY15" fmla="*/ 79354 h 96354"/>
                <a:gd name="connsiteX16" fmla="*/ 7256 w 56608"/>
                <a:gd name="connsiteY16" fmla="*/ 79269 h 96354"/>
                <a:gd name="connsiteX17" fmla="*/ 1644 w 56608"/>
                <a:gd name="connsiteY17" fmla="*/ 84027 h 96354"/>
                <a:gd name="connsiteX18" fmla="*/ 5666 w 56608"/>
                <a:gd name="connsiteY18" fmla="*/ 90410 h 96354"/>
                <a:gd name="connsiteX19" fmla="*/ 10364 w 56608"/>
                <a:gd name="connsiteY19" fmla="*/ 96601 h 96354"/>
                <a:gd name="connsiteX20" fmla="*/ 11315 w 56608"/>
                <a:gd name="connsiteY20" fmla="*/ 96685 h 96354"/>
                <a:gd name="connsiteX21" fmla="*/ 16831 w 56608"/>
                <a:gd name="connsiteY21" fmla="*/ 92289 h 96354"/>
                <a:gd name="connsiteX22" fmla="*/ 17096 w 56608"/>
                <a:gd name="connsiteY22" fmla="*/ 92289 h 96354"/>
                <a:gd name="connsiteX23" fmla="*/ 22709 w 56608"/>
                <a:gd name="connsiteY23" fmla="*/ 87568 h 96354"/>
                <a:gd name="connsiteX24" fmla="*/ 18061 w 56608"/>
                <a:gd name="connsiteY24" fmla="*/ 81008 h 96354"/>
                <a:gd name="connsiteX25" fmla="*/ 18036 w 56608"/>
                <a:gd name="connsiteY25" fmla="*/ 81004 h 96354"/>
                <a:gd name="connsiteX26" fmla="*/ 17301 w 56608"/>
                <a:gd name="connsiteY26" fmla="*/ 81004 h 96354"/>
                <a:gd name="connsiteX27" fmla="*/ 24191 w 56608"/>
                <a:gd name="connsiteY27" fmla="*/ 39680 h 96354"/>
                <a:gd name="connsiteX28" fmla="*/ 39848 w 56608"/>
                <a:gd name="connsiteY28" fmla="*/ 42293 h 96354"/>
                <a:gd name="connsiteX29" fmla="*/ 39655 w 56608"/>
                <a:gd name="connsiteY29" fmla="*/ 42992 h 96354"/>
                <a:gd name="connsiteX30" fmla="*/ 44341 w 56608"/>
                <a:gd name="connsiteY30" fmla="*/ 49556 h 96354"/>
                <a:gd name="connsiteX31" fmla="*/ 45280 w 56608"/>
                <a:gd name="connsiteY31" fmla="*/ 49628 h 96354"/>
                <a:gd name="connsiteX32" fmla="*/ 50724 w 56608"/>
                <a:gd name="connsiteY32" fmla="*/ 45533 h 96354"/>
                <a:gd name="connsiteX33" fmla="*/ 51302 w 56608"/>
                <a:gd name="connsiteY33" fmla="*/ 45533 h 96354"/>
                <a:gd name="connsiteX34" fmla="*/ 56915 w 56608"/>
                <a:gd name="connsiteY34" fmla="*/ 40800 h 96354"/>
                <a:gd name="connsiteX35" fmla="*/ 52603 w 56608"/>
                <a:gd name="connsiteY35" fmla="*/ 34332 h 96354"/>
                <a:gd name="connsiteX36" fmla="*/ 47882 w 56608"/>
                <a:gd name="connsiteY36" fmla="*/ 28455 h 96354"/>
                <a:gd name="connsiteX37" fmla="*/ 46930 w 56608"/>
                <a:gd name="connsiteY37" fmla="*/ 28382 h 96354"/>
                <a:gd name="connsiteX38" fmla="*/ 41305 w 56608"/>
                <a:gd name="connsiteY38" fmla="*/ 33140 h 96354"/>
                <a:gd name="connsiteX39" fmla="*/ 41305 w 56608"/>
                <a:gd name="connsiteY39" fmla="*/ 33874 h 96354"/>
                <a:gd name="connsiteX40" fmla="*/ 25648 w 56608"/>
                <a:gd name="connsiteY40" fmla="*/ 31249 h 96354"/>
                <a:gd name="connsiteX41" fmla="*/ 27985 w 56608"/>
                <a:gd name="connsiteY41" fmla="*/ 17253 h 96354"/>
                <a:gd name="connsiteX42" fmla="*/ 28683 w 56608"/>
                <a:gd name="connsiteY42" fmla="*/ 17434 h 96354"/>
                <a:gd name="connsiteX43" fmla="*/ 29635 w 56608"/>
                <a:gd name="connsiteY43" fmla="*/ 17518 h 96354"/>
                <a:gd name="connsiteX44" fmla="*/ 35247 w 56608"/>
                <a:gd name="connsiteY44" fmla="*/ 12701 h 96354"/>
                <a:gd name="connsiteX45" fmla="*/ 31225 w 56608"/>
                <a:gd name="connsiteY45" fmla="*/ 6317 h 96354"/>
                <a:gd name="connsiteX46" fmla="*/ 26455 w 56608"/>
                <a:gd name="connsiteY46" fmla="*/ 186 h 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6608" h="96354">
                  <a:moveTo>
                    <a:pt x="26455" y="186"/>
                  </a:moveTo>
                  <a:cubicBezTo>
                    <a:pt x="26140" y="139"/>
                    <a:pt x="25822" y="115"/>
                    <a:pt x="25503" y="114"/>
                  </a:cubicBezTo>
                  <a:cubicBezTo>
                    <a:pt x="22868" y="124"/>
                    <a:pt x="20585" y="1943"/>
                    <a:pt x="19987" y="4510"/>
                  </a:cubicBezTo>
                  <a:lnTo>
                    <a:pt x="19722" y="4510"/>
                  </a:lnTo>
                  <a:cubicBezTo>
                    <a:pt x="16947" y="4507"/>
                    <a:pt x="14574" y="6507"/>
                    <a:pt x="14110" y="9244"/>
                  </a:cubicBezTo>
                  <a:cubicBezTo>
                    <a:pt x="13582" y="12339"/>
                    <a:pt x="15663" y="15276"/>
                    <a:pt x="18758" y="15804"/>
                  </a:cubicBezTo>
                  <a:cubicBezTo>
                    <a:pt x="18766" y="15805"/>
                    <a:pt x="18774" y="15807"/>
                    <a:pt x="18783" y="15808"/>
                  </a:cubicBezTo>
                  <a:cubicBezTo>
                    <a:pt x="19027" y="15825"/>
                    <a:pt x="19273" y="15825"/>
                    <a:pt x="19517" y="15808"/>
                  </a:cubicBezTo>
                  <a:lnTo>
                    <a:pt x="17181" y="29827"/>
                  </a:lnTo>
                  <a:lnTo>
                    <a:pt x="1523" y="27214"/>
                  </a:lnTo>
                  <a:cubicBezTo>
                    <a:pt x="1596" y="26984"/>
                    <a:pt x="1656" y="26751"/>
                    <a:pt x="1704" y="26515"/>
                  </a:cubicBezTo>
                  <a:cubicBezTo>
                    <a:pt x="2010" y="24701"/>
                    <a:pt x="1417" y="22851"/>
                    <a:pt x="114" y="21553"/>
                  </a:cubicBezTo>
                  <a:lnTo>
                    <a:pt x="198" y="35633"/>
                  </a:lnTo>
                  <a:lnTo>
                    <a:pt x="15784" y="38234"/>
                  </a:lnTo>
                  <a:lnTo>
                    <a:pt x="8894" y="79534"/>
                  </a:lnTo>
                  <a:cubicBezTo>
                    <a:pt x="8669" y="79461"/>
                    <a:pt x="8440" y="79401"/>
                    <a:pt x="8208" y="79354"/>
                  </a:cubicBezTo>
                  <a:cubicBezTo>
                    <a:pt x="7894" y="79296"/>
                    <a:pt x="7575" y="79268"/>
                    <a:pt x="7256" y="79269"/>
                  </a:cubicBezTo>
                  <a:cubicBezTo>
                    <a:pt x="4477" y="79277"/>
                    <a:pt x="2107" y="81286"/>
                    <a:pt x="1644" y="84027"/>
                  </a:cubicBezTo>
                  <a:cubicBezTo>
                    <a:pt x="1170" y="86867"/>
                    <a:pt x="2900" y="89612"/>
                    <a:pt x="5666" y="90410"/>
                  </a:cubicBezTo>
                  <a:cubicBezTo>
                    <a:pt x="5351" y="93391"/>
                    <a:pt x="7408" y="96102"/>
                    <a:pt x="10364" y="96601"/>
                  </a:cubicBezTo>
                  <a:cubicBezTo>
                    <a:pt x="10678" y="96658"/>
                    <a:pt x="10996" y="96686"/>
                    <a:pt x="11315" y="96685"/>
                  </a:cubicBezTo>
                  <a:cubicBezTo>
                    <a:pt x="13951" y="96675"/>
                    <a:pt x="16234" y="94856"/>
                    <a:pt x="16831" y="92289"/>
                  </a:cubicBezTo>
                  <a:lnTo>
                    <a:pt x="17096" y="92289"/>
                  </a:lnTo>
                  <a:cubicBezTo>
                    <a:pt x="19870" y="92299"/>
                    <a:pt x="22244" y="90302"/>
                    <a:pt x="22709" y="87568"/>
                  </a:cubicBezTo>
                  <a:cubicBezTo>
                    <a:pt x="23237" y="84473"/>
                    <a:pt x="21156" y="81536"/>
                    <a:pt x="18061" y="81008"/>
                  </a:cubicBezTo>
                  <a:cubicBezTo>
                    <a:pt x="18053" y="81006"/>
                    <a:pt x="18044" y="81005"/>
                    <a:pt x="18036" y="81004"/>
                  </a:cubicBezTo>
                  <a:cubicBezTo>
                    <a:pt x="17792" y="80980"/>
                    <a:pt x="17546" y="80980"/>
                    <a:pt x="17301" y="81004"/>
                  </a:cubicBezTo>
                  <a:lnTo>
                    <a:pt x="24191" y="39680"/>
                  </a:lnTo>
                  <a:lnTo>
                    <a:pt x="39848" y="42293"/>
                  </a:lnTo>
                  <a:cubicBezTo>
                    <a:pt x="39771" y="42522"/>
                    <a:pt x="39707" y="42755"/>
                    <a:pt x="39655" y="42992"/>
                  </a:cubicBezTo>
                  <a:cubicBezTo>
                    <a:pt x="39140" y="46097"/>
                    <a:pt x="41236" y="49034"/>
                    <a:pt x="44341" y="49556"/>
                  </a:cubicBezTo>
                  <a:cubicBezTo>
                    <a:pt x="44651" y="49604"/>
                    <a:pt x="44965" y="49628"/>
                    <a:pt x="45280" y="49628"/>
                  </a:cubicBezTo>
                  <a:cubicBezTo>
                    <a:pt x="47802" y="49622"/>
                    <a:pt x="50019" y="47955"/>
                    <a:pt x="50724" y="45533"/>
                  </a:cubicBezTo>
                  <a:lnTo>
                    <a:pt x="51302" y="45533"/>
                  </a:lnTo>
                  <a:cubicBezTo>
                    <a:pt x="54080" y="45542"/>
                    <a:pt x="56455" y="43539"/>
                    <a:pt x="56915" y="40800"/>
                  </a:cubicBezTo>
                  <a:cubicBezTo>
                    <a:pt x="57406" y="37845"/>
                    <a:pt x="55520" y="35015"/>
                    <a:pt x="52603" y="34332"/>
                  </a:cubicBezTo>
                  <a:cubicBezTo>
                    <a:pt x="52736" y="31463"/>
                    <a:pt x="50712" y="28943"/>
                    <a:pt x="47882" y="28455"/>
                  </a:cubicBezTo>
                  <a:cubicBezTo>
                    <a:pt x="47567" y="28407"/>
                    <a:pt x="47249" y="28383"/>
                    <a:pt x="46930" y="28382"/>
                  </a:cubicBezTo>
                  <a:cubicBezTo>
                    <a:pt x="44146" y="28384"/>
                    <a:pt x="41769" y="30394"/>
                    <a:pt x="41305" y="33140"/>
                  </a:cubicBezTo>
                  <a:cubicBezTo>
                    <a:pt x="41293" y="33384"/>
                    <a:pt x="41293" y="33630"/>
                    <a:pt x="41305" y="33874"/>
                  </a:cubicBezTo>
                  <a:lnTo>
                    <a:pt x="25648" y="31249"/>
                  </a:lnTo>
                  <a:lnTo>
                    <a:pt x="27985" y="17253"/>
                  </a:lnTo>
                  <a:cubicBezTo>
                    <a:pt x="28214" y="17326"/>
                    <a:pt x="28447" y="17387"/>
                    <a:pt x="28683" y="17434"/>
                  </a:cubicBezTo>
                  <a:cubicBezTo>
                    <a:pt x="28997" y="17491"/>
                    <a:pt x="29315" y="17519"/>
                    <a:pt x="29635" y="17518"/>
                  </a:cubicBezTo>
                  <a:cubicBezTo>
                    <a:pt x="32434" y="17505"/>
                    <a:pt x="34810" y="15465"/>
                    <a:pt x="35247" y="12701"/>
                  </a:cubicBezTo>
                  <a:cubicBezTo>
                    <a:pt x="35721" y="9860"/>
                    <a:pt x="33991" y="7115"/>
                    <a:pt x="31225" y="6317"/>
                  </a:cubicBezTo>
                  <a:cubicBezTo>
                    <a:pt x="31490" y="3338"/>
                    <a:pt x="29407" y="662"/>
                    <a:pt x="26455" y="186"/>
                  </a:cubicBezTo>
                  <a:close/>
                </a:path>
              </a:pathLst>
            </a:custGeom>
            <a:solidFill>
              <a:srgbClr val="762000"/>
            </a:solidFill>
            <a:ln w="1203"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B056B88E-440C-7E15-9092-E53EB442A87B}"/>
                </a:ext>
              </a:extLst>
            </p:cNvPr>
            <p:cNvSpPr/>
            <p:nvPr/>
          </p:nvSpPr>
          <p:spPr>
            <a:xfrm>
              <a:off x="5066054" y="211793"/>
              <a:ext cx="119238" cy="236067"/>
            </a:xfrm>
            <a:custGeom>
              <a:avLst/>
              <a:gdLst>
                <a:gd name="connsiteX0" fmla="*/ 119148 w 119238"/>
                <a:gd name="connsiteY0" fmla="*/ 126771 h 236067"/>
                <a:gd name="connsiteX1" fmla="*/ 119148 w 119238"/>
                <a:gd name="connsiteY1" fmla="*/ 120966 h 236067"/>
                <a:gd name="connsiteX2" fmla="*/ 118967 w 119238"/>
                <a:gd name="connsiteY2" fmla="*/ 108621 h 236067"/>
                <a:gd name="connsiteX3" fmla="*/ 118967 w 119238"/>
                <a:gd name="connsiteY3" fmla="*/ 104947 h 236067"/>
                <a:gd name="connsiteX4" fmla="*/ 118967 w 119238"/>
                <a:gd name="connsiteY4" fmla="*/ 104141 h 236067"/>
                <a:gd name="connsiteX5" fmla="*/ 118967 w 119238"/>
                <a:gd name="connsiteY5" fmla="*/ 101274 h 236067"/>
                <a:gd name="connsiteX6" fmla="*/ 118967 w 119238"/>
                <a:gd name="connsiteY6" fmla="*/ 97853 h 236067"/>
                <a:gd name="connsiteX7" fmla="*/ 119051 w 119238"/>
                <a:gd name="connsiteY7" fmla="*/ 95999 h 236067"/>
                <a:gd name="connsiteX8" fmla="*/ 119051 w 119238"/>
                <a:gd name="connsiteY8" fmla="*/ 24166 h 236067"/>
                <a:gd name="connsiteX9" fmla="*/ 118172 w 119238"/>
                <a:gd name="connsiteY9" fmla="*/ 17651 h 236067"/>
                <a:gd name="connsiteX10" fmla="*/ 98504 w 119238"/>
                <a:gd name="connsiteY10" fmla="*/ 259 h 236067"/>
                <a:gd name="connsiteX11" fmla="*/ 98504 w 119238"/>
                <a:gd name="connsiteY11" fmla="*/ 259 h 236067"/>
                <a:gd name="connsiteX12" fmla="*/ 96866 w 119238"/>
                <a:gd name="connsiteY12" fmla="*/ 114 h 236067"/>
                <a:gd name="connsiteX13" fmla="*/ 96336 w 119238"/>
                <a:gd name="connsiteY13" fmla="*/ 114 h 236067"/>
                <a:gd name="connsiteX14" fmla="*/ 95216 w 119238"/>
                <a:gd name="connsiteY14" fmla="*/ 114 h 236067"/>
                <a:gd name="connsiteX15" fmla="*/ 94686 w 119238"/>
                <a:gd name="connsiteY15" fmla="*/ 114 h 236067"/>
                <a:gd name="connsiteX16" fmla="*/ 93602 w 119238"/>
                <a:gd name="connsiteY16" fmla="*/ 186 h 236067"/>
                <a:gd name="connsiteX17" fmla="*/ 93096 w 119238"/>
                <a:gd name="connsiteY17" fmla="*/ 186 h 236067"/>
                <a:gd name="connsiteX18" fmla="*/ 91783 w 119238"/>
                <a:gd name="connsiteY18" fmla="*/ 367 h 236067"/>
                <a:gd name="connsiteX19" fmla="*/ 91566 w 119238"/>
                <a:gd name="connsiteY19" fmla="*/ 367 h 236067"/>
                <a:gd name="connsiteX20" fmla="*/ 90085 w 119238"/>
                <a:gd name="connsiteY20" fmla="*/ 680 h 236067"/>
                <a:gd name="connsiteX21" fmla="*/ 89663 w 119238"/>
                <a:gd name="connsiteY21" fmla="*/ 789 h 236067"/>
                <a:gd name="connsiteX22" fmla="*/ 88616 w 119238"/>
                <a:gd name="connsiteY22" fmla="*/ 1090 h 236067"/>
                <a:gd name="connsiteX23" fmla="*/ 88122 w 119238"/>
                <a:gd name="connsiteY23" fmla="*/ 1258 h 236067"/>
                <a:gd name="connsiteX24" fmla="*/ 87134 w 119238"/>
                <a:gd name="connsiteY24" fmla="*/ 1620 h 236067"/>
                <a:gd name="connsiteX25" fmla="*/ 86701 w 119238"/>
                <a:gd name="connsiteY25" fmla="*/ 1788 h 236067"/>
                <a:gd name="connsiteX26" fmla="*/ 85340 w 119238"/>
                <a:gd name="connsiteY26" fmla="*/ 2390 h 236067"/>
                <a:gd name="connsiteX27" fmla="*/ 84219 w 119238"/>
                <a:gd name="connsiteY27" fmla="*/ 2969 h 236067"/>
                <a:gd name="connsiteX28" fmla="*/ 84063 w 119238"/>
                <a:gd name="connsiteY28" fmla="*/ 3065 h 236067"/>
                <a:gd name="connsiteX29" fmla="*/ 83750 w 119238"/>
                <a:gd name="connsiteY29" fmla="*/ 3234 h 236067"/>
                <a:gd name="connsiteX30" fmla="*/ 82858 w 119238"/>
                <a:gd name="connsiteY30" fmla="*/ 3788 h 236067"/>
                <a:gd name="connsiteX31" fmla="*/ 81076 w 119238"/>
                <a:gd name="connsiteY31" fmla="*/ 4992 h 236067"/>
                <a:gd name="connsiteX32" fmla="*/ 80028 w 119238"/>
                <a:gd name="connsiteY32" fmla="*/ 5811 h 236067"/>
                <a:gd name="connsiteX33" fmla="*/ 77318 w 119238"/>
                <a:gd name="connsiteY33" fmla="*/ 8726 h 236067"/>
                <a:gd name="connsiteX34" fmla="*/ 76222 w 119238"/>
                <a:gd name="connsiteY34" fmla="*/ 10183 h 236067"/>
                <a:gd name="connsiteX35" fmla="*/ 76222 w 119238"/>
                <a:gd name="connsiteY35" fmla="*/ 10183 h 236067"/>
                <a:gd name="connsiteX36" fmla="*/ 75283 w 119238"/>
                <a:gd name="connsiteY36" fmla="*/ 11689 h 236067"/>
                <a:gd name="connsiteX37" fmla="*/ 73946 w 119238"/>
                <a:gd name="connsiteY37" fmla="*/ 14375 h 236067"/>
                <a:gd name="connsiteX38" fmla="*/ 72127 w 119238"/>
                <a:gd name="connsiteY38" fmla="*/ 23408 h 236067"/>
                <a:gd name="connsiteX39" fmla="*/ 72127 w 119238"/>
                <a:gd name="connsiteY39" fmla="*/ 93698 h 236067"/>
                <a:gd name="connsiteX40" fmla="*/ 70357 w 119238"/>
                <a:gd name="connsiteY40" fmla="*/ 95878 h 236067"/>
                <a:gd name="connsiteX41" fmla="*/ 69911 w 119238"/>
                <a:gd name="connsiteY41" fmla="*/ 95878 h 236067"/>
                <a:gd name="connsiteX42" fmla="*/ 68971 w 119238"/>
                <a:gd name="connsiteY42" fmla="*/ 95878 h 236067"/>
                <a:gd name="connsiteX43" fmla="*/ 67972 w 119238"/>
                <a:gd name="connsiteY43" fmla="*/ 95673 h 236067"/>
                <a:gd name="connsiteX44" fmla="*/ 66394 w 119238"/>
                <a:gd name="connsiteY44" fmla="*/ 93265 h 236067"/>
                <a:gd name="connsiteX45" fmla="*/ 66394 w 119238"/>
                <a:gd name="connsiteY45" fmla="*/ 84315 h 236067"/>
                <a:gd name="connsiteX46" fmla="*/ 66274 w 119238"/>
                <a:gd name="connsiteY46" fmla="*/ 63250 h 236067"/>
                <a:gd name="connsiteX47" fmla="*/ 63479 w 119238"/>
                <a:gd name="connsiteY47" fmla="*/ 63804 h 236067"/>
                <a:gd name="connsiteX48" fmla="*/ 62275 w 119238"/>
                <a:gd name="connsiteY48" fmla="*/ 63708 h 236067"/>
                <a:gd name="connsiteX49" fmla="*/ 59866 w 119238"/>
                <a:gd name="connsiteY49" fmla="*/ 62828 h 236067"/>
                <a:gd name="connsiteX50" fmla="*/ 60095 w 119238"/>
                <a:gd name="connsiteY50" fmla="*/ 66309 h 236067"/>
                <a:gd name="connsiteX51" fmla="*/ 54530 w 119238"/>
                <a:gd name="connsiteY51" fmla="*/ 72428 h 236067"/>
                <a:gd name="connsiteX52" fmla="*/ 58421 w 119238"/>
                <a:gd name="connsiteY52" fmla="*/ 78341 h 236067"/>
                <a:gd name="connsiteX53" fmla="*/ 62455 w 119238"/>
                <a:gd name="connsiteY53" fmla="*/ 86893 h 236067"/>
                <a:gd name="connsiteX54" fmla="*/ 54795 w 119238"/>
                <a:gd name="connsiteY54" fmla="*/ 93830 h 236067"/>
                <a:gd name="connsiteX55" fmla="*/ 53302 w 119238"/>
                <a:gd name="connsiteY55" fmla="*/ 102791 h 236067"/>
                <a:gd name="connsiteX56" fmla="*/ 63937 w 119238"/>
                <a:gd name="connsiteY56" fmla="*/ 104562 h 236067"/>
                <a:gd name="connsiteX57" fmla="*/ 71621 w 119238"/>
                <a:gd name="connsiteY57" fmla="*/ 99455 h 236067"/>
                <a:gd name="connsiteX58" fmla="*/ 73006 w 119238"/>
                <a:gd name="connsiteY58" fmla="*/ 99564 h 236067"/>
                <a:gd name="connsiteX59" fmla="*/ 79763 w 119238"/>
                <a:gd name="connsiteY59" fmla="*/ 106164 h 236067"/>
                <a:gd name="connsiteX60" fmla="*/ 84195 w 119238"/>
                <a:gd name="connsiteY60" fmla="*/ 114944 h 236067"/>
                <a:gd name="connsiteX61" fmla="*/ 77137 w 119238"/>
                <a:gd name="connsiteY61" fmla="*/ 121785 h 236067"/>
                <a:gd name="connsiteX62" fmla="*/ 69911 w 119238"/>
                <a:gd name="connsiteY62" fmla="*/ 125940 h 236067"/>
                <a:gd name="connsiteX63" fmla="*/ 68526 w 119238"/>
                <a:gd name="connsiteY63" fmla="*/ 125820 h 236067"/>
                <a:gd name="connsiteX64" fmla="*/ 63130 w 119238"/>
                <a:gd name="connsiteY64" fmla="*/ 122435 h 236067"/>
                <a:gd name="connsiteX65" fmla="*/ 61600 w 119238"/>
                <a:gd name="connsiteY65" fmla="*/ 118148 h 236067"/>
                <a:gd name="connsiteX66" fmla="*/ 50965 w 119238"/>
                <a:gd name="connsiteY66" fmla="*/ 116377 h 236067"/>
                <a:gd name="connsiteX67" fmla="*/ 44943 w 119238"/>
                <a:gd name="connsiteY67" fmla="*/ 152655 h 236067"/>
                <a:gd name="connsiteX68" fmla="*/ 49941 w 119238"/>
                <a:gd name="connsiteY68" fmla="*/ 161724 h 236067"/>
                <a:gd name="connsiteX69" fmla="*/ 43353 w 119238"/>
                <a:gd name="connsiteY69" fmla="*/ 168493 h 236067"/>
                <a:gd name="connsiteX70" fmla="*/ 35958 w 119238"/>
                <a:gd name="connsiteY70" fmla="*/ 173034 h 236067"/>
                <a:gd name="connsiteX71" fmla="*/ 34573 w 119238"/>
                <a:gd name="connsiteY71" fmla="*/ 172925 h 236067"/>
                <a:gd name="connsiteX72" fmla="*/ 27732 w 119238"/>
                <a:gd name="connsiteY72" fmla="*/ 165867 h 236067"/>
                <a:gd name="connsiteX73" fmla="*/ 23697 w 119238"/>
                <a:gd name="connsiteY73" fmla="*/ 157315 h 236067"/>
                <a:gd name="connsiteX74" fmla="*/ 31357 w 119238"/>
                <a:gd name="connsiteY74" fmla="*/ 150378 h 236067"/>
                <a:gd name="connsiteX75" fmla="*/ 37379 w 119238"/>
                <a:gd name="connsiteY75" fmla="*/ 114113 h 236067"/>
                <a:gd name="connsiteX76" fmla="*/ 26744 w 119238"/>
                <a:gd name="connsiteY76" fmla="*/ 112330 h 236067"/>
                <a:gd name="connsiteX77" fmla="*/ 24853 w 119238"/>
                <a:gd name="connsiteY77" fmla="*/ 115089 h 236067"/>
                <a:gd name="connsiteX78" fmla="*/ 24938 w 119238"/>
                <a:gd name="connsiteY78" fmla="*/ 128253 h 236067"/>
                <a:gd name="connsiteX79" fmla="*/ 23083 w 119238"/>
                <a:gd name="connsiteY79" fmla="*/ 145898 h 236067"/>
                <a:gd name="connsiteX80" fmla="*/ 18108 w 119238"/>
                <a:gd name="connsiteY80" fmla="*/ 158640 h 236067"/>
                <a:gd name="connsiteX81" fmla="*/ 9485 w 119238"/>
                <a:gd name="connsiteY81" fmla="*/ 169793 h 236067"/>
                <a:gd name="connsiteX82" fmla="*/ 6462 w 119238"/>
                <a:gd name="connsiteY82" fmla="*/ 172769 h 236067"/>
                <a:gd name="connsiteX83" fmla="*/ 4944 w 119238"/>
                <a:gd name="connsiteY83" fmla="*/ 174262 h 236067"/>
                <a:gd name="connsiteX84" fmla="*/ 2836 w 119238"/>
                <a:gd name="connsiteY84" fmla="*/ 176791 h 236067"/>
                <a:gd name="connsiteX85" fmla="*/ 1331 w 119238"/>
                <a:gd name="connsiteY85" fmla="*/ 179610 h 236067"/>
                <a:gd name="connsiteX86" fmla="*/ 428 w 119238"/>
                <a:gd name="connsiteY86" fmla="*/ 182621 h 236067"/>
                <a:gd name="connsiteX87" fmla="*/ 114 w 119238"/>
                <a:gd name="connsiteY87" fmla="*/ 185728 h 236067"/>
                <a:gd name="connsiteX88" fmla="*/ 3728 w 119238"/>
                <a:gd name="connsiteY88" fmla="*/ 195990 h 236067"/>
                <a:gd name="connsiteX89" fmla="*/ 4848 w 119238"/>
                <a:gd name="connsiteY89" fmla="*/ 197194 h 236067"/>
                <a:gd name="connsiteX90" fmla="*/ 40222 w 119238"/>
                <a:gd name="connsiteY90" fmla="*/ 232388 h 236067"/>
                <a:gd name="connsiteX91" fmla="*/ 40354 w 119238"/>
                <a:gd name="connsiteY91" fmla="*/ 232508 h 236067"/>
                <a:gd name="connsiteX92" fmla="*/ 41438 w 119238"/>
                <a:gd name="connsiteY92" fmla="*/ 233484 h 236067"/>
                <a:gd name="connsiteX93" fmla="*/ 41908 w 119238"/>
                <a:gd name="connsiteY93" fmla="*/ 233833 h 236067"/>
                <a:gd name="connsiteX94" fmla="*/ 42739 w 119238"/>
                <a:gd name="connsiteY94" fmla="*/ 234435 h 236067"/>
                <a:gd name="connsiteX95" fmla="*/ 43353 w 119238"/>
                <a:gd name="connsiteY95" fmla="*/ 234796 h 236067"/>
                <a:gd name="connsiteX96" fmla="*/ 44100 w 119238"/>
                <a:gd name="connsiteY96" fmla="*/ 235242 h 236067"/>
                <a:gd name="connsiteX97" fmla="*/ 44774 w 119238"/>
                <a:gd name="connsiteY97" fmla="*/ 235555 h 236067"/>
                <a:gd name="connsiteX98" fmla="*/ 45533 w 119238"/>
                <a:gd name="connsiteY98" fmla="*/ 235905 h 236067"/>
                <a:gd name="connsiteX99" fmla="*/ 46232 w 119238"/>
                <a:gd name="connsiteY99" fmla="*/ 236145 h 236067"/>
                <a:gd name="connsiteX100" fmla="*/ 47003 w 119238"/>
                <a:gd name="connsiteY100" fmla="*/ 236422 h 236067"/>
                <a:gd name="connsiteX101" fmla="*/ 47713 w 119238"/>
                <a:gd name="connsiteY101" fmla="*/ 236591 h 236067"/>
                <a:gd name="connsiteX102" fmla="*/ 48508 w 119238"/>
                <a:gd name="connsiteY102" fmla="*/ 236784 h 236067"/>
                <a:gd name="connsiteX103" fmla="*/ 49219 w 119238"/>
                <a:gd name="connsiteY103" fmla="*/ 236892 h 236067"/>
                <a:gd name="connsiteX104" fmla="*/ 50038 w 119238"/>
                <a:gd name="connsiteY104" fmla="*/ 237013 h 236067"/>
                <a:gd name="connsiteX105" fmla="*/ 50761 w 119238"/>
                <a:gd name="connsiteY105" fmla="*/ 237013 h 236067"/>
                <a:gd name="connsiteX106" fmla="*/ 51567 w 119238"/>
                <a:gd name="connsiteY106" fmla="*/ 237013 h 236067"/>
                <a:gd name="connsiteX107" fmla="*/ 52386 w 119238"/>
                <a:gd name="connsiteY107" fmla="*/ 237013 h 236067"/>
                <a:gd name="connsiteX108" fmla="*/ 53109 w 119238"/>
                <a:gd name="connsiteY108" fmla="*/ 237013 h 236067"/>
                <a:gd name="connsiteX109" fmla="*/ 53928 w 119238"/>
                <a:gd name="connsiteY109" fmla="*/ 236904 h 236067"/>
                <a:gd name="connsiteX110" fmla="*/ 54627 w 119238"/>
                <a:gd name="connsiteY110" fmla="*/ 236808 h 236067"/>
                <a:gd name="connsiteX111" fmla="*/ 55434 w 119238"/>
                <a:gd name="connsiteY111" fmla="*/ 236615 h 236067"/>
                <a:gd name="connsiteX112" fmla="*/ 56120 w 119238"/>
                <a:gd name="connsiteY112" fmla="*/ 236447 h 236067"/>
                <a:gd name="connsiteX113" fmla="*/ 56927 w 119238"/>
                <a:gd name="connsiteY113" fmla="*/ 236170 h 236067"/>
                <a:gd name="connsiteX114" fmla="*/ 57590 w 119238"/>
                <a:gd name="connsiteY114" fmla="*/ 235941 h 236067"/>
                <a:gd name="connsiteX115" fmla="*/ 58397 w 119238"/>
                <a:gd name="connsiteY115" fmla="*/ 235579 h 236067"/>
                <a:gd name="connsiteX116" fmla="*/ 59011 w 119238"/>
                <a:gd name="connsiteY116" fmla="*/ 235290 h 236067"/>
                <a:gd name="connsiteX117" fmla="*/ 59818 w 119238"/>
                <a:gd name="connsiteY117" fmla="*/ 234821 h 236067"/>
                <a:gd name="connsiteX118" fmla="*/ 60372 w 119238"/>
                <a:gd name="connsiteY118" fmla="*/ 234507 h 236067"/>
                <a:gd name="connsiteX119" fmla="*/ 61251 w 119238"/>
                <a:gd name="connsiteY119" fmla="*/ 233881 h 236067"/>
                <a:gd name="connsiteX120" fmla="*/ 61673 w 119238"/>
                <a:gd name="connsiteY120" fmla="*/ 233568 h 236067"/>
                <a:gd name="connsiteX121" fmla="*/ 62877 w 119238"/>
                <a:gd name="connsiteY121" fmla="*/ 232484 h 236067"/>
                <a:gd name="connsiteX122" fmla="*/ 104273 w 119238"/>
                <a:gd name="connsiteY122" fmla="*/ 191979 h 236067"/>
                <a:gd name="connsiteX123" fmla="*/ 104430 w 119238"/>
                <a:gd name="connsiteY123" fmla="*/ 191799 h 236067"/>
                <a:gd name="connsiteX124" fmla="*/ 105092 w 119238"/>
                <a:gd name="connsiteY124" fmla="*/ 190919 h 236067"/>
                <a:gd name="connsiteX125" fmla="*/ 105417 w 119238"/>
                <a:gd name="connsiteY125" fmla="*/ 190486 h 236067"/>
                <a:gd name="connsiteX126" fmla="*/ 106188 w 119238"/>
                <a:gd name="connsiteY126" fmla="*/ 189414 h 236067"/>
                <a:gd name="connsiteX127" fmla="*/ 110440 w 119238"/>
                <a:gd name="connsiteY127" fmla="*/ 182753 h 236067"/>
                <a:gd name="connsiteX128" fmla="*/ 111644 w 119238"/>
                <a:gd name="connsiteY128" fmla="*/ 180597 h 236067"/>
                <a:gd name="connsiteX129" fmla="*/ 112246 w 119238"/>
                <a:gd name="connsiteY129" fmla="*/ 179393 h 236067"/>
                <a:gd name="connsiteX130" fmla="*/ 118269 w 119238"/>
                <a:gd name="connsiteY130" fmla="*/ 162182 h 236067"/>
                <a:gd name="connsiteX131" fmla="*/ 119256 w 119238"/>
                <a:gd name="connsiteY131" fmla="*/ 145476 h 236067"/>
                <a:gd name="connsiteX132" fmla="*/ 119328 w 119238"/>
                <a:gd name="connsiteY132" fmla="*/ 141285 h 236067"/>
                <a:gd name="connsiteX133" fmla="*/ 119148 w 119238"/>
                <a:gd name="connsiteY133" fmla="*/ 126771 h 23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19238" h="236067">
                  <a:moveTo>
                    <a:pt x="119148" y="126771"/>
                  </a:moveTo>
                  <a:cubicBezTo>
                    <a:pt x="119148" y="124748"/>
                    <a:pt x="119148" y="122797"/>
                    <a:pt x="119148" y="120966"/>
                  </a:cubicBezTo>
                  <a:cubicBezTo>
                    <a:pt x="119076" y="114944"/>
                    <a:pt x="118979" y="110126"/>
                    <a:pt x="118967" y="108621"/>
                  </a:cubicBezTo>
                  <a:cubicBezTo>
                    <a:pt x="118967" y="108621"/>
                    <a:pt x="118967" y="107284"/>
                    <a:pt x="118967" y="104947"/>
                  </a:cubicBezTo>
                  <a:lnTo>
                    <a:pt x="118967" y="104141"/>
                  </a:lnTo>
                  <a:cubicBezTo>
                    <a:pt x="118967" y="103285"/>
                    <a:pt x="118967" y="102334"/>
                    <a:pt x="118967" y="101274"/>
                  </a:cubicBezTo>
                  <a:cubicBezTo>
                    <a:pt x="118967" y="100214"/>
                    <a:pt x="118967" y="99082"/>
                    <a:pt x="118967" y="97853"/>
                  </a:cubicBezTo>
                  <a:cubicBezTo>
                    <a:pt x="118967" y="97239"/>
                    <a:pt x="119051" y="96649"/>
                    <a:pt x="119051" y="95999"/>
                  </a:cubicBezTo>
                  <a:lnTo>
                    <a:pt x="119051" y="24166"/>
                  </a:lnTo>
                  <a:cubicBezTo>
                    <a:pt x="119054" y="21965"/>
                    <a:pt x="118758" y="19773"/>
                    <a:pt x="118172" y="17651"/>
                  </a:cubicBezTo>
                  <a:cubicBezTo>
                    <a:pt x="115733" y="8411"/>
                    <a:pt x="107972" y="1549"/>
                    <a:pt x="98504" y="259"/>
                  </a:cubicBezTo>
                  <a:lnTo>
                    <a:pt x="98504" y="259"/>
                  </a:lnTo>
                  <a:cubicBezTo>
                    <a:pt x="97962" y="259"/>
                    <a:pt x="97408" y="150"/>
                    <a:pt x="96866" y="114"/>
                  </a:cubicBezTo>
                  <a:lnTo>
                    <a:pt x="96336" y="114"/>
                  </a:lnTo>
                  <a:cubicBezTo>
                    <a:pt x="95963" y="114"/>
                    <a:pt x="95589" y="114"/>
                    <a:pt x="95216" y="114"/>
                  </a:cubicBezTo>
                  <a:lnTo>
                    <a:pt x="94686" y="114"/>
                  </a:lnTo>
                  <a:cubicBezTo>
                    <a:pt x="94325" y="114"/>
                    <a:pt x="93963" y="138"/>
                    <a:pt x="93602" y="186"/>
                  </a:cubicBezTo>
                  <a:lnTo>
                    <a:pt x="93096" y="186"/>
                  </a:lnTo>
                  <a:cubicBezTo>
                    <a:pt x="92650" y="186"/>
                    <a:pt x="92217" y="295"/>
                    <a:pt x="91783" y="367"/>
                  </a:cubicBezTo>
                  <a:lnTo>
                    <a:pt x="91566" y="367"/>
                  </a:lnTo>
                  <a:cubicBezTo>
                    <a:pt x="91073" y="451"/>
                    <a:pt x="90567" y="560"/>
                    <a:pt x="90085" y="680"/>
                  </a:cubicBezTo>
                  <a:lnTo>
                    <a:pt x="89663" y="789"/>
                  </a:lnTo>
                  <a:lnTo>
                    <a:pt x="88616" y="1090"/>
                  </a:lnTo>
                  <a:lnTo>
                    <a:pt x="88122" y="1258"/>
                  </a:lnTo>
                  <a:cubicBezTo>
                    <a:pt x="87785" y="1367"/>
                    <a:pt x="87459" y="1487"/>
                    <a:pt x="87134" y="1620"/>
                  </a:cubicBezTo>
                  <a:lnTo>
                    <a:pt x="86701" y="1788"/>
                  </a:lnTo>
                  <a:cubicBezTo>
                    <a:pt x="86243" y="1969"/>
                    <a:pt x="85785" y="2174"/>
                    <a:pt x="85340" y="2390"/>
                  </a:cubicBezTo>
                  <a:cubicBezTo>
                    <a:pt x="84894" y="2607"/>
                    <a:pt x="84593" y="2764"/>
                    <a:pt x="84219" y="2969"/>
                  </a:cubicBezTo>
                  <a:lnTo>
                    <a:pt x="84063" y="3065"/>
                  </a:lnTo>
                  <a:lnTo>
                    <a:pt x="83750" y="3234"/>
                  </a:lnTo>
                  <a:cubicBezTo>
                    <a:pt x="83449" y="3414"/>
                    <a:pt x="83147" y="3595"/>
                    <a:pt x="82858" y="3788"/>
                  </a:cubicBezTo>
                  <a:cubicBezTo>
                    <a:pt x="82256" y="4185"/>
                    <a:pt x="81654" y="4607"/>
                    <a:pt x="81076" y="4992"/>
                  </a:cubicBezTo>
                  <a:cubicBezTo>
                    <a:pt x="80715" y="5257"/>
                    <a:pt x="80365" y="5522"/>
                    <a:pt x="80028" y="5811"/>
                  </a:cubicBezTo>
                  <a:cubicBezTo>
                    <a:pt x="79010" y="6669"/>
                    <a:pt x="78099" y="7648"/>
                    <a:pt x="77318" y="8726"/>
                  </a:cubicBezTo>
                  <a:cubicBezTo>
                    <a:pt x="76933" y="9196"/>
                    <a:pt x="76571" y="9689"/>
                    <a:pt x="76222" y="10183"/>
                  </a:cubicBezTo>
                  <a:lnTo>
                    <a:pt x="76222" y="10183"/>
                  </a:lnTo>
                  <a:cubicBezTo>
                    <a:pt x="75897" y="10677"/>
                    <a:pt x="75572" y="11171"/>
                    <a:pt x="75283" y="11689"/>
                  </a:cubicBezTo>
                  <a:cubicBezTo>
                    <a:pt x="74775" y="12552"/>
                    <a:pt x="74328" y="13449"/>
                    <a:pt x="73946" y="14375"/>
                  </a:cubicBezTo>
                  <a:cubicBezTo>
                    <a:pt x="72743" y="17234"/>
                    <a:pt x="72125" y="20306"/>
                    <a:pt x="72127" y="23408"/>
                  </a:cubicBezTo>
                  <a:lnTo>
                    <a:pt x="72127" y="93698"/>
                  </a:lnTo>
                  <a:cubicBezTo>
                    <a:pt x="72127" y="94752"/>
                    <a:pt x="71388" y="95662"/>
                    <a:pt x="70357" y="95878"/>
                  </a:cubicBezTo>
                  <a:cubicBezTo>
                    <a:pt x="70209" y="95897"/>
                    <a:pt x="70059" y="95897"/>
                    <a:pt x="69911" y="95878"/>
                  </a:cubicBezTo>
                  <a:lnTo>
                    <a:pt x="68971" y="95878"/>
                  </a:lnTo>
                  <a:cubicBezTo>
                    <a:pt x="68628" y="95878"/>
                    <a:pt x="68288" y="95808"/>
                    <a:pt x="67972" y="95673"/>
                  </a:cubicBezTo>
                  <a:cubicBezTo>
                    <a:pt x="67007" y="95264"/>
                    <a:pt x="66384" y="94313"/>
                    <a:pt x="66394" y="93265"/>
                  </a:cubicBezTo>
                  <a:lnTo>
                    <a:pt x="66394" y="84315"/>
                  </a:lnTo>
                  <a:lnTo>
                    <a:pt x="66274" y="63250"/>
                  </a:lnTo>
                  <a:cubicBezTo>
                    <a:pt x="65385" y="63609"/>
                    <a:pt x="64437" y="63797"/>
                    <a:pt x="63479" y="63804"/>
                  </a:cubicBezTo>
                  <a:cubicBezTo>
                    <a:pt x="63076" y="63800"/>
                    <a:pt x="62674" y="63768"/>
                    <a:pt x="62275" y="63708"/>
                  </a:cubicBezTo>
                  <a:cubicBezTo>
                    <a:pt x="61430" y="63547"/>
                    <a:pt x="60616" y="63250"/>
                    <a:pt x="59866" y="62828"/>
                  </a:cubicBezTo>
                  <a:cubicBezTo>
                    <a:pt x="60208" y="63956"/>
                    <a:pt x="60286" y="65147"/>
                    <a:pt x="60095" y="66309"/>
                  </a:cubicBezTo>
                  <a:cubicBezTo>
                    <a:pt x="59603" y="69265"/>
                    <a:pt x="57426" y="71659"/>
                    <a:pt x="54530" y="72428"/>
                  </a:cubicBezTo>
                  <a:cubicBezTo>
                    <a:pt x="56639" y="73725"/>
                    <a:pt x="58064" y="75891"/>
                    <a:pt x="58421" y="78341"/>
                  </a:cubicBezTo>
                  <a:cubicBezTo>
                    <a:pt x="61420" y="80069"/>
                    <a:pt x="63028" y="83479"/>
                    <a:pt x="62455" y="86893"/>
                  </a:cubicBezTo>
                  <a:cubicBezTo>
                    <a:pt x="61834" y="90709"/>
                    <a:pt x="58655" y="93588"/>
                    <a:pt x="54795" y="93830"/>
                  </a:cubicBezTo>
                  <a:lnTo>
                    <a:pt x="53302" y="102791"/>
                  </a:lnTo>
                  <a:lnTo>
                    <a:pt x="63937" y="104562"/>
                  </a:lnTo>
                  <a:cubicBezTo>
                    <a:pt x="65226" y="101459"/>
                    <a:pt x="68261" y="99442"/>
                    <a:pt x="71621" y="99455"/>
                  </a:cubicBezTo>
                  <a:cubicBezTo>
                    <a:pt x="72085" y="99455"/>
                    <a:pt x="72548" y="99492"/>
                    <a:pt x="73006" y="99564"/>
                  </a:cubicBezTo>
                  <a:cubicBezTo>
                    <a:pt x="76410" y="100149"/>
                    <a:pt x="79098" y="102775"/>
                    <a:pt x="79763" y="106164"/>
                  </a:cubicBezTo>
                  <a:cubicBezTo>
                    <a:pt x="82997" y="107811"/>
                    <a:pt x="84790" y="111364"/>
                    <a:pt x="84195" y="114944"/>
                  </a:cubicBezTo>
                  <a:cubicBezTo>
                    <a:pt x="83602" y="118528"/>
                    <a:pt x="80738" y="121304"/>
                    <a:pt x="77137" y="121785"/>
                  </a:cubicBezTo>
                  <a:cubicBezTo>
                    <a:pt x="75644" y="124362"/>
                    <a:pt x="72889" y="125946"/>
                    <a:pt x="69911" y="125940"/>
                  </a:cubicBezTo>
                  <a:cubicBezTo>
                    <a:pt x="69447" y="125936"/>
                    <a:pt x="68984" y="125896"/>
                    <a:pt x="68526" y="125820"/>
                  </a:cubicBezTo>
                  <a:cubicBezTo>
                    <a:pt x="66347" y="125459"/>
                    <a:pt x="64403" y="124240"/>
                    <a:pt x="63130" y="122435"/>
                  </a:cubicBezTo>
                  <a:cubicBezTo>
                    <a:pt x="62227" y="121179"/>
                    <a:pt x="61697" y="119692"/>
                    <a:pt x="61600" y="118148"/>
                  </a:cubicBezTo>
                  <a:lnTo>
                    <a:pt x="50965" y="116377"/>
                  </a:lnTo>
                  <a:lnTo>
                    <a:pt x="44943" y="152655"/>
                  </a:lnTo>
                  <a:cubicBezTo>
                    <a:pt x="48516" y="154147"/>
                    <a:pt x="50588" y="157906"/>
                    <a:pt x="49941" y="161724"/>
                  </a:cubicBezTo>
                  <a:cubicBezTo>
                    <a:pt x="49379" y="165137"/>
                    <a:pt x="46750" y="167838"/>
                    <a:pt x="43353" y="168493"/>
                  </a:cubicBezTo>
                  <a:cubicBezTo>
                    <a:pt x="41941" y="171279"/>
                    <a:pt x="39082" y="173035"/>
                    <a:pt x="35958" y="173034"/>
                  </a:cubicBezTo>
                  <a:cubicBezTo>
                    <a:pt x="35494" y="173033"/>
                    <a:pt x="35031" y="172997"/>
                    <a:pt x="34573" y="172925"/>
                  </a:cubicBezTo>
                  <a:cubicBezTo>
                    <a:pt x="31002" y="172307"/>
                    <a:pt x="28238" y="169455"/>
                    <a:pt x="27732" y="165867"/>
                  </a:cubicBezTo>
                  <a:cubicBezTo>
                    <a:pt x="24733" y="164139"/>
                    <a:pt x="23124" y="160729"/>
                    <a:pt x="23697" y="157315"/>
                  </a:cubicBezTo>
                  <a:cubicBezTo>
                    <a:pt x="24319" y="153499"/>
                    <a:pt x="27498" y="150620"/>
                    <a:pt x="31357" y="150378"/>
                  </a:cubicBezTo>
                  <a:lnTo>
                    <a:pt x="37379" y="114113"/>
                  </a:lnTo>
                  <a:lnTo>
                    <a:pt x="26744" y="112330"/>
                  </a:lnTo>
                  <a:cubicBezTo>
                    <a:pt x="26308" y="113369"/>
                    <a:pt x="25664" y="114307"/>
                    <a:pt x="24853" y="115089"/>
                  </a:cubicBezTo>
                  <a:lnTo>
                    <a:pt x="24938" y="128253"/>
                  </a:lnTo>
                  <a:cubicBezTo>
                    <a:pt x="25048" y="134189"/>
                    <a:pt x="24425" y="140115"/>
                    <a:pt x="23083" y="145898"/>
                  </a:cubicBezTo>
                  <a:cubicBezTo>
                    <a:pt x="22018" y="150353"/>
                    <a:pt x="20344" y="154641"/>
                    <a:pt x="18108" y="158640"/>
                  </a:cubicBezTo>
                  <a:cubicBezTo>
                    <a:pt x="15778" y="162749"/>
                    <a:pt x="12874" y="166504"/>
                    <a:pt x="9485" y="169793"/>
                  </a:cubicBezTo>
                  <a:lnTo>
                    <a:pt x="6462" y="172769"/>
                  </a:lnTo>
                  <a:lnTo>
                    <a:pt x="4944" y="174262"/>
                  </a:lnTo>
                  <a:cubicBezTo>
                    <a:pt x="4160" y="175033"/>
                    <a:pt x="3454" y="175881"/>
                    <a:pt x="2836" y="176791"/>
                  </a:cubicBezTo>
                  <a:cubicBezTo>
                    <a:pt x="2246" y="177681"/>
                    <a:pt x="1742" y="178624"/>
                    <a:pt x="1331" y="179610"/>
                  </a:cubicBezTo>
                  <a:cubicBezTo>
                    <a:pt x="935" y="180583"/>
                    <a:pt x="633" y="181591"/>
                    <a:pt x="428" y="182621"/>
                  </a:cubicBezTo>
                  <a:cubicBezTo>
                    <a:pt x="221" y="183644"/>
                    <a:pt x="116" y="184685"/>
                    <a:pt x="114" y="185728"/>
                  </a:cubicBezTo>
                  <a:cubicBezTo>
                    <a:pt x="93" y="189464"/>
                    <a:pt x="1370" y="193092"/>
                    <a:pt x="3728" y="195990"/>
                  </a:cubicBezTo>
                  <a:cubicBezTo>
                    <a:pt x="4081" y="196415"/>
                    <a:pt x="4454" y="196817"/>
                    <a:pt x="4848" y="197194"/>
                  </a:cubicBezTo>
                  <a:lnTo>
                    <a:pt x="40222" y="232388"/>
                  </a:lnTo>
                  <a:cubicBezTo>
                    <a:pt x="40260" y="232434"/>
                    <a:pt x="40305" y="232474"/>
                    <a:pt x="40354" y="232508"/>
                  </a:cubicBezTo>
                  <a:cubicBezTo>
                    <a:pt x="40703" y="232845"/>
                    <a:pt x="41065" y="233183"/>
                    <a:pt x="41438" y="233484"/>
                  </a:cubicBezTo>
                  <a:cubicBezTo>
                    <a:pt x="41595" y="233616"/>
                    <a:pt x="41751" y="233712"/>
                    <a:pt x="41908" y="233833"/>
                  </a:cubicBezTo>
                  <a:cubicBezTo>
                    <a:pt x="42064" y="233953"/>
                    <a:pt x="42450" y="234255"/>
                    <a:pt x="42739" y="234435"/>
                  </a:cubicBezTo>
                  <a:lnTo>
                    <a:pt x="43353" y="234796"/>
                  </a:lnTo>
                  <a:cubicBezTo>
                    <a:pt x="43606" y="234953"/>
                    <a:pt x="43847" y="235110"/>
                    <a:pt x="44100" y="235242"/>
                  </a:cubicBezTo>
                  <a:cubicBezTo>
                    <a:pt x="44353" y="235375"/>
                    <a:pt x="44558" y="235447"/>
                    <a:pt x="44774" y="235555"/>
                  </a:cubicBezTo>
                  <a:lnTo>
                    <a:pt x="45533" y="235905"/>
                  </a:lnTo>
                  <a:cubicBezTo>
                    <a:pt x="45762" y="235997"/>
                    <a:pt x="45995" y="236078"/>
                    <a:pt x="46232" y="236145"/>
                  </a:cubicBezTo>
                  <a:lnTo>
                    <a:pt x="47003" y="236422"/>
                  </a:lnTo>
                  <a:cubicBezTo>
                    <a:pt x="47232" y="236495"/>
                    <a:pt x="47472" y="236531"/>
                    <a:pt x="47713" y="236591"/>
                  </a:cubicBezTo>
                  <a:cubicBezTo>
                    <a:pt x="47954" y="236651"/>
                    <a:pt x="48243" y="236736"/>
                    <a:pt x="48508" y="236784"/>
                  </a:cubicBezTo>
                  <a:lnTo>
                    <a:pt x="49219" y="236892"/>
                  </a:lnTo>
                  <a:cubicBezTo>
                    <a:pt x="49496" y="236892"/>
                    <a:pt x="49761" y="236989"/>
                    <a:pt x="50038" y="237013"/>
                  </a:cubicBezTo>
                  <a:lnTo>
                    <a:pt x="50761" y="237013"/>
                  </a:lnTo>
                  <a:lnTo>
                    <a:pt x="51567" y="237013"/>
                  </a:lnTo>
                  <a:cubicBezTo>
                    <a:pt x="51844" y="237013"/>
                    <a:pt x="52122" y="237013"/>
                    <a:pt x="52386" y="237013"/>
                  </a:cubicBezTo>
                  <a:lnTo>
                    <a:pt x="53109" y="237013"/>
                  </a:lnTo>
                  <a:lnTo>
                    <a:pt x="53928" y="236904"/>
                  </a:lnTo>
                  <a:lnTo>
                    <a:pt x="54627" y="236808"/>
                  </a:lnTo>
                  <a:cubicBezTo>
                    <a:pt x="54892" y="236808"/>
                    <a:pt x="55157" y="236675"/>
                    <a:pt x="55434" y="236615"/>
                  </a:cubicBezTo>
                  <a:cubicBezTo>
                    <a:pt x="55711" y="236555"/>
                    <a:pt x="55891" y="236519"/>
                    <a:pt x="56120" y="236447"/>
                  </a:cubicBezTo>
                  <a:lnTo>
                    <a:pt x="56927" y="236170"/>
                  </a:lnTo>
                  <a:lnTo>
                    <a:pt x="57590" y="235941"/>
                  </a:lnTo>
                  <a:cubicBezTo>
                    <a:pt x="57867" y="235832"/>
                    <a:pt x="58132" y="235700"/>
                    <a:pt x="58397" y="235579"/>
                  </a:cubicBezTo>
                  <a:lnTo>
                    <a:pt x="59011" y="235290"/>
                  </a:lnTo>
                  <a:cubicBezTo>
                    <a:pt x="59289" y="235150"/>
                    <a:pt x="59558" y="234993"/>
                    <a:pt x="59818" y="234821"/>
                  </a:cubicBezTo>
                  <a:lnTo>
                    <a:pt x="60372" y="234507"/>
                  </a:lnTo>
                  <a:cubicBezTo>
                    <a:pt x="60673" y="234315"/>
                    <a:pt x="60962" y="234086"/>
                    <a:pt x="61251" y="233881"/>
                  </a:cubicBezTo>
                  <a:lnTo>
                    <a:pt x="61673" y="233568"/>
                  </a:lnTo>
                  <a:cubicBezTo>
                    <a:pt x="62090" y="233231"/>
                    <a:pt x="62492" y="232869"/>
                    <a:pt x="62877" y="232484"/>
                  </a:cubicBezTo>
                  <a:lnTo>
                    <a:pt x="104273" y="191979"/>
                  </a:lnTo>
                  <a:lnTo>
                    <a:pt x="104430" y="191799"/>
                  </a:lnTo>
                  <a:lnTo>
                    <a:pt x="105092" y="190919"/>
                  </a:lnTo>
                  <a:lnTo>
                    <a:pt x="105417" y="190486"/>
                  </a:lnTo>
                  <a:lnTo>
                    <a:pt x="106188" y="189414"/>
                  </a:lnTo>
                  <a:cubicBezTo>
                    <a:pt x="107320" y="187800"/>
                    <a:pt x="108850" y="185511"/>
                    <a:pt x="110440" y="182753"/>
                  </a:cubicBezTo>
                  <a:cubicBezTo>
                    <a:pt x="110837" y="182067"/>
                    <a:pt x="111235" y="181344"/>
                    <a:pt x="111644" y="180597"/>
                  </a:cubicBezTo>
                  <a:lnTo>
                    <a:pt x="112246" y="179393"/>
                  </a:lnTo>
                  <a:cubicBezTo>
                    <a:pt x="115157" y="174013"/>
                    <a:pt x="117190" y="168203"/>
                    <a:pt x="118269" y="162182"/>
                  </a:cubicBezTo>
                  <a:cubicBezTo>
                    <a:pt x="118908" y="156636"/>
                    <a:pt x="119237" y="151059"/>
                    <a:pt x="119256" y="145476"/>
                  </a:cubicBezTo>
                  <a:cubicBezTo>
                    <a:pt x="119256" y="144103"/>
                    <a:pt x="119256" y="142694"/>
                    <a:pt x="119328" y="141285"/>
                  </a:cubicBezTo>
                  <a:cubicBezTo>
                    <a:pt x="119196" y="136648"/>
                    <a:pt x="119184" y="131493"/>
                    <a:pt x="119148" y="126771"/>
                  </a:cubicBezTo>
                  <a:close/>
                </a:path>
              </a:pathLst>
            </a:custGeom>
            <a:solidFill>
              <a:srgbClr val="762000"/>
            </a:solidFill>
            <a:ln w="1203" cap="flat">
              <a:noFill/>
              <a:prstDash val="solid"/>
              <a:miter/>
            </a:ln>
          </p:spPr>
          <p:txBody>
            <a:bodyPr rtlCol="0" anchor="ctr"/>
            <a:lstStyle/>
            <a:p>
              <a:endParaRPr lang="en-AU"/>
            </a:p>
          </p:txBody>
        </p:sp>
      </p:grpSp>
      <p:grpSp>
        <p:nvGrpSpPr>
          <p:cNvPr id="46" name="Group 45">
            <a:extLst>
              <a:ext uri="{FF2B5EF4-FFF2-40B4-BE49-F238E27FC236}">
                <a16:creationId xmlns:a16="http://schemas.microsoft.com/office/drawing/2014/main" id="{F78C0E19-F888-457D-9C33-75A005C21174}"/>
              </a:ext>
            </a:extLst>
          </p:cNvPr>
          <p:cNvGrpSpPr/>
          <p:nvPr/>
        </p:nvGrpSpPr>
        <p:grpSpPr>
          <a:xfrm>
            <a:off x="10293973" y="2750012"/>
            <a:ext cx="968593" cy="968593"/>
            <a:chOff x="10309724" y="3775778"/>
            <a:chExt cx="1388412" cy="1388412"/>
          </a:xfrm>
        </p:grpSpPr>
        <p:pic>
          <p:nvPicPr>
            <p:cNvPr id="41" name="Graphic 40" descr="Coins">
              <a:extLst>
                <a:ext uri="{FF2B5EF4-FFF2-40B4-BE49-F238E27FC236}">
                  <a16:creationId xmlns:a16="http://schemas.microsoft.com/office/drawing/2014/main" id="{70E6F4FD-D014-4AB1-BE9D-64359F3686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09724" y="3775778"/>
              <a:ext cx="1388412" cy="1388412"/>
            </a:xfrm>
            <a:prstGeom prst="rect">
              <a:avLst/>
            </a:prstGeom>
          </p:spPr>
        </p:pic>
        <p:pic>
          <p:nvPicPr>
            <p:cNvPr id="44" name="Graphic 43" descr="Heart">
              <a:extLst>
                <a:ext uri="{FF2B5EF4-FFF2-40B4-BE49-F238E27FC236}">
                  <a16:creationId xmlns:a16="http://schemas.microsoft.com/office/drawing/2014/main" id="{6439B27C-63D3-4787-BA07-5281B67EA357}"/>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7076151">
              <a:off x="10974075" y="4309943"/>
              <a:ext cx="456320" cy="456320"/>
            </a:xfrm>
            <a:prstGeom prst="rect">
              <a:avLst/>
            </a:prstGeom>
            <a:scene3d>
              <a:camera prst="orthographicFront">
                <a:rot lat="3600000" lon="1200000" rev="8400000"/>
              </a:camera>
              <a:lightRig rig="threePt" dir="t"/>
            </a:scene3d>
          </p:spPr>
        </p:pic>
        <p:pic>
          <p:nvPicPr>
            <p:cNvPr id="45" name="Graphic 44" descr="Heart">
              <a:extLst>
                <a:ext uri="{FF2B5EF4-FFF2-40B4-BE49-F238E27FC236}">
                  <a16:creationId xmlns:a16="http://schemas.microsoft.com/office/drawing/2014/main" id="{E337A4FA-FEB5-4FC7-B1C0-0E2C888D576A}"/>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7076151">
              <a:off x="10602753" y="3883191"/>
              <a:ext cx="456320" cy="456320"/>
            </a:xfrm>
            <a:prstGeom prst="rect">
              <a:avLst/>
            </a:prstGeom>
            <a:scene3d>
              <a:camera prst="orthographicFront">
                <a:rot lat="3600000" lon="1200000" rev="8400000"/>
              </a:camera>
              <a:lightRig rig="threePt" dir="t"/>
            </a:scene3d>
          </p:spPr>
        </p:pic>
      </p:grpSp>
      <p:pic>
        <p:nvPicPr>
          <p:cNvPr id="56" name="Graphic 55" descr="Connections">
            <a:extLst>
              <a:ext uri="{FF2B5EF4-FFF2-40B4-BE49-F238E27FC236}">
                <a16:creationId xmlns:a16="http://schemas.microsoft.com/office/drawing/2014/main" id="{A8134B13-F772-4396-82AC-5F915162D34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35601" y="2795137"/>
            <a:ext cx="905515" cy="905515"/>
          </a:xfrm>
          <a:prstGeom prst="rect">
            <a:avLst/>
          </a:prstGeom>
        </p:spPr>
      </p:pic>
      <p:sp>
        <p:nvSpPr>
          <p:cNvPr id="19" name="TextBox 18">
            <a:extLst>
              <a:ext uri="{FF2B5EF4-FFF2-40B4-BE49-F238E27FC236}">
                <a16:creationId xmlns:a16="http://schemas.microsoft.com/office/drawing/2014/main" id="{93574E36-0DF4-4258-B55C-EE95DB1749B7}"/>
              </a:ext>
            </a:extLst>
          </p:cNvPr>
          <p:cNvSpPr txBox="1"/>
          <p:nvPr/>
        </p:nvSpPr>
        <p:spPr>
          <a:xfrm>
            <a:off x="445589" y="4152237"/>
            <a:ext cx="2160000" cy="1554272"/>
          </a:xfrm>
          <a:prstGeom prst="rect">
            <a:avLst/>
          </a:prstGeom>
          <a:noFill/>
        </p:spPr>
        <p:txBody>
          <a:bodyPr wrap="square" lIns="91440" tIns="45720" rIns="91440" bIns="45720" rtlCol="0" anchor="t">
            <a:spAutoFit/>
          </a:bodyPr>
          <a:lstStyle/>
          <a:p>
            <a:pPr marL="182245" indent="-182245">
              <a:spcAft>
                <a:spcPts val="600"/>
              </a:spcAft>
              <a:buFont typeface="Arial" panose="020B0604020202020204" pitchFamily="34" charset="0"/>
              <a:buChar char="•"/>
            </a:pPr>
            <a:r>
              <a:rPr lang="en-US">
                <a:solidFill>
                  <a:srgbClr val="000000"/>
                </a:solidFill>
              </a:rPr>
              <a:t>Pray for people without enough food to eat.</a:t>
            </a:r>
            <a:endParaRPr lang="en-US"/>
          </a:p>
          <a:p>
            <a:pPr marL="182245" indent="-182245">
              <a:spcAft>
                <a:spcPts val="600"/>
              </a:spcAft>
              <a:buFont typeface="Arial" panose="020B0604020202020204" pitchFamily="34" charset="0"/>
              <a:buChar char="•"/>
            </a:pPr>
            <a:r>
              <a:rPr lang="en-US">
                <a:solidFill>
                  <a:srgbClr val="000000"/>
                </a:solidFill>
              </a:rPr>
              <a:t>Say </a:t>
            </a:r>
            <a:r>
              <a:rPr lang="en-US">
                <a:solidFill>
                  <a:srgbClr val="000000"/>
                </a:solidFill>
                <a:hlinkClick r:id="rId10"/>
              </a:rPr>
              <a:t>Grace</a:t>
            </a:r>
            <a:r>
              <a:rPr lang="en-US">
                <a:solidFill>
                  <a:srgbClr val="000000"/>
                </a:solidFill>
              </a:rPr>
              <a:t> before meals. </a:t>
            </a:r>
            <a:endParaRPr lang="en-AU">
              <a:solidFill>
                <a:srgbClr val="000000"/>
              </a:solidFill>
              <a:cs typeface="Arial" panose="020B0604020202020204"/>
            </a:endParaRPr>
          </a:p>
        </p:txBody>
      </p:sp>
      <p:sp>
        <p:nvSpPr>
          <p:cNvPr id="38" name="TextBox 37">
            <a:extLst>
              <a:ext uri="{FF2B5EF4-FFF2-40B4-BE49-F238E27FC236}">
                <a16:creationId xmlns:a16="http://schemas.microsoft.com/office/drawing/2014/main" id="{19F90D94-DBB0-4C15-BBF2-1373C2966E64}"/>
              </a:ext>
            </a:extLst>
          </p:cNvPr>
          <p:cNvSpPr txBox="1"/>
          <p:nvPr/>
        </p:nvSpPr>
        <p:spPr>
          <a:xfrm>
            <a:off x="2702128" y="4152237"/>
            <a:ext cx="2160001" cy="1200329"/>
          </a:xfrm>
          <a:prstGeom prst="rect">
            <a:avLst/>
          </a:prstGeom>
          <a:noFill/>
        </p:spPr>
        <p:txBody>
          <a:bodyPr wrap="square" rtlCol="0">
            <a:spAutoFit/>
          </a:bodyPr>
          <a:lstStyle/>
          <a:p>
            <a:pPr marL="182563" indent="-182563">
              <a:buFont typeface="Arial" panose="020B0604020202020204" pitchFamily="34" charset="0"/>
              <a:buChar char="•"/>
            </a:pPr>
            <a:r>
              <a:rPr lang="en-US">
                <a:solidFill>
                  <a:srgbClr val="000000"/>
                </a:solidFill>
              </a:rPr>
              <a:t>Share what you have learnt with your family and friends.</a:t>
            </a:r>
            <a:endParaRPr lang="en-AU">
              <a:solidFill>
                <a:srgbClr val="000000"/>
              </a:solidFill>
            </a:endParaRPr>
          </a:p>
        </p:txBody>
      </p:sp>
      <p:sp>
        <p:nvSpPr>
          <p:cNvPr id="39" name="TextBox 38">
            <a:extLst>
              <a:ext uri="{FF2B5EF4-FFF2-40B4-BE49-F238E27FC236}">
                <a16:creationId xmlns:a16="http://schemas.microsoft.com/office/drawing/2014/main" id="{95D79E9A-32FD-49BD-A223-4723D4B4C7A9}"/>
              </a:ext>
            </a:extLst>
          </p:cNvPr>
          <p:cNvSpPr txBox="1"/>
          <p:nvPr/>
        </p:nvSpPr>
        <p:spPr>
          <a:xfrm>
            <a:off x="5083011" y="4152237"/>
            <a:ext cx="2160001" cy="2185214"/>
          </a:xfrm>
          <a:prstGeom prst="rect">
            <a:avLst/>
          </a:prstGeom>
          <a:noFill/>
        </p:spPr>
        <p:txBody>
          <a:bodyPr wrap="square" rtlCol="0">
            <a:spAutoFit/>
          </a:bodyPr>
          <a:lstStyle/>
          <a:p>
            <a:pPr marL="182563" indent="-182563">
              <a:spcAft>
                <a:spcPts val="600"/>
              </a:spcAft>
              <a:buFont typeface="Arial" panose="020B0604020202020204" pitchFamily="34" charset="0"/>
              <a:buChar char="•"/>
            </a:pPr>
            <a:r>
              <a:rPr lang="en-US">
                <a:solidFill>
                  <a:srgbClr val="000000"/>
                </a:solidFill>
              </a:rPr>
              <a:t>Have a simple meal of bread or rice. </a:t>
            </a:r>
          </a:p>
          <a:p>
            <a:pPr marL="182563" indent="-182563">
              <a:spcAft>
                <a:spcPts val="600"/>
              </a:spcAft>
              <a:buFont typeface="Arial" panose="020B0604020202020204" pitchFamily="34" charset="0"/>
              <a:buChar char="•"/>
            </a:pPr>
            <a:r>
              <a:rPr lang="en-US">
                <a:solidFill>
                  <a:srgbClr val="000000"/>
                </a:solidFill>
              </a:rPr>
              <a:t>Hold a Caritas Ks or Walk for Water event.</a:t>
            </a:r>
          </a:p>
          <a:p>
            <a:pPr>
              <a:spcAft>
                <a:spcPts val="600"/>
              </a:spcAft>
            </a:pPr>
            <a:endParaRPr lang="en-AU">
              <a:solidFill>
                <a:srgbClr val="000000"/>
              </a:solidFill>
            </a:endParaRPr>
          </a:p>
        </p:txBody>
      </p:sp>
      <p:sp>
        <p:nvSpPr>
          <p:cNvPr id="40" name="TextBox 39">
            <a:extLst>
              <a:ext uri="{FF2B5EF4-FFF2-40B4-BE49-F238E27FC236}">
                <a16:creationId xmlns:a16="http://schemas.microsoft.com/office/drawing/2014/main" id="{01B4FDB3-253E-475C-AD61-7DD58F7E1ABE}"/>
              </a:ext>
            </a:extLst>
          </p:cNvPr>
          <p:cNvSpPr txBox="1"/>
          <p:nvPr/>
        </p:nvSpPr>
        <p:spPr>
          <a:xfrm>
            <a:off x="7318538" y="4090354"/>
            <a:ext cx="2160001" cy="2031325"/>
          </a:xfrm>
          <a:prstGeom prst="rect">
            <a:avLst/>
          </a:prstGeom>
          <a:noFill/>
        </p:spPr>
        <p:txBody>
          <a:bodyPr wrap="square" rtlCol="0">
            <a:spAutoFit/>
          </a:bodyPr>
          <a:lstStyle/>
          <a:p>
            <a:pPr marL="182563" indent="-182563">
              <a:spcAft>
                <a:spcPts val="600"/>
              </a:spcAft>
              <a:buFont typeface="Arial" panose="020B0604020202020204" pitchFamily="34" charset="0"/>
              <a:buChar char="•"/>
            </a:pPr>
            <a:r>
              <a:rPr lang="en-US" dirty="0">
                <a:solidFill>
                  <a:srgbClr val="000000"/>
                </a:solidFill>
                <a:hlinkClick r:id="rId11"/>
              </a:rPr>
              <a:t>Write to your member of parliament </a:t>
            </a:r>
            <a:r>
              <a:rPr lang="en-US" dirty="0">
                <a:solidFill>
                  <a:srgbClr val="000000"/>
                </a:solidFill>
              </a:rPr>
              <a:t>asking for increased funding for countries facing famine.</a:t>
            </a:r>
            <a:endParaRPr lang="en-AU" dirty="0">
              <a:solidFill>
                <a:srgbClr val="000000"/>
              </a:solidFill>
            </a:endParaRPr>
          </a:p>
        </p:txBody>
      </p:sp>
      <p:sp>
        <p:nvSpPr>
          <p:cNvPr id="43" name="TextBox 42">
            <a:extLst>
              <a:ext uri="{FF2B5EF4-FFF2-40B4-BE49-F238E27FC236}">
                <a16:creationId xmlns:a16="http://schemas.microsoft.com/office/drawing/2014/main" id="{EF25A30F-910B-47DD-B1DF-00F7A1DCBAD7}"/>
              </a:ext>
            </a:extLst>
          </p:cNvPr>
          <p:cNvSpPr txBox="1"/>
          <p:nvPr/>
        </p:nvSpPr>
        <p:spPr>
          <a:xfrm>
            <a:off x="9669126" y="4090354"/>
            <a:ext cx="2160001" cy="1415772"/>
          </a:xfrm>
          <a:prstGeom prst="rect">
            <a:avLst/>
          </a:prstGeom>
          <a:noFill/>
        </p:spPr>
        <p:txBody>
          <a:bodyPr wrap="square" rtlCol="0">
            <a:spAutoFit/>
          </a:bodyPr>
          <a:lstStyle/>
          <a:p>
            <a:pPr marL="182563" indent="-182563">
              <a:buFont typeface="Arial" panose="020B0604020202020204" pitchFamily="34" charset="0"/>
              <a:buChar char="•"/>
            </a:pPr>
            <a:r>
              <a:rPr lang="en-US">
                <a:solidFill>
                  <a:srgbClr val="000000"/>
                </a:solidFill>
              </a:rPr>
              <a:t>Help provide vital food and water by donating to </a:t>
            </a:r>
            <a:r>
              <a:rPr lang="en-US" sz="1600">
                <a:solidFill>
                  <a:srgbClr val="000000"/>
                </a:solidFill>
                <a:hlinkClick r:id="rId12"/>
              </a:rPr>
              <a:t>caritas.org.au/food-crisis</a:t>
            </a:r>
            <a:endParaRPr lang="en-US" sz="1600">
              <a:solidFill>
                <a:srgbClr val="000000"/>
              </a:solidFill>
            </a:endParaRPr>
          </a:p>
        </p:txBody>
      </p:sp>
      <p:sp>
        <p:nvSpPr>
          <p:cNvPr id="47" name="Rectangle 46">
            <a:extLst>
              <a:ext uri="{FF2B5EF4-FFF2-40B4-BE49-F238E27FC236}">
                <a16:creationId xmlns:a16="http://schemas.microsoft.com/office/drawing/2014/main" id="{CA611E4E-58F1-4111-8445-65EEE86CA06C}"/>
              </a:ext>
            </a:extLst>
          </p:cNvPr>
          <p:cNvSpPr/>
          <p:nvPr/>
        </p:nvSpPr>
        <p:spPr>
          <a:xfrm>
            <a:off x="310896" y="1204504"/>
            <a:ext cx="11423536" cy="400110"/>
          </a:xfrm>
          <a:prstGeom prst="rect">
            <a:avLst/>
          </a:prstGeom>
        </p:spPr>
        <p:txBody>
          <a:bodyPr wrap="square">
            <a:spAutoFit/>
          </a:bodyPr>
          <a:lstStyle/>
          <a:p>
            <a:pPr>
              <a:spcAft>
                <a:spcPts val="600"/>
              </a:spcAft>
            </a:pPr>
            <a:r>
              <a:rPr lang="en-AU" sz="2000">
                <a:solidFill>
                  <a:srgbClr val="000000"/>
                </a:solidFill>
                <a:ea typeface="Roboto Light" panose="02000000000000000000" pitchFamily="2" charset="0"/>
              </a:rPr>
              <a:t>There are a number of ways we can support communities affected by the food crisis. </a:t>
            </a:r>
          </a:p>
        </p:txBody>
      </p:sp>
      <p:pic>
        <p:nvPicPr>
          <p:cNvPr id="49" name="Graphic 48">
            <a:extLst>
              <a:ext uri="{FF2B5EF4-FFF2-40B4-BE49-F238E27FC236}">
                <a16:creationId xmlns:a16="http://schemas.microsoft.com/office/drawing/2014/main" id="{0E503206-FAE5-4BA2-A20B-AD4EC5365D9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13151" y="2917551"/>
            <a:ext cx="970776" cy="667409"/>
          </a:xfrm>
          <a:prstGeom prst="rect">
            <a:avLst/>
          </a:prstGeom>
        </p:spPr>
      </p:pic>
      <p:sp>
        <p:nvSpPr>
          <p:cNvPr id="6" name="AutoShape 2" descr="https://powerpoint.officeapps.live.com/pods/GetClipboardImage.ashx?Id=816c534b-0849-4d9c-a272-38fa663c3c78&amp;DC=PAU1&amp;pkey=83175cbd-e0d0-4128-a1ee-e07ea47d5504&amp;wdwaccluster=PAU1">
            <a:extLst>
              <a:ext uri="{FF2B5EF4-FFF2-40B4-BE49-F238E27FC236}">
                <a16:creationId xmlns:a16="http://schemas.microsoft.com/office/drawing/2014/main" id="{883743B2-80A0-4C9B-9249-537029B44259}"/>
              </a:ext>
            </a:extLst>
          </p:cNvPr>
          <p:cNvSpPr>
            <a:spLocks noChangeAspect="1" noChangeArrowheads="1"/>
          </p:cNvSpPr>
          <p:nvPr/>
        </p:nvSpPr>
        <p:spPr bwMode="auto">
          <a:xfrm>
            <a:off x="5943600" y="3111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28" name="AutoShape 4" descr="https://powerpoint.officeapps.live.com/pods/GetClipboardImage.ashx?Id=816c534b-0849-4d9c-a272-38fa663c3c78&amp;DC=PAU1&amp;pkey=83175cbd-e0d0-4128-a1ee-e07ea47d5504&amp;wdwaccluster=PAU1">
            <a:extLst>
              <a:ext uri="{FF2B5EF4-FFF2-40B4-BE49-F238E27FC236}">
                <a16:creationId xmlns:a16="http://schemas.microsoft.com/office/drawing/2014/main" id="{4A88D326-2400-42E4-9A31-2CFFFA631522}"/>
              </a:ext>
            </a:extLst>
          </p:cNvPr>
          <p:cNvSpPr>
            <a:spLocks noChangeAspect="1" noChangeArrowheads="1"/>
          </p:cNvSpPr>
          <p:nvPr/>
        </p:nvSpPr>
        <p:spPr bwMode="auto">
          <a:xfrm>
            <a:off x="6096000" y="32639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2956452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small tree in the middle of a field of maize in the Horn of Africa. ">
            <a:extLst>
              <a:ext uri="{FF2B5EF4-FFF2-40B4-BE49-F238E27FC236}">
                <a16:creationId xmlns:a16="http://schemas.microsoft.com/office/drawing/2014/main" id="{30432C26-2CED-4E2A-A106-211A7B43588D}"/>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b="-305"/>
          <a:stretch/>
        </p:blipFill>
        <p:spPr>
          <a:xfrm>
            <a:off x="6305550" y="328656"/>
            <a:ext cx="5580000" cy="5580000"/>
          </a:xfrm>
        </p:spPr>
      </p:pic>
      <p:sp>
        <p:nvSpPr>
          <p:cNvPr id="2" name="TextBox 1">
            <a:extLst>
              <a:ext uri="{FF2B5EF4-FFF2-40B4-BE49-F238E27FC236}">
                <a16:creationId xmlns:a16="http://schemas.microsoft.com/office/drawing/2014/main" id="{742CBF15-3115-4162-A43F-0F5376A42401}"/>
              </a:ext>
            </a:extLst>
          </p:cNvPr>
          <p:cNvSpPr txBox="1"/>
          <p:nvPr/>
        </p:nvSpPr>
        <p:spPr>
          <a:xfrm>
            <a:off x="306450" y="97304"/>
            <a:ext cx="5580000" cy="646331"/>
          </a:xfrm>
          <a:prstGeom prst="rect">
            <a:avLst/>
          </a:prstGeom>
          <a:noFill/>
        </p:spPr>
        <p:txBody>
          <a:bodyPr wrap="square" rtlCol="0">
            <a:spAutoFit/>
          </a:bodyPr>
          <a:lstStyle/>
          <a:p>
            <a:r>
              <a:rPr lang="en-US" sz="3600" b="1">
                <a:solidFill>
                  <a:srgbClr val="000000"/>
                </a:solidFill>
              </a:rPr>
              <a:t>PRAYER</a:t>
            </a:r>
            <a:endParaRPr lang="en-AU" sz="3600" b="1">
              <a:solidFill>
                <a:srgbClr val="000000"/>
              </a:solidFill>
            </a:endParaRPr>
          </a:p>
        </p:txBody>
      </p:sp>
      <p:cxnSp>
        <p:nvCxnSpPr>
          <p:cNvPr id="5" name="Straight Connector 4">
            <a:extLst>
              <a:ext uri="{FF2B5EF4-FFF2-40B4-BE49-F238E27FC236}">
                <a16:creationId xmlns:a16="http://schemas.microsoft.com/office/drawing/2014/main" id="{8E2E6721-6020-4FA7-8EFF-9C29480BAD95}"/>
              </a:ext>
            </a:extLst>
          </p:cNvPr>
          <p:cNvCxnSpPr/>
          <p:nvPr/>
        </p:nvCxnSpPr>
        <p:spPr>
          <a:xfrm>
            <a:off x="0" y="808383"/>
            <a:ext cx="3200400" cy="0"/>
          </a:xfrm>
          <a:prstGeom prst="line">
            <a:avLst/>
          </a:prstGeom>
          <a:ln w="57150">
            <a:solidFill>
              <a:srgbClr val="762000"/>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0E224AB0-E3B5-4214-A433-CCB338DF68A5}"/>
              </a:ext>
            </a:extLst>
          </p:cNvPr>
          <p:cNvSpPr>
            <a:spLocks noGrp="1"/>
          </p:cNvSpPr>
          <p:nvPr>
            <p:ph type="body" sz="quarter" idx="11"/>
          </p:nvPr>
        </p:nvSpPr>
        <p:spPr>
          <a:xfrm>
            <a:off x="306451" y="1080058"/>
            <a:ext cx="5580000" cy="4502595"/>
          </a:xfrm>
        </p:spPr>
        <p:txBody>
          <a:bodyPr/>
          <a:lstStyle/>
          <a:p>
            <a:pPr fontAlgn="base">
              <a:spcAft>
                <a:spcPts val="1200"/>
              </a:spcAft>
            </a:pPr>
            <a:r>
              <a:rPr lang="en-US" sz="2600"/>
              <a:t>Living God, </a:t>
            </a:r>
          </a:p>
          <a:p>
            <a:pPr fontAlgn="base">
              <a:spcAft>
                <a:spcPts val="1200"/>
              </a:spcAft>
            </a:pPr>
            <a:r>
              <a:rPr lang="en-US" sz="2600"/>
              <a:t>You made the earth and everything in it to live life to the full.  </a:t>
            </a:r>
          </a:p>
          <a:p>
            <a:pPr fontAlgn="base">
              <a:spcAft>
                <a:spcPts val="1200"/>
              </a:spcAft>
            </a:pPr>
            <a:r>
              <a:rPr lang="en-US" sz="2600"/>
              <a:t>But today, in the Horn of Africa, waterholes run dry, desert locusts swarm, crops die and people go hungry. </a:t>
            </a:r>
          </a:p>
          <a:p>
            <a:pPr fontAlgn="base">
              <a:spcAft>
                <a:spcPts val="1200"/>
              </a:spcAft>
            </a:pPr>
            <a:r>
              <a:rPr lang="en-US" sz="2600"/>
              <a:t>Help us to bring the world back to life. </a:t>
            </a:r>
          </a:p>
          <a:p>
            <a:pPr>
              <a:spcAft>
                <a:spcPts val="1200"/>
              </a:spcAft>
            </a:pPr>
            <a:endParaRPr lang="en-AU" sz="2200"/>
          </a:p>
        </p:txBody>
      </p:sp>
    </p:spTree>
    <p:extLst>
      <p:ext uri="{BB962C8B-B14F-4D97-AF65-F5344CB8AC3E}">
        <p14:creationId xmlns:p14="http://schemas.microsoft.com/office/powerpoint/2010/main" val="1143733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woman wearing colourful beads and cloth stands in front of her community in Ethiopia.">
            <a:extLst>
              <a:ext uri="{FF2B5EF4-FFF2-40B4-BE49-F238E27FC236}">
                <a16:creationId xmlns:a16="http://schemas.microsoft.com/office/drawing/2014/main" id="{2A57DEAF-352D-4AA9-9EF3-1D5F5CFA2AFD}"/>
              </a:ext>
            </a:extLst>
          </p:cNvPr>
          <p:cNvPicPr>
            <a:picLocks noGrp="1" noChangeAspect="1"/>
          </p:cNvPicPr>
          <p:nvPr>
            <p:ph type="pic" sz="quarter" idx="10"/>
          </p:nvPr>
        </p:nvPicPr>
        <p:blipFill rotWithShape="1">
          <a:blip r:embed="rId2" cstate="print">
            <a:extLst>
              <a:ext uri="{BEBA8EAE-BF5A-486C-A8C5-ECC9F3942E4B}">
                <a14:imgProps xmlns:a14="http://schemas.microsoft.com/office/drawing/2010/main">
                  <a14:imgLayer r:embed="rId3">
                    <a14:imgEffect>
                      <a14:brightnessContrast bright="24000"/>
                    </a14:imgEffect>
                  </a14:imgLayer>
                </a14:imgProps>
              </a:ext>
              <a:ext uri="{28A0092B-C50C-407E-A947-70E740481C1C}">
                <a14:useLocalDpi xmlns:a14="http://schemas.microsoft.com/office/drawing/2010/main"/>
              </a:ext>
            </a:extLst>
          </a:blip>
          <a:srcRect/>
          <a:stretch/>
        </p:blipFill>
        <p:spPr>
          <a:xfrm>
            <a:off x="6305550" y="328656"/>
            <a:ext cx="5580000" cy="5580000"/>
          </a:xfrm>
        </p:spPr>
      </p:pic>
      <p:sp>
        <p:nvSpPr>
          <p:cNvPr id="4" name="Text Placeholder 3">
            <a:extLst>
              <a:ext uri="{FF2B5EF4-FFF2-40B4-BE49-F238E27FC236}">
                <a16:creationId xmlns:a16="http://schemas.microsoft.com/office/drawing/2014/main" id="{0BCDFBD6-8590-4AED-A17B-ED1260D734A5}"/>
              </a:ext>
            </a:extLst>
          </p:cNvPr>
          <p:cNvSpPr>
            <a:spLocks noGrp="1"/>
          </p:cNvSpPr>
          <p:nvPr>
            <p:ph type="body" sz="quarter" idx="11"/>
          </p:nvPr>
        </p:nvSpPr>
        <p:spPr/>
        <p:txBody>
          <a:bodyPr lIns="91440" tIns="45720" rIns="91440" bIns="45720" anchor="t"/>
          <a:lstStyle/>
          <a:p>
            <a:pPr fontAlgn="base">
              <a:spcAft>
                <a:spcPts val="1200"/>
              </a:spcAft>
            </a:pPr>
            <a:r>
              <a:rPr lang="en-US" sz="2600"/>
              <a:t>Loving Christ,  </a:t>
            </a:r>
          </a:p>
          <a:p>
            <a:pPr fontAlgn="base">
              <a:spcAft>
                <a:spcPts val="1200"/>
              </a:spcAft>
            </a:pPr>
            <a:r>
              <a:rPr lang="en-US" sz="2600"/>
              <a:t>You walk alongside all people in need. </a:t>
            </a:r>
          </a:p>
          <a:p>
            <a:pPr fontAlgn="base">
              <a:spcAft>
                <a:spcPts val="1200"/>
              </a:spcAft>
            </a:pPr>
            <a:r>
              <a:rPr lang="en-US" sz="2600"/>
              <a:t>May Caritas Australia and its local partners help the people in Africa. With our support, may the people and their communities survive, rebuild and recover. </a:t>
            </a:r>
          </a:p>
          <a:p>
            <a:pPr fontAlgn="base">
              <a:spcAft>
                <a:spcPts val="1200"/>
              </a:spcAft>
            </a:pPr>
            <a:r>
              <a:rPr lang="en-US" sz="2600"/>
              <a:t>Help us to share what we have so that everyone has what they need.  </a:t>
            </a:r>
          </a:p>
          <a:p>
            <a:pPr fontAlgn="base">
              <a:spcAft>
                <a:spcPts val="1200"/>
              </a:spcAft>
            </a:pPr>
            <a:r>
              <a:rPr lang="en-US" sz="2600"/>
              <a:t> </a:t>
            </a:r>
          </a:p>
          <a:p>
            <a:pPr>
              <a:spcAft>
                <a:spcPts val="1200"/>
              </a:spcAft>
            </a:pPr>
            <a:endParaRPr lang="en-AU" sz="2600">
              <a:cs typeface="Arial"/>
            </a:endParaRPr>
          </a:p>
        </p:txBody>
      </p:sp>
    </p:spTree>
    <p:extLst>
      <p:ext uri="{BB962C8B-B14F-4D97-AF65-F5344CB8AC3E}">
        <p14:creationId xmlns:p14="http://schemas.microsoft.com/office/powerpoint/2010/main" val="2398338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ommunity of people sit in the shade, watching as representatives talk with officials in Ethiopia.">
            <a:extLst>
              <a:ext uri="{FF2B5EF4-FFF2-40B4-BE49-F238E27FC236}">
                <a16:creationId xmlns:a16="http://schemas.microsoft.com/office/drawing/2014/main" id="{2A57DEAF-352D-4AA9-9EF3-1D5F5CFA2AFD}"/>
              </a:ext>
            </a:extLst>
          </p:cNvPr>
          <p:cNvPicPr>
            <a:picLocks noGrp="1" noChangeAspect="1"/>
          </p:cNvPicPr>
          <p:nvPr>
            <p:ph type="pic" sz="quarter" idx="10"/>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0BCDFBD6-8590-4AED-A17B-ED1260D734A5}"/>
              </a:ext>
            </a:extLst>
          </p:cNvPr>
          <p:cNvSpPr>
            <a:spLocks noGrp="1"/>
          </p:cNvSpPr>
          <p:nvPr>
            <p:ph type="body" sz="quarter" idx="11"/>
          </p:nvPr>
        </p:nvSpPr>
        <p:spPr/>
        <p:txBody>
          <a:bodyPr lIns="91440" tIns="45720" rIns="91440" bIns="45720" anchor="t"/>
          <a:lstStyle/>
          <a:p>
            <a:pPr fontAlgn="base">
              <a:spcAft>
                <a:spcPts val="1200"/>
              </a:spcAft>
            </a:pPr>
            <a:r>
              <a:rPr lang="en-US" sz="2600"/>
              <a:t>Inspiring Spirit, </a:t>
            </a:r>
          </a:p>
          <a:p>
            <a:pPr fontAlgn="base">
              <a:spcAft>
                <a:spcPts val="1200"/>
              </a:spcAft>
            </a:pPr>
            <a:r>
              <a:rPr lang="en-US" sz="2600"/>
              <a:t>You make all things possible!  </a:t>
            </a:r>
          </a:p>
          <a:p>
            <a:pPr fontAlgn="base">
              <a:spcAft>
                <a:spcPts val="1200"/>
              </a:spcAft>
            </a:pPr>
            <a:r>
              <a:rPr lang="en-US" sz="2600"/>
              <a:t>May we love and care for the earth and each other as you do. </a:t>
            </a:r>
          </a:p>
          <a:p>
            <a:pPr fontAlgn="base">
              <a:spcAft>
                <a:spcPts val="1200"/>
              </a:spcAft>
            </a:pPr>
            <a:r>
              <a:rPr lang="en-US" sz="2600"/>
              <a:t>Help us to work together and make hunger history. </a:t>
            </a:r>
          </a:p>
          <a:p>
            <a:pPr fontAlgn="base">
              <a:spcAft>
                <a:spcPts val="1200"/>
              </a:spcAft>
            </a:pPr>
            <a:r>
              <a:rPr lang="en-US" sz="2600" b="1"/>
              <a:t>Amen.</a:t>
            </a:r>
            <a:r>
              <a:rPr lang="en-US" sz="2600"/>
              <a:t> </a:t>
            </a:r>
          </a:p>
          <a:p>
            <a:pPr>
              <a:spcAft>
                <a:spcPts val="1200"/>
              </a:spcAft>
            </a:pPr>
            <a:r>
              <a:rPr lang="en-AU" sz="2600">
                <a:ea typeface="+mn-lt"/>
                <a:cs typeface="+mn-lt"/>
              </a:rPr>
              <a:t> </a:t>
            </a:r>
            <a:endParaRPr lang="en-US" sz="2600">
              <a:ea typeface="+mn-lt"/>
              <a:cs typeface="+mn-lt"/>
            </a:endParaRPr>
          </a:p>
          <a:p>
            <a:pPr>
              <a:spcAft>
                <a:spcPts val="1200"/>
              </a:spcAft>
            </a:pPr>
            <a:endParaRPr lang="en-AU" sz="2600">
              <a:cs typeface="Arial"/>
            </a:endParaRPr>
          </a:p>
        </p:txBody>
      </p:sp>
    </p:spTree>
    <p:extLst>
      <p:ext uri="{BB962C8B-B14F-4D97-AF65-F5344CB8AC3E}">
        <p14:creationId xmlns:p14="http://schemas.microsoft.com/office/powerpoint/2010/main" val="2856365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CDFBD6-8590-4AED-A17B-ED1260D734A5}"/>
              </a:ext>
            </a:extLst>
          </p:cNvPr>
          <p:cNvSpPr>
            <a:spLocks noGrp="1"/>
          </p:cNvSpPr>
          <p:nvPr>
            <p:ph type="body" sz="quarter" idx="11"/>
          </p:nvPr>
        </p:nvSpPr>
        <p:spPr>
          <a:xfrm>
            <a:off x="306450" y="319596"/>
            <a:ext cx="11579099" cy="5263057"/>
          </a:xfrm>
        </p:spPr>
        <p:txBody>
          <a:bodyPr lIns="91440" tIns="45720" rIns="91440" bIns="45720" anchor="t"/>
          <a:lstStyle/>
          <a:p>
            <a:pPr>
              <a:lnSpc>
                <a:spcPts val="5000"/>
              </a:lnSpc>
              <a:spcAft>
                <a:spcPts val="0"/>
              </a:spcAft>
            </a:pPr>
            <a:r>
              <a:rPr lang="en-AU" b="1">
                <a:ea typeface="+mn-lt"/>
                <a:cs typeface="+mn-lt"/>
              </a:rPr>
              <a:t>Photo Captions and Credits</a:t>
            </a:r>
          </a:p>
          <a:p>
            <a:pPr>
              <a:lnSpc>
                <a:spcPct val="150000"/>
              </a:lnSpc>
            </a:pPr>
            <a:r>
              <a:rPr lang="en-US" sz="1400" b="1">
                <a:ea typeface="+mn-lt"/>
                <a:cs typeface="+mn-lt"/>
              </a:rPr>
              <a:t>Slide</a:t>
            </a:r>
            <a:endParaRPr lang="en-AU" sz="1400" b="1">
              <a:ea typeface="+mn-lt"/>
              <a:cs typeface="+mn-lt"/>
            </a:endParaRPr>
          </a:p>
          <a:p>
            <a:pPr>
              <a:lnSpc>
                <a:spcPct val="150000"/>
              </a:lnSpc>
            </a:pPr>
            <a:r>
              <a:rPr lang="en-AU" sz="1400"/>
              <a:t>2. A mother and her children in southwestern Ethiopia. Photo: Zacharias </a:t>
            </a:r>
            <a:r>
              <a:rPr lang="en-AU" sz="1400" err="1"/>
              <a:t>Abubeker</a:t>
            </a:r>
            <a:r>
              <a:rPr lang="en-AU" sz="1400"/>
              <a:t>/Caritas Australia </a:t>
            </a:r>
          </a:p>
          <a:p>
            <a:pPr>
              <a:lnSpc>
                <a:spcPct val="150000"/>
              </a:lnSpc>
            </a:pPr>
            <a:r>
              <a:rPr lang="en-US" sz="1400"/>
              <a:t>5</a:t>
            </a:r>
            <a:r>
              <a:rPr lang="en-AU" sz="1400"/>
              <a:t>. Ethiopian landscape. Photo: Caritas Australia</a:t>
            </a:r>
          </a:p>
          <a:p>
            <a:pPr>
              <a:lnSpc>
                <a:spcPct val="150000"/>
              </a:lnSpc>
            </a:pPr>
            <a:r>
              <a:rPr lang="en-US" sz="1400"/>
              <a:t>6</a:t>
            </a:r>
            <a:r>
              <a:rPr lang="en-AU" sz="1400"/>
              <a:t>. </a:t>
            </a:r>
            <a:r>
              <a:rPr lang="en-AU" sz="1400" err="1"/>
              <a:t>Ayoyo</a:t>
            </a:r>
            <a:r>
              <a:rPr lang="en-AU" sz="1400"/>
              <a:t>, a community leader, works at the cash distribution centre in southwestern Ethiopia. Photo: Zacharias </a:t>
            </a:r>
            <a:r>
              <a:rPr lang="en-AU" sz="1400" err="1"/>
              <a:t>Abubeker</a:t>
            </a:r>
            <a:r>
              <a:rPr lang="en-AU" sz="1400"/>
              <a:t>/Caritas Australia </a:t>
            </a:r>
          </a:p>
          <a:p>
            <a:pPr>
              <a:lnSpc>
                <a:spcPct val="150000"/>
              </a:lnSpc>
            </a:pPr>
            <a:r>
              <a:rPr lang="en-US" sz="1400"/>
              <a:t>7. Shelter at an IDP camp in Ethiopia. Photo: Caritas Australia </a:t>
            </a:r>
          </a:p>
          <a:p>
            <a:pPr>
              <a:lnSpc>
                <a:spcPct val="150000"/>
              </a:lnSpc>
            </a:pPr>
            <a:r>
              <a:rPr lang="en-US" sz="1400"/>
              <a:t>8. A woman with her family at an IDP camp in northern Ethiopia. Photo: Caritas Australia</a:t>
            </a:r>
          </a:p>
          <a:p>
            <a:pPr>
              <a:lnSpc>
                <a:spcPct val="150000"/>
              </a:lnSpc>
            </a:pPr>
            <a:r>
              <a:rPr lang="en-US" sz="1400"/>
              <a:t>9. Large bags of yellow split peas for distribution in Ethiopia. Photo: Caritas Australia</a:t>
            </a:r>
          </a:p>
          <a:p>
            <a:pPr>
              <a:lnSpc>
                <a:spcPct val="150000"/>
              </a:lnSpc>
            </a:pPr>
            <a:r>
              <a:rPr lang="en-US" sz="1400"/>
              <a:t>10. </a:t>
            </a:r>
            <a:r>
              <a:rPr lang="en-AU" sz="1400"/>
              <a:t>International supplies of split peas, vegetable oil and water bring relief to people at an IDP Camp in Ethiopia. Photo: Caritas Australia</a:t>
            </a:r>
          </a:p>
          <a:p>
            <a:pPr>
              <a:lnSpc>
                <a:spcPct val="150000"/>
              </a:lnSpc>
            </a:pPr>
            <a:r>
              <a:rPr lang="en-US" sz="1400"/>
              <a:t>1</a:t>
            </a:r>
            <a:r>
              <a:rPr lang="en-AU" sz="1400"/>
              <a:t>1. Caritas Australia’s local partners help communities access supplies in the Horn of Africa. Photo: Caritas Australia </a:t>
            </a:r>
          </a:p>
          <a:p>
            <a:pPr>
              <a:lnSpc>
                <a:spcPct val="150000"/>
              </a:lnSpc>
            </a:pPr>
            <a:r>
              <a:rPr lang="en-US" sz="1400"/>
              <a:t>12. A woman with her family inside a tent in an IDP camp in Ethiopia. Photo: Caritas Australia</a:t>
            </a:r>
            <a:endParaRPr lang="en-AU" sz="1400"/>
          </a:p>
          <a:p>
            <a:pPr>
              <a:lnSpc>
                <a:spcPct val="150000"/>
              </a:lnSpc>
            </a:pPr>
            <a:r>
              <a:rPr lang="en-AU" sz="1400"/>
              <a:t>14. A field of maize in the Horn of Africa. Photo: Zacharias </a:t>
            </a:r>
            <a:r>
              <a:rPr lang="en-AU" sz="1400" err="1"/>
              <a:t>Abubeker</a:t>
            </a:r>
            <a:r>
              <a:rPr lang="en-AU" sz="1400"/>
              <a:t> /Caritas Australia </a:t>
            </a:r>
          </a:p>
          <a:p>
            <a:pPr>
              <a:lnSpc>
                <a:spcPct val="150000"/>
              </a:lnSpc>
            </a:pPr>
            <a:r>
              <a:rPr lang="en-AU" sz="1400"/>
              <a:t>15. </a:t>
            </a:r>
            <a:r>
              <a:rPr lang="en-AU" sz="1400" err="1"/>
              <a:t>Ayoyo</a:t>
            </a:r>
            <a:r>
              <a:rPr lang="en-AU" sz="1400"/>
              <a:t>, a community leader, works at the cash distribution centre in southern Ethiopia. Photo: Zacharias </a:t>
            </a:r>
            <a:r>
              <a:rPr lang="en-AU" sz="1400" err="1"/>
              <a:t>Abubeker</a:t>
            </a:r>
            <a:r>
              <a:rPr lang="en-AU" sz="1400"/>
              <a:t>/Caritas Australia </a:t>
            </a:r>
          </a:p>
          <a:p>
            <a:pPr>
              <a:lnSpc>
                <a:spcPct val="150000"/>
              </a:lnSpc>
            </a:pPr>
            <a:r>
              <a:rPr lang="en-AU" sz="1400"/>
              <a:t>16. Community in discussion with Caritas Australia staff and local partners in Ethiopia. Photo: Zacharias </a:t>
            </a:r>
            <a:r>
              <a:rPr lang="en-AU" sz="1400" err="1"/>
              <a:t>Abubeker</a:t>
            </a:r>
            <a:r>
              <a:rPr lang="en-AU" sz="1400"/>
              <a:t>/Caritas Australia </a:t>
            </a:r>
          </a:p>
          <a:p>
            <a:pPr>
              <a:lnSpc>
                <a:spcPct val="150000"/>
              </a:lnSpc>
            </a:pPr>
            <a:endParaRPr lang="en-AU" sz="500"/>
          </a:p>
          <a:p>
            <a:pPr>
              <a:lnSpc>
                <a:spcPct val="150000"/>
              </a:lnSpc>
            </a:pPr>
            <a:r>
              <a:rPr lang="en-AU" sz="1400"/>
              <a:t>Prayer by Dr Rebekah Pryor/Caritas Australia</a:t>
            </a:r>
          </a:p>
          <a:p>
            <a:pPr>
              <a:lnSpc>
                <a:spcPct val="150000"/>
              </a:lnSpc>
            </a:pPr>
            <a:endParaRPr lang="en-AU" sz="600"/>
          </a:p>
          <a:p>
            <a:pPr>
              <a:lnSpc>
                <a:spcPct val="150000"/>
              </a:lnSpc>
            </a:pPr>
            <a:r>
              <a:rPr lang="en-AU" sz="1200"/>
              <a:t>Resource first published on 25 July 2022. </a:t>
            </a:r>
            <a:endParaRPr lang="en-AU" sz="1200">
              <a:cs typeface="Arial"/>
            </a:endParaRPr>
          </a:p>
          <a:p>
            <a:pPr>
              <a:lnSpc>
                <a:spcPct val="150000"/>
              </a:lnSpc>
            </a:pPr>
            <a:r>
              <a:rPr lang="en-AU" sz="1200"/>
              <a:t> </a:t>
            </a:r>
          </a:p>
          <a:p>
            <a:endParaRPr lang="en-AU" sz="1200"/>
          </a:p>
          <a:p>
            <a:endParaRPr lang="en-AU">
              <a:cs typeface="Arial"/>
            </a:endParaRPr>
          </a:p>
          <a:p>
            <a:endParaRPr lang="en-AU">
              <a:cs typeface="Arial"/>
            </a:endParaRPr>
          </a:p>
        </p:txBody>
      </p:sp>
    </p:spTree>
    <p:extLst>
      <p:ext uri="{BB962C8B-B14F-4D97-AF65-F5344CB8AC3E}">
        <p14:creationId xmlns:p14="http://schemas.microsoft.com/office/powerpoint/2010/main" val="329934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47A11B-E129-4F8B-AF12-D4D51821670E}"/>
              </a:ext>
            </a:extLst>
          </p:cNvPr>
          <p:cNvSpPr>
            <a:spLocks noGrp="1"/>
          </p:cNvSpPr>
          <p:nvPr>
            <p:ph type="body" sz="quarter" idx="11"/>
          </p:nvPr>
        </p:nvSpPr>
        <p:spPr/>
        <p:txBody>
          <a:bodyPr/>
          <a:lstStyle/>
          <a:p>
            <a:r>
              <a:rPr lang="en-US"/>
              <a:t>Thank you</a:t>
            </a:r>
            <a:endParaRPr lang="en-AU"/>
          </a:p>
        </p:txBody>
      </p:sp>
    </p:spTree>
    <p:extLst>
      <p:ext uri="{BB962C8B-B14F-4D97-AF65-F5344CB8AC3E}">
        <p14:creationId xmlns:p14="http://schemas.microsoft.com/office/powerpoint/2010/main" val="635959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person, outdoor, ground, person&#10;&#10;Description automatically generated">
            <a:extLst>
              <a:ext uri="{FF2B5EF4-FFF2-40B4-BE49-F238E27FC236}">
                <a16:creationId xmlns:a16="http://schemas.microsoft.com/office/drawing/2014/main" id="{8F103AA9-172B-8E97-C78D-56F509623A67}"/>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p:pic>
      <p:pic>
        <p:nvPicPr>
          <p:cNvPr id="8" name="Picture Placeholder 7" descr="A woman sits outside her hut with her two children. The young child holds an empty plastic cup.">
            <a:extLst>
              <a:ext uri="{FF2B5EF4-FFF2-40B4-BE49-F238E27FC236}">
                <a16:creationId xmlns:a16="http://schemas.microsoft.com/office/drawing/2014/main" id="{8FEFBD43-8E05-4438-8378-4B578BFE0D50}"/>
              </a:ext>
            </a:extLst>
          </p:cNvPr>
          <p:cNvPicPr>
            <a:picLocks noGrp="1" noChangeAspect="1"/>
          </p:cNvPicPr>
          <p:nvPr>
            <p:ph type="pic" sz="quarter" idx="4294967295"/>
          </p:nvPr>
        </p:nvPicPr>
        <p:blipFill rotWithShape="1">
          <a:blip r:embed="rId3" cstate="hqprint">
            <a:extLst>
              <a:ext uri="{BEBA8EAE-BF5A-486C-A8C5-ECC9F3942E4B}">
                <a14:imgProps xmlns:a14="http://schemas.microsoft.com/office/drawing/2010/main">
                  <a14:imgLayer r:embed="rId4">
                    <a14:imgEffect>
                      <a14:brightnessContrast bright="10000" contrast="5000"/>
                    </a14:imgEffect>
                  </a14:imgLayer>
                </a14:imgProps>
              </a:ext>
              <a:ext uri="{28A0092B-C50C-407E-A947-70E740481C1C}">
                <a14:useLocalDpi xmlns:a14="http://schemas.microsoft.com/office/drawing/2010/main"/>
              </a:ext>
            </a:extLst>
          </a:blip>
          <a:srcRect/>
          <a:stretch/>
        </p:blipFill>
        <p:spPr>
          <a:xfrm>
            <a:off x="6096000" y="0"/>
            <a:ext cx="6113618" cy="6246000"/>
          </a:xfrm>
          <a:prstGeom prst="rect">
            <a:avLst/>
          </a:prstGeom>
        </p:spPr>
      </p:pic>
    </p:spTree>
    <p:extLst>
      <p:ext uri="{BB962C8B-B14F-4D97-AF65-F5344CB8AC3E}">
        <p14:creationId xmlns:p14="http://schemas.microsoft.com/office/powerpoint/2010/main" val="2244493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E3622E-3DD9-45FB-B262-75E06A0384D6}"/>
              </a:ext>
            </a:extLst>
          </p:cNvPr>
          <p:cNvSpPr>
            <a:spLocks noGrp="1"/>
          </p:cNvSpPr>
          <p:nvPr>
            <p:ph type="body" sz="quarter" idx="11"/>
          </p:nvPr>
        </p:nvSpPr>
        <p:spPr/>
        <p:txBody>
          <a:bodyPr/>
          <a:lstStyle/>
          <a:p>
            <a:pPr>
              <a:spcAft>
                <a:spcPts val="1200"/>
              </a:spcAft>
            </a:pPr>
            <a:r>
              <a:rPr lang="en-AU" sz="2600"/>
              <a:t>There is a food crisis in the Horn of Africa.</a:t>
            </a:r>
          </a:p>
          <a:p>
            <a:pPr>
              <a:spcAft>
                <a:spcPts val="1200"/>
              </a:spcAft>
            </a:pPr>
            <a:r>
              <a:rPr lang="en-AU" sz="2600"/>
              <a:t>This means there are millions of children, women and men who do not have enough food and water. </a:t>
            </a:r>
          </a:p>
          <a:p>
            <a:pPr>
              <a:spcAft>
                <a:spcPts val="1200"/>
              </a:spcAft>
            </a:pPr>
            <a:r>
              <a:rPr lang="en-AU" sz="2600"/>
              <a:t>Many people are very hungry and are becoming sick.</a:t>
            </a:r>
          </a:p>
          <a:p>
            <a:pPr>
              <a:spcAft>
                <a:spcPts val="1200"/>
              </a:spcAft>
            </a:pPr>
            <a:endParaRPr lang="en-AU" sz="2600">
              <a:solidFill>
                <a:srgbClr val="000000"/>
              </a:solidFill>
            </a:endParaRPr>
          </a:p>
        </p:txBody>
      </p:sp>
      <p:sp>
        <p:nvSpPr>
          <p:cNvPr id="2" name="Title 1">
            <a:extLst>
              <a:ext uri="{FF2B5EF4-FFF2-40B4-BE49-F238E27FC236}">
                <a16:creationId xmlns:a16="http://schemas.microsoft.com/office/drawing/2014/main" id="{1ED2E243-E0CC-4712-92A5-76346D1566F3}"/>
              </a:ext>
            </a:extLst>
          </p:cNvPr>
          <p:cNvSpPr>
            <a:spLocks noGrp="1"/>
          </p:cNvSpPr>
          <p:nvPr>
            <p:ph type="ctrTitle"/>
          </p:nvPr>
        </p:nvSpPr>
        <p:spPr/>
        <p:txBody>
          <a:bodyPr/>
          <a:lstStyle/>
          <a:p>
            <a:r>
              <a:rPr lang="en-AU"/>
              <a:t>Africa Food Crisis </a:t>
            </a:r>
            <a:endParaRPr lang="en-AU" sz="2800"/>
          </a:p>
        </p:txBody>
      </p:sp>
      <p:sp>
        <p:nvSpPr>
          <p:cNvPr id="4" name="Rectangle: Rounded Corners 3" descr="A map of the continent of Africa with the countries in the Horn of Africa highlighted.">
            <a:extLst>
              <a:ext uri="{FF2B5EF4-FFF2-40B4-BE49-F238E27FC236}">
                <a16:creationId xmlns:a16="http://schemas.microsoft.com/office/drawing/2014/main" id="{C4878500-6330-4A64-A7C5-0EEE25FD6636}"/>
              </a:ext>
            </a:extLst>
          </p:cNvPr>
          <p:cNvSpPr/>
          <p:nvPr/>
        </p:nvSpPr>
        <p:spPr>
          <a:xfrm>
            <a:off x="6935663" y="1356942"/>
            <a:ext cx="4992901" cy="4551363"/>
          </a:xfrm>
          <a:prstGeom prst="roundRect">
            <a:avLst/>
          </a:prstGeom>
          <a:blipFill dpi="0" rotWithShape="1">
            <a:blip r:embed="rId2" cstate="print">
              <a:extLst>
                <a:ext uri="{28A0092B-C50C-407E-A947-70E740481C1C}">
                  <a14:useLocalDpi xmlns:a14="http://schemas.microsoft.com/office/drawing/2010/main"/>
                </a:ext>
              </a:extLst>
            </a:blip>
            <a:srcRect/>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Rounded Corners 4">
            <a:hlinkClick r:id="rId3"/>
            <a:extLst>
              <a:ext uri="{FF2B5EF4-FFF2-40B4-BE49-F238E27FC236}">
                <a16:creationId xmlns:a16="http://schemas.microsoft.com/office/drawing/2014/main" id="{F9E2918F-411F-4615-AEC7-1144B6939862}"/>
              </a:ext>
            </a:extLst>
          </p:cNvPr>
          <p:cNvSpPr/>
          <p:nvPr/>
        </p:nvSpPr>
        <p:spPr>
          <a:xfrm>
            <a:off x="450850" y="4883150"/>
            <a:ext cx="920750" cy="596900"/>
          </a:xfrm>
          <a:prstGeom prst="roundRect">
            <a:avLst/>
          </a:prstGeom>
          <a:solidFill>
            <a:schemeClr val="accent5"/>
          </a:solidFill>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
        <p:nvSpPr>
          <p:cNvPr id="6" name="Isosceles Triangle 5">
            <a:hlinkClick r:id="rId3"/>
            <a:extLst>
              <a:ext uri="{FF2B5EF4-FFF2-40B4-BE49-F238E27FC236}">
                <a16:creationId xmlns:a16="http://schemas.microsoft.com/office/drawing/2014/main" id="{4503E3D0-4EF2-4D55-9C48-E7E8DA9A2D9B}"/>
              </a:ext>
            </a:extLst>
          </p:cNvPr>
          <p:cNvSpPr/>
          <p:nvPr/>
        </p:nvSpPr>
        <p:spPr>
          <a:xfrm rot="5400000">
            <a:off x="764382" y="5050632"/>
            <a:ext cx="287336" cy="2540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C74D0EB8-8693-4783-8195-174719D1A3E0}"/>
              </a:ext>
            </a:extLst>
          </p:cNvPr>
          <p:cNvSpPr/>
          <p:nvPr/>
        </p:nvSpPr>
        <p:spPr>
          <a:xfrm>
            <a:off x="1505927" y="4797540"/>
            <a:ext cx="3751873" cy="800219"/>
          </a:xfrm>
          <a:prstGeom prst="rect">
            <a:avLst/>
          </a:prstGeom>
        </p:spPr>
        <p:txBody>
          <a:bodyPr wrap="square">
            <a:spAutoFit/>
          </a:bodyPr>
          <a:lstStyle/>
          <a:p>
            <a:r>
              <a:rPr lang="en-US" b="1" dirty="0">
                <a:solidFill>
                  <a:srgbClr val="000000"/>
                </a:solidFill>
              </a:rPr>
              <a:t>Video (1min)</a:t>
            </a:r>
          </a:p>
          <a:p>
            <a:r>
              <a:rPr lang="en-US" sz="1400" dirty="0">
                <a:solidFill>
                  <a:srgbClr val="000000"/>
                </a:solidFill>
              </a:rPr>
              <a:t>Hear from our CEO, Kirsty Robertson, on the food crisis in Ethiopia</a:t>
            </a:r>
          </a:p>
        </p:txBody>
      </p:sp>
    </p:spTree>
    <p:extLst>
      <p:ext uri="{BB962C8B-B14F-4D97-AF65-F5344CB8AC3E}">
        <p14:creationId xmlns:p14="http://schemas.microsoft.com/office/powerpoint/2010/main" val="1309248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11F04-6DA6-48F9-8EF7-C36DBB89FD56}"/>
              </a:ext>
            </a:extLst>
          </p:cNvPr>
          <p:cNvSpPr>
            <a:spLocks noGrp="1"/>
          </p:cNvSpPr>
          <p:nvPr>
            <p:ph type="ctrTitle"/>
          </p:nvPr>
        </p:nvSpPr>
        <p:spPr/>
        <p:txBody>
          <a:bodyPr/>
          <a:lstStyle/>
          <a:p>
            <a:r>
              <a:rPr lang="en-US"/>
              <a:t>facts</a:t>
            </a:r>
            <a:endParaRPr lang="en-AU"/>
          </a:p>
        </p:txBody>
      </p:sp>
      <p:pic>
        <p:nvPicPr>
          <p:cNvPr id="12" name="Graphic 11">
            <a:extLst>
              <a:ext uri="{FF2B5EF4-FFF2-40B4-BE49-F238E27FC236}">
                <a16:creationId xmlns:a16="http://schemas.microsoft.com/office/drawing/2014/main" id="{DBA52ACF-71D4-4C0E-9A87-4EB3F35102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05843" y="1637304"/>
            <a:ext cx="946021" cy="729886"/>
          </a:xfrm>
          <a:prstGeom prst="rect">
            <a:avLst/>
          </a:prstGeom>
        </p:spPr>
      </p:pic>
      <p:pic>
        <p:nvPicPr>
          <p:cNvPr id="18" name="Graphic 17">
            <a:extLst>
              <a:ext uri="{FF2B5EF4-FFF2-40B4-BE49-F238E27FC236}">
                <a16:creationId xmlns:a16="http://schemas.microsoft.com/office/drawing/2014/main" id="{10901E57-FC6D-4D42-8547-111B90F5E6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55218" y="1637304"/>
            <a:ext cx="551363" cy="778393"/>
          </a:xfrm>
          <a:prstGeom prst="rect">
            <a:avLst/>
          </a:prstGeom>
        </p:spPr>
      </p:pic>
      <p:pic>
        <p:nvPicPr>
          <p:cNvPr id="21" name="Graphic 20" descr="Bar graph with upward trend">
            <a:extLst>
              <a:ext uri="{FF2B5EF4-FFF2-40B4-BE49-F238E27FC236}">
                <a16:creationId xmlns:a16="http://schemas.microsoft.com/office/drawing/2014/main" id="{B2DE177C-CC17-4DAE-B756-65531838C7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08362" y="1585637"/>
            <a:ext cx="997687" cy="997687"/>
          </a:xfrm>
          <a:prstGeom prst="rect">
            <a:avLst/>
          </a:prstGeom>
        </p:spPr>
      </p:pic>
      <p:sp>
        <p:nvSpPr>
          <p:cNvPr id="3" name="TextBox 2">
            <a:extLst>
              <a:ext uri="{FF2B5EF4-FFF2-40B4-BE49-F238E27FC236}">
                <a16:creationId xmlns:a16="http://schemas.microsoft.com/office/drawing/2014/main" id="{A5CBDCE9-95FA-ADA4-7C3E-34369901C213}"/>
              </a:ext>
            </a:extLst>
          </p:cNvPr>
          <p:cNvSpPr txBox="1"/>
          <p:nvPr/>
        </p:nvSpPr>
        <p:spPr>
          <a:xfrm>
            <a:off x="396507" y="2705100"/>
            <a:ext cx="3386992"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solidFill>
                  <a:srgbClr val="000000"/>
                </a:solidFill>
              </a:rPr>
              <a:t>Over 18 million people across Somalia, Ethiopia and Kenya are already facing extreme hunger.</a:t>
            </a:r>
          </a:p>
        </p:txBody>
      </p:sp>
      <p:sp>
        <p:nvSpPr>
          <p:cNvPr id="4" name="TextBox 3">
            <a:extLst>
              <a:ext uri="{FF2B5EF4-FFF2-40B4-BE49-F238E27FC236}">
                <a16:creationId xmlns:a16="http://schemas.microsoft.com/office/drawing/2014/main" id="{E288CD0A-FBB7-338F-C589-8475D23B8705}"/>
              </a:ext>
            </a:extLst>
          </p:cNvPr>
          <p:cNvSpPr txBox="1"/>
          <p:nvPr/>
        </p:nvSpPr>
        <p:spPr>
          <a:xfrm>
            <a:off x="4330701" y="2705100"/>
            <a:ext cx="3528000"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600">
                <a:solidFill>
                  <a:srgbClr val="000000"/>
                </a:solidFill>
              </a:rPr>
              <a:t>10.5 million households do not have reliable access to clean and safe water. </a:t>
            </a:r>
            <a:endParaRPr lang="en-US" sz="2600">
              <a:solidFill>
                <a:srgbClr val="000000"/>
              </a:solidFill>
            </a:endParaRPr>
          </a:p>
          <a:p>
            <a:endParaRPr lang="en-AU" sz="2600">
              <a:solidFill>
                <a:srgbClr val="000000"/>
              </a:solidFill>
            </a:endParaRPr>
          </a:p>
        </p:txBody>
      </p:sp>
      <p:sp>
        <p:nvSpPr>
          <p:cNvPr id="5" name="TextBox 4">
            <a:extLst>
              <a:ext uri="{FF2B5EF4-FFF2-40B4-BE49-F238E27FC236}">
                <a16:creationId xmlns:a16="http://schemas.microsoft.com/office/drawing/2014/main" id="{C9CC8345-D9D2-9D81-8355-951DE2263B07}"/>
              </a:ext>
            </a:extLst>
          </p:cNvPr>
          <p:cNvSpPr txBox="1"/>
          <p:nvPr/>
        </p:nvSpPr>
        <p:spPr>
          <a:xfrm>
            <a:off x="8329892" y="2705100"/>
            <a:ext cx="3465600"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600">
                <a:solidFill>
                  <a:srgbClr val="000000"/>
                </a:solidFill>
              </a:rPr>
              <a:t>Food prices that were already on the rise are now skyrocketing. Basics like bread are now too expensive for many families.</a:t>
            </a:r>
            <a:endParaRPr lang="en-US" sz="2600">
              <a:solidFill>
                <a:srgbClr val="000000"/>
              </a:solidFill>
              <a:cs typeface="Arial"/>
            </a:endParaRPr>
          </a:p>
        </p:txBody>
      </p:sp>
      <p:cxnSp>
        <p:nvCxnSpPr>
          <p:cNvPr id="7" name="Straight Connector 6">
            <a:extLst>
              <a:ext uri="{FF2B5EF4-FFF2-40B4-BE49-F238E27FC236}">
                <a16:creationId xmlns:a16="http://schemas.microsoft.com/office/drawing/2014/main" id="{88FDB3F0-88BA-4EA8-B2E2-FA427823746C}"/>
              </a:ext>
            </a:extLst>
          </p:cNvPr>
          <p:cNvCxnSpPr>
            <a:cxnSpLocks/>
          </p:cNvCxnSpPr>
          <p:nvPr/>
        </p:nvCxnSpPr>
        <p:spPr>
          <a:xfrm>
            <a:off x="334108" y="2844800"/>
            <a:ext cx="0" cy="273600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D85BF28-D00E-481F-8CCF-F97584FEAB38}"/>
              </a:ext>
            </a:extLst>
          </p:cNvPr>
          <p:cNvCxnSpPr>
            <a:cxnSpLocks/>
          </p:cNvCxnSpPr>
          <p:nvPr/>
        </p:nvCxnSpPr>
        <p:spPr>
          <a:xfrm>
            <a:off x="4277458" y="2844800"/>
            <a:ext cx="0" cy="273600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B6B289C-8AD1-4B46-B54B-BF0F75F53636}"/>
              </a:ext>
            </a:extLst>
          </p:cNvPr>
          <p:cNvCxnSpPr>
            <a:cxnSpLocks/>
          </p:cNvCxnSpPr>
          <p:nvPr/>
        </p:nvCxnSpPr>
        <p:spPr>
          <a:xfrm>
            <a:off x="8277958" y="2844800"/>
            <a:ext cx="0" cy="273600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TextBox 1">
            <a:extLst>
              <a:ext uri="{FF2B5EF4-FFF2-40B4-BE49-F238E27FC236}">
                <a16:creationId xmlns:a16="http://schemas.microsoft.com/office/drawing/2014/main" id="{552B0CF9-6F96-9B11-A620-04AA6C6C89E6}"/>
              </a:ext>
            </a:extLst>
          </p:cNvPr>
          <p:cNvSpPr txBox="1"/>
          <p:nvPr/>
        </p:nvSpPr>
        <p:spPr>
          <a:xfrm>
            <a:off x="9483725" y="5921375"/>
            <a:ext cx="2590800"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000" dirty="0"/>
              <a:t>Source: </a:t>
            </a:r>
            <a:r>
              <a:rPr lang="en-US" sz="1000" dirty="0">
                <a:hlinkClick r:id="rId8"/>
              </a:rPr>
              <a:t>reliefweb</a:t>
            </a:r>
            <a:r>
              <a:rPr lang="en-US" sz="1000" dirty="0"/>
              <a:t>, </a:t>
            </a:r>
            <a:r>
              <a:rPr lang="en-US" sz="1000" dirty="0">
                <a:hlinkClick r:id="rId9"/>
              </a:rPr>
              <a:t>unicef</a:t>
            </a:r>
            <a:endParaRPr lang="en-US" sz="1000" dirty="0">
              <a:cs typeface="Arial"/>
            </a:endParaRPr>
          </a:p>
        </p:txBody>
      </p:sp>
    </p:spTree>
    <p:extLst>
      <p:ext uri="{BB962C8B-B14F-4D97-AF65-F5344CB8AC3E}">
        <p14:creationId xmlns:p14="http://schemas.microsoft.com/office/powerpoint/2010/main" val="72924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E3622E-3DD9-45FB-B262-75E06A0384D6}"/>
              </a:ext>
            </a:extLst>
          </p:cNvPr>
          <p:cNvSpPr>
            <a:spLocks noGrp="1"/>
          </p:cNvSpPr>
          <p:nvPr>
            <p:ph type="body" sz="quarter" idx="11"/>
          </p:nvPr>
        </p:nvSpPr>
        <p:spPr/>
        <p:txBody>
          <a:bodyPr/>
          <a:lstStyle/>
          <a:p>
            <a:pPr>
              <a:spcAft>
                <a:spcPts val="1200"/>
              </a:spcAft>
            </a:pPr>
            <a:r>
              <a:rPr lang="en-US" sz="2600"/>
              <a:t>For three years in a row, there has been little to no rainfall in countries such as Ethiopia, Kenya, South Sudan, Eritrea and Somalia. </a:t>
            </a:r>
          </a:p>
          <a:p>
            <a:pPr>
              <a:spcAft>
                <a:spcPts val="1200"/>
              </a:spcAft>
            </a:pPr>
            <a:r>
              <a:rPr lang="en-US" sz="2600"/>
              <a:t>This has meant they have been unable to grow enough food to eat and sell. </a:t>
            </a:r>
          </a:p>
          <a:p>
            <a:pPr>
              <a:spcAft>
                <a:spcPts val="1200"/>
              </a:spcAft>
            </a:pPr>
            <a:endParaRPr lang="en-AU" sz="2600">
              <a:solidFill>
                <a:srgbClr val="000000"/>
              </a:solidFill>
            </a:endParaRPr>
          </a:p>
        </p:txBody>
      </p:sp>
      <p:sp>
        <p:nvSpPr>
          <p:cNvPr id="2" name="Title 1">
            <a:extLst>
              <a:ext uri="{FF2B5EF4-FFF2-40B4-BE49-F238E27FC236}">
                <a16:creationId xmlns:a16="http://schemas.microsoft.com/office/drawing/2014/main" id="{1ED2E243-E0CC-4712-92A5-76346D1566F3}"/>
              </a:ext>
            </a:extLst>
          </p:cNvPr>
          <p:cNvSpPr>
            <a:spLocks noGrp="1"/>
          </p:cNvSpPr>
          <p:nvPr>
            <p:ph type="ctrTitle"/>
          </p:nvPr>
        </p:nvSpPr>
        <p:spPr/>
        <p:txBody>
          <a:bodyPr/>
          <a:lstStyle/>
          <a:p>
            <a:r>
              <a:rPr lang="en-AU"/>
              <a:t>drought</a:t>
            </a:r>
            <a:endParaRPr lang="en-AU" sz="2800"/>
          </a:p>
        </p:txBody>
      </p:sp>
      <p:pic>
        <p:nvPicPr>
          <p:cNvPr id="6" name="Picture Placeholder 5" descr="A few small trees scattered across a dry landscape. ">
            <a:extLst>
              <a:ext uri="{FF2B5EF4-FFF2-40B4-BE49-F238E27FC236}">
                <a16:creationId xmlns:a16="http://schemas.microsoft.com/office/drawing/2014/main" id="{2260CB42-4880-4752-B4EE-4D0818644BDA}"/>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a:xfrm>
            <a:off x="6096000" y="1160587"/>
            <a:ext cx="5905500" cy="4914778"/>
          </a:xfrm>
        </p:spPr>
      </p:pic>
    </p:spTree>
    <p:extLst>
      <p:ext uri="{BB962C8B-B14F-4D97-AF65-F5344CB8AC3E}">
        <p14:creationId xmlns:p14="http://schemas.microsoft.com/office/powerpoint/2010/main" val="4103558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up of a woman wearing layers of colourful beads around her neck.">
            <a:extLst>
              <a:ext uri="{FF2B5EF4-FFF2-40B4-BE49-F238E27FC236}">
                <a16:creationId xmlns:a16="http://schemas.microsoft.com/office/drawing/2014/main" id="{3DBF26D9-CB3B-478A-88B3-F1F940159446}"/>
              </a:ext>
            </a:extLst>
          </p:cNvPr>
          <p:cNvPicPr>
            <a:picLocks noGrp="1" noChangeAspect="1"/>
          </p:cNvPicPr>
          <p:nvPr>
            <p:ph type="pic" sz="quarter" idx="10"/>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p:pic>
      <p:sp>
        <p:nvSpPr>
          <p:cNvPr id="7" name="Round Diagonal Corner Rectangle 1">
            <a:extLst>
              <a:ext uri="{FF2B5EF4-FFF2-40B4-BE49-F238E27FC236}">
                <a16:creationId xmlns:a16="http://schemas.microsoft.com/office/drawing/2014/main" id="{9ECB94D2-8599-489F-B7DA-DC06F48ED7BC}"/>
              </a:ext>
            </a:extLst>
          </p:cNvPr>
          <p:cNvSpPr/>
          <p:nvPr/>
        </p:nvSpPr>
        <p:spPr>
          <a:xfrm rot="16200000">
            <a:off x="7028695" y="1142351"/>
            <a:ext cx="4769156" cy="4944532"/>
          </a:xfrm>
          <a:prstGeom prst="round2DiagRect">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reeform: Shape 3">
            <a:extLst>
              <a:ext uri="{FF2B5EF4-FFF2-40B4-BE49-F238E27FC236}">
                <a16:creationId xmlns:a16="http://schemas.microsoft.com/office/drawing/2014/main" id="{ED966E69-5DAA-447A-9669-FF6EF258F7C1}"/>
              </a:ext>
            </a:extLst>
          </p:cNvPr>
          <p:cNvSpPr/>
          <p:nvPr/>
        </p:nvSpPr>
        <p:spPr>
          <a:xfrm>
            <a:off x="7088492" y="1461277"/>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6"/>
          </a:solidFill>
          <a:ln w="9525" cap="flat">
            <a:noFill/>
            <a:prstDash val="solid"/>
            <a:miter/>
          </a:ln>
        </p:spPr>
        <p:txBody>
          <a:bodyPr rtlCol="0" anchor="ctr"/>
          <a:lstStyle/>
          <a:p>
            <a:endParaRPr lang="en-AU"/>
          </a:p>
        </p:txBody>
      </p:sp>
      <p:sp>
        <p:nvSpPr>
          <p:cNvPr id="9" name="Freeform: Shape 5">
            <a:extLst>
              <a:ext uri="{FF2B5EF4-FFF2-40B4-BE49-F238E27FC236}">
                <a16:creationId xmlns:a16="http://schemas.microsoft.com/office/drawing/2014/main" id="{4C336A85-93E9-4F7C-B598-49CBA1EF1F36}"/>
              </a:ext>
            </a:extLst>
          </p:cNvPr>
          <p:cNvSpPr/>
          <p:nvPr/>
        </p:nvSpPr>
        <p:spPr>
          <a:xfrm>
            <a:off x="11557015" y="5600941"/>
            <a:ext cx="180975" cy="180975"/>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chemeClr val="accent6"/>
          </a:solidFill>
          <a:ln w="9525" cap="flat">
            <a:noFill/>
            <a:prstDash val="solid"/>
            <a:miter/>
          </a:ln>
        </p:spPr>
        <p:txBody>
          <a:bodyPr rtlCol="0" anchor="ctr"/>
          <a:lstStyle/>
          <a:p>
            <a:endParaRPr lang="en-AU"/>
          </a:p>
        </p:txBody>
      </p:sp>
      <p:pic>
        <p:nvPicPr>
          <p:cNvPr id="2" name="Picture 1">
            <a:extLst>
              <a:ext uri="{FF2B5EF4-FFF2-40B4-BE49-F238E27FC236}">
                <a16:creationId xmlns:a16="http://schemas.microsoft.com/office/drawing/2014/main" id="{62B080A6-CC9D-45F9-8C24-71F25351DCB1}"/>
              </a:ext>
            </a:extLst>
          </p:cNvPr>
          <p:cNvPicPr>
            <a:picLocks noChangeAspect="1"/>
          </p:cNvPicPr>
          <p:nvPr/>
        </p:nvPicPr>
        <p:blipFill>
          <a:blip r:embed="rId4"/>
          <a:stretch>
            <a:fillRect/>
          </a:stretch>
        </p:blipFill>
        <p:spPr>
          <a:xfrm>
            <a:off x="7088492" y="1599389"/>
            <a:ext cx="4700423" cy="4389500"/>
          </a:xfrm>
          <a:prstGeom prst="rect">
            <a:avLst/>
          </a:prstGeom>
        </p:spPr>
      </p:pic>
    </p:spTree>
    <p:extLst>
      <p:ext uri="{BB962C8B-B14F-4D97-AF65-F5344CB8AC3E}">
        <p14:creationId xmlns:p14="http://schemas.microsoft.com/office/powerpoint/2010/main" val="1871708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FF570-FFC9-4A64-B814-65772E84D125}"/>
              </a:ext>
            </a:extLst>
          </p:cNvPr>
          <p:cNvSpPr>
            <a:spLocks noGrp="1"/>
          </p:cNvSpPr>
          <p:nvPr>
            <p:ph type="ctrTitle"/>
          </p:nvPr>
        </p:nvSpPr>
        <p:spPr>
          <a:xfrm>
            <a:off x="398586" y="35168"/>
            <a:ext cx="8226668" cy="860944"/>
          </a:xfrm>
          <a:prstGeom prst="rect">
            <a:avLst/>
          </a:prstGeom>
        </p:spPr>
        <p:txBody>
          <a:bodyPr/>
          <a:lstStyle/>
          <a:p>
            <a:r>
              <a:rPr lang="en-US"/>
              <a:t>CONFLICT</a:t>
            </a:r>
            <a:endParaRPr lang="en-AU"/>
          </a:p>
        </p:txBody>
      </p:sp>
      <p:sp>
        <p:nvSpPr>
          <p:cNvPr id="4" name="Text Placeholder 3">
            <a:extLst>
              <a:ext uri="{FF2B5EF4-FFF2-40B4-BE49-F238E27FC236}">
                <a16:creationId xmlns:a16="http://schemas.microsoft.com/office/drawing/2014/main" id="{2D397156-340D-4EFC-A289-69C50406662A}"/>
              </a:ext>
            </a:extLst>
          </p:cNvPr>
          <p:cNvSpPr>
            <a:spLocks noGrp="1"/>
          </p:cNvSpPr>
          <p:nvPr>
            <p:ph type="body" sz="quarter" idx="11"/>
          </p:nvPr>
        </p:nvSpPr>
        <p:spPr/>
        <p:txBody>
          <a:bodyPr lIns="91440" tIns="45720" rIns="91440" bIns="45720" anchor="t"/>
          <a:lstStyle/>
          <a:p>
            <a:pPr>
              <a:spcAft>
                <a:spcPts val="1200"/>
              </a:spcAft>
            </a:pPr>
            <a:r>
              <a:rPr lang="en-US" sz="2600"/>
              <a:t>Another reason for lack of food is ongoing conflict. </a:t>
            </a:r>
          </a:p>
          <a:p>
            <a:pPr>
              <a:spcAft>
                <a:spcPts val="1200"/>
              </a:spcAft>
            </a:pPr>
            <a:r>
              <a:rPr lang="en-US" sz="2600"/>
              <a:t>Many people have needed to leave their homes and farms to find safety. They are now living in camps without adequate shelter, water and food. </a:t>
            </a:r>
          </a:p>
          <a:p>
            <a:pPr>
              <a:spcAft>
                <a:spcPts val="1200"/>
              </a:spcAft>
            </a:pPr>
            <a:r>
              <a:rPr lang="en-AU" sz="2600">
                <a:ea typeface="+mn-lt"/>
                <a:cs typeface="+mn-lt"/>
              </a:rPr>
              <a:t>Tens of thousands of displaced families are unable to sow crops, reducing next year's harvest even more. </a:t>
            </a:r>
            <a:endParaRPr lang="en-AU" sz="2600"/>
          </a:p>
          <a:p>
            <a:pPr marL="285750" indent="-285750">
              <a:spcAft>
                <a:spcPts val="1200"/>
              </a:spcAft>
              <a:buFont typeface="Arial"/>
              <a:buChar char="•"/>
            </a:pPr>
            <a:endParaRPr lang="en-AU" sz="2600">
              <a:cs typeface="Arial"/>
            </a:endParaRPr>
          </a:p>
          <a:p>
            <a:pPr>
              <a:spcAft>
                <a:spcPts val="1200"/>
              </a:spcAft>
            </a:pPr>
            <a:endParaRPr lang="en-AU" sz="2600">
              <a:cs typeface="Arial"/>
            </a:endParaRPr>
          </a:p>
        </p:txBody>
      </p:sp>
      <p:pic>
        <p:nvPicPr>
          <p:cNvPr id="18" name="Picture Placeholder 17" descr="Temporary shelters made from wood frames and layers of plastic sheets.">
            <a:extLst>
              <a:ext uri="{FF2B5EF4-FFF2-40B4-BE49-F238E27FC236}">
                <a16:creationId xmlns:a16="http://schemas.microsoft.com/office/drawing/2014/main" id="{20A67E72-2A90-43EB-B7D9-758FFBB3904B}"/>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6096000" y="1160587"/>
            <a:ext cx="5905500" cy="4914778"/>
          </a:xfrm>
        </p:spPr>
      </p:pic>
    </p:spTree>
    <p:extLst>
      <p:ext uri="{BB962C8B-B14F-4D97-AF65-F5344CB8AC3E}">
        <p14:creationId xmlns:p14="http://schemas.microsoft.com/office/powerpoint/2010/main" val="3875921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woman sits on the ground with her baby in her lap and daughter on her left in an IDP tent.">
            <a:extLst>
              <a:ext uri="{FF2B5EF4-FFF2-40B4-BE49-F238E27FC236}">
                <a16:creationId xmlns:a16="http://schemas.microsoft.com/office/drawing/2014/main" id="{737F4E79-A0B3-4395-81AA-395763919E50}"/>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a:xfrm>
            <a:off x="0" y="-27384"/>
            <a:ext cx="12192000" cy="6336704"/>
          </a:xfrm>
        </p:spPr>
      </p:pic>
      <p:sp>
        <p:nvSpPr>
          <p:cNvPr id="7" name="Round Diagonal Corner Rectangle 1">
            <a:extLst>
              <a:ext uri="{FF2B5EF4-FFF2-40B4-BE49-F238E27FC236}">
                <a16:creationId xmlns:a16="http://schemas.microsoft.com/office/drawing/2014/main" id="{9ECB94D2-8599-489F-B7DA-DC06F48ED7BC}"/>
              </a:ext>
            </a:extLst>
          </p:cNvPr>
          <p:cNvSpPr/>
          <p:nvPr/>
        </p:nvSpPr>
        <p:spPr>
          <a:xfrm rot="16200000">
            <a:off x="237033" y="839394"/>
            <a:ext cx="5181018" cy="5148000"/>
          </a:xfrm>
          <a:prstGeom prst="round2DiagRect">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Freeform: Shape 3">
            <a:extLst>
              <a:ext uri="{FF2B5EF4-FFF2-40B4-BE49-F238E27FC236}">
                <a16:creationId xmlns:a16="http://schemas.microsoft.com/office/drawing/2014/main" id="{3203D364-79C5-4108-BDFC-93E2747F6438}"/>
              </a:ext>
            </a:extLst>
          </p:cNvPr>
          <p:cNvSpPr/>
          <p:nvPr/>
        </p:nvSpPr>
        <p:spPr>
          <a:xfrm>
            <a:off x="404762" y="1088965"/>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5DBCB"/>
          </a:solidFill>
          <a:ln w="9525" cap="flat">
            <a:noFill/>
            <a:prstDash val="solid"/>
            <a:miter/>
          </a:ln>
        </p:spPr>
        <p:txBody>
          <a:bodyPr rtlCol="0" anchor="ctr"/>
          <a:lstStyle/>
          <a:p>
            <a:endParaRPr lang="en-AU"/>
          </a:p>
        </p:txBody>
      </p:sp>
      <p:sp>
        <p:nvSpPr>
          <p:cNvPr id="8" name="Freeform: Shape 5">
            <a:extLst>
              <a:ext uri="{FF2B5EF4-FFF2-40B4-BE49-F238E27FC236}">
                <a16:creationId xmlns:a16="http://schemas.microsoft.com/office/drawing/2014/main" id="{C6B2F3A9-4F88-408D-A44F-3B94904960E1}"/>
              </a:ext>
            </a:extLst>
          </p:cNvPr>
          <p:cNvSpPr/>
          <p:nvPr/>
        </p:nvSpPr>
        <p:spPr>
          <a:xfrm>
            <a:off x="4924530" y="5546487"/>
            <a:ext cx="180975" cy="180975"/>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rgbClr val="E5DBCB"/>
          </a:solidFill>
          <a:ln w="9525" cap="flat">
            <a:noFill/>
            <a:prstDash val="solid"/>
            <a:miter/>
          </a:ln>
        </p:spPr>
        <p:txBody>
          <a:bodyPr rtlCol="0" anchor="ctr"/>
          <a:lstStyle/>
          <a:p>
            <a:endParaRPr lang="en-AU"/>
          </a:p>
        </p:txBody>
      </p:sp>
      <p:sp>
        <p:nvSpPr>
          <p:cNvPr id="2" name="Rectangle 1">
            <a:extLst>
              <a:ext uri="{FF2B5EF4-FFF2-40B4-BE49-F238E27FC236}">
                <a16:creationId xmlns:a16="http://schemas.microsoft.com/office/drawing/2014/main" id="{C83FDF09-DBB6-4799-82E5-6E3FA421B321}"/>
              </a:ext>
            </a:extLst>
          </p:cNvPr>
          <p:cNvSpPr/>
          <p:nvPr/>
        </p:nvSpPr>
        <p:spPr>
          <a:xfrm>
            <a:off x="542875" y="1387608"/>
            <a:ext cx="4494314" cy="4401205"/>
          </a:xfrm>
          <a:prstGeom prst="rect">
            <a:avLst/>
          </a:prstGeom>
        </p:spPr>
        <p:txBody>
          <a:bodyPr wrap="square">
            <a:spAutoFit/>
          </a:bodyPr>
          <a:lstStyle/>
          <a:p>
            <a:pPr fontAlgn="base">
              <a:spcAft>
                <a:spcPts val="1200"/>
              </a:spcAft>
            </a:pPr>
            <a:r>
              <a:rPr lang="en-US" sz="3000" b="1">
                <a:solidFill>
                  <a:srgbClr val="FFFFFF"/>
                </a:solidFill>
                <a:latin typeface="Garamond" panose="02020404030301010803" pitchFamily="18" charset="0"/>
              </a:rPr>
              <a:t>“I came here [IDP camp] because of the conflict.    I had to walk on foot for over 30km with my children. I’m getting the support I need. I’m receiving food, things like blankets and pots as well.”</a:t>
            </a:r>
            <a:r>
              <a:rPr lang="en-US" sz="3000">
                <a:solidFill>
                  <a:srgbClr val="05243F"/>
                </a:solidFill>
                <a:latin typeface="Garamond" panose="02020404030301010803" pitchFamily="18" charset="0"/>
              </a:rPr>
              <a:t>​</a:t>
            </a:r>
          </a:p>
          <a:p>
            <a:pPr algn="r" fontAlgn="base"/>
            <a:r>
              <a:rPr lang="en-US" sz="2000" b="1" err="1">
                <a:solidFill>
                  <a:srgbClr val="FFFFFF"/>
                </a:solidFill>
                <a:latin typeface="Garamond" panose="02020404030301010803" pitchFamily="18" charset="0"/>
              </a:rPr>
              <a:t>Mahwash</a:t>
            </a:r>
            <a:r>
              <a:rPr lang="en-US">
                <a:solidFill>
                  <a:srgbClr val="05243F"/>
                </a:solidFill>
                <a:latin typeface="Arial" panose="020B0604020202020204" pitchFamily="34" charset="0"/>
              </a:rPr>
              <a:t>​</a:t>
            </a:r>
            <a:endParaRPr lang="en-US">
              <a:solidFill>
                <a:srgbClr val="05243F"/>
              </a:solidFill>
              <a:latin typeface="Segoe UI" panose="020B0502040204020203" pitchFamily="34" charset="0"/>
            </a:endParaRPr>
          </a:p>
        </p:txBody>
      </p:sp>
    </p:spTree>
    <p:extLst>
      <p:ext uri="{BB962C8B-B14F-4D97-AF65-F5344CB8AC3E}">
        <p14:creationId xmlns:p14="http://schemas.microsoft.com/office/powerpoint/2010/main" val="3564634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stack of large hessian sacks of split peas ready for distribution. ">
            <a:extLst>
              <a:ext uri="{FF2B5EF4-FFF2-40B4-BE49-F238E27FC236}">
                <a16:creationId xmlns:a16="http://schemas.microsoft.com/office/drawing/2014/main" id="{B3A3A916-6D02-49A7-8C6E-B1EDEED91691}"/>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a:xfrm>
            <a:off x="6096000" y="1160587"/>
            <a:ext cx="5905500" cy="4914778"/>
          </a:xfrm>
        </p:spPr>
      </p:pic>
      <p:sp>
        <p:nvSpPr>
          <p:cNvPr id="4" name="Text Placeholder 3">
            <a:extLst>
              <a:ext uri="{FF2B5EF4-FFF2-40B4-BE49-F238E27FC236}">
                <a16:creationId xmlns:a16="http://schemas.microsoft.com/office/drawing/2014/main" id="{2D397156-340D-4EFC-A289-69C50406662A}"/>
              </a:ext>
            </a:extLst>
          </p:cNvPr>
          <p:cNvSpPr>
            <a:spLocks noGrp="1"/>
          </p:cNvSpPr>
          <p:nvPr>
            <p:ph type="body" sz="quarter" idx="11"/>
          </p:nvPr>
        </p:nvSpPr>
        <p:spPr/>
        <p:txBody>
          <a:bodyPr lIns="91440" tIns="45720" rIns="91440" bIns="45720" anchor="t"/>
          <a:lstStyle/>
          <a:p>
            <a:pPr>
              <a:spcAft>
                <a:spcPts val="1200"/>
              </a:spcAft>
            </a:pPr>
            <a:r>
              <a:rPr lang="en-AU" sz="2600">
                <a:ea typeface="+mn-lt"/>
                <a:cs typeface="+mn-lt"/>
              </a:rPr>
              <a:t>The war in Ukraine is also affecting people in Africa. </a:t>
            </a:r>
          </a:p>
          <a:p>
            <a:pPr>
              <a:spcAft>
                <a:spcPts val="1200"/>
              </a:spcAft>
            </a:pPr>
            <a:r>
              <a:rPr lang="en-US" sz="2600">
                <a:ea typeface="+mn-lt"/>
                <a:cs typeface="+mn-lt"/>
              </a:rPr>
              <a:t>Many people rely on grain and </a:t>
            </a:r>
            <a:r>
              <a:rPr lang="en-AU" sz="2600">
                <a:ea typeface="+mn-lt"/>
                <a:cs typeface="+mn-lt"/>
              </a:rPr>
              <a:t>fertiliser</a:t>
            </a:r>
            <a:r>
              <a:rPr lang="en-US" sz="2600">
                <a:ea typeface="+mn-lt"/>
                <a:cs typeface="+mn-lt"/>
              </a:rPr>
              <a:t> from </a:t>
            </a:r>
            <a:r>
              <a:rPr lang="en-AU" sz="2600">
                <a:ea typeface="+mn-lt"/>
                <a:cs typeface="+mn-lt"/>
              </a:rPr>
              <a:t>Ukraine and Russia, which are no longer available. </a:t>
            </a:r>
          </a:p>
          <a:p>
            <a:pPr>
              <a:spcAft>
                <a:spcPts val="1200"/>
              </a:spcAft>
            </a:pPr>
            <a:r>
              <a:rPr lang="en-US" sz="2600">
                <a:ea typeface="+mn-lt"/>
                <a:cs typeface="+mn-lt"/>
              </a:rPr>
              <a:t>T</a:t>
            </a:r>
            <a:r>
              <a:rPr lang="en-AU" sz="2600">
                <a:ea typeface="+mn-lt"/>
                <a:cs typeface="+mn-lt"/>
              </a:rPr>
              <a:t>he World Food Program relies on Ukraine and Russia for 50% of their wheat and corn. This is making the humanitarian response even harder.</a:t>
            </a:r>
            <a:endParaRPr lang="en-AU" sz="2600">
              <a:cs typeface="Arial"/>
            </a:endParaRPr>
          </a:p>
        </p:txBody>
      </p:sp>
      <p:sp>
        <p:nvSpPr>
          <p:cNvPr id="2" name="Title 1">
            <a:extLst>
              <a:ext uri="{FF2B5EF4-FFF2-40B4-BE49-F238E27FC236}">
                <a16:creationId xmlns:a16="http://schemas.microsoft.com/office/drawing/2014/main" id="{85DFF570-FFC9-4A64-B814-65772E84D125}"/>
              </a:ext>
            </a:extLst>
          </p:cNvPr>
          <p:cNvSpPr>
            <a:spLocks noGrp="1"/>
          </p:cNvSpPr>
          <p:nvPr>
            <p:ph type="ctrTitle"/>
          </p:nvPr>
        </p:nvSpPr>
        <p:spPr>
          <a:prstGeom prst="rect">
            <a:avLst/>
          </a:prstGeom>
        </p:spPr>
        <p:txBody>
          <a:bodyPr/>
          <a:lstStyle/>
          <a:p>
            <a:r>
              <a:rPr lang="en-US"/>
              <a:t>CONFLICT</a:t>
            </a:r>
            <a:endParaRPr lang="en-AU"/>
          </a:p>
        </p:txBody>
      </p:sp>
    </p:spTree>
    <p:extLst>
      <p:ext uri="{BB962C8B-B14F-4D97-AF65-F5344CB8AC3E}">
        <p14:creationId xmlns:p14="http://schemas.microsoft.com/office/powerpoint/2010/main" val="834722005"/>
      </p:ext>
    </p:extLst>
  </p:cSld>
  <p:clrMapOvr>
    <a:masterClrMapping/>
  </p:clrMapOvr>
</p:sld>
</file>

<file path=ppt/theme/theme1.xml><?xml version="1.0" encoding="utf-8"?>
<a:theme xmlns:a="http://schemas.openxmlformats.org/drawingml/2006/main" name="1_Education PPT Template">
  <a:themeElements>
    <a:clrScheme name="Education Updated">
      <a:dk1>
        <a:srgbClr val="05243F"/>
      </a:dk1>
      <a:lt1>
        <a:sysClr val="window" lastClr="FFFFFF"/>
      </a:lt1>
      <a:dk2>
        <a:srgbClr val="05243F"/>
      </a:dk2>
      <a:lt2>
        <a:srgbClr val="FFFFFF"/>
      </a:lt2>
      <a:accent1>
        <a:srgbClr val="63B1A4"/>
      </a:accent1>
      <a:accent2>
        <a:srgbClr val="C3DDD7"/>
      </a:accent2>
      <a:accent3>
        <a:srgbClr val="D86075"/>
      </a:accent3>
      <a:accent4>
        <a:srgbClr val="DF918A"/>
      </a:accent4>
      <a:accent5>
        <a:srgbClr val="762000"/>
      </a:accent5>
      <a:accent6>
        <a:srgbClr val="E5DBCB"/>
      </a:accent6>
      <a:hlink>
        <a:srgbClr val="3296EE"/>
      </a:hlink>
      <a:folHlink>
        <a:srgbClr val="80B7A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PPT Template" id="{2F90A112-E7F6-BC42-8CD5-5C3B570A3003}" vid="{3B365C36-3C37-6946-9ED8-AF5DEA2842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7D4C5E096CC3840B0C03DCDE7A79817" ma:contentTypeVersion="16" ma:contentTypeDescription="Create a new document." ma:contentTypeScope="" ma:versionID="7c016a535c23729c4021fc1dac84330a">
  <xsd:schema xmlns:xsd="http://www.w3.org/2001/XMLSchema" xmlns:xs="http://www.w3.org/2001/XMLSchema" xmlns:p="http://schemas.microsoft.com/office/2006/metadata/properties" xmlns:ns2="83337d96-0e85-4589-872c-2e195909a23e" xmlns:ns3="de95e100-9dbe-48b4-b085-f305a627acc8" targetNamespace="http://schemas.microsoft.com/office/2006/metadata/properties" ma:root="true" ma:fieldsID="16b856908a2a30cfdf71755b8b644239" ns2:_="" ns3:_="">
    <xsd:import namespace="83337d96-0e85-4589-872c-2e195909a23e"/>
    <xsd:import namespace="de95e100-9dbe-48b4-b085-f305a627ac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element ref="ns2:MediaServiceOCR" minOccurs="0"/>
                <xsd:element ref="ns3:SharedWithUsers" minOccurs="0"/>
                <xsd:element ref="ns3:SharedWithDetail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337d96-0e85-4589-872c-2e195909a2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95e100-9dbe-48b4-b085-f305a627acc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831ed22-7271-4e5a-808d-02becfd22093}" ma:internalName="TaxCatchAll" ma:showField="CatchAllData" ma:web="de95e100-9dbe-48b4-b085-f305a627ac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3337d96-0e85-4589-872c-2e195909a23e">
      <Terms xmlns="http://schemas.microsoft.com/office/infopath/2007/PartnerControls"/>
    </lcf76f155ced4ddcb4097134ff3c332f>
    <TaxCatchAll xmlns="de95e100-9dbe-48b4-b085-f305a627acc8" xsi:nil="true"/>
  </documentManagement>
</p:properties>
</file>

<file path=customXml/itemProps1.xml><?xml version="1.0" encoding="utf-8"?>
<ds:datastoreItem xmlns:ds="http://schemas.openxmlformats.org/officeDocument/2006/customXml" ds:itemID="{7010F89C-9F27-40E2-B07B-DA746ED61B30}">
  <ds:schemaRefs>
    <ds:schemaRef ds:uri="http://schemas.microsoft.com/sharepoint/v3/contenttype/forms"/>
  </ds:schemaRefs>
</ds:datastoreItem>
</file>

<file path=customXml/itemProps2.xml><?xml version="1.0" encoding="utf-8"?>
<ds:datastoreItem xmlns:ds="http://schemas.openxmlformats.org/officeDocument/2006/customXml" ds:itemID="{C41503C8-BC27-484A-A2ED-A5D4C0CB89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337d96-0e85-4589-872c-2e195909a23e"/>
    <ds:schemaRef ds:uri="de95e100-9dbe-48b4-b085-f305a627ac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9CE9FC7-F488-4CBC-BC57-3C13B4B4EA8E}">
  <ds:schemaRefs>
    <ds:schemaRef ds:uri="http://schemas.microsoft.com/office/2006/documentManagement/types"/>
    <ds:schemaRef ds:uri="http://schemas.openxmlformats.org/package/2006/metadata/core-properties"/>
    <ds:schemaRef ds:uri="http://schemas.microsoft.com/office/infopath/2007/PartnerControls"/>
    <ds:schemaRef ds:uri="http://purl.org/dc/terms/"/>
    <ds:schemaRef ds:uri="http://www.w3.org/XML/1998/namespace"/>
    <ds:schemaRef ds:uri="http://purl.org/dc/dcmitype/"/>
    <ds:schemaRef ds:uri="http://schemas.microsoft.com/office/2006/metadata/properties"/>
    <ds:schemaRef ds:uri="de95e100-9dbe-48b4-b085-f305a627acc8"/>
    <ds:schemaRef ds:uri="83337d96-0e85-4589-872c-2e195909a23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0</TotalTime>
  <Words>1454</Words>
  <Application>Microsoft Office PowerPoint</Application>
  <PresentationFormat>Widescreen</PresentationFormat>
  <Paragraphs>109</Paragraphs>
  <Slides>18</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Calibri</vt:lpstr>
      <vt:lpstr>Garamond</vt:lpstr>
      <vt:lpstr>Roboto</vt:lpstr>
      <vt:lpstr>Roboto light</vt:lpstr>
      <vt:lpstr>Roboto light</vt:lpstr>
      <vt:lpstr>Roboto Slab</vt:lpstr>
      <vt:lpstr>Segoe UI</vt:lpstr>
      <vt:lpstr>1_Education PPT Template</vt:lpstr>
      <vt:lpstr>Information</vt:lpstr>
      <vt:lpstr>PowerPoint Presentation</vt:lpstr>
      <vt:lpstr>Africa Food Crisis </vt:lpstr>
      <vt:lpstr>facts</vt:lpstr>
      <vt:lpstr>drought</vt:lpstr>
      <vt:lpstr>PowerPoint Presentation</vt:lpstr>
      <vt:lpstr>CONFLICT</vt:lpstr>
      <vt:lpstr>PowerPoint Presentation</vt:lpstr>
      <vt:lpstr>CONFLICT</vt:lpstr>
      <vt:lpstr>PowerPoint Presentation</vt:lpstr>
      <vt:lpstr>Caritas Australia’s Response</vt:lpstr>
      <vt:lpstr>Caritas Australia’s Response</vt:lpstr>
      <vt:lpstr>How we can help</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Make Hunger History - Primary</dc:title>
  <dc:creator>Marlin Communications</dc:creator>
  <cp:lastModifiedBy>Nicole Dobrohotoff</cp:lastModifiedBy>
  <cp:revision>3</cp:revision>
  <dcterms:created xsi:type="dcterms:W3CDTF">2014-11-30T23:21:17Z</dcterms:created>
  <dcterms:modified xsi:type="dcterms:W3CDTF">2022-08-01T00:09:14Z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0x01010047D4C5E096CC3840B0C03DCDE7A79817</vt:lpwstr>
  </property>
  <property fmtid="{D5CDD505-2E9C-101B-9397-08002B2CF9AE}" pid="3" name="_dlc_DocIdItemGuid">
    <vt:lpwstr>d7ee03d9-074b-4786-bb99-1c6adf13a550</vt:lpwstr>
  </property>
  <property fmtid="{D5CDD505-2E9C-101B-9397-08002B2CF9AE}" pid="4" name="_ExtendedDescription">
    <vt:lpwstr/>
  </property>
  <property fmtid="{D5CDD505-2E9C-101B-9397-08002B2CF9AE}" pid="5" name="MediaServiceImageTags">
    <vt:lpwstr/>
  </property>
</Properties>
</file>