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27.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36.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496" r:id="rId5"/>
    <p:sldId id="497" r:id="rId6"/>
    <p:sldId id="495" r:id="rId7"/>
    <p:sldId id="256" r:id="rId8"/>
    <p:sldId id="278" r:id="rId9"/>
    <p:sldId id="279" r:id="rId10"/>
    <p:sldId id="281" r:id="rId11"/>
    <p:sldId id="280" r:id="rId12"/>
    <p:sldId id="282" r:id="rId13"/>
    <p:sldId id="283" r:id="rId14"/>
    <p:sldId id="329" r:id="rId15"/>
    <p:sldId id="356" r:id="rId16"/>
    <p:sldId id="288" r:id="rId17"/>
    <p:sldId id="289" r:id="rId18"/>
    <p:sldId id="290" r:id="rId19"/>
    <p:sldId id="291" r:id="rId20"/>
    <p:sldId id="332" r:id="rId21"/>
    <p:sldId id="296" r:id="rId22"/>
    <p:sldId id="330" r:id="rId23"/>
    <p:sldId id="297" r:id="rId24"/>
    <p:sldId id="298" r:id="rId25"/>
    <p:sldId id="299" r:id="rId26"/>
    <p:sldId id="360" r:id="rId27"/>
    <p:sldId id="302" r:id="rId28"/>
    <p:sldId id="333" r:id="rId29"/>
    <p:sldId id="375" r:id="rId30"/>
    <p:sldId id="372" r:id="rId31"/>
    <p:sldId id="368" r:id="rId32"/>
    <p:sldId id="369" r:id="rId33"/>
    <p:sldId id="370" r:id="rId34"/>
    <p:sldId id="371" r:id="rId35"/>
    <p:sldId id="379" r:id="rId36"/>
    <p:sldId id="390" r:id="rId37"/>
    <p:sldId id="341" r:id="rId38"/>
    <p:sldId id="342" r:id="rId39"/>
    <p:sldId id="343" r:id="rId40"/>
    <p:sldId id="344" r:id="rId41"/>
    <p:sldId id="348" r:id="rId42"/>
    <p:sldId id="346" r:id="rId43"/>
    <p:sldId id="349" r:id="rId44"/>
    <p:sldId id="355" r:id="rId45"/>
    <p:sldId id="273" r:id="rId46"/>
    <p:sldId id="382" r:id="rId47"/>
    <p:sldId id="359" r:id="rId48"/>
    <p:sldId id="387" r:id="rId49"/>
    <p:sldId id="386" r:id="rId50"/>
    <p:sldId id="383" r:id="rId51"/>
    <p:sldId id="389" r:id="rId52"/>
    <p:sldId id="493" r:id="rId53"/>
    <p:sldId id="270" r:id="rId54"/>
    <p:sldId id="271" r:id="rId55"/>
  </p:sldIdLst>
  <p:sldSz cx="9144000" cy="6858000" type="screen4x3"/>
  <p:notesSz cx="6858000" cy="150495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3991">
          <p15:clr>
            <a:srgbClr val="A4A3A4"/>
          </p15:clr>
        </p15:guide>
        <p15:guide id="2" orient="horz" pos="346">
          <p15:clr>
            <a:srgbClr val="A4A3A4"/>
          </p15:clr>
        </p15:guide>
        <p15:guide id="3" pos="408">
          <p15:clr>
            <a:srgbClr val="A4A3A4"/>
          </p15:clr>
        </p15:guide>
        <p15:guide id="4" pos="5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F30"/>
    <a:srgbClr val="DECAE2"/>
    <a:srgbClr val="DE9CB7"/>
    <a:srgbClr val="C8E1DF"/>
    <a:srgbClr val="BADDF8"/>
    <a:srgbClr val="DCC17B"/>
    <a:srgbClr val="DDE17C"/>
    <a:srgbClr val="D3DF9D"/>
    <a:srgbClr val="EFC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47B7F-63AB-B0A0-D89B-3F33ED36918E}" v="37" dt="2020-06-02T03:11:07.682"/>
    <p1510:client id="{0856493C-4816-4578-9ED9-CD9C25397670}" v="19" dt="2020-06-02T03:05:23.488"/>
    <p1510:client id="{15C7889C-1BE5-1404-8E51-C265D7599AB6}" v="3" dt="2020-06-02T03:03:20.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808" y="56"/>
      </p:cViewPr>
      <p:guideLst>
        <p:guide orient="horz" pos="3991"/>
        <p:guide orient="horz" pos="346"/>
        <p:guide pos="408"/>
        <p:guide pos="53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C0658-A10A-4E90-B5ED-F493AF3E78BD}" type="datetimeFigureOut">
              <a:rPr lang="en-AU" smtClean="0"/>
              <a:t>2/06/2020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8CBAB-B2DD-4CC5-8FC4-B224F292A014}" type="slidenum">
              <a:rPr lang="en-AU" smtClean="0"/>
              <a:t>‹#›</a:t>
            </a:fld>
            <a:endParaRPr lang="en-AU"/>
          </a:p>
        </p:txBody>
      </p:sp>
    </p:spTree>
    <p:extLst>
      <p:ext uri="{BB962C8B-B14F-4D97-AF65-F5344CB8AC3E}">
        <p14:creationId xmlns:p14="http://schemas.microsoft.com/office/powerpoint/2010/main" val="237020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logs.worldbank.org/dev4peace/2019-update-how-long-do-refugees-stay-exile-find-out-beware-averag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un.org/en/development/desa/population/migration/events/coordination/15/documents/papers/14_UNHCR_nd.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nhcr.org/globaltrends201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nhcr.org/globaltrends201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nhcr.org/globaltrends201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2.vatican.va/content/francesco/en/messages/migration/documents/papa-francesco_20140903_world-migrants-day-2015.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366176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Thai</a:t>
            </a:r>
            <a:r>
              <a:rPr lang="en-AU" baseline="0"/>
              <a:t> Burma border PC 2012</a:t>
            </a:r>
          </a:p>
          <a:p>
            <a:r>
              <a:rPr lang="en-AU"/>
              <a:t>Photo credit: Oliver White / Caritas Australia</a:t>
            </a:r>
          </a:p>
        </p:txBody>
      </p:sp>
      <p:sp>
        <p:nvSpPr>
          <p:cNvPr id="4" name="Slide Number Placeholder 3"/>
          <p:cNvSpPr>
            <a:spLocks noGrp="1"/>
          </p:cNvSpPr>
          <p:nvPr>
            <p:ph type="sldNum" sz="quarter" idx="10"/>
          </p:nvPr>
        </p:nvSpPr>
        <p:spPr/>
        <p:txBody>
          <a:bodyPr/>
          <a:lstStyle/>
          <a:p>
            <a:fld id="{6AC8CBAB-B2DD-4CC5-8FC4-B224F292A014}" type="slidenum">
              <a:rPr lang="en-AU" smtClean="0"/>
              <a:t>12</a:t>
            </a:fld>
            <a:endParaRPr lang="en-AU"/>
          </a:p>
        </p:txBody>
      </p:sp>
    </p:spTree>
    <p:extLst>
      <p:ext uri="{BB962C8B-B14F-4D97-AF65-F5344CB8AC3E}">
        <p14:creationId xmlns:p14="http://schemas.microsoft.com/office/powerpoint/2010/main" val="243777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13</a:t>
            </a:fld>
            <a:endParaRPr lang="en-AU"/>
          </a:p>
        </p:txBody>
      </p:sp>
    </p:spTree>
    <p:extLst>
      <p:ext uri="{BB962C8B-B14F-4D97-AF65-F5344CB8AC3E}">
        <p14:creationId xmlns:p14="http://schemas.microsoft.com/office/powerpoint/2010/main" val="375665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EFF5E3-F957-4DE5-BEF9-A32C092545C4}" type="slidenum">
              <a:rPr lang="en-AU" altLang="en-US"/>
              <a:pPr eaLnBrk="1" hangingPunct="1"/>
              <a:t>14</a:t>
            </a:fld>
            <a:endParaRPr lang="en-AU" altLang="en-US"/>
          </a:p>
        </p:txBody>
      </p:sp>
    </p:spTree>
    <p:extLst>
      <p:ext uri="{BB962C8B-B14F-4D97-AF65-F5344CB8AC3E}">
        <p14:creationId xmlns:p14="http://schemas.microsoft.com/office/powerpoint/2010/main" val="205409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7338C8-F03B-48CA-9B1D-DE00AD11CFF1}" type="slidenum">
              <a:rPr lang="en-AU" altLang="en-US"/>
              <a:pPr eaLnBrk="1" hangingPunct="1"/>
              <a:t>15</a:t>
            </a:fld>
            <a:endParaRPr lang="en-AU" altLang="en-US"/>
          </a:p>
        </p:txBody>
      </p:sp>
    </p:spTree>
    <p:extLst>
      <p:ext uri="{BB962C8B-B14F-4D97-AF65-F5344CB8AC3E}">
        <p14:creationId xmlns:p14="http://schemas.microsoft.com/office/powerpoint/2010/main" val="45521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AAB321-155D-43F3-967E-FFD071A6B432}" type="slidenum">
              <a:rPr lang="en-AU" altLang="en-US"/>
              <a:pPr eaLnBrk="1" hangingPunct="1"/>
              <a:t>16</a:t>
            </a:fld>
            <a:endParaRPr lang="en-AU" altLang="en-US"/>
          </a:p>
        </p:txBody>
      </p:sp>
    </p:spTree>
    <p:extLst>
      <p:ext uri="{BB962C8B-B14F-4D97-AF65-F5344CB8AC3E}">
        <p14:creationId xmlns:p14="http://schemas.microsoft.com/office/powerpoint/2010/main" val="64947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Mali</a:t>
            </a:r>
          </a:p>
          <a:p>
            <a:r>
              <a:rPr lang="en-AU"/>
              <a:t>Photo</a:t>
            </a:r>
            <a:r>
              <a:rPr lang="en-AU" baseline="0"/>
              <a:t> credit: Catholic Relief Services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17</a:t>
            </a:fld>
            <a:endParaRPr lang="en-AU"/>
          </a:p>
        </p:txBody>
      </p:sp>
    </p:spTree>
    <p:extLst>
      <p:ext uri="{BB962C8B-B14F-4D97-AF65-F5344CB8AC3E}">
        <p14:creationId xmlns:p14="http://schemas.microsoft.com/office/powerpoint/2010/main" val="237814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038FAE-A285-4F30-AE4B-42B9DA6A077F}" type="slidenum">
              <a:rPr lang="en-AU" altLang="en-US"/>
              <a:pPr eaLnBrk="1" hangingPunct="1"/>
              <a:t>18</a:t>
            </a:fld>
            <a:endParaRPr lang="en-AU" altLang="en-US"/>
          </a:p>
        </p:txBody>
      </p:sp>
    </p:spTree>
    <p:extLst>
      <p:ext uri="{BB962C8B-B14F-4D97-AF65-F5344CB8AC3E}">
        <p14:creationId xmlns:p14="http://schemas.microsoft.com/office/powerpoint/2010/main" val="56526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Photo credit: Caritas </a:t>
            </a:r>
            <a:r>
              <a:rPr lang="en-AU" err="1"/>
              <a:t>Internationalis</a:t>
            </a:r>
            <a:r>
              <a:rPr lang="en-AU"/>
              <a:t>/ CLMC J. </a:t>
            </a:r>
            <a:r>
              <a:rPr lang="en-AU" err="1"/>
              <a:t>Khoury</a:t>
            </a:r>
            <a:endParaRPr lang="en-AU"/>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19</a:t>
            </a:fld>
            <a:endParaRPr lang="en-AU"/>
          </a:p>
        </p:txBody>
      </p:sp>
    </p:spTree>
    <p:extLst>
      <p:ext uri="{BB962C8B-B14F-4D97-AF65-F5344CB8AC3E}">
        <p14:creationId xmlns:p14="http://schemas.microsoft.com/office/powerpoint/2010/main" val="206530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36595F-221B-4B28-9278-372CF24392FE}" type="slidenum">
              <a:rPr lang="en-AU" altLang="en-US"/>
              <a:pPr eaLnBrk="1" hangingPunct="1"/>
              <a:t>20</a:t>
            </a:fld>
            <a:endParaRPr lang="en-AU" altLang="en-US"/>
          </a:p>
        </p:txBody>
      </p:sp>
    </p:spTree>
    <p:extLst>
      <p:ext uri="{BB962C8B-B14F-4D97-AF65-F5344CB8AC3E}">
        <p14:creationId xmlns:p14="http://schemas.microsoft.com/office/powerpoint/2010/main" val="2804721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6B0051-DA10-4376-AB6E-457E65A240EE}" type="slidenum">
              <a:rPr lang="en-AU" altLang="en-US"/>
              <a:pPr eaLnBrk="1" hangingPunct="1"/>
              <a:t>21</a:t>
            </a:fld>
            <a:endParaRPr lang="en-AU" altLang="en-US"/>
          </a:p>
        </p:txBody>
      </p:sp>
    </p:spTree>
    <p:extLst>
      <p:ext uri="{BB962C8B-B14F-4D97-AF65-F5344CB8AC3E}">
        <p14:creationId xmlns:p14="http://schemas.microsoft.com/office/powerpoint/2010/main" val="121754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Photo credits: </a:t>
            </a:r>
          </a:p>
          <a:p>
            <a:r>
              <a:rPr lang="en-AU"/>
              <a:t>Catholic</a:t>
            </a:r>
            <a:r>
              <a:rPr lang="en-AU" baseline="0"/>
              <a:t> Relief Services (Niger)</a:t>
            </a:r>
            <a:endParaRPr lang="en-AU"/>
          </a:p>
          <a:p>
            <a:r>
              <a:rPr lang="en-AU"/>
              <a:t>Caritas</a:t>
            </a:r>
            <a:r>
              <a:rPr lang="en-AU" baseline="0"/>
              <a:t> </a:t>
            </a:r>
            <a:r>
              <a:rPr lang="en-AU" baseline="0" err="1"/>
              <a:t>Internationalis</a:t>
            </a:r>
            <a:r>
              <a:rPr lang="en-AU" baseline="0"/>
              <a:t> (Syria)</a:t>
            </a:r>
          </a:p>
          <a:p>
            <a:r>
              <a:rPr lang="en-AU" baseline="0"/>
              <a:t>Caritas </a:t>
            </a:r>
            <a:r>
              <a:rPr lang="en-AU" baseline="0" err="1"/>
              <a:t>Internationalis</a:t>
            </a:r>
            <a:r>
              <a:rPr lang="en-AU" baseline="0"/>
              <a:t> (Sudan)</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a:t>
            </a:fld>
            <a:endParaRPr lang="en-AU"/>
          </a:p>
        </p:txBody>
      </p:sp>
    </p:spTree>
    <p:extLst>
      <p:ext uri="{BB962C8B-B14F-4D97-AF65-F5344CB8AC3E}">
        <p14:creationId xmlns:p14="http://schemas.microsoft.com/office/powerpoint/2010/main" val="234192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A63412-14E3-4B2B-99C0-8D699786CB2A}" type="slidenum">
              <a:rPr lang="en-AU" altLang="en-US"/>
              <a:pPr eaLnBrk="1" hangingPunct="1"/>
              <a:t>22</a:t>
            </a:fld>
            <a:endParaRPr lang="en-AU" altLang="en-US"/>
          </a:p>
        </p:txBody>
      </p:sp>
    </p:spTree>
    <p:extLst>
      <p:ext uri="{BB962C8B-B14F-4D97-AF65-F5344CB8AC3E}">
        <p14:creationId xmlns:p14="http://schemas.microsoft.com/office/powerpoint/2010/main" val="3717410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Photo credit: Caritas </a:t>
            </a:r>
            <a:r>
              <a:rPr lang="en-AU" err="1"/>
              <a:t>Internationalis</a:t>
            </a:r>
            <a:endParaRPr lang="en-AU"/>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23</a:t>
            </a:fld>
            <a:endParaRPr lang="en-AU"/>
          </a:p>
        </p:txBody>
      </p:sp>
    </p:spTree>
    <p:extLst>
      <p:ext uri="{BB962C8B-B14F-4D97-AF65-F5344CB8AC3E}">
        <p14:creationId xmlns:p14="http://schemas.microsoft.com/office/powerpoint/2010/main" val="341641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669B93-4CC7-4038-B92E-4E6A82BB50A7}" type="slidenum">
              <a:rPr lang="en-AU" altLang="en-US"/>
              <a:pPr eaLnBrk="1" hangingPunct="1"/>
              <a:t>24</a:t>
            </a:fld>
            <a:endParaRPr lang="en-AU" altLang="en-US"/>
          </a:p>
        </p:txBody>
      </p:sp>
    </p:spTree>
    <p:extLst>
      <p:ext uri="{BB962C8B-B14F-4D97-AF65-F5344CB8AC3E}">
        <p14:creationId xmlns:p14="http://schemas.microsoft.com/office/powerpoint/2010/main" val="1451024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Somalia</a:t>
            </a:r>
          </a:p>
          <a:p>
            <a:r>
              <a:rPr lang="en-AU"/>
              <a:t>Photo credit: Catholic Relief Services / Neil Deles</a:t>
            </a:r>
          </a:p>
        </p:txBody>
      </p:sp>
      <p:sp>
        <p:nvSpPr>
          <p:cNvPr id="4" name="Slide Number Placeholder 3"/>
          <p:cNvSpPr>
            <a:spLocks noGrp="1"/>
          </p:cNvSpPr>
          <p:nvPr>
            <p:ph type="sldNum" sz="quarter" idx="10"/>
          </p:nvPr>
        </p:nvSpPr>
        <p:spPr/>
        <p:txBody>
          <a:bodyPr/>
          <a:lstStyle/>
          <a:p>
            <a:fld id="{6AC8CBAB-B2DD-4CC5-8FC4-B224F292A014}" type="slidenum">
              <a:rPr lang="en-AU" smtClean="0"/>
              <a:t>25</a:t>
            </a:fld>
            <a:endParaRPr lang="en-AU"/>
          </a:p>
        </p:txBody>
      </p:sp>
    </p:spTree>
    <p:extLst>
      <p:ext uri="{BB962C8B-B14F-4D97-AF65-F5344CB8AC3E}">
        <p14:creationId xmlns:p14="http://schemas.microsoft.com/office/powerpoint/2010/main" val="359460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26</a:t>
            </a:fld>
            <a:endParaRPr lang="en-AU"/>
          </a:p>
        </p:txBody>
      </p:sp>
    </p:spTree>
    <p:extLst>
      <p:ext uri="{BB962C8B-B14F-4D97-AF65-F5344CB8AC3E}">
        <p14:creationId xmlns:p14="http://schemas.microsoft.com/office/powerpoint/2010/main" val="2934212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a:t>Data around displacement varies and there has been much discussion around these figures.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Source:  </a:t>
            </a:r>
            <a:r>
              <a:rPr lang="en-AU">
                <a:hlinkClick r:id="rId3"/>
              </a:rPr>
              <a:t>https://blogs.worldbank.org/dev4peace/2019-update-how-long-do-refugees-stay-exile-find-out-beware-averages</a:t>
            </a:r>
            <a:endParaRPr lang="en-AU"/>
          </a:p>
          <a:p>
            <a:r>
              <a:rPr lang="en-AU">
                <a:hlinkClick r:id="rId4"/>
              </a:rPr>
              <a:t>https://www.un.org/en/development/desa/population/migration/events/coordination/15/documents/papers/14_UNHCR_nd.pdf</a:t>
            </a:r>
            <a:endParaRPr lang="en-AU"/>
          </a:p>
          <a:p>
            <a:r>
              <a:rPr lang="en-AU"/>
              <a:t>Photo</a:t>
            </a:r>
            <a:r>
              <a:rPr lang="en-AU" baseline="0"/>
              <a:t> credit: Paul Jeffrey / ACT-Caritas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28</a:t>
            </a:fld>
            <a:endParaRPr lang="en-AU"/>
          </a:p>
        </p:txBody>
      </p:sp>
    </p:spTree>
    <p:extLst>
      <p:ext uri="{BB962C8B-B14F-4D97-AF65-F5344CB8AC3E}">
        <p14:creationId xmlns:p14="http://schemas.microsoft.com/office/powerpoint/2010/main" val="216757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Source:  </a:t>
            </a:r>
            <a:r>
              <a:rPr lang="en-AU">
                <a:hlinkClick r:id="rId3"/>
              </a:rPr>
              <a:t>https://www.unhcr.org/globaltrends2018/</a:t>
            </a:r>
            <a:endParaRPr lang="en-AU"/>
          </a:p>
          <a:p>
            <a:r>
              <a:rPr lang="en-AU"/>
              <a:t>Photo credit:</a:t>
            </a:r>
            <a:r>
              <a:rPr lang="en-AU" baseline="0"/>
              <a:t> Caritas Internationalis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29</a:t>
            </a:fld>
            <a:endParaRPr lang="en-AU"/>
          </a:p>
        </p:txBody>
      </p:sp>
    </p:spTree>
    <p:extLst>
      <p:ext uri="{BB962C8B-B14F-4D97-AF65-F5344CB8AC3E}">
        <p14:creationId xmlns:p14="http://schemas.microsoft.com/office/powerpoint/2010/main" val="2807747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DRC</a:t>
            </a:r>
            <a:r>
              <a:rPr lang="en-AU" baseline="0"/>
              <a:t> </a:t>
            </a:r>
          </a:p>
          <a:p>
            <a:r>
              <a:rPr lang="en-AU" baseline="0"/>
              <a:t>Source: </a:t>
            </a:r>
            <a:r>
              <a:rPr lang="en-AU">
                <a:hlinkClick r:id="rId3"/>
              </a:rPr>
              <a:t>https://www.unhcr.org/globaltrends2018/</a:t>
            </a:r>
            <a:endParaRPr lang="en-AU" baseline="0"/>
          </a:p>
          <a:p>
            <a:r>
              <a:rPr lang="en-AU" baseline="0"/>
              <a:t>Photo credit: Caritas Australia</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30</a:t>
            </a:fld>
            <a:endParaRPr lang="en-AU"/>
          </a:p>
        </p:txBody>
      </p:sp>
    </p:spTree>
    <p:extLst>
      <p:ext uri="{BB962C8B-B14F-4D97-AF65-F5344CB8AC3E}">
        <p14:creationId xmlns:p14="http://schemas.microsoft.com/office/powerpoint/2010/main" val="4138544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Thai Burma border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Source:</a:t>
            </a:r>
            <a:r>
              <a:rPr lang="en-AU" baseline="0"/>
              <a:t> </a:t>
            </a:r>
            <a:r>
              <a:rPr lang="en-AU">
                <a:hlinkClick r:id="rId3"/>
              </a:rPr>
              <a:t>https://www.unhcr.org/globaltrends2018/</a:t>
            </a:r>
            <a:endParaRPr lang="en-AU" baseline="0"/>
          </a:p>
          <a:p>
            <a:r>
              <a:rPr lang="en-AU" baseline="0"/>
              <a:t>Photo credit: Oliver White / Caritas Australia</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31</a:t>
            </a:fld>
            <a:endParaRPr lang="en-AU"/>
          </a:p>
        </p:txBody>
      </p:sp>
    </p:spTree>
    <p:extLst>
      <p:ext uri="{BB962C8B-B14F-4D97-AF65-F5344CB8AC3E}">
        <p14:creationId xmlns:p14="http://schemas.microsoft.com/office/powerpoint/2010/main" val="1079669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Source: Pope</a:t>
            </a:r>
            <a:r>
              <a:rPr lang="en-AU" baseline="0"/>
              <a:t> Francis, </a:t>
            </a:r>
            <a:r>
              <a:rPr lang="en-AU" sz="1200" i="1" kern="1200">
                <a:solidFill>
                  <a:schemeClr val="tx1"/>
                </a:solidFill>
                <a:effectLst/>
                <a:latin typeface="+mn-lt"/>
                <a:ea typeface="+mn-ea"/>
                <a:cs typeface="+mn-cs"/>
              </a:rPr>
              <a:t>Message of his holiness Pope Francis</a:t>
            </a:r>
          </a:p>
          <a:p>
            <a:r>
              <a:rPr lang="en-AU" sz="1200" i="1" kern="1200">
                <a:solidFill>
                  <a:schemeClr val="tx1"/>
                </a:solidFill>
                <a:effectLst/>
                <a:latin typeface="+mn-lt"/>
                <a:ea typeface="+mn-ea"/>
                <a:cs typeface="+mn-cs"/>
              </a:rPr>
              <a:t>For the 101st World day of migrants and refugees (2015), </a:t>
            </a:r>
            <a:r>
              <a:rPr lang="en-AU" sz="1200" i="0" kern="1200">
                <a:solidFill>
                  <a:schemeClr val="tx1"/>
                </a:solidFill>
                <a:effectLst/>
                <a:latin typeface="+mn-lt"/>
                <a:ea typeface="+mn-ea"/>
                <a:cs typeface="+mn-cs"/>
              </a:rPr>
              <a:t>2014</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a:solidFill>
                  <a:schemeClr val="tx1"/>
                </a:solidFill>
                <a:effectLst/>
                <a:latin typeface="+mn-lt"/>
                <a:ea typeface="+mn-ea"/>
                <a:cs typeface="+mn-cs"/>
                <a:hlinkClick r:id="rId3"/>
              </a:rPr>
              <a:t>https://w2.vatican.va/content/francesco/en/messages/migration/documents/papa-francesco_20140903_world-migrants-day-2015.html</a:t>
            </a:r>
            <a:r>
              <a:rPr lang="en-AU" sz="1200" kern="1200">
                <a:solidFill>
                  <a:schemeClr val="tx1"/>
                </a:solidFill>
                <a:effectLst/>
                <a:latin typeface="+mn-lt"/>
                <a:ea typeface="+mn-ea"/>
                <a:cs typeface="+mn-cs"/>
              </a:rPr>
              <a:t> </a:t>
            </a:r>
          </a:p>
          <a:p>
            <a:endParaRPr lang="en-AU" sz="1200" i="1"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32</a:t>
            </a:fld>
            <a:endParaRPr lang="en-AU"/>
          </a:p>
        </p:txBody>
      </p:sp>
    </p:spTree>
    <p:extLst>
      <p:ext uri="{BB962C8B-B14F-4D97-AF65-F5344CB8AC3E}">
        <p14:creationId xmlns:p14="http://schemas.microsoft.com/office/powerpoint/2010/main" val="292487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5</a:t>
            </a:fld>
            <a:endParaRPr lang="en-AU"/>
          </a:p>
        </p:txBody>
      </p:sp>
    </p:spTree>
    <p:extLst>
      <p:ext uri="{BB962C8B-B14F-4D97-AF65-F5344CB8AC3E}">
        <p14:creationId xmlns:p14="http://schemas.microsoft.com/office/powerpoint/2010/main" val="2537787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Sudan</a:t>
            </a:r>
          </a:p>
          <a:p>
            <a:pPr marL="0" marR="0" indent="0" algn="l" defTabSz="914400" rtl="0" eaLnBrk="1" fontAlgn="auto" latinLnBrk="0" hangingPunct="1">
              <a:lnSpc>
                <a:spcPct val="100000"/>
              </a:lnSpc>
              <a:spcBef>
                <a:spcPts val="0"/>
              </a:spcBef>
              <a:spcAft>
                <a:spcPts val="0"/>
              </a:spcAft>
              <a:buClrTx/>
              <a:buSzTx/>
              <a:buFontTx/>
              <a:buNone/>
              <a:tabLst/>
              <a:defRPr/>
            </a:pPr>
            <a:r>
              <a:rPr lang="en-AU"/>
              <a:t>Photo</a:t>
            </a:r>
            <a:r>
              <a:rPr lang="en-AU" baseline="0"/>
              <a:t> credit: Paul Jeffrey / ACT-Caritas</a:t>
            </a:r>
            <a:endParaRPr lang="en-AU"/>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34</a:t>
            </a:fld>
            <a:endParaRPr lang="en-AU"/>
          </a:p>
        </p:txBody>
      </p:sp>
    </p:spTree>
    <p:extLst>
      <p:ext uri="{BB962C8B-B14F-4D97-AF65-F5344CB8AC3E}">
        <p14:creationId xmlns:p14="http://schemas.microsoft.com/office/powerpoint/2010/main" val="3140518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Niger</a:t>
            </a:r>
          </a:p>
          <a:p>
            <a:r>
              <a:rPr lang="en-AU"/>
              <a:t>Photo credit: Ryan Worms</a:t>
            </a:r>
            <a:r>
              <a:rPr lang="en-AU" baseline="0"/>
              <a:t> / Caritas </a:t>
            </a:r>
            <a:r>
              <a:rPr lang="en-AU" baseline="0" err="1"/>
              <a:t>Internationalis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35</a:t>
            </a:fld>
            <a:endParaRPr lang="en-AU"/>
          </a:p>
        </p:txBody>
      </p:sp>
    </p:spTree>
    <p:extLst>
      <p:ext uri="{BB962C8B-B14F-4D97-AF65-F5344CB8AC3E}">
        <p14:creationId xmlns:p14="http://schemas.microsoft.com/office/powerpoint/2010/main" val="129604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Sudan</a:t>
            </a:r>
          </a:p>
          <a:p>
            <a:pPr marL="0" marR="0" indent="0" algn="l" defTabSz="914400" rtl="0" eaLnBrk="1" fontAlgn="auto" latinLnBrk="0" hangingPunct="1">
              <a:lnSpc>
                <a:spcPct val="100000"/>
              </a:lnSpc>
              <a:spcBef>
                <a:spcPts val="0"/>
              </a:spcBef>
              <a:spcAft>
                <a:spcPts val="0"/>
              </a:spcAft>
              <a:buClrTx/>
              <a:buSzTx/>
              <a:buFontTx/>
              <a:buNone/>
              <a:tabLst/>
              <a:defRPr/>
            </a:pPr>
            <a:r>
              <a:rPr lang="en-AU"/>
              <a:t>Photo</a:t>
            </a:r>
            <a:r>
              <a:rPr lang="en-AU" baseline="0"/>
              <a:t> credit: Paul Jeffrey / ACT-Caritas</a:t>
            </a:r>
            <a:endParaRPr lang="en-AU"/>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36</a:t>
            </a:fld>
            <a:endParaRPr lang="en-AU"/>
          </a:p>
        </p:txBody>
      </p:sp>
    </p:spTree>
    <p:extLst>
      <p:ext uri="{BB962C8B-B14F-4D97-AF65-F5344CB8AC3E}">
        <p14:creationId xmlns:p14="http://schemas.microsoft.com/office/powerpoint/2010/main" val="4174322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t>Sudan</a:t>
            </a:r>
          </a:p>
          <a:p>
            <a:pPr marL="0" marR="0" indent="0" algn="l" defTabSz="914400" rtl="0" eaLnBrk="1" fontAlgn="auto" latinLnBrk="0" hangingPunct="1">
              <a:lnSpc>
                <a:spcPct val="100000"/>
              </a:lnSpc>
              <a:spcBef>
                <a:spcPts val="0"/>
              </a:spcBef>
              <a:spcAft>
                <a:spcPts val="0"/>
              </a:spcAft>
              <a:buClrTx/>
              <a:buSzTx/>
              <a:buFontTx/>
              <a:buNone/>
              <a:tabLst/>
              <a:defRPr/>
            </a:pPr>
            <a:r>
              <a:rPr lang="en-AU"/>
              <a:t>Photo</a:t>
            </a:r>
            <a:r>
              <a:rPr lang="en-AU" baseline="0"/>
              <a:t> credit: Paul Jeffrey / ACT-Caritas</a:t>
            </a:r>
            <a:endParaRPr lang="en-AU"/>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37</a:t>
            </a:fld>
            <a:endParaRPr lang="en-AU"/>
          </a:p>
        </p:txBody>
      </p:sp>
    </p:spTree>
    <p:extLst>
      <p:ext uri="{BB962C8B-B14F-4D97-AF65-F5344CB8AC3E}">
        <p14:creationId xmlns:p14="http://schemas.microsoft.com/office/powerpoint/2010/main" val="372274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Thai Burma border</a:t>
            </a:r>
          </a:p>
          <a:p>
            <a:r>
              <a:rPr lang="en-AU"/>
              <a:t>Photo credit:</a:t>
            </a:r>
            <a:r>
              <a:rPr lang="en-AU" baseline="0"/>
              <a:t> Oliver White / Caritas Australia</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38</a:t>
            </a:fld>
            <a:endParaRPr lang="en-AU"/>
          </a:p>
        </p:txBody>
      </p:sp>
    </p:spTree>
    <p:extLst>
      <p:ext uri="{BB962C8B-B14F-4D97-AF65-F5344CB8AC3E}">
        <p14:creationId xmlns:p14="http://schemas.microsoft.com/office/powerpoint/2010/main" val="3444452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Darfur</a:t>
            </a:r>
          </a:p>
          <a:p>
            <a:r>
              <a:rPr lang="en-AU"/>
              <a:t>Photo</a:t>
            </a:r>
            <a:r>
              <a:rPr lang="en-AU" baseline="0"/>
              <a:t> credit: Laura </a:t>
            </a:r>
            <a:r>
              <a:rPr lang="en-AU" baseline="0" err="1"/>
              <a:t>Sheahan</a:t>
            </a:r>
            <a:r>
              <a:rPr lang="en-AU" baseline="0"/>
              <a:t> / Caritas-ACT</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39</a:t>
            </a:fld>
            <a:endParaRPr lang="en-AU"/>
          </a:p>
        </p:txBody>
      </p:sp>
    </p:spTree>
    <p:extLst>
      <p:ext uri="{BB962C8B-B14F-4D97-AF65-F5344CB8AC3E}">
        <p14:creationId xmlns:p14="http://schemas.microsoft.com/office/powerpoint/2010/main" val="332202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DRC</a:t>
            </a:r>
          </a:p>
          <a:p>
            <a:r>
              <a:rPr lang="en-AU"/>
              <a:t>Photo credit: Caritas Australia</a:t>
            </a:r>
          </a:p>
        </p:txBody>
      </p:sp>
      <p:sp>
        <p:nvSpPr>
          <p:cNvPr id="4" name="Slide Number Placeholder 3"/>
          <p:cNvSpPr>
            <a:spLocks noGrp="1"/>
          </p:cNvSpPr>
          <p:nvPr>
            <p:ph type="sldNum" sz="quarter" idx="10"/>
          </p:nvPr>
        </p:nvSpPr>
        <p:spPr/>
        <p:txBody>
          <a:bodyPr/>
          <a:lstStyle/>
          <a:p>
            <a:fld id="{6AC8CBAB-B2DD-4CC5-8FC4-B224F292A014}" type="slidenum">
              <a:rPr lang="en-AU" smtClean="0"/>
              <a:t>40</a:t>
            </a:fld>
            <a:endParaRPr lang="en-AU"/>
          </a:p>
        </p:txBody>
      </p:sp>
    </p:spTree>
    <p:extLst>
      <p:ext uri="{BB962C8B-B14F-4D97-AF65-F5344CB8AC3E}">
        <p14:creationId xmlns:p14="http://schemas.microsoft.com/office/powerpoint/2010/main" val="2702083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Sudan</a:t>
            </a:r>
          </a:p>
          <a:p>
            <a:r>
              <a:rPr lang="en-AU"/>
              <a:t>Photo</a:t>
            </a:r>
            <a:r>
              <a:rPr lang="en-AU" baseline="0"/>
              <a:t> credit: Caritas </a:t>
            </a:r>
            <a:r>
              <a:rPr lang="en-AU" baseline="0" err="1"/>
              <a:t>Internationalis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42</a:t>
            </a:fld>
            <a:endParaRPr lang="en-AU"/>
          </a:p>
        </p:txBody>
      </p:sp>
    </p:spTree>
    <p:extLst>
      <p:ext uri="{BB962C8B-B14F-4D97-AF65-F5344CB8AC3E}">
        <p14:creationId xmlns:p14="http://schemas.microsoft.com/office/powerpoint/2010/main" val="626630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North</a:t>
            </a:r>
            <a:r>
              <a:rPr lang="en-AU" baseline="0"/>
              <a:t> Kenya drought</a:t>
            </a:r>
          </a:p>
          <a:p>
            <a:r>
              <a:rPr lang="en-AU" baseline="0"/>
              <a:t>Photo credit: Joseph </a:t>
            </a:r>
            <a:r>
              <a:rPr lang="en-AU" baseline="0" err="1"/>
              <a:t>Mirgichan</a:t>
            </a:r>
            <a:r>
              <a:rPr lang="en-AU" baseline="0"/>
              <a:t> / Caritas Australia</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43</a:t>
            </a:fld>
            <a:endParaRPr lang="en-AU"/>
          </a:p>
        </p:txBody>
      </p:sp>
    </p:spTree>
    <p:extLst>
      <p:ext uri="{BB962C8B-B14F-4D97-AF65-F5344CB8AC3E}">
        <p14:creationId xmlns:p14="http://schemas.microsoft.com/office/powerpoint/2010/main" val="1552749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Niger</a:t>
            </a:r>
          </a:p>
          <a:p>
            <a:r>
              <a:rPr lang="en-AU"/>
              <a:t>Photo</a:t>
            </a:r>
            <a:r>
              <a:rPr lang="en-AU" baseline="0"/>
              <a:t> credit: François </a:t>
            </a:r>
            <a:r>
              <a:rPr lang="en-AU" baseline="0" err="1"/>
              <a:t>Therrin</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44</a:t>
            </a:fld>
            <a:endParaRPr lang="en-AU"/>
          </a:p>
        </p:txBody>
      </p:sp>
    </p:spTree>
    <p:extLst>
      <p:ext uri="{BB962C8B-B14F-4D97-AF65-F5344CB8AC3E}">
        <p14:creationId xmlns:p14="http://schemas.microsoft.com/office/powerpoint/2010/main" val="362659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6</a:t>
            </a:fld>
            <a:endParaRPr lang="en-AU"/>
          </a:p>
        </p:txBody>
      </p:sp>
    </p:spTree>
    <p:extLst>
      <p:ext uri="{BB962C8B-B14F-4D97-AF65-F5344CB8AC3E}">
        <p14:creationId xmlns:p14="http://schemas.microsoft.com/office/powerpoint/2010/main" val="1409807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Syrian</a:t>
            </a:r>
            <a:r>
              <a:rPr lang="en-AU" baseline="0"/>
              <a:t> refugees</a:t>
            </a:r>
          </a:p>
          <a:p>
            <a:r>
              <a:rPr lang="en-AU" baseline="0"/>
              <a:t>Photo credit: Catholic Relief Services</a:t>
            </a:r>
          </a:p>
          <a:p>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45</a:t>
            </a:fld>
            <a:endParaRPr lang="en-AU"/>
          </a:p>
        </p:txBody>
      </p:sp>
    </p:spTree>
    <p:extLst>
      <p:ext uri="{BB962C8B-B14F-4D97-AF65-F5344CB8AC3E}">
        <p14:creationId xmlns:p14="http://schemas.microsoft.com/office/powerpoint/2010/main" val="3674888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Thai Burma border</a:t>
            </a:r>
          </a:p>
          <a:p>
            <a:r>
              <a:rPr lang="en-AU"/>
              <a:t>Photo</a:t>
            </a:r>
            <a:r>
              <a:rPr lang="en-AU" baseline="0"/>
              <a:t> credit: Oliver White/ Caritas Australia</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46</a:t>
            </a:fld>
            <a:endParaRPr lang="en-AU"/>
          </a:p>
        </p:txBody>
      </p:sp>
    </p:spTree>
    <p:extLst>
      <p:ext uri="{BB962C8B-B14F-4D97-AF65-F5344CB8AC3E}">
        <p14:creationId xmlns:p14="http://schemas.microsoft.com/office/powerpoint/2010/main" val="1503604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Syrian refugees</a:t>
            </a:r>
          </a:p>
          <a:p>
            <a:r>
              <a:rPr lang="en-AU"/>
              <a:t>Photo credit: Caritas </a:t>
            </a:r>
            <a:r>
              <a:rPr lang="en-AU" err="1"/>
              <a:t>Internationalis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47</a:t>
            </a:fld>
            <a:endParaRPr lang="en-AU"/>
          </a:p>
        </p:txBody>
      </p:sp>
    </p:spTree>
    <p:extLst>
      <p:ext uri="{BB962C8B-B14F-4D97-AF65-F5344CB8AC3E}">
        <p14:creationId xmlns:p14="http://schemas.microsoft.com/office/powerpoint/2010/main" val="1118794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An</a:t>
            </a:r>
            <a:r>
              <a:rPr lang="en-AU" baseline="0"/>
              <a:t> internet connection is required to use the hyperlinks.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48</a:t>
            </a:fld>
            <a:endParaRPr lang="en-AU"/>
          </a:p>
        </p:txBody>
      </p:sp>
    </p:spTree>
    <p:extLst>
      <p:ext uri="{BB962C8B-B14F-4D97-AF65-F5344CB8AC3E}">
        <p14:creationId xmlns:p14="http://schemas.microsoft.com/office/powerpoint/2010/main" val="35616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7</a:t>
            </a:fld>
            <a:endParaRPr lang="en-AU"/>
          </a:p>
        </p:txBody>
      </p:sp>
    </p:spTree>
    <p:extLst>
      <p:ext uri="{BB962C8B-B14F-4D97-AF65-F5344CB8AC3E}">
        <p14:creationId xmlns:p14="http://schemas.microsoft.com/office/powerpoint/2010/main" val="160581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8</a:t>
            </a:fld>
            <a:endParaRPr lang="en-AU"/>
          </a:p>
        </p:txBody>
      </p:sp>
    </p:spTree>
    <p:extLst>
      <p:ext uri="{BB962C8B-B14F-4D97-AF65-F5344CB8AC3E}">
        <p14:creationId xmlns:p14="http://schemas.microsoft.com/office/powerpoint/2010/main" val="192117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9</a:t>
            </a:fld>
            <a:endParaRPr lang="en-AU"/>
          </a:p>
        </p:txBody>
      </p:sp>
    </p:spTree>
    <p:extLst>
      <p:ext uri="{BB962C8B-B14F-4D97-AF65-F5344CB8AC3E}">
        <p14:creationId xmlns:p14="http://schemas.microsoft.com/office/powerpoint/2010/main" val="79649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9F812E-44BB-4146-A7CB-B2C441671CB9}" type="slidenum">
              <a:rPr lang="en-AU" smtClean="0"/>
              <a:pPr>
                <a:defRPr/>
              </a:pPr>
              <a:t>10</a:t>
            </a:fld>
            <a:endParaRPr lang="en-AU"/>
          </a:p>
        </p:txBody>
      </p:sp>
    </p:spTree>
    <p:extLst>
      <p:ext uri="{BB962C8B-B14F-4D97-AF65-F5344CB8AC3E}">
        <p14:creationId xmlns:p14="http://schemas.microsoft.com/office/powerpoint/2010/main" val="41151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Syrian refugees</a:t>
            </a:r>
          </a:p>
          <a:p>
            <a:r>
              <a:rPr lang="en-AU"/>
              <a:t>Photo credit: Caritas </a:t>
            </a:r>
            <a:r>
              <a:rPr lang="en-AU" err="1"/>
              <a:t>Internationalis</a:t>
            </a:r>
            <a:endParaRPr lang="en-AU"/>
          </a:p>
        </p:txBody>
      </p:sp>
      <p:sp>
        <p:nvSpPr>
          <p:cNvPr id="4" name="Slide Number Placeholder 3"/>
          <p:cNvSpPr>
            <a:spLocks noGrp="1"/>
          </p:cNvSpPr>
          <p:nvPr>
            <p:ph type="sldNum" sz="quarter" idx="10"/>
          </p:nvPr>
        </p:nvSpPr>
        <p:spPr/>
        <p:txBody>
          <a:bodyPr/>
          <a:lstStyle/>
          <a:p>
            <a:fld id="{6AC8CBAB-B2DD-4CC5-8FC4-B224F292A014}" type="slidenum">
              <a:rPr lang="en-AU" smtClean="0"/>
              <a:t>11</a:t>
            </a:fld>
            <a:endParaRPr lang="en-AU"/>
          </a:p>
        </p:txBody>
      </p:sp>
    </p:spTree>
    <p:extLst>
      <p:ext uri="{BB962C8B-B14F-4D97-AF65-F5344CB8AC3E}">
        <p14:creationId xmlns:p14="http://schemas.microsoft.com/office/powerpoint/2010/main" val="332891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54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1 lrg image">
    <p:spTree>
      <p:nvGrpSpPr>
        <p:cNvPr id="1" name=""/>
        <p:cNvGrpSpPr/>
        <p:nvPr/>
      </p:nvGrpSpPr>
      <p:grpSpPr>
        <a:xfrm>
          <a:off x="0" y="0"/>
          <a:ext cx="0" cy="0"/>
          <a:chOff x="0" y="0"/>
          <a:chExt cx="0" cy="0"/>
        </a:xfrm>
      </p:grpSpPr>
      <p:pic>
        <p:nvPicPr>
          <p:cNvPr id="6"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10" name="TextBox 9"/>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2" name="TextBox 11"/>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3"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9378950" y="3267075"/>
            <a:ext cx="6049963" cy="4246563"/>
          </a:xfrm>
          <a:prstGeom prst="rect">
            <a:avLst/>
          </a:prstGeom>
          <a:noFill/>
        </p:spPr>
        <p:txBody>
          <a:bodyPr>
            <a:spAutoFit/>
          </a:bodyPr>
          <a:lstStyle/>
          <a:p>
            <a:pPr eaLnBrk="1" fontAlgn="auto" hangingPunct="1">
              <a:spcBef>
                <a:spcPts val="0"/>
              </a:spcBef>
              <a:spcAft>
                <a:spcPts val="0"/>
              </a:spcAft>
              <a:defRPr/>
            </a:pPr>
            <a:r>
              <a:rPr lang="en-US" b="1">
                <a:latin typeface="+mn-lt"/>
              </a:rPr>
              <a:t>Placing images and cropping</a:t>
            </a:r>
          </a:p>
          <a:p>
            <a:pPr eaLnBrk="1" fontAlgn="auto" hangingPunct="1">
              <a:spcBef>
                <a:spcPts val="0"/>
              </a:spcBef>
              <a:spcAft>
                <a:spcPts val="0"/>
              </a:spcAft>
              <a:defRPr/>
            </a:pPr>
            <a:r>
              <a:rPr lang="en-US">
                <a:latin typeface="+mn-lt"/>
              </a:rPr>
              <a:t>When placing images they may at first be placed into the image box small or inappropriately cropped, for example a persons head cropped off. </a:t>
            </a:r>
          </a:p>
          <a:p>
            <a:pPr eaLnBrk="1" fontAlgn="auto" hangingPunct="1">
              <a:spcBef>
                <a:spcPts val="0"/>
              </a:spcBef>
              <a:spcAft>
                <a:spcPts val="0"/>
              </a:spcAft>
              <a:defRPr/>
            </a:pPr>
            <a:r>
              <a:rPr lang="en-US">
                <a:latin typeface="+mn-lt"/>
              </a:rPr>
              <a:t>To fix this please follow these steps:</a:t>
            </a:r>
          </a:p>
          <a:p>
            <a:pPr marL="285750" indent="-285750" eaLnBrk="1" fontAlgn="auto" hangingPunct="1">
              <a:spcBef>
                <a:spcPts val="0"/>
              </a:spcBef>
              <a:spcAft>
                <a:spcPts val="0"/>
              </a:spcAft>
              <a:buFont typeface="Arial"/>
              <a:buChar char="•"/>
              <a:defRPr/>
            </a:pPr>
            <a:r>
              <a:rPr lang="en-US">
                <a:latin typeface="+mn-lt"/>
              </a:rPr>
              <a:t>Format picture click on the crop button</a:t>
            </a:r>
          </a:p>
          <a:p>
            <a:pPr marL="285750" indent="-285750" eaLnBrk="1" fontAlgn="auto" hangingPunct="1">
              <a:spcBef>
                <a:spcPts val="0"/>
              </a:spcBef>
              <a:spcAft>
                <a:spcPts val="0"/>
              </a:spcAft>
              <a:buFont typeface="Arial"/>
              <a:buChar char="•"/>
              <a:defRPr/>
            </a:pPr>
            <a:r>
              <a:rPr lang="en-US">
                <a:latin typeface="+mn-lt"/>
              </a:rPr>
              <a:t>Select ‘crop to fill’. This will allow you to resize the image without moving the picture box</a:t>
            </a:r>
          </a:p>
          <a:p>
            <a:pPr marL="285750" indent="-285750" eaLnBrk="1" fontAlgn="auto" hangingPunct="1">
              <a:spcBef>
                <a:spcPts val="0"/>
              </a:spcBef>
              <a:spcAft>
                <a:spcPts val="0"/>
              </a:spcAft>
              <a:buFont typeface="Arial"/>
              <a:buChar char="•"/>
              <a:defRPr/>
            </a:pPr>
            <a:r>
              <a:rPr lang="en-US">
                <a:latin typeface="+mn-lt"/>
              </a:rPr>
              <a:t>When resizing an image always hold the ‘shift’ key and drag the image larger from the corners. This will scale the image proportionately.</a:t>
            </a:r>
          </a:p>
          <a:p>
            <a:pPr marL="285750" indent="-285750" eaLnBrk="1" fontAlgn="auto" hangingPunct="1">
              <a:spcBef>
                <a:spcPts val="0"/>
              </a:spcBef>
              <a:spcAft>
                <a:spcPts val="0"/>
              </a:spcAft>
              <a:buFont typeface="Arial"/>
              <a:buChar char="•"/>
              <a:defRPr/>
            </a:pPr>
            <a:r>
              <a:rPr lang="en-US">
                <a:latin typeface="+mn-lt"/>
              </a:rPr>
              <a:t>You can move the resized image within the picture box to find the best crop.</a:t>
            </a:r>
          </a:p>
          <a:p>
            <a:pPr marL="285750" indent="-285750" eaLnBrk="1" fontAlgn="auto" hangingPunct="1">
              <a:spcBef>
                <a:spcPts val="0"/>
              </a:spcBef>
              <a:spcAft>
                <a:spcPts val="0"/>
              </a:spcAft>
              <a:buFont typeface="Arial"/>
              <a:buChar char="•"/>
              <a:defRPr/>
            </a:pPr>
            <a:endParaRPr lang="en-US">
              <a:latin typeface="+mn-lt"/>
            </a:endParaRPr>
          </a:p>
          <a:p>
            <a:pPr eaLnBrk="1" fontAlgn="auto" hangingPunct="1">
              <a:spcBef>
                <a:spcPts val="0"/>
              </a:spcBef>
              <a:spcAft>
                <a:spcPts val="0"/>
              </a:spcAft>
              <a:defRPr/>
            </a:pPr>
            <a:endParaRPr lang="en-US">
              <a:latin typeface="+mn-lt"/>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199865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age">
    <p:spTree>
      <p:nvGrpSpPr>
        <p:cNvPr id="1" name=""/>
        <p:cNvGrpSpPr/>
        <p:nvPr/>
      </p:nvGrpSpPr>
      <p:grpSpPr>
        <a:xfrm>
          <a:off x="0" y="0"/>
          <a:ext cx="0" cy="0"/>
          <a:chOff x="0" y="0"/>
          <a:chExt cx="0" cy="0"/>
        </a:xfrm>
      </p:grpSpPr>
      <p:pic>
        <p:nvPicPr>
          <p:cNvPr id="8"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10" name="TextBox 9"/>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1" name="TextBox 10"/>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2"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9378950" y="3267075"/>
            <a:ext cx="6049963" cy="4246563"/>
          </a:xfrm>
          <a:prstGeom prst="rect">
            <a:avLst/>
          </a:prstGeom>
          <a:noFill/>
        </p:spPr>
        <p:txBody>
          <a:bodyPr>
            <a:spAutoFit/>
          </a:bodyPr>
          <a:lstStyle/>
          <a:p>
            <a:pPr eaLnBrk="1" fontAlgn="auto" hangingPunct="1">
              <a:spcBef>
                <a:spcPts val="0"/>
              </a:spcBef>
              <a:spcAft>
                <a:spcPts val="0"/>
              </a:spcAft>
              <a:defRPr/>
            </a:pPr>
            <a:r>
              <a:rPr lang="en-US" b="1">
                <a:latin typeface="+mn-lt"/>
              </a:rPr>
              <a:t>Placing images and cropping</a:t>
            </a:r>
          </a:p>
          <a:p>
            <a:pPr eaLnBrk="1" fontAlgn="auto" hangingPunct="1">
              <a:spcBef>
                <a:spcPts val="0"/>
              </a:spcBef>
              <a:spcAft>
                <a:spcPts val="0"/>
              </a:spcAft>
              <a:defRPr/>
            </a:pPr>
            <a:r>
              <a:rPr lang="en-US">
                <a:latin typeface="+mn-lt"/>
              </a:rPr>
              <a:t>When placing images they may at first be placed into the image box small or inappropriately cropped, for example a persons head cropped off. </a:t>
            </a:r>
          </a:p>
          <a:p>
            <a:pPr eaLnBrk="1" fontAlgn="auto" hangingPunct="1">
              <a:spcBef>
                <a:spcPts val="0"/>
              </a:spcBef>
              <a:spcAft>
                <a:spcPts val="0"/>
              </a:spcAft>
              <a:defRPr/>
            </a:pPr>
            <a:r>
              <a:rPr lang="en-US">
                <a:latin typeface="+mn-lt"/>
              </a:rPr>
              <a:t>To fix this please follow these steps:</a:t>
            </a:r>
          </a:p>
          <a:p>
            <a:pPr marL="285750" indent="-285750" eaLnBrk="1" fontAlgn="auto" hangingPunct="1">
              <a:spcBef>
                <a:spcPts val="0"/>
              </a:spcBef>
              <a:spcAft>
                <a:spcPts val="0"/>
              </a:spcAft>
              <a:buFont typeface="Arial"/>
              <a:buChar char="•"/>
              <a:defRPr/>
            </a:pPr>
            <a:r>
              <a:rPr lang="en-US">
                <a:latin typeface="+mn-lt"/>
              </a:rPr>
              <a:t>Format picture click on the crop button</a:t>
            </a:r>
          </a:p>
          <a:p>
            <a:pPr marL="285750" indent="-285750" eaLnBrk="1" fontAlgn="auto" hangingPunct="1">
              <a:spcBef>
                <a:spcPts val="0"/>
              </a:spcBef>
              <a:spcAft>
                <a:spcPts val="0"/>
              </a:spcAft>
              <a:buFont typeface="Arial"/>
              <a:buChar char="•"/>
              <a:defRPr/>
            </a:pPr>
            <a:r>
              <a:rPr lang="en-US">
                <a:latin typeface="+mn-lt"/>
              </a:rPr>
              <a:t>Select ‘crop to fill’. This will allow you to resize the image without moving the picture box</a:t>
            </a:r>
          </a:p>
          <a:p>
            <a:pPr marL="285750" indent="-285750" eaLnBrk="1" fontAlgn="auto" hangingPunct="1">
              <a:spcBef>
                <a:spcPts val="0"/>
              </a:spcBef>
              <a:spcAft>
                <a:spcPts val="0"/>
              </a:spcAft>
              <a:buFont typeface="Arial"/>
              <a:buChar char="•"/>
              <a:defRPr/>
            </a:pPr>
            <a:r>
              <a:rPr lang="en-US">
                <a:latin typeface="+mn-lt"/>
              </a:rPr>
              <a:t>When resizing an image always hold the ‘shift’ key and drag the image larger from the corners. This will scale the image proportionately.</a:t>
            </a:r>
          </a:p>
          <a:p>
            <a:pPr marL="285750" indent="-285750" eaLnBrk="1" fontAlgn="auto" hangingPunct="1">
              <a:spcBef>
                <a:spcPts val="0"/>
              </a:spcBef>
              <a:spcAft>
                <a:spcPts val="0"/>
              </a:spcAft>
              <a:buFont typeface="Arial"/>
              <a:buChar char="•"/>
              <a:defRPr/>
            </a:pPr>
            <a:r>
              <a:rPr lang="en-US">
                <a:latin typeface="+mn-lt"/>
              </a:rPr>
              <a:t>You can move the resized image within the picture box to find the best crop.</a:t>
            </a:r>
          </a:p>
          <a:p>
            <a:pPr marL="285750" indent="-285750" eaLnBrk="1" fontAlgn="auto" hangingPunct="1">
              <a:spcBef>
                <a:spcPts val="0"/>
              </a:spcBef>
              <a:spcAft>
                <a:spcPts val="0"/>
              </a:spcAft>
              <a:buFont typeface="Arial"/>
              <a:buChar char="•"/>
              <a:defRPr/>
            </a:pPr>
            <a:endParaRPr lang="en-US">
              <a:latin typeface="+mn-lt"/>
            </a:endParaRPr>
          </a:p>
          <a:p>
            <a:pPr eaLnBrk="1" fontAlgn="auto" hangingPunct="1">
              <a:spcBef>
                <a:spcPts val="0"/>
              </a:spcBef>
              <a:spcAft>
                <a:spcPts val="0"/>
              </a:spcAft>
              <a:defRPr/>
            </a:pPr>
            <a:endParaRPr lang="en-US">
              <a:latin typeface="+mn-lt"/>
            </a:endParaRPr>
          </a:p>
        </p:txBody>
      </p:sp>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pPr lvl="0"/>
            <a:endParaRPr lang="en-US" noProof="0"/>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pPr lvl="0"/>
            <a:endParaRPr lang="en-US" noProof="0"/>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217919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voice box">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8" name="TextBox 7"/>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0" name="TextBox 9"/>
          <p:cNvSpPr txBox="1"/>
          <p:nvPr userDrawn="1"/>
        </p:nvSpPr>
        <p:spPr>
          <a:xfrm>
            <a:off x="9378950" y="3011488"/>
            <a:ext cx="6049963" cy="4802187"/>
          </a:xfrm>
          <a:prstGeom prst="rect">
            <a:avLst/>
          </a:prstGeom>
          <a:noFill/>
        </p:spPr>
        <p:txBody>
          <a:bodyPr>
            <a:spAutoFit/>
          </a:bodyPr>
          <a:lstStyle/>
          <a:p>
            <a:pPr eaLnBrk="1" fontAlgn="auto" hangingPunct="1">
              <a:spcBef>
                <a:spcPts val="0"/>
              </a:spcBef>
              <a:spcAft>
                <a:spcPts val="0"/>
              </a:spcAft>
              <a:defRPr/>
            </a:pPr>
            <a:r>
              <a:rPr lang="en-US" b="1">
                <a:latin typeface="+mn-lt"/>
              </a:rPr>
              <a:t>Saving Felt tip font as an image</a:t>
            </a:r>
          </a:p>
          <a:p>
            <a:pPr eaLnBrk="1" fontAlgn="auto" hangingPunct="1">
              <a:spcBef>
                <a:spcPts val="0"/>
              </a:spcBef>
              <a:spcAft>
                <a:spcPts val="0"/>
              </a:spcAft>
              <a:defRPr/>
            </a:pPr>
            <a:r>
              <a:rPr lang="en-US">
                <a:latin typeface="+mn-lt"/>
              </a:rPr>
              <a:t>As felt tip isn’t a system font it will not display correctly on computers that do not have the font installed. Please complete the following steps to save the final copy as an image:</a:t>
            </a:r>
          </a:p>
          <a:p>
            <a:pPr eaLnBrk="1" fontAlgn="auto" hangingPunct="1">
              <a:spcBef>
                <a:spcPts val="0"/>
              </a:spcBef>
              <a:spcAft>
                <a:spcPts val="0"/>
              </a:spcAft>
              <a:defRPr/>
            </a:pPr>
            <a:endParaRPr lang="en-US">
              <a:latin typeface="+mn-lt"/>
            </a:endParaRPr>
          </a:p>
          <a:p>
            <a:pPr marL="342900" indent="-342900" eaLnBrk="1" fontAlgn="auto" hangingPunct="1">
              <a:spcBef>
                <a:spcPts val="0"/>
              </a:spcBef>
              <a:spcAft>
                <a:spcPts val="0"/>
              </a:spcAft>
              <a:buFont typeface="+mj-lt"/>
              <a:buAutoNum type="arabicPeriod"/>
              <a:defRPr/>
            </a:pPr>
            <a:r>
              <a:rPr lang="en-US">
                <a:latin typeface="+mn-lt"/>
              </a:rPr>
              <a:t>Write quote or copy into the voice box</a:t>
            </a:r>
          </a:p>
          <a:p>
            <a:pPr marL="800100" lvl="1" indent="-342900" eaLnBrk="1" fontAlgn="auto" hangingPunct="1">
              <a:spcBef>
                <a:spcPts val="0"/>
              </a:spcBef>
              <a:spcAft>
                <a:spcPts val="0"/>
              </a:spcAft>
              <a:buFont typeface="Arial"/>
              <a:buChar char="•"/>
              <a:defRPr/>
            </a:pPr>
            <a:r>
              <a:rPr lang="en-US">
                <a:latin typeface="+mn-lt"/>
              </a:rPr>
              <a:t>When copy is final complete the next steps</a:t>
            </a:r>
          </a:p>
          <a:p>
            <a:pPr marL="342900" indent="-342900" eaLnBrk="1" fontAlgn="auto" hangingPunct="1">
              <a:spcBef>
                <a:spcPts val="0"/>
              </a:spcBef>
              <a:spcAft>
                <a:spcPts val="0"/>
              </a:spcAft>
              <a:buFont typeface="+mj-lt"/>
              <a:buAutoNum type="arabicPeriod"/>
              <a:defRPr/>
            </a:pPr>
            <a:r>
              <a:rPr lang="en-US">
                <a:latin typeface="+mn-lt"/>
              </a:rPr>
              <a:t>Right click on the text box</a:t>
            </a:r>
          </a:p>
          <a:p>
            <a:pPr marL="342900" indent="-342900" eaLnBrk="1" fontAlgn="auto" hangingPunct="1">
              <a:spcBef>
                <a:spcPts val="0"/>
              </a:spcBef>
              <a:spcAft>
                <a:spcPts val="0"/>
              </a:spcAft>
              <a:buFont typeface="+mj-lt"/>
              <a:buAutoNum type="arabicPeriod"/>
              <a:defRPr/>
            </a:pPr>
            <a:r>
              <a:rPr lang="en-US">
                <a:latin typeface="+mn-lt"/>
              </a:rPr>
              <a:t>Select</a:t>
            </a:r>
            <a:r>
              <a:rPr lang="en-US" b="1">
                <a:latin typeface="+mn-lt"/>
              </a:rPr>
              <a:t> Save as Picture…</a:t>
            </a:r>
          </a:p>
          <a:p>
            <a:pPr marL="342900" indent="-342900" eaLnBrk="1" fontAlgn="auto" hangingPunct="1">
              <a:spcBef>
                <a:spcPts val="0"/>
              </a:spcBef>
              <a:spcAft>
                <a:spcPts val="0"/>
              </a:spcAft>
              <a:buFont typeface="+mj-lt"/>
              <a:buAutoNum type="arabicPeriod"/>
              <a:defRPr/>
            </a:pPr>
            <a:r>
              <a:rPr lang="en-US">
                <a:latin typeface="+mn-lt"/>
              </a:rPr>
              <a:t>Save image to your desktop as a PNG file and name appropriately</a:t>
            </a:r>
          </a:p>
          <a:p>
            <a:pPr marL="342900" indent="-342900" eaLnBrk="1" fontAlgn="auto" hangingPunct="1">
              <a:spcBef>
                <a:spcPts val="0"/>
              </a:spcBef>
              <a:spcAft>
                <a:spcPts val="0"/>
              </a:spcAft>
              <a:buFont typeface="+mj-lt"/>
              <a:buAutoNum type="arabicPeriod"/>
              <a:defRPr/>
            </a:pPr>
            <a:r>
              <a:rPr lang="en-US">
                <a:latin typeface="+mn-lt"/>
              </a:rPr>
              <a:t>Insert saved image into presentation and position it over where the typed copy is</a:t>
            </a:r>
          </a:p>
          <a:p>
            <a:pPr marL="342900" indent="-342900" eaLnBrk="1" fontAlgn="auto" hangingPunct="1">
              <a:spcBef>
                <a:spcPts val="0"/>
              </a:spcBef>
              <a:spcAft>
                <a:spcPts val="0"/>
              </a:spcAft>
              <a:buFont typeface="+mj-lt"/>
              <a:buAutoNum type="arabicPeriod"/>
              <a:defRPr/>
            </a:pPr>
            <a:r>
              <a:rPr lang="en-US">
                <a:latin typeface="+mn-lt"/>
              </a:rPr>
              <a:t>Drag original copy off the presentation to save for future edits.</a:t>
            </a:r>
          </a:p>
          <a:p>
            <a:pPr marL="342900" indent="-342900" eaLnBrk="1" fontAlgn="auto" hangingPunct="1">
              <a:spcBef>
                <a:spcPts val="0"/>
              </a:spcBef>
              <a:spcAft>
                <a:spcPts val="0"/>
              </a:spcAft>
              <a:buFont typeface="+mj-lt"/>
              <a:buAutoNum type="arabicPeriod"/>
              <a:defRPr/>
            </a:pPr>
            <a:r>
              <a:rPr lang="en-US">
                <a:latin typeface="+mn-lt"/>
              </a:rPr>
              <a:t>Resize the </a:t>
            </a:r>
            <a:r>
              <a:rPr lang="en-US" err="1">
                <a:latin typeface="+mn-lt"/>
              </a:rPr>
              <a:t>coloured</a:t>
            </a:r>
            <a:r>
              <a:rPr lang="en-US">
                <a:latin typeface="+mn-lt"/>
              </a:rPr>
              <a:t> voice box to appropriately fit the content.</a:t>
            </a:r>
          </a:p>
        </p:txBody>
      </p:sp>
      <p:sp>
        <p:nvSpPr>
          <p:cNvPr id="12" name="TextBox 11"/>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3" name="Picture 6"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133644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voice box and image">
    <p:spTree>
      <p:nvGrpSpPr>
        <p:cNvPr id="1" name=""/>
        <p:cNvGrpSpPr/>
        <p:nvPr/>
      </p:nvGrpSpPr>
      <p:grpSpPr>
        <a:xfrm>
          <a:off x="0" y="0"/>
          <a:ext cx="0" cy="0"/>
          <a:chOff x="0" y="0"/>
          <a:chExt cx="0" cy="0"/>
        </a:xfrm>
      </p:grpSpPr>
      <p:pic>
        <p:nvPicPr>
          <p:cNvPr id="8"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13" name="TextBox 12"/>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4" name="TextBox 13"/>
          <p:cNvSpPr txBox="1"/>
          <p:nvPr userDrawn="1"/>
        </p:nvSpPr>
        <p:spPr>
          <a:xfrm>
            <a:off x="9378950" y="3011488"/>
            <a:ext cx="6049963" cy="4802187"/>
          </a:xfrm>
          <a:prstGeom prst="rect">
            <a:avLst/>
          </a:prstGeom>
          <a:noFill/>
        </p:spPr>
        <p:txBody>
          <a:bodyPr>
            <a:spAutoFit/>
          </a:bodyPr>
          <a:lstStyle/>
          <a:p>
            <a:pPr eaLnBrk="1" fontAlgn="auto" hangingPunct="1">
              <a:spcBef>
                <a:spcPts val="0"/>
              </a:spcBef>
              <a:spcAft>
                <a:spcPts val="0"/>
              </a:spcAft>
              <a:defRPr/>
            </a:pPr>
            <a:r>
              <a:rPr lang="en-US" b="1">
                <a:latin typeface="+mn-lt"/>
              </a:rPr>
              <a:t>Saving Felt tip font as an image</a:t>
            </a:r>
          </a:p>
          <a:p>
            <a:pPr eaLnBrk="1" fontAlgn="auto" hangingPunct="1">
              <a:spcBef>
                <a:spcPts val="0"/>
              </a:spcBef>
              <a:spcAft>
                <a:spcPts val="0"/>
              </a:spcAft>
              <a:defRPr/>
            </a:pPr>
            <a:r>
              <a:rPr lang="en-US">
                <a:latin typeface="+mn-lt"/>
              </a:rPr>
              <a:t>As felt tip isn’t a system font it will not display correctly on computers that do not have the font installed. Please complete the following steps to save the final copy as an image:</a:t>
            </a:r>
          </a:p>
          <a:p>
            <a:pPr eaLnBrk="1" fontAlgn="auto" hangingPunct="1">
              <a:spcBef>
                <a:spcPts val="0"/>
              </a:spcBef>
              <a:spcAft>
                <a:spcPts val="0"/>
              </a:spcAft>
              <a:defRPr/>
            </a:pPr>
            <a:endParaRPr lang="en-US">
              <a:latin typeface="+mn-lt"/>
            </a:endParaRPr>
          </a:p>
          <a:p>
            <a:pPr marL="342900" indent="-342900" eaLnBrk="1" fontAlgn="auto" hangingPunct="1">
              <a:spcBef>
                <a:spcPts val="0"/>
              </a:spcBef>
              <a:spcAft>
                <a:spcPts val="0"/>
              </a:spcAft>
              <a:buFont typeface="+mj-lt"/>
              <a:buAutoNum type="arabicPeriod"/>
              <a:defRPr/>
            </a:pPr>
            <a:r>
              <a:rPr lang="en-US">
                <a:latin typeface="+mn-lt"/>
              </a:rPr>
              <a:t>Write quote or copy into the voice box</a:t>
            </a:r>
          </a:p>
          <a:p>
            <a:pPr marL="800100" lvl="1" indent="-342900" eaLnBrk="1" fontAlgn="auto" hangingPunct="1">
              <a:spcBef>
                <a:spcPts val="0"/>
              </a:spcBef>
              <a:spcAft>
                <a:spcPts val="0"/>
              </a:spcAft>
              <a:buFont typeface="Arial"/>
              <a:buChar char="•"/>
              <a:defRPr/>
            </a:pPr>
            <a:r>
              <a:rPr lang="en-US">
                <a:latin typeface="+mn-lt"/>
              </a:rPr>
              <a:t>When copy is final complete the next steps</a:t>
            </a:r>
          </a:p>
          <a:p>
            <a:pPr marL="342900" indent="-342900" eaLnBrk="1" fontAlgn="auto" hangingPunct="1">
              <a:spcBef>
                <a:spcPts val="0"/>
              </a:spcBef>
              <a:spcAft>
                <a:spcPts val="0"/>
              </a:spcAft>
              <a:buFont typeface="+mj-lt"/>
              <a:buAutoNum type="arabicPeriod"/>
              <a:defRPr/>
            </a:pPr>
            <a:r>
              <a:rPr lang="en-US">
                <a:latin typeface="+mn-lt"/>
              </a:rPr>
              <a:t>Right click on the text box</a:t>
            </a:r>
          </a:p>
          <a:p>
            <a:pPr marL="342900" indent="-342900" eaLnBrk="1" fontAlgn="auto" hangingPunct="1">
              <a:spcBef>
                <a:spcPts val="0"/>
              </a:spcBef>
              <a:spcAft>
                <a:spcPts val="0"/>
              </a:spcAft>
              <a:buFont typeface="+mj-lt"/>
              <a:buAutoNum type="arabicPeriod"/>
              <a:defRPr/>
            </a:pPr>
            <a:r>
              <a:rPr lang="en-US">
                <a:latin typeface="+mn-lt"/>
              </a:rPr>
              <a:t>Select</a:t>
            </a:r>
            <a:r>
              <a:rPr lang="en-US" b="1">
                <a:latin typeface="+mn-lt"/>
              </a:rPr>
              <a:t> Save as Picture…</a:t>
            </a:r>
          </a:p>
          <a:p>
            <a:pPr marL="342900" indent="-342900" eaLnBrk="1" fontAlgn="auto" hangingPunct="1">
              <a:spcBef>
                <a:spcPts val="0"/>
              </a:spcBef>
              <a:spcAft>
                <a:spcPts val="0"/>
              </a:spcAft>
              <a:buFont typeface="+mj-lt"/>
              <a:buAutoNum type="arabicPeriod"/>
              <a:defRPr/>
            </a:pPr>
            <a:r>
              <a:rPr lang="en-US">
                <a:latin typeface="+mn-lt"/>
              </a:rPr>
              <a:t>Save image to your desktop as a PNG file and name appropriately</a:t>
            </a:r>
          </a:p>
          <a:p>
            <a:pPr marL="342900" indent="-342900" eaLnBrk="1" fontAlgn="auto" hangingPunct="1">
              <a:spcBef>
                <a:spcPts val="0"/>
              </a:spcBef>
              <a:spcAft>
                <a:spcPts val="0"/>
              </a:spcAft>
              <a:buFont typeface="+mj-lt"/>
              <a:buAutoNum type="arabicPeriod"/>
              <a:defRPr/>
            </a:pPr>
            <a:r>
              <a:rPr lang="en-US">
                <a:latin typeface="+mn-lt"/>
              </a:rPr>
              <a:t>Insert saved image into presentation and position it over where the typed copy is</a:t>
            </a:r>
          </a:p>
          <a:p>
            <a:pPr marL="342900" indent="-342900" eaLnBrk="1" fontAlgn="auto" hangingPunct="1">
              <a:spcBef>
                <a:spcPts val="0"/>
              </a:spcBef>
              <a:spcAft>
                <a:spcPts val="0"/>
              </a:spcAft>
              <a:buFont typeface="+mj-lt"/>
              <a:buAutoNum type="arabicPeriod"/>
              <a:defRPr/>
            </a:pPr>
            <a:r>
              <a:rPr lang="en-US">
                <a:latin typeface="+mn-lt"/>
              </a:rPr>
              <a:t>Drag original copy off the presentation to save for future edits.</a:t>
            </a:r>
          </a:p>
          <a:p>
            <a:pPr marL="342900" indent="-342900" eaLnBrk="1" fontAlgn="auto" hangingPunct="1">
              <a:spcBef>
                <a:spcPts val="0"/>
              </a:spcBef>
              <a:spcAft>
                <a:spcPts val="0"/>
              </a:spcAft>
              <a:buFont typeface="+mj-lt"/>
              <a:buAutoNum type="arabicPeriod"/>
              <a:defRPr/>
            </a:pPr>
            <a:r>
              <a:rPr lang="en-US">
                <a:latin typeface="+mn-lt"/>
              </a:rPr>
              <a:t>Resize the </a:t>
            </a:r>
            <a:r>
              <a:rPr lang="en-US" err="1">
                <a:latin typeface="+mn-lt"/>
              </a:rPr>
              <a:t>coloured</a:t>
            </a:r>
            <a:r>
              <a:rPr lang="en-US">
                <a:latin typeface="+mn-lt"/>
              </a:rPr>
              <a:t> voice box to appropriately fit the content.</a:t>
            </a:r>
          </a:p>
        </p:txBody>
      </p:sp>
      <p:sp>
        <p:nvSpPr>
          <p:cNvPr id="15" name="TextBox 14"/>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6" name="Picture 6"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6300788" y="5648325"/>
            <a:ext cx="6048375" cy="4246563"/>
          </a:xfrm>
          <a:prstGeom prst="rect">
            <a:avLst/>
          </a:prstGeom>
          <a:noFill/>
        </p:spPr>
        <p:txBody>
          <a:bodyPr>
            <a:spAutoFit/>
          </a:bodyPr>
          <a:lstStyle/>
          <a:p>
            <a:pPr eaLnBrk="1" fontAlgn="auto" hangingPunct="1">
              <a:spcBef>
                <a:spcPts val="0"/>
              </a:spcBef>
              <a:spcAft>
                <a:spcPts val="0"/>
              </a:spcAft>
              <a:defRPr/>
            </a:pPr>
            <a:r>
              <a:rPr lang="en-US" b="1">
                <a:latin typeface="+mn-lt"/>
              </a:rPr>
              <a:t>Placing images and cropping</a:t>
            </a:r>
          </a:p>
          <a:p>
            <a:pPr eaLnBrk="1" fontAlgn="auto" hangingPunct="1">
              <a:spcBef>
                <a:spcPts val="0"/>
              </a:spcBef>
              <a:spcAft>
                <a:spcPts val="0"/>
              </a:spcAft>
              <a:defRPr/>
            </a:pPr>
            <a:r>
              <a:rPr lang="en-US">
                <a:latin typeface="+mn-lt"/>
              </a:rPr>
              <a:t>When placing images they may at first be placed into the image box small or inappropriately cropped, for example a persons head cropped off. </a:t>
            </a:r>
          </a:p>
          <a:p>
            <a:pPr eaLnBrk="1" fontAlgn="auto" hangingPunct="1">
              <a:spcBef>
                <a:spcPts val="0"/>
              </a:spcBef>
              <a:spcAft>
                <a:spcPts val="0"/>
              </a:spcAft>
              <a:defRPr/>
            </a:pPr>
            <a:r>
              <a:rPr lang="en-US">
                <a:latin typeface="+mn-lt"/>
              </a:rPr>
              <a:t>To fix this please follow these steps:</a:t>
            </a:r>
          </a:p>
          <a:p>
            <a:pPr marL="285750" indent="-285750" eaLnBrk="1" fontAlgn="auto" hangingPunct="1">
              <a:spcBef>
                <a:spcPts val="0"/>
              </a:spcBef>
              <a:spcAft>
                <a:spcPts val="0"/>
              </a:spcAft>
              <a:buFont typeface="Arial"/>
              <a:buChar char="•"/>
              <a:defRPr/>
            </a:pPr>
            <a:r>
              <a:rPr lang="en-US">
                <a:latin typeface="+mn-lt"/>
              </a:rPr>
              <a:t>Format picture click on the crop button</a:t>
            </a:r>
          </a:p>
          <a:p>
            <a:pPr marL="285750" indent="-285750" eaLnBrk="1" fontAlgn="auto" hangingPunct="1">
              <a:spcBef>
                <a:spcPts val="0"/>
              </a:spcBef>
              <a:spcAft>
                <a:spcPts val="0"/>
              </a:spcAft>
              <a:buFont typeface="Arial"/>
              <a:buChar char="•"/>
              <a:defRPr/>
            </a:pPr>
            <a:r>
              <a:rPr lang="en-US">
                <a:latin typeface="+mn-lt"/>
              </a:rPr>
              <a:t>Select ‘crop to fill’. This will allow you to resize the image without moving the picture box</a:t>
            </a:r>
          </a:p>
          <a:p>
            <a:pPr marL="285750" indent="-285750" eaLnBrk="1" fontAlgn="auto" hangingPunct="1">
              <a:spcBef>
                <a:spcPts val="0"/>
              </a:spcBef>
              <a:spcAft>
                <a:spcPts val="0"/>
              </a:spcAft>
              <a:buFont typeface="Arial"/>
              <a:buChar char="•"/>
              <a:defRPr/>
            </a:pPr>
            <a:r>
              <a:rPr lang="en-US">
                <a:latin typeface="+mn-lt"/>
              </a:rPr>
              <a:t>When resizing an image always hold the ‘shift’ key and drag the image larger from the corners. This will scale the image proportionately.</a:t>
            </a:r>
          </a:p>
          <a:p>
            <a:pPr marL="285750" indent="-285750" eaLnBrk="1" fontAlgn="auto" hangingPunct="1">
              <a:spcBef>
                <a:spcPts val="0"/>
              </a:spcBef>
              <a:spcAft>
                <a:spcPts val="0"/>
              </a:spcAft>
              <a:buFont typeface="Arial"/>
              <a:buChar char="•"/>
              <a:defRPr/>
            </a:pPr>
            <a:r>
              <a:rPr lang="en-US">
                <a:latin typeface="+mn-lt"/>
              </a:rPr>
              <a:t>You can move the resized image within the picture box to find the best crop.</a:t>
            </a:r>
          </a:p>
          <a:p>
            <a:pPr marL="285750" indent="-285750" eaLnBrk="1" fontAlgn="auto" hangingPunct="1">
              <a:spcBef>
                <a:spcPts val="0"/>
              </a:spcBef>
              <a:spcAft>
                <a:spcPts val="0"/>
              </a:spcAft>
              <a:buFont typeface="Arial"/>
              <a:buChar char="•"/>
              <a:defRPr/>
            </a:pPr>
            <a:endParaRPr lang="en-US">
              <a:latin typeface="+mn-lt"/>
            </a:endParaRPr>
          </a:p>
          <a:p>
            <a:pPr eaLnBrk="1" fontAlgn="auto" hangingPunct="1">
              <a:spcBef>
                <a:spcPts val="0"/>
              </a:spcBef>
              <a:spcAft>
                <a:spcPts val="0"/>
              </a:spcAft>
              <a:defRPr/>
            </a:pPr>
            <a:endParaRPr lang="en-US">
              <a:latin typeface="+mn-lt"/>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337945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table, graph slide">
    <p:bg>
      <p:bgPr>
        <a:solidFill>
          <a:srgbClr val="C1333C"/>
        </a:solidFill>
        <a:effectLst/>
      </p:bgPr>
    </p:bg>
    <p:spTree>
      <p:nvGrpSpPr>
        <p:cNvPr id="1" name=""/>
        <p:cNvGrpSpPr/>
        <p:nvPr/>
      </p:nvGrpSpPr>
      <p:grpSpPr>
        <a:xfrm>
          <a:off x="0" y="0"/>
          <a:ext cx="0" cy="0"/>
          <a:chOff x="0" y="0"/>
          <a:chExt cx="0" cy="0"/>
        </a:xfrm>
      </p:grpSpPr>
      <p:sp>
        <p:nvSpPr>
          <p:cNvPr id="4" name="Freeform 1"/>
          <p:cNvSpPr>
            <a:spLocks noChangeArrowheads="1"/>
          </p:cNvSpPr>
          <p:nvPr userDrawn="1"/>
        </p:nvSpPr>
        <p:spPr bwMode="auto">
          <a:xfrm>
            <a:off x="215900" y="188913"/>
            <a:ext cx="8820150" cy="6480175"/>
          </a:xfrm>
          <a:custGeom>
            <a:avLst/>
            <a:gdLst>
              <a:gd name="T0" fmla="*/ 2147483647 w 9401"/>
              <a:gd name="T1" fmla="*/ 834072340 h 9279"/>
              <a:gd name="T2" fmla="*/ 2147483647 w 9401"/>
              <a:gd name="T3" fmla="*/ 834072340 h 9279"/>
              <a:gd name="T4" fmla="*/ 2147483647 w 9401"/>
              <a:gd name="T5" fmla="*/ 774077471 h 9279"/>
              <a:gd name="T6" fmla="*/ 2147483647 w 9401"/>
              <a:gd name="T7" fmla="*/ 754567109 h 9279"/>
              <a:gd name="T8" fmla="*/ 2147483647 w 9401"/>
              <a:gd name="T9" fmla="*/ 357529112 h 9279"/>
              <a:gd name="T10" fmla="*/ 2147483647 w 9401"/>
              <a:gd name="T11" fmla="*/ 119501578 h 9279"/>
              <a:gd name="T12" fmla="*/ 2147483647 w 9401"/>
              <a:gd name="T13" fmla="*/ 99503056 h 9279"/>
              <a:gd name="T14" fmla="*/ 2147483647 w 9401"/>
              <a:gd name="T15" fmla="*/ 79505231 h 9279"/>
              <a:gd name="T16" fmla="*/ 2147483647 w 9401"/>
              <a:gd name="T17" fmla="*/ 59506709 h 9279"/>
              <a:gd name="T18" fmla="*/ 2147483647 w 9401"/>
              <a:gd name="T19" fmla="*/ 39996347 h 9279"/>
              <a:gd name="T20" fmla="*/ 2147483647 w 9401"/>
              <a:gd name="T21" fmla="*/ 39996347 h 9279"/>
              <a:gd name="T22" fmla="*/ 2147483647 w 9401"/>
              <a:gd name="T23" fmla="*/ 0 h 9279"/>
              <a:gd name="T24" fmla="*/ 2147483647 w 9401"/>
              <a:gd name="T25" fmla="*/ 20485985 h 9279"/>
              <a:gd name="T26" fmla="*/ 2147483647 w 9401"/>
              <a:gd name="T27" fmla="*/ 20485985 h 9279"/>
              <a:gd name="T28" fmla="*/ 2113576644 w 9401"/>
              <a:gd name="T29" fmla="*/ 20485985 h 9279"/>
              <a:gd name="T30" fmla="*/ 896135121 w 9401"/>
              <a:gd name="T31" fmla="*/ 79505231 h 9279"/>
              <a:gd name="T32" fmla="*/ 788739639 w 9401"/>
              <a:gd name="T33" fmla="*/ 79505231 h 9279"/>
              <a:gd name="T34" fmla="*/ 0 w 9401"/>
              <a:gd name="T35" fmla="*/ 119501578 h 9279"/>
              <a:gd name="T36" fmla="*/ 0 w 9401"/>
              <a:gd name="T37" fmla="*/ 496541052 h 9279"/>
              <a:gd name="T38" fmla="*/ 36972200 w 9401"/>
              <a:gd name="T39" fmla="*/ 555560299 h 9279"/>
              <a:gd name="T40" fmla="*/ 36972200 w 9401"/>
              <a:gd name="T41" fmla="*/ 2147483647 h 9279"/>
              <a:gd name="T42" fmla="*/ 72183372 w 9401"/>
              <a:gd name="T43" fmla="*/ 2147483647 h 9279"/>
              <a:gd name="T44" fmla="*/ 107395482 w 9401"/>
              <a:gd name="T45" fmla="*/ 2147483647 h 9279"/>
              <a:gd name="T46" fmla="*/ 143487638 w 9401"/>
              <a:gd name="T47" fmla="*/ 2147483647 h 9279"/>
              <a:gd name="T48" fmla="*/ 143487638 w 9401"/>
              <a:gd name="T49" fmla="*/ 2147483647 h 9279"/>
              <a:gd name="T50" fmla="*/ 179578854 w 9401"/>
              <a:gd name="T51" fmla="*/ 2147483647 h 9279"/>
              <a:gd name="T52" fmla="*/ 250882182 w 9401"/>
              <a:gd name="T53" fmla="*/ 2147483647 h 9279"/>
              <a:gd name="T54" fmla="*/ 1039622759 w 9401"/>
              <a:gd name="T55" fmla="*/ 2147483647 h 9279"/>
              <a:gd name="T56" fmla="*/ 1683994715 w 9401"/>
              <a:gd name="T57" fmla="*/ 2147483647 h 9279"/>
              <a:gd name="T58" fmla="*/ 2147483647 w 9401"/>
              <a:gd name="T59" fmla="*/ 2147483647 h 9279"/>
              <a:gd name="T60" fmla="*/ 2147483647 w 9401"/>
              <a:gd name="T61" fmla="*/ 2147483647 h 9279"/>
              <a:gd name="T62" fmla="*/ 2147483647 w 9401"/>
              <a:gd name="T63" fmla="*/ 2147483647 h 9279"/>
              <a:gd name="T64" fmla="*/ 2147483647 w 9401"/>
              <a:gd name="T65" fmla="*/ 2147483647 h 9279"/>
              <a:gd name="T66" fmla="*/ 2147483647 w 9401"/>
              <a:gd name="T67" fmla="*/ 2147483647 h 9279"/>
              <a:gd name="T68" fmla="*/ 2147483647 w 9401"/>
              <a:gd name="T69" fmla="*/ 2147483647 h 9279"/>
              <a:gd name="T70" fmla="*/ 2147483647 w 9401"/>
              <a:gd name="T71" fmla="*/ 2147483647 h 9279"/>
              <a:gd name="T72" fmla="*/ 2147483647 w 9401"/>
              <a:gd name="T73" fmla="*/ 2147483647 h 9279"/>
              <a:gd name="T74" fmla="*/ 2147483647 w 9401"/>
              <a:gd name="T75" fmla="*/ 2147483647 h 9279"/>
              <a:gd name="T76" fmla="*/ 2147483647 w 9401"/>
              <a:gd name="T77" fmla="*/ 2147483647 h 9279"/>
              <a:gd name="T78" fmla="*/ 2147483647 w 9401"/>
              <a:gd name="T79" fmla="*/ 2147483647 h 9279"/>
              <a:gd name="T80" fmla="*/ 2147483647 w 9401"/>
              <a:gd name="T81" fmla="*/ 2147483647 h 9279"/>
              <a:gd name="T82" fmla="*/ 2147483647 w 9401"/>
              <a:gd name="T83" fmla="*/ 2147483647 h 9279"/>
              <a:gd name="T84" fmla="*/ 2147483647 w 9401"/>
              <a:gd name="T85" fmla="*/ 2147483647 h 9279"/>
              <a:gd name="T86" fmla="*/ 2147483647 w 9401"/>
              <a:gd name="T87" fmla="*/ 2147483647 h 9279"/>
              <a:gd name="T88" fmla="*/ 2147483647 w 9401"/>
              <a:gd name="T89" fmla="*/ 2147483647 h 9279"/>
              <a:gd name="T90" fmla="*/ 2147483647 w 9401"/>
              <a:gd name="T91" fmla="*/ 2147483647 h 9279"/>
              <a:gd name="T92" fmla="*/ 2147483647 w 9401"/>
              <a:gd name="T93" fmla="*/ 1925682576 h 9279"/>
              <a:gd name="T94" fmla="*/ 2147483647 w 9401"/>
              <a:gd name="T95" fmla="*/ 1548642404 h 9279"/>
              <a:gd name="T96" fmla="*/ 2147483647 w 9401"/>
              <a:gd name="T97" fmla="*/ 1151605105 h 9279"/>
              <a:gd name="T98" fmla="*/ 2147483647 w 9401"/>
              <a:gd name="T99" fmla="*/ 873093064 h 9279"/>
              <a:gd name="T100" fmla="*/ 2147483647 w 9401"/>
              <a:gd name="T101" fmla="*/ 834072340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pic>
        <p:nvPicPr>
          <p:cNvPr id="10" name="Picture 5" descr="increase indent button.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increase indent button.png"/>
          <p:cNvPicPr>
            <a:picLocks noChangeAspect="1"/>
          </p:cNvPicPr>
          <p:nvPr userDrawn="1"/>
        </p:nvPicPr>
        <p:blipFill>
          <a:blip r:embed="rId3"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175481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ice box divider">
    <p:bg>
      <p:bgPr>
        <a:solidFill>
          <a:srgbClr val="C1333C"/>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2555875" y="1330325"/>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pic>
        <p:nvPicPr>
          <p:cNvPr id="4"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42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pic>
        <p:nvPicPr>
          <p:cNvPr id="9" name="Picture 4" descr="increase indent button.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ncrease indent button.png"/>
          <p:cNvPicPr>
            <a:picLocks noChangeAspect="1"/>
          </p:cNvPicPr>
          <p:nvPr userDrawn="1"/>
        </p:nvPicPr>
        <p:blipFill>
          <a:blip r:embed="rId3"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pPr lvl="0"/>
            <a:endParaRPr lang="en-US" noProof="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353221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pPr lvl="0"/>
            <a:endParaRPr lang="en-US" noProof="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1698210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gline voice box divider">
    <p:bg>
      <p:bgPr>
        <a:solidFill>
          <a:srgbClr val="C1333C"/>
        </a:solidFill>
        <a:effectLst/>
      </p:bgPr>
    </p:bg>
    <p:spTree>
      <p:nvGrpSpPr>
        <p:cNvPr id="1" name=""/>
        <p:cNvGrpSpPr/>
        <p:nvPr/>
      </p:nvGrpSpPr>
      <p:grpSpPr>
        <a:xfrm>
          <a:off x="0" y="0"/>
          <a:ext cx="0" cy="0"/>
          <a:chOff x="0" y="0"/>
          <a:chExt cx="0" cy="0"/>
        </a:xfrm>
      </p:grpSpPr>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aglin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230438" y="1476375"/>
            <a:ext cx="4681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crease indent button.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crease indent button.png"/>
          <p:cNvPicPr>
            <a:picLocks noChangeAspect="1"/>
          </p:cNvPicPr>
          <p:nvPr userDrawn="1"/>
        </p:nvPicPr>
        <p:blipFill>
          <a:blip r:embed="rId5"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9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tagline">
    <p:bg>
      <p:bgPr>
        <a:solidFill>
          <a:srgbClr val="C1333C"/>
        </a:solidFill>
        <a:effectLst/>
      </p:bgPr>
    </p:bg>
    <p:spTree>
      <p:nvGrpSpPr>
        <p:cNvPr id="1" name=""/>
        <p:cNvGrpSpPr/>
        <p:nvPr/>
      </p:nvGrpSpPr>
      <p:grpSpPr>
        <a:xfrm>
          <a:off x="0" y="0"/>
          <a:ext cx="0" cy="0"/>
          <a:chOff x="0" y="0"/>
          <a:chExt cx="0" cy="0"/>
        </a:xfrm>
      </p:grpSpPr>
      <p:pic>
        <p:nvPicPr>
          <p:cNvPr id="2"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ank you.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268538" y="2393950"/>
            <a:ext cx="46069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crease indent button.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crease indent button.png"/>
          <p:cNvPicPr>
            <a:picLocks noChangeAspect="1"/>
          </p:cNvPicPr>
          <p:nvPr userDrawn="1"/>
        </p:nvPicPr>
        <p:blipFill>
          <a:blip r:embed="rId5"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000">
                <a:solidFill>
                  <a:schemeClr val="bg1"/>
                </a:solidFill>
                <a:latin typeface="Arial"/>
                <a:cs typeface="Arial"/>
              </a:defRPr>
            </a:lvl1pPr>
          </a:lstStyle>
          <a:p>
            <a:pPr>
              <a:defRPr/>
            </a:pPr>
            <a:r>
              <a:rPr lang="en-US"/>
              <a:t>Last updated: </a:t>
            </a:r>
            <a:fld id="{FCAA86B6-8517-44BA-8564-72EDD3635CFA}" type="datetimeFigureOut">
              <a:rPr lang="en-US"/>
              <a:pPr>
                <a:defRPr/>
              </a:pPr>
              <a:t>6/2/2020</a:t>
            </a:fld>
            <a:endParaRPr lang="en-US"/>
          </a:p>
        </p:txBody>
      </p:sp>
    </p:spTree>
    <p:extLst>
      <p:ext uri="{BB962C8B-B14F-4D97-AF65-F5344CB8AC3E}">
        <p14:creationId xmlns:p14="http://schemas.microsoft.com/office/powerpoint/2010/main" val="11959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C1333C"/>
        </a:solidFill>
        <a:effectLst/>
      </p:bgPr>
    </p:bg>
    <p:spTree>
      <p:nvGrpSpPr>
        <p:cNvPr id="1" name=""/>
        <p:cNvGrpSpPr/>
        <p:nvPr/>
      </p:nvGrpSpPr>
      <p:grpSpPr>
        <a:xfrm>
          <a:off x="0" y="0"/>
          <a:ext cx="0" cy="0"/>
          <a:chOff x="0" y="0"/>
          <a:chExt cx="0" cy="0"/>
        </a:xfrm>
      </p:grpSpPr>
      <p:pic>
        <p:nvPicPr>
          <p:cNvPr id="6"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a:t>Click to edit Master title style</a:t>
            </a:r>
            <a:endParaRPr lang="en-US"/>
          </a:p>
        </p:txBody>
      </p:sp>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pPr lvl="0"/>
            <a:endParaRPr lang="en-US" noProof="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pPr lvl="0"/>
            <a:endParaRPr lang="en-US" noProof="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196874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descriptor">
    <p:bg>
      <p:bgPr>
        <a:solidFill>
          <a:srgbClr val="C1333C"/>
        </a:solidFill>
        <a:effectLst/>
      </p:bgPr>
    </p:bg>
    <p:spTree>
      <p:nvGrpSpPr>
        <p:cNvPr id="1" name=""/>
        <p:cNvGrpSpPr/>
        <p:nvPr/>
      </p:nvGrpSpPr>
      <p:grpSpPr>
        <a:xfrm>
          <a:off x="0" y="0"/>
          <a:ext cx="0" cy="0"/>
          <a:chOff x="0" y="0"/>
          <a:chExt cx="0" cy="0"/>
        </a:xfrm>
      </p:grpSpPr>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ank you.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268538" y="2393950"/>
            <a:ext cx="46069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5" name="TextBox 4"/>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6" name="TextBox 5"/>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7" name="Picture 6" descr="increase indent button.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crease indent button.png"/>
          <p:cNvPicPr>
            <a:picLocks noChangeAspect="1"/>
          </p:cNvPicPr>
          <p:nvPr userDrawn="1"/>
        </p:nvPicPr>
        <p:blipFill>
          <a:blip r:embed="rId5"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6300788" y="55895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Changing background colours</a:t>
            </a:r>
          </a:p>
          <a:p>
            <a:pPr eaLnBrk="1" hangingPunct="1">
              <a:defRPr/>
            </a:pPr>
            <a:r>
              <a:rPr lang="en-US" altLang="en-US"/>
              <a:t>When you wish to change the background colour of title or voice box slides please change using the Master page (View &gt; Master &gt; Slide Master). Right click on each background of the slide and selection ‘Format Background’. A background colour can be selected from this pop up menu.</a:t>
            </a:r>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000">
                <a:solidFill>
                  <a:schemeClr val="bg1"/>
                </a:solidFill>
                <a:latin typeface="Arial"/>
                <a:cs typeface="Arial"/>
              </a:defRPr>
            </a:lvl1pPr>
          </a:lstStyle>
          <a:p>
            <a:pPr>
              <a:defRPr/>
            </a:pPr>
            <a:r>
              <a:rPr lang="en-US"/>
              <a:t>Last updated: </a:t>
            </a:r>
            <a:fld id="{5E805BD2-21DE-4D39-AE74-C6E0067E161F}" type="datetimeFigureOut">
              <a:rPr lang="en-US"/>
              <a:pPr>
                <a:defRPr/>
              </a:pPr>
              <a:t>6/2/2020</a:t>
            </a:fld>
            <a:endParaRPr lang="en-US"/>
          </a:p>
        </p:txBody>
      </p:sp>
    </p:spTree>
    <p:extLst>
      <p:ext uri="{BB962C8B-B14F-4D97-AF65-F5344CB8AC3E}">
        <p14:creationId xmlns:p14="http://schemas.microsoft.com/office/powerpoint/2010/main" val="188469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reeform 1"/>
          <p:cNvSpPr>
            <a:spLocks noChangeArrowheads="1"/>
          </p:cNvSpPr>
          <p:nvPr userDrawn="1"/>
        </p:nvSpPr>
        <p:spPr bwMode="auto">
          <a:xfrm>
            <a:off x="1089025" y="1052513"/>
            <a:ext cx="649288" cy="669925"/>
          </a:xfrm>
          <a:custGeom>
            <a:avLst/>
            <a:gdLst>
              <a:gd name="T0" fmla="*/ 44775456 w 9401"/>
              <a:gd name="T1" fmla="*/ 8903887 h 9279"/>
              <a:gd name="T2" fmla="*/ 44775456 w 9401"/>
              <a:gd name="T3" fmla="*/ 8903887 h 9279"/>
              <a:gd name="T4" fmla="*/ 44775456 w 9401"/>
              <a:gd name="T5" fmla="*/ 8263419 h 9279"/>
              <a:gd name="T6" fmla="*/ 44584903 w 9401"/>
              <a:gd name="T7" fmla="*/ 8055128 h 9279"/>
              <a:gd name="T8" fmla="*/ 44584903 w 9401"/>
              <a:gd name="T9" fmla="*/ 3816674 h 9279"/>
              <a:gd name="T10" fmla="*/ 44389654 w 9401"/>
              <a:gd name="T11" fmla="*/ 1275666 h 9279"/>
              <a:gd name="T12" fmla="*/ 43617981 w 9401"/>
              <a:gd name="T13" fmla="*/ 1062249 h 9279"/>
              <a:gd name="T14" fmla="*/ 40121661 w 9401"/>
              <a:gd name="T15" fmla="*/ 848759 h 9279"/>
              <a:gd name="T16" fmla="*/ 32952834 w 9401"/>
              <a:gd name="T17" fmla="*/ 635270 h 9279"/>
              <a:gd name="T18" fmla="*/ 29661363 w 9401"/>
              <a:gd name="T19" fmla="*/ 426979 h 9279"/>
              <a:gd name="T20" fmla="*/ 28303804 w 9401"/>
              <a:gd name="T21" fmla="*/ 426979 h 9279"/>
              <a:gd name="T22" fmla="*/ 23650010 w 9401"/>
              <a:gd name="T23" fmla="*/ 0 h 9279"/>
              <a:gd name="T24" fmla="*/ 16481182 w 9401"/>
              <a:gd name="T25" fmla="*/ 218688 h 9279"/>
              <a:gd name="T26" fmla="*/ 12213189 w 9401"/>
              <a:gd name="T27" fmla="*/ 218688 h 9279"/>
              <a:gd name="T28" fmla="*/ 11436820 w 9401"/>
              <a:gd name="T29" fmla="*/ 218688 h 9279"/>
              <a:gd name="T30" fmla="*/ 4849113 w 9401"/>
              <a:gd name="T31" fmla="*/ 848759 h 9279"/>
              <a:gd name="T32" fmla="*/ 4267993 w 9401"/>
              <a:gd name="T33" fmla="*/ 848759 h 9279"/>
              <a:gd name="T34" fmla="*/ 0 w 9401"/>
              <a:gd name="T35" fmla="*/ 1275666 h 9279"/>
              <a:gd name="T36" fmla="*/ 0 w 9401"/>
              <a:gd name="T37" fmla="*/ 5300631 h 9279"/>
              <a:gd name="T38" fmla="*/ 200084 w 9401"/>
              <a:gd name="T39" fmla="*/ 5930703 h 9279"/>
              <a:gd name="T40" fmla="*/ 200084 w 9401"/>
              <a:gd name="T41" fmla="*/ 23519717 h 9279"/>
              <a:gd name="T42" fmla="*/ 390567 w 9401"/>
              <a:gd name="T43" fmla="*/ 26909484 h 9279"/>
              <a:gd name="T44" fmla="*/ 581120 w 9401"/>
              <a:gd name="T45" fmla="*/ 33902364 h 9279"/>
              <a:gd name="T46" fmla="*/ 776438 w 9401"/>
              <a:gd name="T47" fmla="*/ 40895315 h 9279"/>
              <a:gd name="T48" fmla="*/ 776438 w 9401"/>
              <a:gd name="T49" fmla="*/ 45347186 h 9279"/>
              <a:gd name="T50" fmla="*/ 971756 w 9401"/>
              <a:gd name="T51" fmla="*/ 46404237 h 9279"/>
              <a:gd name="T52" fmla="*/ 1357558 w 9401"/>
              <a:gd name="T53" fmla="*/ 46831216 h 9279"/>
              <a:gd name="T54" fmla="*/ 5625482 w 9401"/>
              <a:gd name="T55" fmla="*/ 47039507 h 9279"/>
              <a:gd name="T56" fmla="*/ 9112271 w 9401"/>
              <a:gd name="T57" fmla="*/ 47247726 h 9279"/>
              <a:gd name="T58" fmla="*/ 13570748 w 9401"/>
              <a:gd name="T59" fmla="*/ 47461215 h 9279"/>
              <a:gd name="T60" fmla="*/ 19382086 w 9401"/>
              <a:gd name="T61" fmla="*/ 47674705 h 9279"/>
              <a:gd name="T62" fmla="*/ 20358539 w 9401"/>
              <a:gd name="T63" fmla="*/ 47674705 h 9279"/>
              <a:gd name="T64" fmla="*/ 22873572 w 9401"/>
              <a:gd name="T65" fmla="*/ 48096485 h 9279"/>
              <a:gd name="T66" fmla="*/ 25007568 w 9401"/>
              <a:gd name="T67" fmla="*/ 48096485 h 9279"/>
              <a:gd name="T68" fmla="*/ 26560444 w 9401"/>
              <a:gd name="T69" fmla="*/ 48309975 h 9279"/>
              <a:gd name="T70" fmla="*/ 35277314 w 9401"/>
              <a:gd name="T71" fmla="*/ 48309975 h 9279"/>
              <a:gd name="T72" fmla="*/ 35472632 w 9401"/>
              <a:gd name="T73" fmla="*/ 48309975 h 9279"/>
              <a:gd name="T74" fmla="*/ 37987665 w 9401"/>
              <a:gd name="T75" fmla="*/ 48096485 h 9279"/>
              <a:gd name="T76" fmla="*/ 42841543 w 9401"/>
              <a:gd name="T77" fmla="*/ 47888194 h 9279"/>
              <a:gd name="T78" fmla="*/ 43032096 w 9401"/>
              <a:gd name="T79" fmla="*/ 44498499 h 9279"/>
              <a:gd name="T80" fmla="*/ 43222579 w 9401"/>
              <a:gd name="T81" fmla="*/ 42801053 h 9279"/>
              <a:gd name="T82" fmla="*/ 43417898 w 9401"/>
              <a:gd name="T83" fmla="*/ 40681826 h 9279"/>
              <a:gd name="T84" fmla="*/ 43617981 w 9401"/>
              <a:gd name="T85" fmla="*/ 38135620 h 9279"/>
              <a:gd name="T86" fmla="*/ 43617981 w 9401"/>
              <a:gd name="T87" fmla="*/ 35594612 h 9279"/>
              <a:gd name="T88" fmla="*/ 43999018 w 9401"/>
              <a:gd name="T89" fmla="*/ 29450420 h 9279"/>
              <a:gd name="T90" fmla="*/ 44194336 w 9401"/>
              <a:gd name="T91" fmla="*/ 25425455 h 9279"/>
              <a:gd name="T92" fmla="*/ 44389654 w 9401"/>
              <a:gd name="T93" fmla="*/ 20557001 h 9279"/>
              <a:gd name="T94" fmla="*/ 44584903 w 9401"/>
              <a:gd name="T95" fmla="*/ 16532036 h 9279"/>
              <a:gd name="T96" fmla="*/ 44584903 w 9401"/>
              <a:gd name="T97" fmla="*/ 12293582 h 9279"/>
              <a:gd name="T98" fmla="*/ 44584903 w 9401"/>
              <a:gd name="T99" fmla="*/ 9320397 h 9279"/>
              <a:gd name="T100" fmla="*/ 4477545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3" name="Freeform 1"/>
          <p:cNvSpPr>
            <a:spLocks noChangeArrowheads="1"/>
          </p:cNvSpPr>
          <p:nvPr userDrawn="1"/>
        </p:nvSpPr>
        <p:spPr bwMode="auto">
          <a:xfrm>
            <a:off x="1997075" y="1052513"/>
            <a:ext cx="649288" cy="669925"/>
          </a:xfrm>
          <a:custGeom>
            <a:avLst/>
            <a:gdLst>
              <a:gd name="T0" fmla="*/ 44775456 w 9401"/>
              <a:gd name="T1" fmla="*/ 8903887 h 9279"/>
              <a:gd name="T2" fmla="*/ 44775456 w 9401"/>
              <a:gd name="T3" fmla="*/ 8903887 h 9279"/>
              <a:gd name="T4" fmla="*/ 44775456 w 9401"/>
              <a:gd name="T5" fmla="*/ 8263419 h 9279"/>
              <a:gd name="T6" fmla="*/ 44584903 w 9401"/>
              <a:gd name="T7" fmla="*/ 8055128 h 9279"/>
              <a:gd name="T8" fmla="*/ 44584903 w 9401"/>
              <a:gd name="T9" fmla="*/ 3816674 h 9279"/>
              <a:gd name="T10" fmla="*/ 44389654 w 9401"/>
              <a:gd name="T11" fmla="*/ 1275666 h 9279"/>
              <a:gd name="T12" fmla="*/ 43617981 w 9401"/>
              <a:gd name="T13" fmla="*/ 1062249 h 9279"/>
              <a:gd name="T14" fmla="*/ 40121661 w 9401"/>
              <a:gd name="T15" fmla="*/ 848759 h 9279"/>
              <a:gd name="T16" fmla="*/ 32952834 w 9401"/>
              <a:gd name="T17" fmla="*/ 635270 h 9279"/>
              <a:gd name="T18" fmla="*/ 29661363 w 9401"/>
              <a:gd name="T19" fmla="*/ 426979 h 9279"/>
              <a:gd name="T20" fmla="*/ 28303804 w 9401"/>
              <a:gd name="T21" fmla="*/ 426979 h 9279"/>
              <a:gd name="T22" fmla="*/ 23650010 w 9401"/>
              <a:gd name="T23" fmla="*/ 0 h 9279"/>
              <a:gd name="T24" fmla="*/ 16481182 w 9401"/>
              <a:gd name="T25" fmla="*/ 218688 h 9279"/>
              <a:gd name="T26" fmla="*/ 12213189 w 9401"/>
              <a:gd name="T27" fmla="*/ 218688 h 9279"/>
              <a:gd name="T28" fmla="*/ 11436820 w 9401"/>
              <a:gd name="T29" fmla="*/ 218688 h 9279"/>
              <a:gd name="T30" fmla="*/ 4849113 w 9401"/>
              <a:gd name="T31" fmla="*/ 848759 h 9279"/>
              <a:gd name="T32" fmla="*/ 4267993 w 9401"/>
              <a:gd name="T33" fmla="*/ 848759 h 9279"/>
              <a:gd name="T34" fmla="*/ 0 w 9401"/>
              <a:gd name="T35" fmla="*/ 1275666 h 9279"/>
              <a:gd name="T36" fmla="*/ 0 w 9401"/>
              <a:gd name="T37" fmla="*/ 5300631 h 9279"/>
              <a:gd name="T38" fmla="*/ 200084 w 9401"/>
              <a:gd name="T39" fmla="*/ 5930703 h 9279"/>
              <a:gd name="T40" fmla="*/ 200084 w 9401"/>
              <a:gd name="T41" fmla="*/ 23519717 h 9279"/>
              <a:gd name="T42" fmla="*/ 390567 w 9401"/>
              <a:gd name="T43" fmla="*/ 26909484 h 9279"/>
              <a:gd name="T44" fmla="*/ 581120 w 9401"/>
              <a:gd name="T45" fmla="*/ 33902364 h 9279"/>
              <a:gd name="T46" fmla="*/ 776438 w 9401"/>
              <a:gd name="T47" fmla="*/ 40895315 h 9279"/>
              <a:gd name="T48" fmla="*/ 776438 w 9401"/>
              <a:gd name="T49" fmla="*/ 45347186 h 9279"/>
              <a:gd name="T50" fmla="*/ 971756 w 9401"/>
              <a:gd name="T51" fmla="*/ 46404237 h 9279"/>
              <a:gd name="T52" fmla="*/ 1357558 w 9401"/>
              <a:gd name="T53" fmla="*/ 46831216 h 9279"/>
              <a:gd name="T54" fmla="*/ 5625482 w 9401"/>
              <a:gd name="T55" fmla="*/ 47039507 h 9279"/>
              <a:gd name="T56" fmla="*/ 9112271 w 9401"/>
              <a:gd name="T57" fmla="*/ 47247726 h 9279"/>
              <a:gd name="T58" fmla="*/ 13570748 w 9401"/>
              <a:gd name="T59" fmla="*/ 47461215 h 9279"/>
              <a:gd name="T60" fmla="*/ 19382086 w 9401"/>
              <a:gd name="T61" fmla="*/ 47674705 h 9279"/>
              <a:gd name="T62" fmla="*/ 20358539 w 9401"/>
              <a:gd name="T63" fmla="*/ 47674705 h 9279"/>
              <a:gd name="T64" fmla="*/ 22873572 w 9401"/>
              <a:gd name="T65" fmla="*/ 48096485 h 9279"/>
              <a:gd name="T66" fmla="*/ 25007568 w 9401"/>
              <a:gd name="T67" fmla="*/ 48096485 h 9279"/>
              <a:gd name="T68" fmla="*/ 26560444 w 9401"/>
              <a:gd name="T69" fmla="*/ 48309975 h 9279"/>
              <a:gd name="T70" fmla="*/ 35277314 w 9401"/>
              <a:gd name="T71" fmla="*/ 48309975 h 9279"/>
              <a:gd name="T72" fmla="*/ 35472632 w 9401"/>
              <a:gd name="T73" fmla="*/ 48309975 h 9279"/>
              <a:gd name="T74" fmla="*/ 37987665 w 9401"/>
              <a:gd name="T75" fmla="*/ 48096485 h 9279"/>
              <a:gd name="T76" fmla="*/ 42841543 w 9401"/>
              <a:gd name="T77" fmla="*/ 47888194 h 9279"/>
              <a:gd name="T78" fmla="*/ 43032096 w 9401"/>
              <a:gd name="T79" fmla="*/ 44498499 h 9279"/>
              <a:gd name="T80" fmla="*/ 43222579 w 9401"/>
              <a:gd name="T81" fmla="*/ 42801053 h 9279"/>
              <a:gd name="T82" fmla="*/ 43417898 w 9401"/>
              <a:gd name="T83" fmla="*/ 40681826 h 9279"/>
              <a:gd name="T84" fmla="*/ 43617981 w 9401"/>
              <a:gd name="T85" fmla="*/ 38135620 h 9279"/>
              <a:gd name="T86" fmla="*/ 43617981 w 9401"/>
              <a:gd name="T87" fmla="*/ 35594612 h 9279"/>
              <a:gd name="T88" fmla="*/ 43999018 w 9401"/>
              <a:gd name="T89" fmla="*/ 29450420 h 9279"/>
              <a:gd name="T90" fmla="*/ 44194336 w 9401"/>
              <a:gd name="T91" fmla="*/ 25425455 h 9279"/>
              <a:gd name="T92" fmla="*/ 44389654 w 9401"/>
              <a:gd name="T93" fmla="*/ 20557001 h 9279"/>
              <a:gd name="T94" fmla="*/ 44584903 w 9401"/>
              <a:gd name="T95" fmla="*/ 16532036 h 9279"/>
              <a:gd name="T96" fmla="*/ 44584903 w 9401"/>
              <a:gd name="T97" fmla="*/ 12293582 h 9279"/>
              <a:gd name="T98" fmla="*/ 44584903 w 9401"/>
              <a:gd name="T99" fmla="*/ 9320397 h 9279"/>
              <a:gd name="T100" fmla="*/ 4477545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4" name="Freeform 1"/>
          <p:cNvSpPr>
            <a:spLocks noChangeArrowheads="1"/>
          </p:cNvSpPr>
          <p:nvPr userDrawn="1"/>
        </p:nvSpPr>
        <p:spPr bwMode="auto">
          <a:xfrm>
            <a:off x="2905125" y="1052513"/>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5" name="Freeform 1"/>
          <p:cNvSpPr>
            <a:spLocks noChangeArrowheads="1"/>
          </p:cNvSpPr>
          <p:nvPr userDrawn="1"/>
        </p:nvSpPr>
        <p:spPr bwMode="auto">
          <a:xfrm>
            <a:off x="3813175" y="1052513"/>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6" name="Freeform 1"/>
          <p:cNvSpPr>
            <a:spLocks noChangeArrowheads="1"/>
          </p:cNvSpPr>
          <p:nvPr userDrawn="1"/>
        </p:nvSpPr>
        <p:spPr bwMode="auto">
          <a:xfrm>
            <a:off x="4721225" y="1052513"/>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7" name="Freeform 1"/>
          <p:cNvSpPr>
            <a:spLocks noChangeArrowheads="1"/>
          </p:cNvSpPr>
          <p:nvPr userDrawn="1"/>
        </p:nvSpPr>
        <p:spPr bwMode="auto">
          <a:xfrm>
            <a:off x="5627688" y="1052513"/>
            <a:ext cx="649287" cy="669925"/>
          </a:xfrm>
          <a:custGeom>
            <a:avLst/>
            <a:gdLst>
              <a:gd name="T0" fmla="*/ 44775387 w 9401"/>
              <a:gd name="T1" fmla="*/ 8903887 h 9279"/>
              <a:gd name="T2" fmla="*/ 44775387 w 9401"/>
              <a:gd name="T3" fmla="*/ 8903887 h 9279"/>
              <a:gd name="T4" fmla="*/ 44775387 w 9401"/>
              <a:gd name="T5" fmla="*/ 8263419 h 9279"/>
              <a:gd name="T6" fmla="*/ 44584834 w 9401"/>
              <a:gd name="T7" fmla="*/ 8055128 h 9279"/>
              <a:gd name="T8" fmla="*/ 44584834 w 9401"/>
              <a:gd name="T9" fmla="*/ 3816674 h 9279"/>
              <a:gd name="T10" fmla="*/ 44389586 w 9401"/>
              <a:gd name="T11" fmla="*/ 1275666 h 9279"/>
              <a:gd name="T12" fmla="*/ 43617914 w 9401"/>
              <a:gd name="T13" fmla="*/ 1062249 h 9279"/>
              <a:gd name="T14" fmla="*/ 40121599 w 9401"/>
              <a:gd name="T15" fmla="*/ 848759 h 9279"/>
              <a:gd name="T16" fmla="*/ 32952783 w 9401"/>
              <a:gd name="T17" fmla="*/ 635270 h 9279"/>
              <a:gd name="T18" fmla="*/ 29661317 w 9401"/>
              <a:gd name="T19" fmla="*/ 426979 h 9279"/>
              <a:gd name="T20" fmla="*/ 28303761 w 9401"/>
              <a:gd name="T21" fmla="*/ 426979 h 9279"/>
              <a:gd name="T22" fmla="*/ 23649973 w 9401"/>
              <a:gd name="T23" fmla="*/ 0 h 9279"/>
              <a:gd name="T24" fmla="*/ 16481157 w 9401"/>
              <a:gd name="T25" fmla="*/ 218688 h 9279"/>
              <a:gd name="T26" fmla="*/ 12213171 w 9401"/>
              <a:gd name="T27" fmla="*/ 218688 h 9279"/>
              <a:gd name="T28" fmla="*/ 11436803 w 9401"/>
              <a:gd name="T29" fmla="*/ 218688 h 9279"/>
              <a:gd name="T30" fmla="*/ 4849105 w 9401"/>
              <a:gd name="T31" fmla="*/ 848759 h 9279"/>
              <a:gd name="T32" fmla="*/ 4267986 w 9401"/>
              <a:gd name="T33" fmla="*/ 848759 h 9279"/>
              <a:gd name="T34" fmla="*/ 0 w 9401"/>
              <a:gd name="T35" fmla="*/ 1275666 h 9279"/>
              <a:gd name="T36" fmla="*/ 0 w 9401"/>
              <a:gd name="T37" fmla="*/ 5300631 h 9279"/>
              <a:gd name="T38" fmla="*/ 200083 w 9401"/>
              <a:gd name="T39" fmla="*/ 5930703 h 9279"/>
              <a:gd name="T40" fmla="*/ 200083 w 9401"/>
              <a:gd name="T41" fmla="*/ 23519717 h 9279"/>
              <a:gd name="T42" fmla="*/ 390567 w 9401"/>
              <a:gd name="T43" fmla="*/ 26909484 h 9279"/>
              <a:gd name="T44" fmla="*/ 581119 w 9401"/>
              <a:gd name="T45" fmla="*/ 33902364 h 9279"/>
              <a:gd name="T46" fmla="*/ 776437 w 9401"/>
              <a:gd name="T47" fmla="*/ 40895315 h 9279"/>
              <a:gd name="T48" fmla="*/ 776437 w 9401"/>
              <a:gd name="T49" fmla="*/ 45347186 h 9279"/>
              <a:gd name="T50" fmla="*/ 971755 w 9401"/>
              <a:gd name="T51" fmla="*/ 46404237 h 9279"/>
              <a:gd name="T52" fmla="*/ 1357556 w 9401"/>
              <a:gd name="T53" fmla="*/ 46831216 h 9279"/>
              <a:gd name="T54" fmla="*/ 5625473 w 9401"/>
              <a:gd name="T55" fmla="*/ 47039507 h 9279"/>
              <a:gd name="T56" fmla="*/ 9112257 w 9401"/>
              <a:gd name="T57" fmla="*/ 47247726 h 9279"/>
              <a:gd name="T58" fmla="*/ 13570727 w 9401"/>
              <a:gd name="T59" fmla="*/ 47461215 h 9279"/>
              <a:gd name="T60" fmla="*/ 19382056 w 9401"/>
              <a:gd name="T61" fmla="*/ 47674705 h 9279"/>
              <a:gd name="T62" fmla="*/ 20358507 w 9401"/>
              <a:gd name="T63" fmla="*/ 47674705 h 9279"/>
              <a:gd name="T64" fmla="*/ 22873536 w 9401"/>
              <a:gd name="T65" fmla="*/ 48096485 h 9279"/>
              <a:gd name="T66" fmla="*/ 25007529 w 9401"/>
              <a:gd name="T67" fmla="*/ 48096485 h 9279"/>
              <a:gd name="T68" fmla="*/ 26560404 w 9401"/>
              <a:gd name="T69" fmla="*/ 48309975 h 9279"/>
              <a:gd name="T70" fmla="*/ 35277259 w 9401"/>
              <a:gd name="T71" fmla="*/ 48309975 h 9279"/>
              <a:gd name="T72" fmla="*/ 35472577 w 9401"/>
              <a:gd name="T73" fmla="*/ 48309975 h 9279"/>
              <a:gd name="T74" fmla="*/ 37987606 w 9401"/>
              <a:gd name="T75" fmla="*/ 48096485 h 9279"/>
              <a:gd name="T76" fmla="*/ 42841477 w 9401"/>
              <a:gd name="T77" fmla="*/ 47888194 h 9279"/>
              <a:gd name="T78" fmla="*/ 43032029 w 9401"/>
              <a:gd name="T79" fmla="*/ 44498499 h 9279"/>
              <a:gd name="T80" fmla="*/ 43222513 w 9401"/>
              <a:gd name="T81" fmla="*/ 42801053 h 9279"/>
              <a:gd name="T82" fmla="*/ 43417831 w 9401"/>
              <a:gd name="T83" fmla="*/ 40681826 h 9279"/>
              <a:gd name="T84" fmla="*/ 43617914 w 9401"/>
              <a:gd name="T85" fmla="*/ 38135620 h 9279"/>
              <a:gd name="T86" fmla="*/ 43617914 w 9401"/>
              <a:gd name="T87" fmla="*/ 35594612 h 9279"/>
              <a:gd name="T88" fmla="*/ 43998950 w 9401"/>
              <a:gd name="T89" fmla="*/ 29450420 h 9279"/>
              <a:gd name="T90" fmla="*/ 44194268 w 9401"/>
              <a:gd name="T91" fmla="*/ 25425455 h 9279"/>
              <a:gd name="T92" fmla="*/ 44389586 w 9401"/>
              <a:gd name="T93" fmla="*/ 20557001 h 9279"/>
              <a:gd name="T94" fmla="*/ 44584834 w 9401"/>
              <a:gd name="T95" fmla="*/ 16532036 h 9279"/>
              <a:gd name="T96" fmla="*/ 44584834 w 9401"/>
              <a:gd name="T97" fmla="*/ 12293582 h 9279"/>
              <a:gd name="T98" fmla="*/ 44584834 w 9401"/>
              <a:gd name="T99" fmla="*/ 9320397 h 9279"/>
              <a:gd name="T100" fmla="*/ 44775387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8" name="Freeform 1"/>
          <p:cNvSpPr>
            <a:spLocks noChangeArrowheads="1"/>
          </p:cNvSpPr>
          <p:nvPr userDrawn="1"/>
        </p:nvSpPr>
        <p:spPr bwMode="auto">
          <a:xfrm>
            <a:off x="6535738" y="1052513"/>
            <a:ext cx="649287" cy="669925"/>
          </a:xfrm>
          <a:custGeom>
            <a:avLst/>
            <a:gdLst>
              <a:gd name="T0" fmla="*/ 44775387 w 9401"/>
              <a:gd name="T1" fmla="*/ 8903887 h 9279"/>
              <a:gd name="T2" fmla="*/ 44775387 w 9401"/>
              <a:gd name="T3" fmla="*/ 8903887 h 9279"/>
              <a:gd name="T4" fmla="*/ 44775387 w 9401"/>
              <a:gd name="T5" fmla="*/ 8263419 h 9279"/>
              <a:gd name="T6" fmla="*/ 44584834 w 9401"/>
              <a:gd name="T7" fmla="*/ 8055128 h 9279"/>
              <a:gd name="T8" fmla="*/ 44584834 w 9401"/>
              <a:gd name="T9" fmla="*/ 3816674 h 9279"/>
              <a:gd name="T10" fmla="*/ 44389586 w 9401"/>
              <a:gd name="T11" fmla="*/ 1275666 h 9279"/>
              <a:gd name="T12" fmla="*/ 43617914 w 9401"/>
              <a:gd name="T13" fmla="*/ 1062249 h 9279"/>
              <a:gd name="T14" fmla="*/ 40121599 w 9401"/>
              <a:gd name="T15" fmla="*/ 848759 h 9279"/>
              <a:gd name="T16" fmla="*/ 32952783 w 9401"/>
              <a:gd name="T17" fmla="*/ 635270 h 9279"/>
              <a:gd name="T18" fmla="*/ 29661317 w 9401"/>
              <a:gd name="T19" fmla="*/ 426979 h 9279"/>
              <a:gd name="T20" fmla="*/ 28303761 w 9401"/>
              <a:gd name="T21" fmla="*/ 426979 h 9279"/>
              <a:gd name="T22" fmla="*/ 23649973 w 9401"/>
              <a:gd name="T23" fmla="*/ 0 h 9279"/>
              <a:gd name="T24" fmla="*/ 16481157 w 9401"/>
              <a:gd name="T25" fmla="*/ 218688 h 9279"/>
              <a:gd name="T26" fmla="*/ 12213171 w 9401"/>
              <a:gd name="T27" fmla="*/ 218688 h 9279"/>
              <a:gd name="T28" fmla="*/ 11436803 w 9401"/>
              <a:gd name="T29" fmla="*/ 218688 h 9279"/>
              <a:gd name="T30" fmla="*/ 4849105 w 9401"/>
              <a:gd name="T31" fmla="*/ 848759 h 9279"/>
              <a:gd name="T32" fmla="*/ 4267986 w 9401"/>
              <a:gd name="T33" fmla="*/ 848759 h 9279"/>
              <a:gd name="T34" fmla="*/ 0 w 9401"/>
              <a:gd name="T35" fmla="*/ 1275666 h 9279"/>
              <a:gd name="T36" fmla="*/ 0 w 9401"/>
              <a:gd name="T37" fmla="*/ 5300631 h 9279"/>
              <a:gd name="T38" fmla="*/ 200083 w 9401"/>
              <a:gd name="T39" fmla="*/ 5930703 h 9279"/>
              <a:gd name="T40" fmla="*/ 200083 w 9401"/>
              <a:gd name="T41" fmla="*/ 23519717 h 9279"/>
              <a:gd name="T42" fmla="*/ 390567 w 9401"/>
              <a:gd name="T43" fmla="*/ 26909484 h 9279"/>
              <a:gd name="T44" fmla="*/ 581119 w 9401"/>
              <a:gd name="T45" fmla="*/ 33902364 h 9279"/>
              <a:gd name="T46" fmla="*/ 776437 w 9401"/>
              <a:gd name="T47" fmla="*/ 40895315 h 9279"/>
              <a:gd name="T48" fmla="*/ 776437 w 9401"/>
              <a:gd name="T49" fmla="*/ 45347186 h 9279"/>
              <a:gd name="T50" fmla="*/ 971755 w 9401"/>
              <a:gd name="T51" fmla="*/ 46404237 h 9279"/>
              <a:gd name="T52" fmla="*/ 1357556 w 9401"/>
              <a:gd name="T53" fmla="*/ 46831216 h 9279"/>
              <a:gd name="T54" fmla="*/ 5625473 w 9401"/>
              <a:gd name="T55" fmla="*/ 47039507 h 9279"/>
              <a:gd name="T56" fmla="*/ 9112257 w 9401"/>
              <a:gd name="T57" fmla="*/ 47247726 h 9279"/>
              <a:gd name="T58" fmla="*/ 13570727 w 9401"/>
              <a:gd name="T59" fmla="*/ 47461215 h 9279"/>
              <a:gd name="T60" fmla="*/ 19382056 w 9401"/>
              <a:gd name="T61" fmla="*/ 47674705 h 9279"/>
              <a:gd name="T62" fmla="*/ 20358507 w 9401"/>
              <a:gd name="T63" fmla="*/ 47674705 h 9279"/>
              <a:gd name="T64" fmla="*/ 22873536 w 9401"/>
              <a:gd name="T65" fmla="*/ 48096485 h 9279"/>
              <a:gd name="T66" fmla="*/ 25007529 w 9401"/>
              <a:gd name="T67" fmla="*/ 48096485 h 9279"/>
              <a:gd name="T68" fmla="*/ 26560404 w 9401"/>
              <a:gd name="T69" fmla="*/ 48309975 h 9279"/>
              <a:gd name="T70" fmla="*/ 35277259 w 9401"/>
              <a:gd name="T71" fmla="*/ 48309975 h 9279"/>
              <a:gd name="T72" fmla="*/ 35472577 w 9401"/>
              <a:gd name="T73" fmla="*/ 48309975 h 9279"/>
              <a:gd name="T74" fmla="*/ 37987606 w 9401"/>
              <a:gd name="T75" fmla="*/ 48096485 h 9279"/>
              <a:gd name="T76" fmla="*/ 42841477 w 9401"/>
              <a:gd name="T77" fmla="*/ 47888194 h 9279"/>
              <a:gd name="T78" fmla="*/ 43032029 w 9401"/>
              <a:gd name="T79" fmla="*/ 44498499 h 9279"/>
              <a:gd name="T80" fmla="*/ 43222513 w 9401"/>
              <a:gd name="T81" fmla="*/ 42801053 h 9279"/>
              <a:gd name="T82" fmla="*/ 43417831 w 9401"/>
              <a:gd name="T83" fmla="*/ 40681826 h 9279"/>
              <a:gd name="T84" fmla="*/ 43617914 w 9401"/>
              <a:gd name="T85" fmla="*/ 38135620 h 9279"/>
              <a:gd name="T86" fmla="*/ 43617914 w 9401"/>
              <a:gd name="T87" fmla="*/ 35594612 h 9279"/>
              <a:gd name="T88" fmla="*/ 43998950 w 9401"/>
              <a:gd name="T89" fmla="*/ 29450420 h 9279"/>
              <a:gd name="T90" fmla="*/ 44194268 w 9401"/>
              <a:gd name="T91" fmla="*/ 25425455 h 9279"/>
              <a:gd name="T92" fmla="*/ 44389586 w 9401"/>
              <a:gd name="T93" fmla="*/ 20557001 h 9279"/>
              <a:gd name="T94" fmla="*/ 44584834 w 9401"/>
              <a:gd name="T95" fmla="*/ 16532036 h 9279"/>
              <a:gd name="T96" fmla="*/ 44584834 w 9401"/>
              <a:gd name="T97" fmla="*/ 12293582 h 9279"/>
              <a:gd name="T98" fmla="*/ 44584834 w 9401"/>
              <a:gd name="T99" fmla="*/ 9320397 h 9279"/>
              <a:gd name="T100" fmla="*/ 44775387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9" name="Freeform 1"/>
          <p:cNvSpPr>
            <a:spLocks noChangeArrowheads="1"/>
          </p:cNvSpPr>
          <p:nvPr userDrawn="1"/>
        </p:nvSpPr>
        <p:spPr bwMode="auto">
          <a:xfrm>
            <a:off x="7443788" y="1052513"/>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0" name="Freeform 1"/>
          <p:cNvSpPr>
            <a:spLocks noChangeArrowheads="1"/>
          </p:cNvSpPr>
          <p:nvPr userDrawn="1"/>
        </p:nvSpPr>
        <p:spPr bwMode="auto">
          <a:xfrm>
            <a:off x="8318500" y="1052513"/>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1" name="Freeform 1"/>
          <p:cNvSpPr>
            <a:spLocks noChangeArrowheads="1"/>
          </p:cNvSpPr>
          <p:nvPr userDrawn="1"/>
        </p:nvSpPr>
        <p:spPr bwMode="auto">
          <a:xfrm>
            <a:off x="182563" y="1052513"/>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2" name="Freeform 1"/>
          <p:cNvSpPr>
            <a:spLocks noChangeArrowheads="1"/>
          </p:cNvSpPr>
          <p:nvPr userDrawn="1"/>
        </p:nvSpPr>
        <p:spPr bwMode="auto">
          <a:xfrm>
            <a:off x="1089025" y="2708275"/>
            <a:ext cx="649288" cy="669925"/>
          </a:xfrm>
          <a:custGeom>
            <a:avLst/>
            <a:gdLst>
              <a:gd name="T0" fmla="*/ 44775456 w 9401"/>
              <a:gd name="T1" fmla="*/ 8903887 h 9279"/>
              <a:gd name="T2" fmla="*/ 44775456 w 9401"/>
              <a:gd name="T3" fmla="*/ 8903887 h 9279"/>
              <a:gd name="T4" fmla="*/ 44775456 w 9401"/>
              <a:gd name="T5" fmla="*/ 8263419 h 9279"/>
              <a:gd name="T6" fmla="*/ 44584903 w 9401"/>
              <a:gd name="T7" fmla="*/ 8055128 h 9279"/>
              <a:gd name="T8" fmla="*/ 44584903 w 9401"/>
              <a:gd name="T9" fmla="*/ 3816674 h 9279"/>
              <a:gd name="T10" fmla="*/ 44389654 w 9401"/>
              <a:gd name="T11" fmla="*/ 1275666 h 9279"/>
              <a:gd name="T12" fmla="*/ 43617981 w 9401"/>
              <a:gd name="T13" fmla="*/ 1062249 h 9279"/>
              <a:gd name="T14" fmla="*/ 40121661 w 9401"/>
              <a:gd name="T15" fmla="*/ 848759 h 9279"/>
              <a:gd name="T16" fmla="*/ 32952834 w 9401"/>
              <a:gd name="T17" fmla="*/ 635270 h 9279"/>
              <a:gd name="T18" fmla="*/ 29661363 w 9401"/>
              <a:gd name="T19" fmla="*/ 426979 h 9279"/>
              <a:gd name="T20" fmla="*/ 28303804 w 9401"/>
              <a:gd name="T21" fmla="*/ 426979 h 9279"/>
              <a:gd name="T22" fmla="*/ 23650010 w 9401"/>
              <a:gd name="T23" fmla="*/ 0 h 9279"/>
              <a:gd name="T24" fmla="*/ 16481182 w 9401"/>
              <a:gd name="T25" fmla="*/ 218688 h 9279"/>
              <a:gd name="T26" fmla="*/ 12213189 w 9401"/>
              <a:gd name="T27" fmla="*/ 218688 h 9279"/>
              <a:gd name="T28" fmla="*/ 11436820 w 9401"/>
              <a:gd name="T29" fmla="*/ 218688 h 9279"/>
              <a:gd name="T30" fmla="*/ 4849113 w 9401"/>
              <a:gd name="T31" fmla="*/ 848759 h 9279"/>
              <a:gd name="T32" fmla="*/ 4267993 w 9401"/>
              <a:gd name="T33" fmla="*/ 848759 h 9279"/>
              <a:gd name="T34" fmla="*/ 0 w 9401"/>
              <a:gd name="T35" fmla="*/ 1275666 h 9279"/>
              <a:gd name="T36" fmla="*/ 0 w 9401"/>
              <a:gd name="T37" fmla="*/ 5300631 h 9279"/>
              <a:gd name="T38" fmla="*/ 200084 w 9401"/>
              <a:gd name="T39" fmla="*/ 5930703 h 9279"/>
              <a:gd name="T40" fmla="*/ 200084 w 9401"/>
              <a:gd name="T41" fmla="*/ 23519717 h 9279"/>
              <a:gd name="T42" fmla="*/ 390567 w 9401"/>
              <a:gd name="T43" fmla="*/ 26909484 h 9279"/>
              <a:gd name="T44" fmla="*/ 581120 w 9401"/>
              <a:gd name="T45" fmla="*/ 33902364 h 9279"/>
              <a:gd name="T46" fmla="*/ 776438 w 9401"/>
              <a:gd name="T47" fmla="*/ 40895315 h 9279"/>
              <a:gd name="T48" fmla="*/ 776438 w 9401"/>
              <a:gd name="T49" fmla="*/ 45347186 h 9279"/>
              <a:gd name="T50" fmla="*/ 971756 w 9401"/>
              <a:gd name="T51" fmla="*/ 46404237 h 9279"/>
              <a:gd name="T52" fmla="*/ 1357558 w 9401"/>
              <a:gd name="T53" fmla="*/ 46831216 h 9279"/>
              <a:gd name="T54" fmla="*/ 5625482 w 9401"/>
              <a:gd name="T55" fmla="*/ 47039507 h 9279"/>
              <a:gd name="T56" fmla="*/ 9112271 w 9401"/>
              <a:gd name="T57" fmla="*/ 47247726 h 9279"/>
              <a:gd name="T58" fmla="*/ 13570748 w 9401"/>
              <a:gd name="T59" fmla="*/ 47461215 h 9279"/>
              <a:gd name="T60" fmla="*/ 19382086 w 9401"/>
              <a:gd name="T61" fmla="*/ 47674705 h 9279"/>
              <a:gd name="T62" fmla="*/ 20358539 w 9401"/>
              <a:gd name="T63" fmla="*/ 47674705 h 9279"/>
              <a:gd name="T64" fmla="*/ 22873572 w 9401"/>
              <a:gd name="T65" fmla="*/ 48096485 h 9279"/>
              <a:gd name="T66" fmla="*/ 25007568 w 9401"/>
              <a:gd name="T67" fmla="*/ 48096485 h 9279"/>
              <a:gd name="T68" fmla="*/ 26560444 w 9401"/>
              <a:gd name="T69" fmla="*/ 48309975 h 9279"/>
              <a:gd name="T70" fmla="*/ 35277314 w 9401"/>
              <a:gd name="T71" fmla="*/ 48309975 h 9279"/>
              <a:gd name="T72" fmla="*/ 35472632 w 9401"/>
              <a:gd name="T73" fmla="*/ 48309975 h 9279"/>
              <a:gd name="T74" fmla="*/ 37987665 w 9401"/>
              <a:gd name="T75" fmla="*/ 48096485 h 9279"/>
              <a:gd name="T76" fmla="*/ 42841543 w 9401"/>
              <a:gd name="T77" fmla="*/ 47888194 h 9279"/>
              <a:gd name="T78" fmla="*/ 43032096 w 9401"/>
              <a:gd name="T79" fmla="*/ 44498499 h 9279"/>
              <a:gd name="T80" fmla="*/ 43222579 w 9401"/>
              <a:gd name="T81" fmla="*/ 42801053 h 9279"/>
              <a:gd name="T82" fmla="*/ 43417898 w 9401"/>
              <a:gd name="T83" fmla="*/ 40681826 h 9279"/>
              <a:gd name="T84" fmla="*/ 43617981 w 9401"/>
              <a:gd name="T85" fmla="*/ 38135620 h 9279"/>
              <a:gd name="T86" fmla="*/ 43617981 w 9401"/>
              <a:gd name="T87" fmla="*/ 35594612 h 9279"/>
              <a:gd name="T88" fmla="*/ 43999018 w 9401"/>
              <a:gd name="T89" fmla="*/ 29450420 h 9279"/>
              <a:gd name="T90" fmla="*/ 44194336 w 9401"/>
              <a:gd name="T91" fmla="*/ 25425455 h 9279"/>
              <a:gd name="T92" fmla="*/ 44389654 w 9401"/>
              <a:gd name="T93" fmla="*/ 20557001 h 9279"/>
              <a:gd name="T94" fmla="*/ 44584903 w 9401"/>
              <a:gd name="T95" fmla="*/ 16532036 h 9279"/>
              <a:gd name="T96" fmla="*/ 44584903 w 9401"/>
              <a:gd name="T97" fmla="*/ 12293582 h 9279"/>
              <a:gd name="T98" fmla="*/ 44584903 w 9401"/>
              <a:gd name="T99" fmla="*/ 9320397 h 9279"/>
              <a:gd name="T100" fmla="*/ 4477545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3" name="Freeform 1"/>
          <p:cNvSpPr>
            <a:spLocks noChangeArrowheads="1"/>
          </p:cNvSpPr>
          <p:nvPr userDrawn="1"/>
        </p:nvSpPr>
        <p:spPr bwMode="auto">
          <a:xfrm>
            <a:off x="1997075" y="2708275"/>
            <a:ext cx="649288" cy="669925"/>
          </a:xfrm>
          <a:custGeom>
            <a:avLst/>
            <a:gdLst>
              <a:gd name="T0" fmla="*/ 44775456 w 9401"/>
              <a:gd name="T1" fmla="*/ 8903887 h 9279"/>
              <a:gd name="T2" fmla="*/ 44775456 w 9401"/>
              <a:gd name="T3" fmla="*/ 8903887 h 9279"/>
              <a:gd name="T4" fmla="*/ 44775456 w 9401"/>
              <a:gd name="T5" fmla="*/ 8263419 h 9279"/>
              <a:gd name="T6" fmla="*/ 44584903 w 9401"/>
              <a:gd name="T7" fmla="*/ 8055128 h 9279"/>
              <a:gd name="T8" fmla="*/ 44584903 w 9401"/>
              <a:gd name="T9" fmla="*/ 3816674 h 9279"/>
              <a:gd name="T10" fmla="*/ 44389654 w 9401"/>
              <a:gd name="T11" fmla="*/ 1275666 h 9279"/>
              <a:gd name="T12" fmla="*/ 43617981 w 9401"/>
              <a:gd name="T13" fmla="*/ 1062249 h 9279"/>
              <a:gd name="T14" fmla="*/ 40121661 w 9401"/>
              <a:gd name="T15" fmla="*/ 848759 h 9279"/>
              <a:gd name="T16" fmla="*/ 32952834 w 9401"/>
              <a:gd name="T17" fmla="*/ 635270 h 9279"/>
              <a:gd name="T18" fmla="*/ 29661363 w 9401"/>
              <a:gd name="T19" fmla="*/ 426979 h 9279"/>
              <a:gd name="T20" fmla="*/ 28303804 w 9401"/>
              <a:gd name="T21" fmla="*/ 426979 h 9279"/>
              <a:gd name="T22" fmla="*/ 23650010 w 9401"/>
              <a:gd name="T23" fmla="*/ 0 h 9279"/>
              <a:gd name="T24" fmla="*/ 16481182 w 9401"/>
              <a:gd name="T25" fmla="*/ 218688 h 9279"/>
              <a:gd name="T26" fmla="*/ 12213189 w 9401"/>
              <a:gd name="T27" fmla="*/ 218688 h 9279"/>
              <a:gd name="T28" fmla="*/ 11436820 w 9401"/>
              <a:gd name="T29" fmla="*/ 218688 h 9279"/>
              <a:gd name="T30" fmla="*/ 4849113 w 9401"/>
              <a:gd name="T31" fmla="*/ 848759 h 9279"/>
              <a:gd name="T32" fmla="*/ 4267993 w 9401"/>
              <a:gd name="T33" fmla="*/ 848759 h 9279"/>
              <a:gd name="T34" fmla="*/ 0 w 9401"/>
              <a:gd name="T35" fmla="*/ 1275666 h 9279"/>
              <a:gd name="T36" fmla="*/ 0 w 9401"/>
              <a:gd name="T37" fmla="*/ 5300631 h 9279"/>
              <a:gd name="T38" fmla="*/ 200084 w 9401"/>
              <a:gd name="T39" fmla="*/ 5930703 h 9279"/>
              <a:gd name="T40" fmla="*/ 200084 w 9401"/>
              <a:gd name="T41" fmla="*/ 23519717 h 9279"/>
              <a:gd name="T42" fmla="*/ 390567 w 9401"/>
              <a:gd name="T43" fmla="*/ 26909484 h 9279"/>
              <a:gd name="T44" fmla="*/ 581120 w 9401"/>
              <a:gd name="T45" fmla="*/ 33902364 h 9279"/>
              <a:gd name="T46" fmla="*/ 776438 w 9401"/>
              <a:gd name="T47" fmla="*/ 40895315 h 9279"/>
              <a:gd name="T48" fmla="*/ 776438 w 9401"/>
              <a:gd name="T49" fmla="*/ 45347186 h 9279"/>
              <a:gd name="T50" fmla="*/ 971756 w 9401"/>
              <a:gd name="T51" fmla="*/ 46404237 h 9279"/>
              <a:gd name="T52" fmla="*/ 1357558 w 9401"/>
              <a:gd name="T53" fmla="*/ 46831216 h 9279"/>
              <a:gd name="T54" fmla="*/ 5625482 w 9401"/>
              <a:gd name="T55" fmla="*/ 47039507 h 9279"/>
              <a:gd name="T56" fmla="*/ 9112271 w 9401"/>
              <a:gd name="T57" fmla="*/ 47247726 h 9279"/>
              <a:gd name="T58" fmla="*/ 13570748 w 9401"/>
              <a:gd name="T59" fmla="*/ 47461215 h 9279"/>
              <a:gd name="T60" fmla="*/ 19382086 w 9401"/>
              <a:gd name="T61" fmla="*/ 47674705 h 9279"/>
              <a:gd name="T62" fmla="*/ 20358539 w 9401"/>
              <a:gd name="T63" fmla="*/ 47674705 h 9279"/>
              <a:gd name="T64" fmla="*/ 22873572 w 9401"/>
              <a:gd name="T65" fmla="*/ 48096485 h 9279"/>
              <a:gd name="T66" fmla="*/ 25007568 w 9401"/>
              <a:gd name="T67" fmla="*/ 48096485 h 9279"/>
              <a:gd name="T68" fmla="*/ 26560444 w 9401"/>
              <a:gd name="T69" fmla="*/ 48309975 h 9279"/>
              <a:gd name="T70" fmla="*/ 35277314 w 9401"/>
              <a:gd name="T71" fmla="*/ 48309975 h 9279"/>
              <a:gd name="T72" fmla="*/ 35472632 w 9401"/>
              <a:gd name="T73" fmla="*/ 48309975 h 9279"/>
              <a:gd name="T74" fmla="*/ 37987665 w 9401"/>
              <a:gd name="T75" fmla="*/ 48096485 h 9279"/>
              <a:gd name="T76" fmla="*/ 42841543 w 9401"/>
              <a:gd name="T77" fmla="*/ 47888194 h 9279"/>
              <a:gd name="T78" fmla="*/ 43032096 w 9401"/>
              <a:gd name="T79" fmla="*/ 44498499 h 9279"/>
              <a:gd name="T80" fmla="*/ 43222579 w 9401"/>
              <a:gd name="T81" fmla="*/ 42801053 h 9279"/>
              <a:gd name="T82" fmla="*/ 43417898 w 9401"/>
              <a:gd name="T83" fmla="*/ 40681826 h 9279"/>
              <a:gd name="T84" fmla="*/ 43617981 w 9401"/>
              <a:gd name="T85" fmla="*/ 38135620 h 9279"/>
              <a:gd name="T86" fmla="*/ 43617981 w 9401"/>
              <a:gd name="T87" fmla="*/ 35594612 h 9279"/>
              <a:gd name="T88" fmla="*/ 43999018 w 9401"/>
              <a:gd name="T89" fmla="*/ 29450420 h 9279"/>
              <a:gd name="T90" fmla="*/ 44194336 w 9401"/>
              <a:gd name="T91" fmla="*/ 25425455 h 9279"/>
              <a:gd name="T92" fmla="*/ 44389654 w 9401"/>
              <a:gd name="T93" fmla="*/ 20557001 h 9279"/>
              <a:gd name="T94" fmla="*/ 44584903 w 9401"/>
              <a:gd name="T95" fmla="*/ 16532036 h 9279"/>
              <a:gd name="T96" fmla="*/ 44584903 w 9401"/>
              <a:gd name="T97" fmla="*/ 12293582 h 9279"/>
              <a:gd name="T98" fmla="*/ 44584903 w 9401"/>
              <a:gd name="T99" fmla="*/ 9320397 h 9279"/>
              <a:gd name="T100" fmla="*/ 4477545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1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4" name="Freeform 1"/>
          <p:cNvSpPr>
            <a:spLocks noChangeArrowheads="1"/>
          </p:cNvSpPr>
          <p:nvPr userDrawn="1"/>
        </p:nvSpPr>
        <p:spPr bwMode="auto">
          <a:xfrm>
            <a:off x="2905125" y="2708275"/>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5" name="Freeform 1"/>
          <p:cNvSpPr>
            <a:spLocks noChangeArrowheads="1"/>
          </p:cNvSpPr>
          <p:nvPr userDrawn="1"/>
        </p:nvSpPr>
        <p:spPr bwMode="auto">
          <a:xfrm>
            <a:off x="3813175" y="2708275"/>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6" name="Freeform 1"/>
          <p:cNvSpPr>
            <a:spLocks noChangeArrowheads="1"/>
          </p:cNvSpPr>
          <p:nvPr userDrawn="1"/>
        </p:nvSpPr>
        <p:spPr bwMode="auto">
          <a:xfrm>
            <a:off x="4721225" y="2708275"/>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7" name="Freeform 1"/>
          <p:cNvSpPr>
            <a:spLocks noChangeArrowheads="1"/>
          </p:cNvSpPr>
          <p:nvPr userDrawn="1"/>
        </p:nvSpPr>
        <p:spPr bwMode="auto">
          <a:xfrm>
            <a:off x="5627688" y="2708275"/>
            <a:ext cx="649287" cy="669925"/>
          </a:xfrm>
          <a:custGeom>
            <a:avLst/>
            <a:gdLst>
              <a:gd name="T0" fmla="*/ 44775387 w 9401"/>
              <a:gd name="T1" fmla="*/ 8903887 h 9279"/>
              <a:gd name="T2" fmla="*/ 44775387 w 9401"/>
              <a:gd name="T3" fmla="*/ 8903887 h 9279"/>
              <a:gd name="T4" fmla="*/ 44775387 w 9401"/>
              <a:gd name="T5" fmla="*/ 8263419 h 9279"/>
              <a:gd name="T6" fmla="*/ 44584834 w 9401"/>
              <a:gd name="T7" fmla="*/ 8055128 h 9279"/>
              <a:gd name="T8" fmla="*/ 44584834 w 9401"/>
              <a:gd name="T9" fmla="*/ 3816674 h 9279"/>
              <a:gd name="T10" fmla="*/ 44389586 w 9401"/>
              <a:gd name="T11" fmla="*/ 1275666 h 9279"/>
              <a:gd name="T12" fmla="*/ 43617914 w 9401"/>
              <a:gd name="T13" fmla="*/ 1062249 h 9279"/>
              <a:gd name="T14" fmla="*/ 40121599 w 9401"/>
              <a:gd name="T15" fmla="*/ 848759 h 9279"/>
              <a:gd name="T16" fmla="*/ 32952783 w 9401"/>
              <a:gd name="T17" fmla="*/ 635270 h 9279"/>
              <a:gd name="T18" fmla="*/ 29661317 w 9401"/>
              <a:gd name="T19" fmla="*/ 426979 h 9279"/>
              <a:gd name="T20" fmla="*/ 28303761 w 9401"/>
              <a:gd name="T21" fmla="*/ 426979 h 9279"/>
              <a:gd name="T22" fmla="*/ 23649973 w 9401"/>
              <a:gd name="T23" fmla="*/ 0 h 9279"/>
              <a:gd name="T24" fmla="*/ 16481157 w 9401"/>
              <a:gd name="T25" fmla="*/ 218688 h 9279"/>
              <a:gd name="T26" fmla="*/ 12213171 w 9401"/>
              <a:gd name="T27" fmla="*/ 218688 h 9279"/>
              <a:gd name="T28" fmla="*/ 11436803 w 9401"/>
              <a:gd name="T29" fmla="*/ 218688 h 9279"/>
              <a:gd name="T30" fmla="*/ 4849105 w 9401"/>
              <a:gd name="T31" fmla="*/ 848759 h 9279"/>
              <a:gd name="T32" fmla="*/ 4267986 w 9401"/>
              <a:gd name="T33" fmla="*/ 848759 h 9279"/>
              <a:gd name="T34" fmla="*/ 0 w 9401"/>
              <a:gd name="T35" fmla="*/ 1275666 h 9279"/>
              <a:gd name="T36" fmla="*/ 0 w 9401"/>
              <a:gd name="T37" fmla="*/ 5300631 h 9279"/>
              <a:gd name="T38" fmla="*/ 200083 w 9401"/>
              <a:gd name="T39" fmla="*/ 5930703 h 9279"/>
              <a:gd name="T40" fmla="*/ 200083 w 9401"/>
              <a:gd name="T41" fmla="*/ 23519717 h 9279"/>
              <a:gd name="T42" fmla="*/ 390567 w 9401"/>
              <a:gd name="T43" fmla="*/ 26909484 h 9279"/>
              <a:gd name="T44" fmla="*/ 581119 w 9401"/>
              <a:gd name="T45" fmla="*/ 33902364 h 9279"/>
              <a:gd name="T46" fmla="*/ 776437 w 9401"/>
              <a:gd name="T47" fmla="*/ 40895315 h 9279"/>
              <a:gd name="T48" fmla="*/ 776437 w 9401"/>
              <a:gd name="T49" fmla="*/ 45347186 h 9279"/>
              <a:gd name="T50" fmla="*/ 971755 w 9401"/>
              <a:gd name="T51" fmla="*/ 46404237 h 9279"/>
              <a:gd name="T52" fmla="*/ 1357556 w 9401"/>
              <a:gd name="T53" fmla="*/ 46831216 h 9279"/>
              <a:gd name="T54" fmla="*/ 5625473 w 9401"/>
              <a:gd name="T55" fmla="*/ 47039507 h 9279"/>
              <a:gd name="T56" fmla="*/ 9112257 w 9401"/>
              <a:gd name="T57" fmla="*/ 47247726 h 9279"/>
              <a:gd name="T58" fmla="*/ 13570727 w 9401"/>
              <a:gd name="T59" fmla="*/ 47461215 h 9279"/>
              <a:gd name="T60" fmla="*/ 19382056 w 9401"/>
              <a:gd name="T61" fmla="*/ 47674705 h 9279"/>
              <a:gd name="T62" fmla="*/ 20358507 w 9401"/>
              <a:gd name="T63" fmla="*/ 47674705 h 9279"/>
              <a:gd name="T64" fmla="*/ 22873536 w 9401"/>
              <a:gd name="T65" fmla="*/ 48096485 h 9279"/>
              <a:gd name="T66" fmla="*/ 25007529 w 9401"/>
              <a:gd name="T67" fmla="*/ 48096485 h 9279"/>
              <a:gd name="T68" fmla="*/ 26560404 w 9401"/>
              <a:gd name="T69" fmla="*/ 48309975 h 9279"/>
              <a:gd name="T70" fmla="*/ 35277259 w 9401"/>
              <a:gd name="T71" fmla="*/ 48309975 h 9279"/>
              <a:gd name="T72" fmla="*/ 35472577 w 9401"/>
              <a:gd name="T73" fmla="*/ 48309975 h 9279"/>
              <a:gd name="T74" fmla="*/ 37987606 w 9401"/>
              <a:gd name="T75" fmla="*/ 48096485 h 9279"/>
              <a:gd name="T76" fmla="*/ 42841477 w 9401"/>
              <a:gd name="T77" fmla="*/ 47888194 h 9279"/>
              <a:gd name="T78" fmla="*/ 43032029 w 9401"/>
              <a:gd name="T79" fmla="*/ 44498499 h 9279"/>
              <a:gd name="T80" fmla="*/ 43222513 w 9401"/>
              <a:gd name="T81" fmla="*/ 42801053 h 9279"/>
              <a:gd name="T82" fmla="*/ 43417831 w 9401"/>
              <a:gd name="T83" fmla="*/ 40681826 h 9279"/>
              <a:gd name="T84" fmla="*/ 43617914 w 9401"/>
              <a:gd name="T85" fmla="*/ 38135620 h 9279"/>
              <a:gd name="T86" fmla="*/ 43617914 w 9401"/>
              <a:gd name="T87" fmla="*/ 35594612 h 9279"/>
              <a:gd name="T88" fmla="*/ 43998950 w 9401"/>
              <a:gd name="T89" fmla="*/ 29450420 h 9279"/>
              <a:gd name="T90" fmla="*/ 44194268 w 9401"/>
              <a:gd name="T91" fmla="*/ 25425455 h 9279"/>
              <a:gd name="T92" fmla="*/ 44389586 w 9401"/>
              <a:gd name="T93" fmla="*/ 20557001 h 9279"/>
              <a:gd name="T94" fmla="*/ 44584834 w 9401"/>
              <a:gd name="T95" fmla="*/ 16532036 h 9279"/>
              <a:gd name="T96" fmla="*/ 44584834 w 9401"/>
              <a:gd name="T97" fmla="*/ 12293582 h 9279"/>
              <a:gd name="T98" fmla="*/ 44584834 w 9401"/>
              <a:gd name="T99" fmla="*/ 9320397 h 9279"/>
              <a:gd name="T100" fmla="*/ 44775387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8" name="Freeform 1"/>
          <p:cNvSpPr>
            <a:spLocks noChangeArrowheads="1"/>
          </p:cNvSpPr>
          <p:nvPr userDrawn="1"/>
        </p:nvSpPr>
        <p:spPr bwMode="auto">
          <a:xfrm>
            <a:off x="6535738" y="2708275"/>
            <a:ext cx="649287" cy="669925"/>
          </a:xfrm>
          <a:custGeom>
            <a:avLst/>
            <a:gdLst>
              <a:gd name="T0" fmla="*/ 44775387 w 9401"/>
              <a:gd name="T1" fmla="*/ 8903887 h 9279"/>
              <a:gd name="T2" fmla="*/ 44775387 w 9401"/>
              <a:gd name="T3" fmla="*/ 8903887 h 9279"/>
              <a:gd name="T4" fmla="*/ 44775387 w 9401"/>
              <a:gd name="T5" fmla="*/ 8263419 h 9279"/>
              <a:gd name="T6" fmla="*/ 44584834 w 9401"/>
              <a:gd name="T7" fmla="*/ 8055128 h 9279"/>
              <a:gd name="T8" fmla="*/ 44584834 w 9401"/>
              <a:gd name="T9" fmla="*/ 3816674 h 9279"/>
              <a:gd name="T10" fmla="*/ 44389586 w 9401"/>
              <a:gd name="T11" fmla="*/ 1275666 h 9279"/>
              <a:gd name="T12" fmla="*/ 43617914 w 9401"/>
              <a:gd name="T13" fmla="*/ 1062249 h 9279"/>
              <a:gd name="T14" fmla="*/ 40121599 w 9401"/>
              <a:gd name="T15" fmla="*/ 848759 h 9279"/>
              <a:gd name="T16" fmla="*/ 32952783 w 9401"/>
              <a:gd name="T17" fmla="*/ 635270 h 9279"/>
              <a:gd name="T18" fmla="*/ 29661317 w 9401"/>
              <a:gd name="T19" fmla="*/ 426979 h 9279"/>
              <a:gd name="T20" fmla="*/ 28303761 w 9401"/>
              <a:gd name="T21" fmla="*/ 426979 h 9279"/>
              <a:gd name="T22" fmla="*/ 23649973 w 9401"/>
              <a:gd name="T23" fmla="*/ 0 h 9279"/>
              <a:gd name="T24" fmla="*/ 16481157 w 9401"/>
              <a:gd name="T25" fmla="*/ 218688 h 9279"/>
              <a:gd name="T26" fmla="*/ 12213171 w 9401"/>
              <a:gd name="T27" fmla="*/ 218688 h 9279"/>
              <a:gd name="T28" fmla="*/ 11436803 w 9401"/>
              <a:gd name="T29" fmla="*/ 218688 h 9279"/>
              <a:gd name="T30" fmla="*/ 4849105 w 9401"/>
              <a:gd name="T31" fmla="*/ 848759 h 9279"/>
              <a:gd name="T32" fmla="*/ 4267986 w 9401"/>
              <a:gd name="T33" fmla="*/ 848759 h 9279"/>
              <a:gd name="T34" fmla="*/ 0 w 9401"/>
              <a:gd name="T35" fmla="*/ 1275666 h 9279"/>
              <a:gd name="T36" fmla="*/ 0 w 9401"/>
              <a:gd name="T37" fmla="*/ 5300631 h 9279"/>
              <a:gd name="T38" fmla="*/ 200083 w 9401"/>
              <a:gd name="T39" fmla="*/ 5930703 h 9279"/>
              <a:gd name="T40" fmla="*/ 200083 w 9401"/>
              <a:gd name="T41" fmla="*/ 23519717 h 9279"/>
              <a:gd name="T42" fmla="*/ 390567 w 9401"/>
              <a:gd name="T43" fmla="*/ 26909484 h 9279"/>
              <a:gd name="T44" fmla="*/ 581119 w 9401"/>
              <a:gd name="T45" fmla="*/ 33902364 h 9279"/>
              <a:gd name="T46" fmla="*/ 776437 w 9401"/>
              <a:gd name="T47" fmla="*/ 40895315 h 9279"/>
              <a:gd name="T48" fmla="*/ 776437 w 9401"/>
              <a:gd name="T49" fmla="*/ 45347186 h 9279"/>
              <a:gd name="T50" fmla="*/ 971755 w 9401"/>
              <a:gd name="T51" fmla="*/ 46404237 h 9279"/>
              <a:gd name="T52" fmla="*/ 1357556 w 9401"/>
              <a:gd name="T53" fmla="*/ 46831216 h 9279"/>
              <a:gd name="T54" fmla="*/ 5625473 w 9401"/>
              <a:gd name="T55" fmla="*/ 47039507 h 9279"/>
              <a:gd name="T56" fmla="*/ 9112257 w 9401"/>
              <a:gd name="T57" fmla="*/ 47247726 h 9279"/>
              <a:gd name="T58" fmla="*/ 13570727 w 9401"/>
              <a:gd name="T59" fmla="*/ 47461215 h 9279"/>
              <a:gd name="T60" fmla="*/ 19382056 w 9401"/>
              <a:gd name="T61" fmla="*/ 47674705 h 9279"/>
              <a:gd name="T62" fmla="*/ 20358507 w 9401"/>
              <a:gd name="T63" fmla="*/ 47674705 h 9279"/>
              <a:gd name="T64" fmla="*/ 22873536 w 9401"/>
              <a:gd name="T65" fmla="*/ 48096485 h 9279"/>
              <a:gd name="T66" fmla="*/ 25007529 w 9401"/>
              <a:gd name="T67" fmla="*/ 48096485 h 9279"/>
              <a:gd name="T68" fmla="*/ 26560404 w 9401"/>
              <a:gd name="T69" fmla="*/ 48309975 h 9279"/>
              <a:gd name="T70" fmla="*/ 35277259 w 9401"/>
              <a:gd name="T71" fmla="*/ 48309975 h 9279"/>
              <a:gd name="T72" fmla="*/ 35472577 w 9401"/>
              <a:gd name="T73" fmla="*/ 48309975 h 9279"/>
              <a:gd name="T74" fmla="*/ 37987606 w 9401"/>
              <a:gd name="T75" fmla="*/ 48096485 h 9279"/>
              <a:gd name="T76" fmla="*/ 42841477 w 9401"/>
              <a:gd name="T77" fmla="*/ 47888194 h 9279"/>
              <a:gd name="T78" fmla="*/ 43032029 w 9401"/>
              <a:gd name="T79" fmla="*/ 44498499 h 9279"/>
              <a:gd name="T80" fmla="*/ 43222513 w 9401"/>
              <a:gd name="T81" fmla="*/ 42801053 h 9279"/>
              <a:gd name="T82" fmla="*/ 43417831 w 9401"/>
              <a:gd name="T83" fmla="*/ 40681826 h 9279"/>
              <a:gd name="T84" fmla="*/ 43617914 w 9401"/>
              <a:gd name="T85" fmla="*/ 38135620 h 9279"/>
              <a:gd name="T86" fmla="*/ 43617914 w 9401"/>
              <a:gd name="T87" fmla="*/ 35594612 h 9279"/>
              <a:gd name="T88" fmla="*/ 43998950 w 9401"/>
              <a:gd name="T89" fmla="*/ 29450420 h 9279"/>
              <a:gd name="T90" fmla="*/ 44194268 w 9401"/>
              <a:gd name="T91" fmla="*/ 25425455 h 9279"/>
              <a:gd name="T92" fmla="*/ 44389586 w 9401"/>
              <a:gd name="T93" fmla="*/ 20557001 h 9279"/>
              <a:gd name="T94" fmla="*/ 44584834 w 9401"/>
              <a:gd name="T95" fmla="*/ 16532036 h 9279"/>
              <a:gd name="T96" fmla="*/ 44584834 w 9401"/>
              <a:gd name="T97" fmla="*/ 12293582 h 9279"/>
              <a:gd name="T98" fmla="*/ 44584834 w 9401"/>
              <a:gd name="T99" fmla="*/ 9320397 h 9279"/>
              <a:gd name="T100" fmla="*/ 44775387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19" name="Freeform 1"/>
          <p:cNvSpPr>
            <a:spLocks noChangeArrowheads="1"/>
          </p:cNvSpPr>
          <p:nvPr userDrawn="1"/>
        </p:nvSpPr>
        <p:spPr bwMode="auto">
          <a:xfrm>
            <a:off x="7443788" y="2708275"/>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0" name="Freeform 1"/>
          <p:cNvSpPr>
            <a:spLocks noChangeArrowheads="1"/>
          </p:cNvSpPr>
          <p:nvPr userDrawn="1"/>
        </p:nvSpPr>
        <p:spPr bwMode="auto">
          <a:xfrm>
            <a:off x="8318500" y="2708275"/>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1" name="Freeform 1"/>
          <p:cNvSpPr>
            <a:spLocks noChangeArrowheads="1"/>
          </p:cNvSpPr>
          <p:nvPr userDrawn="1"/>
        </p:nvSpPr>
        <p:spPr bwMode="auto">
          <a:xfrm>
            <a:off x="182563" y="2708275"/>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2" name="Freeform 1"/>
          <p:cNvSpPr>
            <a:spLocks noChangeArrowheads="1"/>
          </p:cNvSpPr>
          <p:nvPr userDrawn="1"/>
        </p:nvSpPr>
        <p:spPr bwMode="auto">
          <a:xfrm>
            <a:off x="1089025" y="4559300"/>
            <a:ext cx="649288" cy="669925"/>
          </a:xfrm>
          <a:custGeom>
            <a:avLst/>
            <a:gdLst>
              <a:gd name="T0" fmla="*/ 44775456 w 9401"/>
              <a:gd name="T1" fmla="*/ 8903887 h 9279"/>
              <a:gd name="T2" fmla="*/ 44775456 w 9401"/>
              <a:gd name="T3" fmla="*/ 8903887 h 9279"/>
              <a:gd name="T4" fmla="*/ 44775456 w 9401"/>
              <a:gd name="T5" fmla="*/ 8263419 h 9279"/>
              <a:gd name="T6" fmla="*/ 44584903 w 9401"/>
              <a:gd name="T7" fmla="*/ 8055128 h 9279"/>
              <a:gd name="T8" fmla="*/ 44584903 w 9401"/>
              <a:gd name="T9" fmla="*/ 3816674 h 9279"/>
              <a:gd name="T10" fmla="*/ 44389654 w 9401"/>
              <a:gd name="T11" fmla="*/ 1275666 h 9279"/>
              <a:gd name="T12" fmla="*/ 43617981 w 9401"/>
              <a:gd name="T13" fmla="*/ 1062249 h 9279"/>
              <a:gd name="T14" fmla="*/ 40121661 w 9401"/>
              <a:gd name="T15" fmla="*/ 848759 h 9279"/>
              <a:gd name="T16" fmla="*/ 32952834 w 9401"/>
              <a:gd name="T17" fmla="*/ 635270 h 9279"/>
              <a:gd name="T18" fmla="*/ 29661363 w 9401"/>
              <a:gd name="T19" fmla="*/ 426979 h 9279"/>
              <a:gd name="T20" fmla="*/ 28303804 w 9401"/>
              <a:gd name="T21" fmla="*/ 426979 h 9279"/>
              <a:gd name="T22" fmla="*/ 23650010 w 9401"/>
              <a:gd name="T23" fmla="*/ 0 h 9279"/>
              <a:gd name="T24" fmla="*/ 16481182 w 9401"/>
              <a:gd name="T25" fmla="*/ 218688 h 9279"/>
              <a:gd name="T26" fmla="*/ 12213189 w 9401"/>
              <a:gd name="T27" fmla="*/ 218688 h 9279"/>
              <a:gd name="T28" fmla="*/ 11436820 w 9401"/>
              <a:gd name="T29" fmla="*/ 218688 h 9279"/>
              <a:gd name="T30" fmla="*/ 4849113 w 9401"/>
              <a:gd name="T31" fmla="*/ 848759 h 9279"/>
              <a:gd name="T32" fmla="*/ 4267993 w 9401"/>
              <a:gd name="T33" fmla="*/ 848759 h 9279"/>
              <a:gd name="T34" fmla="*/ 0 w 9401"/>
              <a:gd name="T35" fmla="*/ 1275666 h 9279"/>
              <a:gd name="T36" fmla="*/ 0 w 9401"/>
              <a:gd name="T37" fmla="*/ 5300631 h 9279"/>
              <a:gd name="T38" fmla="*/ 200084 w 9401"/>
              <a:gd name="T39" fmla="*/ 5930703 h 9279"/>
              <a:gd name="T40" fmla="*/ 200084 w 9401"/>
              <a:gd name="T41" fmla="*/ 23519717 h 9279"/>
              <a:gd name="T42" fmla="*/ 390567 w 9401"/>
              <a:gd name="T43" fmla="*/ 26909484 h 9279"/>
              <a:gd name="T44" fmla="*/ 581120 w 9401"/>
              <a:gd name="T45" fmla="*/ 33902364 h 9279"/>
              <a:gd name="T46" fmla="*/ 776438 w 9401"/>
              <a:gd name="T47" fmla="*/ 40895315 h 9279"/>
              <a:gd name="T48" fmla="*/ 776438 w 9401"/>
              <a:gd name="T49" fmla="*/ 45347186 h 9279"/>
              <a:gd name="T50" fmla="*/ 971756 w 9401"/>
              <a:gd name="T51" fmla="*/ 46404237 h 9279"/>
              <a:gd name="T52" fmla="*/ 1357558 w 9401"/>
              <a:gd name="T53" fmla="*/ 46831216 h 9279"/>
              <a:gd name="T54" fmla="*/ 5625482 w 9401"/>
              <a:gd name="T55" fmla="*/ 47039507 h 9279"/>
              <a:gd name="T56" fmla="*/ 9112271 w 9401"/>
              <a:gd name="T57" fmla="*/ 47247726 h 9279"/>
              <a:gd name="T58" fmla="*/ 13570748 w 9401"/>
              <a:gd name="T59" fmla="*/ 47461215 h 9279"/>
              <a:gd name="T60" fmla="*/ 19382086 w 9401"/>
              <a:gd name="T61" fmla="*/ 47674705 h 9279"/>
              <a:gd name="T62" fmla="*/ 20358539 w 9401"/>
              <a:gd name="T63" fmla="*/ 47674705 h 9279"/>
              <a:gd name="T64" fmla="*/ 22873572 w 9401"/>
              <a:gd name="T65" fmla="*/ 48096485 h 9279"/>
              <a:gd name="T66" fmla="*/ 25007568 w 9401"/>
              <a:gd name="T67" fmla="*/ 48096485 h 9279"/>
              <a:gd name="T68" fmla="*/ 26560444 w 9401"/>
              <a:gd name="T69" fmla="*/ 48309975 h 9279"/>
              <a:gd name="T70" fmla="*/ 35277314 w 9401"/>
              <a:gd name="T71" fmla="*/ 48309975 h 9279"/>
              <a:gd name="T72" fmla="*/ 35472632 w 9401"/>
              <a:gd name="T73" fmla="*/ 48309975 h 9279"/>
              <a:gd name="T74" fmla="*/ 37987665 w 9401"/>
              <a:gd name="T75" fmla="*/ 48096485 h 9279"/>
              <a:gd name="T76" fmla="*/ 42841543 w 9401"/>
              <a:gd name="T77" fmla="*/ 47888194 h 9279"/>
              <a:gd name="T78" fmla="*/ 43032096 w 9401"/>
              <a:gd name="T79" fmla="*/ 44498499 h 9279"/>
              <a:gd name="T80" fmla="*/ 43222579 w 9401"/>
              <a:gd name="T81" fmla="*/ 42801053 h 9279"/>
              <a:gd name="T82" fmla="*/ 43417898 w 9401"/>
              <a:gd name="T83" fmla="*/ 40681826 h 9279"/>
              <a:gd name="T84" fmla="*/ 43617981 w 9401"/>
              <a:gd name="T85" fmla="*/ 38135620 h 9279"/>
              <a:gd name="T86" fmla="*/ 43617981 w 9401"/>
              <a:gd name="T87" fmla="*/ 35594612 h 9279"/>
              <a:gd name="T88" fmla="*/ 43999018 w 9401"/>
              <a:gd name="T89" fmla="*/ 29450420 h 9279"/>
              <a:gd name="T90" fmla="*/ 44194336 w 9401"/>
              <a:gd name="T91" fmla="*/ 25425455 h 9279"/>
              <a:gd name="T92" fmla="*/ 44389654 w 9401"/>
              <a:gd name="T93" fmla="*/ 20557001 h 9279"/>
              <a:gd name="T94" fmla="*/ 44584903 w 9401"/>
              <a:gd name="T95" fmla="*/ 16532036 h 9279"/>
              <a:gd name="T96" fmla="*/ 44584903 w 9401"/>
              <a:gd name="T97" fmla="*/ 12293582 h 9279"/>
              <a:gd name="T98" fmla="*/ 44584903 w 9401"/>
              <a:gd name="T99" fmla="*/ 9320397 h 9279"/>
              <a:gd name="T100" fmla="*/ 4477545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3" name="Freeform 1"/>
          <p:cNvSpPr>
            <a:spLocks noChangeArrowheads="1"/>
          </p:cNvSpPr>
          <p:nvPr userDrawn="1"/>
        </p:nvSpPr>
        <p:spPr bwMode="auto">
          <a:xfrm>
            <a:off x="1997075" y="4559300"/>
            <a:ext cx="649288" cy="669925"/>
          </a:xfrm>
          <a:custGeom>
            <a:avLst/>
            <a:gdLst>
              <a:gd name="T0" fmla="*/ 44775456 w 9401"/>
              <a:gd name="T1" fmla="*/ 8903887 h 9279"/>
              <a:gd name="T2" fmla="*/ 44775456 w 9401"/>
              <a:gd name="T3" fmla="*/ 8903887 h 9279"/>
              <a:gd name="T4" fmla="*/ 44775456 w 9401"/>
              <a:gd name="T5" fmla="*/ 8263419 h 9279"/>
              <a:gd name="T6" fmla="*/ 44584903 w 9401"/>
              <a:gd name="T7" fmla="*/ 8055128 h 9279"/>
              <a:gd name="T8" fmla="*/ 44584903 w 9401"/>
              <a:gd name="T9" fmla="*/ 3816674 h 9279"/>
              <a:gd name="T10" fmla="*/ 44389654 w 9401"/>
              <a:gd name="T11" fmla="*/ 1275666 h 9279"/>
              <a:gd name="T12" fmla="*/ 43617981 w 9401"/>
              <a:gd name="T13" fmla="*/ 1062249 h 9279"/>
              <a:gd name="T14" fmla="*/ 40121661 w 9401"/>
              <a:gd name="T15" fmla="*/ 848759 h 9279"/>
              <a:gd name="T16" fmla="*/ 32952834 w 9401"/>
              <a:gd name="T17" fmla="*/ 635270 h 9279"/>
              <a:gd name="T18" fmla="*/ 29661363 w 9401"/>
              <a:gd name="T19" fmla="*/ 426979 h 9279"/>
              <a:gd name="T20" fmla="*/ 28303804 w 9401"/>
              <a:gd name="T21" fmla="*/ 426979 h 9279"/>
              <a:gd name="T22" fmla="*/ 23650010 w 9401"/>
              <a:gd name="T23" fmla="*/ 0 h 9279"/>
              <a:gd name="T24" fmla="*/ 16481182 w 9401"/>
              <a:gd name="T25" fmla="*/ 218688 h 9279"/>
              <a:gd name="T26" fmla="*/ 12213189 w 9401"/>
              <a:gd name="T27" fmla="*/ 218688 h 9279"/>
              <a:gd name="T28" fmla="*/ 11436820 w 9401"/>
              <a:gd name="T29" fmla="*/ 218688 h 9279"/>
              <a:gd name="T30" fmla="*/ 4849113 w 9401"/>
              <a:gd name="T31" fmla="*/ 848759 h 9279"/>
              <a:gd name="T32" fmla="*/ 4267993 w 9401"/>
              <a:gd name="T33" fmla="*/ 848759 h 9279"/>
              <a:gd name="T34" fmla="*/ 0 w 9401"/>
              <a:gd name="T35" fmla="*/ 1275666 h 9279"/>
              <a:gd name="T36" fmla="*/ 0 w 9401"/>
              <a:gd name="T37" fmla="*/ 5300631 h 9279"/>
              <a:gd name="T38" fmla="*/ 200084 w 9401"/>
              <a:gd name="T39" fmla="*/ 5930703 h 9279"/>
              <a:gd name="T40" fmla="*/ 200084 w 9401"/>
              <a:gd name="T41" fmla="*/ 23519717 h 9279"/>
              <a:gd name="T42" fmla="*/ 390567 w 9401"/>
              <a:gd name="T43" fmla="*/ 26909484 h 9279"/>
              <a:gd name="T44" fmla="*/ 581120 w 9401"/>
              <a:gd name="T45" fmla="*/ 33902364 h 9279"/>
              <a:gd name="T46" fmla="*/ 776438 w 9401"/>
              <a:gd name="T47" fmla="*/ 40895315 h 9279"/>
              <a:gd name="T48" fmla="*/ 776438 w 9401"/>
              <a:gd name="T49" fmla="*/ 45347186 h 9279"/>
              <a:gd name="T50" fmla="*/ 971756 w 9401"/>
              <a:gd name="T51" fmla="*/ 46404237 h 9279"/>
              <a:gd name="T52" fmla="*/ 1357558 w 9401"/>
              <a:gd name="T53" fmla="*/ 46831216 h 9279"/>
              <a:gd name="T54" fmla="*/ 5625482 w 9401"/>
              <a:gd name="T55" fmla="*/ 47039507 h 9279"/>
              <a:gd name="T56" fmla="*/ 9112271 w 9401"/>
              <a:gd name="T57" fmla="*/ 47247726 h 9279"/>
              <a:gd name="T58" fmla="*/ 13570748 w 9401"/>
              <a:gd name="T59" fmla="*/ 47461215 h 9279"/>
              <a:gd name="T60" fmla="*/ 19382086 w 9401"/>
              <a:gd name="T61" fmla="*/ 47674705 h 9279"/>
              <a:gd name="T62" fmla="*/ 20358539 w 9401"/>
              <a:gd name="T63" fmla="*/ 47674705 h 9279"/>
              <a:gd name="T64" fmla="*/ 22873572 w 9401"/>
              <a:gd name="T65" fmla="*/ 48096485 h 9279"/>
              <a:gd name="T66" fmla="*/ 25007568 w 9401"/>
              <a:gd name="T67" fmla="*/ 48096485 h 9279"/>
              <a:gd name="T68" fmla="*/ 26560444 w 9401"/>
              <a:gd name="T69" fmla="*/ 48309975 h 9279"/>
              <a:gd name="T70" fmla="*/ 35277314 w 9401"/>
              <a:gd name="T71" fmla="*/ 48309975 h 9279"/>
              <a:gd name="T72" fmla="*/ 35472632 w 9401"/>
              <a:gd name="T73" fmla="*/ 48309975 h 9279"/>
              <a:gd name="T74" fmla="*/ 37987665 w 9401"/>
              <a:gd name="T75" fmla="*/ 48096485 h 9279"/>
              <a:gd name="T76" fmla="*/ 42841543 w 9401"/>
              <a:gd name="T77" fmla="*/ 47888194 h 9279"/>
              <a:gd name="T78" fmla="*/ 43032096 w 9401"/>
              <a:gd name="T79" fmla="*/ 44498499 h 9279"/>
              <a:gd name="T80" fmla="*/ 43222579 w 9401"/>
              <a:gd name="T81" fmla="*/ 42801053 h 9279"/>
              <a:gd name="T82" fmla="*/ 43417898 w 9401"/>
              <a:gd name="T83" fmla="*/ 40681826 h 9279"/>
              <a:gd name="T84" fmla="*/ 43617981 w 9401"/>
              <a:gd name="T85" fmla="*/ 38135620 h 9279"/>
              <a:gd name="T86" fmla="*/ 43617981 w 9401"/>
              <a:gd name="T87" fmla="*/ 35594612 h 9279"/>
              <a:gd name="T88" fmla="*/ 43999018 w 9401"/>
              <a:gd name="T89" fmla="*/ 29450420 h 9279"/>
              <a:gd name="T90" fmla="*/ 44194336 w 9401"/>
              <a:gd name="T91" fmla="*/ 25425455 h 9279"/>
              <a:gd name="T92" fmla="*/ 44389654 w 9401"/>
              <a:gd name="T93" fmla="*/ 20557001 h 9279"/>
              <a:gd name="T94" fmla="*/ 44584903 w 9401"/>
              <a:gd name="T95" fmla="*/ 16532036 h 9279"/>
              <a:gd name="T96" fmla="*/ 44584903 w 9401"/>
              <a:gd name="T97" fmla="*/ 12293582 h 9279"/>
              <a:gd name="T98" fmla="*/ 44584903 w 9401"/>
              <a:gd name="T99" fmla="*/ 9320397 h 9279"/>
              <a:gd name="T100" fmla="*/ 4477545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7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4" name="Freeform 1"/>
          <p:cNvSpPr>
            <a:spLocks noChangeArrowheads="1"/>
          </p:cNvSpPr>
          <p:nvPr userDrawn="1"/>
        </p:nvSpPr>
        <p:spPr bwMode="auto">
          <a:xfrm>
            <a:off x="2905125" y="4559300"/>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5" name="Freeform 1"/>
          <p:cNvSpPr>
            <a:spLocks noChangeArrowheads="1"/>
          </p:cNvSpPr>
          <p:nvPr userDrawn="1"/>
        </p:nvSpPr>
        <p:spPr bwMode="auto">
          <a:xfrm>
            <a:off x="3813175" y="4559300"/>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6" name="Freeform 1"/>
          <p:cNvSpPr>
            <a:spLocks noChangeArrowheads="1"/>
          </p:cNvSpPr>
          <p:nvPr userDrawn="1"/>
        </p:nvSpPr>
        <p:spPr bwMode="auto">
          <a:xfrm>
            <a:off x="4721225" y="4559300"/>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7" name="Freeform 1"/>
          <p:cNvSpPr>
            <a:spLocks noChangeArrowheads="1"/>
          </p:cNvSpPr>
          <p:nvPr userDrawn="1"/>
        </p:nvSpPr>
        <p:spPr bwMode="auto">
          <a:xfrm>
            <a:off x="5627688" y="4559300"/>
            <a:ext cx="649287" cy="669925"/>
          </a:xfrm>
          <a:custGeom>
            <a:avLst/>
            <a:gdLst>
              <a:gd name="T0" fmla="*/ 44775387 w 9401"/>
              <a:gd name="T1" fmla="*/ 8903887 h 9279"/>
              <a:gd name="T2" fmla="*/ 44775387 w 9401"/>
              <a:gd name="T3" fmla="*/ 8903887 h 9279"/>
              <a:gd name="T4" fmla="*/ 44775387 w 9401"/>
              <a:gd name="T5" fmla="*/ 8263419 h 9279"/>
              <a:gd name="T6" fmla="*/ 44584834 w 9401"/>
              <a:gd name="T7" fmla="*/ 8055128 h 9279"/>
              <a:gd name="T8" fmla="*/ 44584834 w 9401"/>
              <a:gd name="T9" fmla="*/ 3816674 h 9279"/>
              <a:gd name="T10" fmla="*/ 44389586 w 9401"/>
              <a:gd name="T11" fmla="*/ 1275666 h 9279"/>
              <a:gd name="T12" fmla="*/ 43617914 w 9401"/>
              <a:gd name="T13" fmla="*/ 1062249 h 9279"/>
              <a:gd name="T14" fmla="*/ 40121599 w 9401"/>
              <a:gd name="T15" fmla="*/ 848759 h 9279"/>
              <a:gd name="T16" fmla="*/ 32952783 w 9401"/>
              <a:gd name="T17" fmla="*/ 635270 h 9279"/>
              <a:gd name="T18" fmla="*/ 29661317 w 9401"/>
              <a:gd name="T19" fmla="*/ 426979 h 9279"/>
              <a:gd name="T20" fmla="*/ 28303761 w 9401"/>
              <a:gd name="T21" fmla="*/ 426979 h 9279"/>
              <a:gd name="T22" fmla="*/ 23649973 w 9401"/>
              <a:gd name="T23" fmla="*/ 0 h 9279"/>
              <a:gd name="T24" fmla="*/ 16481157 w 9401"/>
              <a:gd name="T25" fmla="*/ 218688 h 9279"/>
              <a:gd name="T26" fmla="*/ 12213171 w 9401"/>
              <a:gd name="T27" fmla="*/ 218688 h 9279"/>
              <a:gd name="T28" fmla="*/ 11436803 w 9401"/>
              <a:gd name="T29" fmla="*/ 218688 h 9279"/>
              <a:gd name="T30" fmla="*/ 4849105 w 9401"/>
              <a:gd name="T31" fmla="*/ 848759 h 9279"/>
              <a:gd name="T32" fmla="*/ 4267986 w 9401"/>
              <a:gd name="T33" fmla="*/ 848759 h 9279"/>
              <a:gd name="T34" fmla="*/ 0 w 9401"/>
              <a:gd name="T35" fmla="*/ 1275666 h 9279"/>
              <a:gd name="T36" fmla="*/ 0 w 9401"/>
              <a:gd name="T37" fmla="*/ 5300631 h 9279"/>
              <a:gd name="T38" fmla="*/ 200083 w 9401"/>
              <a:gd name="T39" fmla="*/ 5930703 h 9279"/>
              <a:gd name="T40" fmla="*/ 200083 w 9401"/>
              <a:gd name="T41" fmla="*/ 23519717 h 9279"/>
              <a:gd name="T42" fmla="*/ 390567 w 9401"/>
              <a:gd name="T43" fmla="*/ 26909484 h 9279"/>
              <a:gd name="T44" fmla="*/ 581119 w 9401"/>
              <a:gd name="T45" fmla="*/ 33902364 h 9279"/>
              <a:gd name="T46" fmla="*/ 776437 w 9401"/>
              <a:gd name="T47" fmla="*/ 40895315 h 9279"/>
              <a:gd name="T48" fmla="*/ 776437 w 9401"/>
              <a:gd name="T49" fmla="*/ 45347186 h 9279"/>
              <a:gd name="T50" fmla="*/ 971755 w 9401"/>
              <a:gd name="T51" fmla="*/ 46404237 h 9279"/>
              <a:gd name="T52" fmla="*/ 1357556 w 9401"/>
              <a:gd name="T53" fmla="*/ 46831216 h 9279"/>
              <a:gd name="T54" fmla="*/ 5625473 w 9401"/>
              <a:gd name="T55" fmla="*/ 47039507 h 9279"/>
              <a:gd name="T56" fmla="*/ 9112257 w 9401"/>
              <a:gd name="T57" fmla="*/ 47247726 h 9279"/>
              <a:gd name="T58" fmla="*/ 13570727 w 9401"/>
              <a:gd name="T59" fmla="*/ 47461215 h 9279"/>
              <a:gd name="T60" fmla="*/ 19382056 w 9401"/>
              <a:gd name="T61" fmla="*/ 47674705 h 9279"/>
              <a:gd name="T62" fmla="*/ 20358507 w 9401"/>
              <a:gd name="T63" fmla="*/ 47674705 h 9279"/>
              <a:gd name="T64" fmla="*/ 22873536 w 9401"/>
              <a:gd name="T65" fmla="*/ 48096485 h 9279"/>
              <a:gd name="T66" fmla="*/ 25007529 w 9401"/>
              <a:gd name="T67" fmla="*/ 48096485 h 9279"/>
              <a:gd name="T68" fmla="*/ 26560404 w 9401"/>
              <a:gd name="T69" fmla="*/ 48309975 h 9279"/>
              <a:gd name="T70" fmla="*/ 35277259 w 9401"/>
              <a:gd name="T71" fmla="*/ 48309975 h 9279"/>
              <a:gd name="T72" fmla="*/ 35472577 w 9401"/>
              <a:gd name="T73" fmla="*/ 48309975 h 9279"/>
              <a:gd name="T74" fmla="*/ 37987606 w 9401"/>
              <a:gd name="T75" fmla="*/ 48096485 h 9279"/>
              <a:gd name="T76" fmla="*/ 42841477 w 9401"/>
              <a:gd name="T77" fmla="*/ 47888194 h 9279"/>
              <a:gd name="T78" fmla="*/ 43032029 w 9401"/>
              <a:gd name="T79" fmla="*/ 44498499 h 9279"/>
              <a:gd name="T80" fmla="*/ 43222513 w 9401"/>
              <a:gd name="T81" fmla="*/ 42801053 h 9279"/>
              <a:gd name="T82" fmla="*/ 43417831 w 9401"/>
              <a:gd name="T83" fmla="*/ 40681826 h 9279"/>
              <a:gd name="T84" fmla="*/ 43617914 w 9401"/>
              <a:gd name="T85" fmla="*/ 38135620 h 9279"/>
              <a:gd name="T86" fmla="*/ 43617914 w 9401"/>
              <a:gd name="T87" fmla="*/ 35594612 h 9279"/>
              <a:gd name="T88" fmla="*/ 43998950 w 9401"/>
              <a:gd name="T89" fmla="*/ 29450420 h 9279"/>
              <a:gd name="T90" fmla="*/ 44194268 w 9401"/>
              <a:gd name="T91" fmla="*/ 25425455 h 9279"/>
              <a:gd name="T92" fmla="*/ 44389586 w 9401"/>
              <a:gd name="T93" fmla="*/ 20557001 h 9279"/>
              <a:gd name="T94" fmla="*/ 44584834 w 9401"/>
              <a:gd name="T95" fmla="*/ 16532036 h 9279"/>
              <a:gd name="T96" fmla="*/ 44584834 w 9401"/>
              <a:gd name="T97" fmla="*/ 12293582 h 9279"/>
              <a:gd name="T98" fmla="*/ 44584834 w 9401"/>
              <a:gd name="T99" fmla="*/ 9320397 h 9279"/>
              <a:gd name="T100" fmla="*/ 44775387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8" name="Freeform 1"/>
          <p:cNvSpPr>
            <a:spLocks noChangeArrowheads="1"/>
          </p:cNvSpPr>
          <p:nvPr userDrawn="1"/>
        </p:nvSpPr>
        <p:spPr bwMode="auto">
          <a:xfrm>
            <a:off x="6535738" y="4559300"/>
            <a:ext cx="649287" cy="669925"/>
          </a:xfrm>
          <a:custGeom>
            <a:avLst/>
            <a:gdLst>
              <a:gd name="T0" fmla="*/ 44775387 w 9401"/>
              <a:gd name="T1" fmla="*/ 8903887 h 9279"/>
              <a:gd name="T2" fmla="*/ 44775387 w 9401"/>
              <a:gd name="T3" fmla="*/ 8903887 h 9279"/>
              <a:gd name="T4" fmla="*/ 44775387 w 9401"/>
              <a:gd name="T5" fmla="*/ 8263419 h 9279"/>
              <a:gd name="T6" fmla="*/ 44584834 w 9401"/>
              <a:gd name="T7" fmla="*/ 8055128 h 9279"/>
              <a:gd name="T8" fmla="*/ 44584834 w 9401"/>
              <a:gd name="T9" fmla="*/ 3816674 h 9279"/>
              <a:gd name="T10" fmla="*/ 44389586 w 9401"/>
              <a:gd name="T11" fmla="*/ 1275666 h 9279"/>
              <a:gd name="T12" fmla="*/ 43617914 w 9401"/>
              <a:gd name="T13" fmla="*/ 1062249 h 9279"/>
              <a:gd name="T14" fmla="*/ 40121599 w 9401"/>
              <a:gd name="T15" fmla="*/ 848759 h 9279"/>
              <a:gd name="T16" fmla="*/ 32952783 w 9401"/>
              <a:gd name="T17" fmla="*/ 635270 h 9279"/>
              <a:gd name="T18" fmla="*/ 29661317 w 9401"/>
              <a:gd name="T19" fmla="*/ 426979 h 9279"/>
              <a:gd name="T20" fmla="*/ 28303761 w 9401"/>
              <a:gd name="T21" fmla="*/ 426979 h 9279"/>
              <a:gd name="T22" fmla="*/ 23649973 w 9401"/>
              <a:gd name="T23" fmla="*/ 0 h 9279"/>
              <a:gd name="T24" fmla="*/ 16481157 w 9401"/>
              <a:gd name="T25" fmla="*/ 218688 h 9279"/>
              <a:gd name="T26" fmla="*/ 12213171 w 9401"/>
              <a:gd name="T27" fmla="*/ 218688 h 9279"/>
              <a:gd name="T28" fmla="*/ 11436803 w 9401"/>
              <a:gd name="T29" fmla="*/ 218688 h 9279"/>
              <a:gd name="T30" fmla="*/ 4849105 w 9401"/>
              <a:gd name="T31" fmla="*/ 848759 h 9279"/>
              <a:gd name="T32" fmla="*/ 4267986 w 9401"/>
              <a:gd name="T33" fmla="*/ 848759 h 9279"/>
              <a:gd name="T34" fmla="*/ 0 w 9401"/>
              <a:gd name="T35" fmla="*/ 1275666 h 9279"/>
              <a:gd name="T36" fmla="*/ 0 w 9401"/>
              <a:gd name="T37" fmla="*/ 5300631 h 9279"/>
              <a:gd name="T38" fmla="*/ 200083 w 9401"/>
              <a:gd name="T39" fmla="*/ 5930703 h 9279"/>
              <a:gd name="T40" fmla="*/ 200083 w 9401"/>
              <a:gd name="T41" fmla="*/ 23519717 h 9279"/>
              <a:gd name="T42" fmla="*/ 390567 w 9401"/>
              <a:gd name="T43" fmla="*/ 26909484 h 9279"/>
              <a:gd name="T44" fmla="*/ 581119 w 9401"/>
              <a:gd name="T45" fmla="*/ 33902364 h 9279"/>
              <a:gd name="T46" fmla="*/ 776437 w 9401"/>
              <a:gd name="T47" fmla="*/ 40895315 h 9279"/>
              <a:gd name="T48" fmla="*/ 776437 w 9401"/>
              <a:gd name="T49" fmla="*/ 45347186 h 9279"/>
              <a:gd name="T50" fmla="*/ 971755 w 9401"/>
              <a:gd name="T51" fmla="*/ 46404237 h 9279"/>
              <a:gd name="T52" fmla="*/ 1357556 w 9401"/>
              <a:gd name="T53" fmla="*/ 46831216 h 9279"/>
              <a:gd name="T54" fmla="*/ 5625473 w 9401"/>
              <a:gd name="T55" fmla="*/ 47039507 h 9279"/>
              <a:gd name="T56" fmla="*/ 9112257 w 9401"/>
              <a:gd name="T57" fmla="*/ 47247726 h 9279"/>
              <a:gd name="T58" fmla="*/ 13570727 w 9401"/>
              <a:gd name="T59" fmla="*/ 47461215 h 9279"/>
              <a:gd name="T60" fmla="*/ 19382056 w 9401"/>
              <a:gd name="T61" fmla="*/ 47674705 h 9279"/>
              <a:gd name="T62" fmla="*/ 20358507 w 9401"/>
              <a:gd name="T63" fmla="*/ 47674705 h 9279"/>
              <a:gd name="T64" fmla="*/ 22873536 w 9401"/>
              <a:gd name="T65" fmla="*/ 48096485 h 9279"/>
              <a:gd name="T66" fmla="*/ 25007529 w 9401"/>
              <a:gd name="T67" fmla="*/ 48096485 h 9279"/>
              <a:gd name="T68" fmla="*/ 26560404 w 9401"/>
              <a:gd name="T69" fmla="*/ 48309975 h 9279"/>
              <a:gd name="T70" fmla="*/ 35277259 w 9401"/>
              <a:gd name="T71" fmla="*/ 48309975 h 9279"/>
              <a:gd name="T72" fmla="*/ 35472577 w 9401"/>
              <a:gd name="T73" fmla="*/ 48309975 h 9279"/>
              <a:gd name="T74" fmla="*/ 37987606 w 9401"/>
              <a:gd name="T75" fmla="*/ 48096485 h 9279"/>
              <a:gd name="T76" fmla="*/ 42841477 w 9401"/>
              <a:gd name="T77" fmla="*/ 47888194 h 9279"/>
              <a:gd name="T78" fmla="*/ 43032029 w 9401"/>
              <a:gd name="T79" fmla="*/ 44498499 h 9279"/>
              <a:gd name="T80" fmla="*/ 43222513 w 9401"/>
              <a:gd name="T81" fmla="*/ 42801053 h 9279"/>
              <a:gd name="T82" fmla="*/ 43417831 w 9401"/>
              <a:gd name="T83" fmla="*/ 40681826 h 9279"/>
              <a:gd name="T84" fmla="*/ 43617914 w 9401"/>
              <a:gd name="T85" fmla="*/ 38135620 h 9279"/>
              <a:gd name="T86" fmla="*/ 43617914 w 9401"/>
              <a:gd name="T87" fmla="*/ 35594612 h 9279"/>
              <a:gd name="T88" fmla="*/ 43998950 w 9401"/>
              <a:gd name="T89" fmla="*/ 29450420 h 9279"/>
              <a:gd name="T90" fmla="*/ 44194268 w 9401"/>
              <a:gd name="T91" fmla="*/ 25425455 h 9279"/>
              <a:gd name="T92" fmla="*/ 44389586 w 9401"/>
              <a:gd name="T93" fmla="*/ 20557001 h 9279"/>
              <a:gd name="T94" fmla="*/ 44584834 w 9401"/>
              <a:gd name="T95" fmla="*/ 16532036 h 9279"/>
              <a:gd name="T96" fmla="*/ 44584834 w 9401"/>
              <a:gd name="T97" fmla="*/ 12293582 h 9279"/>
              <a:gd name="T98" fmla="*/ 44584834 w 9401"/>
              <a:gd name="T99" fmla="*/ 9320397 h 9279"/>
              <a:gd name="T100" fmla="*/ 44775387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29" name="Freeform 1"/>
          <p:cNvSpPr>
            <a:spLocks noChangeArrowheads="1"/>
          </p:cNvSpPr>
          <p:nvPr userDrawn="1"/>
        </p:nvSpPr>
        <p:spPr bwMode="auto">
          <a:xfrm>
            <a:off x="7443788" y="4559300"/>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30" name="Freeform 1"/>
          <p:cNvSpPr>
            <a:spLocks noChangeArrowheads="1"/>
          </p:cNvSpPr>
          <p:nvPr userDrawn="1"/>
        </p:nvSpPr>
        <p:spPr bwMode="auto">
          <a:xfrm>
            <a:off x="8318500" y="4559300"/>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31" name="Freeform 1"/>
          <p:cNvSpPr>
            <a:spLocks noChangeArrowheads="1"/>
          </p:cNvSpPr>
          <p:nvPr userDrawn="1"/>
        </p:nvSpPr>
        <p:spPr bwMode="auto">
          <a:xfrm>
            <a:off x="182563" y="4559300"/>
            <a:ext cx="647700" cy="669925"/>
          </a:xfrm>
          <a:custGeom>
            <a:avLst/>
            <a:gdLst>
              <a:gd name="T0" fmla="*/ 44665946 w 9401"/>
              <a:gd name="T1" fmla="*/ 8903887 h 9279"/>
              <a:gd name="T2" fmla="*/ 44665946 w 9401"/>
              <a:gd name="T3" fmla="*/ 8903887 h 9279"/>
              <a:gd name="T4" fmla="*/ 44665946 w 9401"/>
              <a:gd name="T5" fmla="*/ 8263419 h 9279"/>
              <a:gd name="T6" fmla="*/ 44475859 w 9401"/>
              <a:gd name="T7" fmla="*/ 8055128 h 9279"/>
              <a:gd name="T8" fmla="*/ 44475859 w 9401"/>
              <a:gd name="T9" fmla="*/ 3816674 h 9279"/>
              <a:gd name="T10" fmla="*/ 44281088 w 9401"/>
              <a:gd name="T11" fmla="*/ 1275666 h 9279"/>
              <a:gd name="T12" fmla="*/ 43511302 w 9401"/>
              <a:gd name="T13" fmla="*/ 1062249 h 9279"/>
              <a:gd name="T14" fmla="*/ 40023533 w 9401"/>
              <a:gd name="T15" fmla="*/ 848759 h 9279"/>
              <a:gd name="T16" fmla="*/ 32872239 w 9401"/>
              <a:gd name="T17" fmla="*/ 635270 h 9279"/>
              <a:gd name="T18" fmla="*/ 29588818 w 9401"/>
              <a:gd name="T19" fmla="*/ 426979 h 9279"/>
              <a:gd name="T20" fmla="*/ 28234580 w 9401"/>
              <a:gd name="T21" fmla="*/ 426979 h 9279"/>
              <a:gd name="T22" fmla="*/ 23592168 w 9401"/>
              <a:gd name="T23" fmla="*/ 0 h 9279"/>
              <a:gd name="T24" fmla="*/ 16440873 w 9401"/>
              <a:gd name="T25" fmla="*/ 218688 h 9279"/>
              <a:gd name="T26" fmla="*/ 12183319 w 9401"/>
              <a:gd name="T27" fmla="*/ 218688 h 9279"/>
              <a:gd name="T28" fmla="*/ 11408849 w 9401"/>
              <a:gd name="T29" fmla="*/ 218688 h 9279"/>
              <a:gd name="T30" fmla="*/ 4837253 w 9401"/>
              <a:gd name="T31" fmla="*/ 848759 h 9279"/>
              <a:gd name="T32" fmla="*/ 4257554 w 9401"/>
              <a:gd name="T33" fmla="*/ 848759 h 9279"/>
              <a:gd name="T34" fmla="*/ 0 w 9401"/>
              <a:gd name="T35" fmla="*/ 1275666 h 9279"/>
              <a:gd name="T36" fmla="*/ 0 w 9401"/>
              <a:gd name="T37" fmla="*/ 5300631 h 9279"/>
              <a:gd name="T38" fmla="*/ 199594 w 9401"/>
              <a:gd name="T39" fmla="*/ 5930703 h 9279"/>
              <a:gd name="T40" fmla="*/ 199594 w 9401"/>
              <a:gd name="T41" fmla="*/ 23519717 h 9279"/>
              <a:gd name="T42" fmla="*/ 389612 w 9401"/>
              <a:gd name="T43" fmla="*/ 26909484 h 9279"/>
              <a:gd name="T44" fmla="*/ 579699 w 9401"/>
              <a:gd name="T45" fmla="*/ 33902364 h 9279"/>
              <a:gd name="T46" fmla="*/ 774539 w 9401"/>
              <a:gd name="T47" fmla="*/ 40895315 h 9279"/>
              <a:gd name="T48" fmla="*/ 774539 w 9401"/>
              <a:gd name="T49" fmla="*/ 45347186 h 9279"/>
              <a:gd name="T50" fmla="*/ 969380 w 9401"/>
              <a:gd name="T51" fmla="*/ 46404237 h 9279"/>
              <a:gd name="T52" fmla="*/ 1354238 w 9401"/>
              <a:gd name="T53" fmla="*/ 46831216 h 9279"/>
              <a:gd name="T54" fmla="*/ 5611724 w 9401"/>
              <a:gd name="T55" fmla="*/ 47039507 h 9279"/>
              <a:gd name="T56" fmla="*/ 9089985 w 9401"/>
              <a:gd name="T57" fmla="*/ 47247726 h 9279"/>
              <a:gd name="T58" fmla="*/ 13537557 w 9401"/>
              <a:gd name="T59" fmla="*/ 47461215 h 9279"/>
              <a:gd name="T60" fmla="*/ 19334682 w 9401"/>
              <a:gd name="T61" fmla="*/ 47674705 h 9279"/>
              <a:gd name="T62" fmla="*/ 20308747 w 9401"/>
              <a:gd name="T63" fmla="*/ 47674705 h 9279"/>
              <a:gd name="T64" fmla="*/ 22817628 w 9401"/>
              <a:gd name="T65" fmla="*/ 48096485 h 9279"/>
              <a:gd name="T66" fmla="*/ 24946406 w 9401"/>
              <a:gd name="T67" fmla="*/ 48096485 h 9279"/>
              <a:gd name="T68" fmla="*/ 26495484 w 9401"/>
              <a:gd name="T69" fmla="*/ 48309975 h 9279"/>
              <a:gd name="T70" fmla="*/ 35191034 w 9401"/>
              <a:gd name="T71" fmla="*/ 48309975 h 9279"/>
              <a:gd name="T72" fmla="*/ 35385875 w 9401"/>
              <a:gd name="T73" fmla="*/ 48309975 h 9279"/>
              <a:gd name="T74" fmla="*/ 37894756 w 9401"/>
              <a:gd name="T75" fmla="*/ 48096485 h 9279"/>
              <a:gd name="T76" fmla="*/ 42736763 w 9401"/>
              <a:gd name="T77" fmla="*/ 47888194 h 9279"/>
              <a:gd name="T78" fmla="*/ 42926850 w 9401"/>
              <a:gd name="T79" fmla="*/ 44498499 h 9279"/>
              <a:gd name="T80" fmla="*/ 43116867 w 9401"/>
              <a:gd name="T81" fmla="*/ 42801053 h 9279"/>
              <a:gd name="T82" fmla="*/ 43311708 w 9401"/>
              <a:gd name="T83" fmla="*/ 40681826 h 9279"/>
              <a:gd name="T84" fmla="*/ 43511302 w 9401"/>
              <a:gd name="T85" fmla="*/ 38135620 h 9279"/>
              <a:gd name="T86" fmla="*/ 43511302 w 9401"/>
              <a:gd name="T87" fmla="*/ 35594612 h 9279"/>
              <a:gd name="T88" fmla="*/ 43891407 w 9401"/>
              <a:gd name="T89" fmla="*/ 29450420 h 9279"/>
              <a:gd name="T90" fmla="*/ 44086247 w 9401"/>
              <a:gd name="T91" fmla="*/ 25425455 h 9279"/>
              <a:gd name="T92" fmla="*/ 44281088 w 9401"/>
              <a:gd name="T93" fmla="*/ 20557001 h 9279"/>
              <a:gd name="T94" fmla="*/ 44475859 w 9401"/>
              <a:gd name="T95" fmla="*/ 16532036 h 9279"/>
              <a:gd name="T96" fmla="*/ 44475859 w 9401"/>
              <a:gd name="T97" fmla="*/ 12293582 h 9279"/>
              <a:gd name="T98" fmla="*/ 44475859 w 9401"/>
              <a:gd name="T99" fmla="*/ 9320397 h 9279"/>
              <a:gd name="T100" fmla="*/ 44665946 w 9401"/>
              <a:gd name="T101" fmla="*/ 8903887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32" name="Rectangle 31"/>
          <p:cNvSpPr>
            <a:spLocks noChangeArrowheads="1"/>
          </p:cNvSpPr>
          <p:nvPr userDrawn="1"/>
        </p:nvSpPr>
        <p:spPr bwMode="auto">
          <a:xfrm>
            <a:off x="187325" y="1700213"/>
            <a:ext cx="5953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184 </a:t>
            </a:r>
            <a:br>
              <a:rPr lang="en-US" altLang="en-US" sz="1400"/>
            </a:br>
            <a:r>
              <a:rPr lang="en-US" altLang="en-US" sz="1400"/>
              <a:t>G 41 </a:t>
            </a:r>
            <a:br>
              <a:rPr lang="en-US" altLang="en-US" sz="1400"/>
            </a:br>
            <a:r>
              <a:rPr lang="en-US" altLang="en-US" sz="1400"/>
              <a:t>B 8</a:t>
            </a:r>
          </a:p>
        </p:txBody>
      </p:sp>
      <p:sp>
        <p:nvSpPr>
          <p:cNvPr id="33" name="Rectangle 32"/>
          <p:cNvSpPr>
            <a:spLocks noChangeArrowheads="1"/>
          </p:cNvSpPr>
          <p:nvPr userDrawn="1"/>
        </p:nvSpPr>
        <p:spPr bwMode="auto">
          <a:xfrm>
            <a:off x="1089025" y="1700213"/>
            <a:ext cx="61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227 </a:t>
            </a:r>
            <a:br>
              <a:rPr lang="en-US" altLang="en-US" sz="1400"/>
            </a:br>
            <a:r>
              <a:rPr lang="en-US" altLang="en-US" sz="1400"/>
              <a:t>G 202 </a:t>
            </a:r>
            <a:br>
              <a:rPr lang="en-US" altLang="en-US" sz="1400"/>
            </a:br>
            <a:r>
              <a:rPr lang="en-US" altLang="en-US" sz="1400"/>
              <a:t>B 0</a:t>
            </a:r>
          </a:p>
        </p:txBody>
      </p:sp>
      <p:sp>
        <p:nvSpPr>
          <p:cNvPr id="34" name="Rectangle 33"/>
          <p:cNvSpPr>
            <a:spLocks noChangeArrowheads="1"/>
          </p:cNvSpPr>
          <p:nvPr userDrawn="1"/>
        </p:nvSpPr>
        <p:spPr bwMode="auto">
          <a:xfrm>
            <a:off x="1997075" y="170021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217 </a:t>
            </a:r>
            <a:br>
              <a:rPr lang="en-US" altLang="en-US" sz="1400"/>
            </a:br>
            <a:r>
              <a:rPr lang="en-US" altLang="en-US" sz="1400"/>
              <a:t>G 137 </a:t>
            </a:r>
            <a:br>
              <a:rPr lang="en-US" altLang="en-US" sz="1400"/>
            </a:br>
            <a:r>
              <a:rPr lang="en-US" altLang="en-US" sz="1400"/>
              <a:t>B 76</a:t>
            </a:r>
          </a:p>
        </p:txBody>
      </p:sp>
      <p:sp>
        <p:nvSpPr>
          <p:cNvPr id="35" name="Rectangle 34"/>
          <p:cNvSpPr>
            <a:spLocks noChangeArrowheads="1"/>
          </p:cNvSpPr>
          <p:nvPr userDrawn="1"/>
        </p:nvSpPr>
        <p:spPr bwMode="auto">
          <a:xfrm>
            <a:off x="2905125" y="170021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60 </a:t>
            </a:r>
            <a:br>
              <a:rPr lang="en-US" altLang="en-US" sz="1400"/>
            </a:br>
            <a:r>
              <a:rPr lang="en-US" altLang="en-US" sz="1400"/>
              <a:t>G 107 </a:t>
            </a:r>
            <a:br>
              <a:rPr lang="en-US" altLang="en-US" sz="1400"/>
            </a:br>
            <a:r>
              <a:rPr lang="en-US" altLang="en-US" sz="1400"/>
              <a:t>B 43</a:t>
            </a:r>
          </a:p>
        </p:txBody>
      </p:sp>
      <p:sp>
        <p:nvSpPr>
          <p:cNvPr id="36" name="Rectangle 35"/>
          <p:cNvSpPr>
            <a:spLocks noChangeArrowheads="1"/>
          </p:cNvSpPr>
          <p:nvPr userDrawn="1"/>
        </p:nvSpPr>
        <p:spPr bwMode="auto">
          <a:xfrm>
            <a:off x="3813175" y="170021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133 </a:t>
            </a:r>
            <a:br>
              <a:rPr lang="en-US" altLang="en-US" sz="1400"/>
            </a:br>
            <a:r>
              <a:rPr lang="en-US" altLang="en-US" sz="1400"/>
              <a:t>G 136 </a:t>
            </a:r>
            <a:br>
              <a:rPr lang="en-US" altLang="en-US" sz="1400"/>
            </a:br>
            <a:r>
              <a:rPr lang="en-US" altLang="en-US" sz="1400"/>
              <a:t>B 37</a:t>
            </a:r>
          </a:p>
        </p:txBody>
      </p:sp>
      <p:sp>
        <p:nvSpPr>
          <p:cNvPr id="37" name="Rectangle 36"/>
          <p:cNvSpPr>
            <a:spLocks noChangeArrowheads="1"/>
          </p:cNvSpPr>
          <p:nvPr userDrawn="1"/>
        </p:nvSpPr>
        <p:spPr bwMode="auto">
          <a:xfrm>
            <a:off x="4721225" y="1700213"/>
            <a:ext cx="595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163 </a:t>
            </a:r>
            <a:br>
              <a:rPr lang="en-US" altLang="en-US" sz="1400"/>
            </a:br>
            <a:r>
              <a:rPr lang="en-US" altLang="en-US" sz="1400"/>
              <a:t>G 64 </a:t>
            </a:r>
            <a:br>
              <a:rPr lang="en-US" altLang="en-US" sz="1400"/>
            </a:br>
            <a:r>
              <a:rPr lang="en-US" altLang="en-US" sz="1400"/>
              <a:t>B 28</a:t>
            </a:r>
          </a:p>
        </p:txBody>
      </p:sp>
      <p:sp>
        <p:nvSpPr>
          <p:cNvPr id="38" name="Rectangle 37"/>
          <p:cNvSpPr>
            <a:spLocks noChangeArrowheads="1"/>
          </p:cNvSpPr>
          <p:nvPr userDrawn="1"/>
        </p:nvSpPr>
        <p:spPr bwMode="auto">
          <a:xfrm>
            <a:off x="5627688" y="1700213"/>
            <a:ext cx="61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0 </a:t>
            </a:r>
            <a:br>
              <a:rPr lang="en-US" altLang="en-US" sz="1400"/>
            </a:br>
            <a:r>
              <a:rPr lang="en-US" altLang="en-US" sz="1400"/>
              <a:t>G 106 </a:t>
            </a:r>
            <a:br>
              <a:rPr lang="en-US" altLang="en-US" sz="1400"/>
            </a:br>
            <a:r>
              <a:rPr lang="en-US" altLang="en-US" sz="1400"/>
              <a:t>B 138</a:t>
            </a:r>
          </a:p>
        </p:txBody>
      </p:sp>
      <p:sp>
        <p:nvSpPr>
          <p:cNvPr id="39" name="Rectangle 38"/>
          <p:cNvSpPr>
            <a:spLocks noChangeArrowheads="1"/>
          </p:cNvSpPr>
          <p:nvPr userDrawn="1"/>
        </p:nvSpPr>
        <p:spPr bwMode="auto">
          <a:xfrm>
            <a:off x="6535738" y="1700213"/>
            <a:ext cx="611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0 </a:t>
            </a:r>
            <a:br>
              <a:rPr lang="en-US" altLang="en-US" sz="1400"/>
            </a:br>
            <a:r>
              <a:rPr lang="en-US" altLang="en-US" sz="1400"/>
              <a:t>G 108 </a:t>
            </a:r>
            <a:br>
              <a:rPr lang="en-US" altLang="en-US" sz="1400"/>
            </a:br>
            <a:r>
              <a:rPr lang="en-US" altLang="en-US" sz="1400"/>
              <a:t>B 113</a:t>
            </a:r>
          </a:p>
        </p:txBody>
      </p:sp>
      <p:sp>
        <p:nvSpPr>
          <p:cNvPr id="40" name="Rectangle 39"/>
          <p:cNvSpPr>
            <a:spLocks noChangeArrowheads="1"/>
          </p:cNvSpPr>
          <p:nvPr userDrawn="1"/>
        </p:nvSpPr>
        <p:spPr bwMode="auto">
          <a:xfrm>
            <a:off x="7443788" y="1700213"/>
            <a:ext cx="595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134 </a:t>
            </a:r>
            <a:br>
              <a:rPr lang="en-US" altLang="en-US" sz="1400"/>
            </a:br>
            <a:r>
              <a:rPr lang="en-US" altLang="en-US" sz="1400"/>
              <a:t>G 0 </a:t>
            </a:r>
            <a:br>
              <a:rPr lang="en-US" altLang="en-US" sz="1400"/>
            </a:br>
            <a:r>
              <a:rPr lang="en-US" altLang="en-US" sz="1400"/>
              <a:t>B 91</a:t>
            </a:r>
          </a:p>
        </p:txBody>
      </p:sp>
      <p:sp>
        <p:nvSpPr>
          <p:cNvPr id="41" name="Rectangle 40"/>
          <p:cNvSpPr>
            <a:spLocks noChangeArrowheads="1"/>
          </p:cNvSpPr>
          <p:nvPr userDrawn="1"/>
        </p:nvSpPr>
        <p:spPr bwMode="auto">
          <a:xfrm>
            <a:off x="8318500" y="1700213"/>
            <a:ext cx="5953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110 </a:t>
            </a:r>
            <a:br>
              <a:rPr lang="en-US" altLang="en-US" sz="1400"/>
            </a:br>
            <a:r>
              <a:rPr lang="en-US" altLang="en-US" sz="1400"/>
              <a:t>G 58 </a:t>
            </a:r>
            <a:br>
              <a:rPr lang="en-US" altLang="en-US" sz="1400"/>
            </a:br>
            <a:r>
              <a:rPr lang="en-US" altLang="en-US" sz="1400"/>
              <a:t>B 110</a:t>
            </a:r>
          </a:p>
        </p:txBody>
      </p:sp>
      <p:sp>
        <p:nvSpPr>
          <p:cNvPr id="42" name="Rectangle 41"/>
          <p:cNvSpPr>
            <a:spLocks noChangeArrowheads="1"/>
          </p:cNvSpPr>
          <p:nvPr userDrawn="1"/>
        </p:nvSpPr>
        <p:spPr bwMode="auto">
          <a:xfrm>
            <a:off x="187325" y="3429000"/>
            <a:ext cx="611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208 </a:t>
            </a:r>
            <a:br>
              <a:rPr lang="en-US" altLang="en-US" sz="1400"/>
            </a:br>
            <a:r>
              <a:rPr lang="en-US" altLang="en-US" sz="1400"/>
              <a:t>G 103 </a:t>
            </a:r>
            <a:br>
              <a:rPr lang="en-US" altLang="en-US" sz="1400"/>
            </a:br>
            <a:r>
              <a:rPr lang="en-US" altLang="en-US" sz="1400"/>
              <a:t>B 61</a:t>
            </a:r>
          </a:p>
        </p:txBody>
      </p:sp>
      <p:sp>
        <p:nvSpPr>
          <p:cNvPr id="43" name="Rectangle 42"/>
          <p:cNvSpPr>
            <a:spLocks noChangeArrowheads="1"/>
          </p:cNvSpPr>
          <p:nvPr userDrawn="1"/>
        </p:nvSpPr>
        <p:spPr bwMode="auto">
          <a:xfrm>
            <a:off x="1089025" y="3429000"/>
            <a:ext cx="612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247 </a:t>
            </a:r>
            <a:br>
              <a:rPr lang="en-US" altLang="en-US" sz="1400"/>
            </a:br>
            <a:r>
              <a:rPr lang="en-US" altLang="en-US" sz="1400"/>
              <a:t>G 232 </a:t>
            </a:r>
            <a:br>
              <a:rPr lang="en-US" altLang="en-US" sz="1400"/>
            </a:br>
            <a:r>
              <a:rPr lang="en-US" altLang="en-US" sz="1400"/>
              <a:t>B 0</a:t>
            </a:r>
          </a:p>
        </p:txBody>
      </p:sp>
      <p:sp>
        <p:nvSpPr>
          <p:cNvPr id="44" name="Rectangle 43"/>
          <p:cNvSpPr>
            <a:spLocks noChangeArrowheads="1"/>
          </p:cNvSpPr>
          <p:nvPr userDrawn="1"/>
        </p:nvSpPr>
        <p:spPr bwMode="auto">
          <a:xfrm>
            <a:off x="1997075" y="3429000"/>
            <a:ext cx="611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239 </a:t>
            </a:r>
            <a:br>
              <a:rPr lang="en-US" altLang="en-US" sz="1400"/>
            </a:br>
            <a:r>
              <a:rPr lang="en-US" altLang="en-US" sz="1400"/>
              <a:t>G 201 </a:t>
            </a:r>
            <a:br>
              <a:rPr lang="en-US" altLang="en-US" sz="1400"/>
            </a:br>
            <a:r>
              <a:rPr lang="en-US" altLang="en-US" sz="1400"/>
              <a:t>B 19</a:t>
            </a:r>
          </a:p>
        </p:txBody>
      </p:sp>
      <p:sp>
        <p:nvSpPr>
          <p:cNvPr id="45" name="Rectangle 44"/>
          <p:cNvSpPr>
            <a:spLocks noChangeArrowheads="1"/>
          </p:cNvSpPr>
          <p:nvPr userDrawn="1"/>
        </p:nvSpPr>
        <p:spPr bwMode="auto">
          <a:xfrm>
            <a:off x="2905125" y="3429000"/>
            <a:ext cx="611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161 </a:t>
            </a:r>
            <a:br>
              <a:rPr lang="en-US" altLang="en-US" sz="1400"/>
            </a:br>
            <a:r>
              <a:rPr lang="en-US" altLang="en-US" sz="1400"/>
              <a:t>G 192 </a:t>
            </a:r>
            <a:br>
              <a:rPr lang="en-US" altLang="en-US" sz="1400"/>
            </a:br>
            <a:r>
              <a:rPr lang="en-US" altLang="en-US" sz="1400"/>
              <a:t>B 53</a:t>
            </a:r>
          </a:p>
        </p:txBody>
      </p:sp>
      <p:sp>
        <p:nvSpPr>
          <p:cNvPr id="46" name="Rectangle 45"/>
          <p:cNvSpPr>
            <a:spLocks noChangeArrowheads="1"/>
          </p:cNvSpPr>
          <p:nvPr userDrawn="1"/>
        </p:nvSpPr>
        <p:spPr bwMode="auto">
          <a:xfrm>
            <a:off x="3813175" y="3429000"/>
            <a:ext cx="611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181 </a:t>
            </a:r>
            <a:br>
              <a:rPr lang="en-US" altLang="en-US" sz="1400"/>
            </a:br>
            <a:r>
              <a:rPr lang="en-US" altLang="en-US" sz="1400"/>
              <a:t>G 175 </a:t>
            </a:r>
            <a:br>
              <a:rPr lang="en-US" altLang="en-US" sz="1400"/>
            </a:br>
            <a:r>
              <a:rPr lang="en-US" altLang="en-US" sz="1400"/>
              <a:t>B 11</a:t>
            </a:r>
          </a:p>
        </p:txBody>
      </p:sp>
      <p:sp>
        <p:nvSpPr>
          <p:cNvPr id="47" name="Rectangle 46"/>
          <p:cNvSpPr>
            <a:spLocks noChangeArrowheads="1"/>
          </p:cNvSpPr>
          <p:nvPr userDrawn="1"/>
        </p:nvSpPr>
        <p:spPr bwMode="auto">
          <a:xfrm>
            <a:off x="4721225" y="3429000"/>
            <a:ext cx="611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202 </a:t>
            </a:r>
            <a:br>
              <a:rPr lang="en-US" altLang="en-US" sz="1400"/>
            </a:br>
            <a:r>
              <a:rPr lang="en-US" altLang="en-US" sz="1400"/>
              <a:t>G 151 </a:t>
            </a:r>
            <a:br>
              <a:rPr lang="en-US" altLang="en-US" sz="1400"/>
            </a:br>
            <a:r>
              <a:rPr lang="en-US" altLang="en-US" sz="1400"/>
              <a:t>B 123</a:t>
            </a:r>
          </a:p>
        </p:txBody>
      </p:sp>
      <p:sp>
        <p:nvSpPr>
          <p:cNvPr id="48" name="Rectangle 47"/>
          <p:cNvSpPr>
            <a:spLocks noChangeArrowheads="1"/>
          </p:cNvSpPr>
          <p:nvPr userDrawn="1"/>
        </p:nvSpPr>
        <p:spPr bwMode="auto">
          <a:xfrm>
            <a:off x="5627688" y="3429000"/>
            <a:ext cx="612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131 </a:t>
            </a:r>
            <a:br>
              <a:rPr lang="en-US" altLang="en-US" sz="1400"/>
            </a:br>
            <a:r>
              <a:rPr lang="en-US" altLang="en-US" sz="1400"/>
              <a:t>G 196 </a:t>
            </a:r>
            <a:br>
              <a:rPr lang="en-US" altLang="en-US" sz="1400"/>
            </a:br>
            <a:r>
              <a:rPr lang="en-US" altLang="en-US" sz="1400"/>
              <a:t>B 240</a:t>
            </a:r>
          </a:p>
        </p:txBody>
      </p:sp>
      <p:sp>
        <p:nvSpPr>
          <p:cNvPr id="49" name="Rectangle 48"/>
          <p:cNvSpPr>
            <a:spLocks noChangeArrowheads="1"/>
          </p:cNvSpPr>
          <p:nvPr userDrawn="1"/>
        </p:nvSpPr>
        <p:spPr bwMode="auto">
          <a:xfrm>
            <a:off x="6535738" y="3429000"/>
            <a:ext cx="611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134 </a:t>
            </a:r>
            <a:br>
              <a:rPr lang="en-US" altLang="en-US" sz="1400"/>
            </a:br>
            <a:r>
              <a:rPr lang="en-US" altLang="en-US" sz="1400"/>
              <a:t>G 174 </a:t>
            </a:r>
            <a:br>
              <a:rPr lang="en-US" altLang="en-US" sz="1400"/>
            </a:br>
            <a:r>
              <a:rPr lang="en-US" altLang="en-US" sz="1400"/>
              <a:t>B 179</a:t>
            </a:r>
          </a:p>
        </p:txBody>
      </p:sp>
      <p:sp>
        <p:nvSpPr>
          <p:cNvPr id="50" name="Rectangle 49"/>
          <p:cNvSpPr>
            <a:spLocks noChangeArrowheads="1"/>
          </p:cNvSpPr>
          <p:nvPr userDrawn="1"/>
        </p:nvSpPr>
        <p:spPr bwMode="auto">
          <a:xfrm>
            <a:off x="7443788" y="3429000"/>
            <a:ext cx="5953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196 </a:t>
            </a:r>
            <a:br>
              <a:rPr lang="en-US" altLang="en-US" sz="1400"/>
            </a:br>
            <a:r>
              <a:rPr lang="en-US" altLang="en-US" sz="1400"/>
              <a:t>G 0 </a:t>
            </a:r>
            <a:br>
              <a:rPr lang="en-US" altLang="en-US" sz="1400"/>
            </a:br>
            <a:r>
              <a:rPr lang="en-US" altLang="en-US" sz="1400"/>
              <a:t>B 110</a:t>
            </a:r>
          </a:p>
        </p:txBody>
      </p:sp>
      <p:sp>
        <p:nvSpPr>
          <p:cNvPr id="51" name="Rectangle 50"/>
          <p:cNvSpPr>
            <a:spLocks noChangeArrowheads="1"/>
          </p:cNvSpPr>
          <p:nvPr userDrawn="1"/>
        </p:nvSpPr>
        <p:spPr bwMode="auto">
          <a:xfrm>
            <a:off x="8318500" y="3429000"/>
            <a:ext cx="595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137 </a:t>
            </a:r>
            <a:br>
              <a:rPr lang="en-US" altLang="en-US" sz="1400"/>
            </a:br>
            <a:r>
              <a:rPr lang="en-US" altLang="en-US" sz="1400"/>
              <a:t>G 82 </a:t>
            </a:r>
            <a:br>
              <a:rPr lang="en-US" altLang="en-US" sz="1400"/>
            </a:br>
            <a:r>
              <a:rPr lang="en-US" altLang="en-US" sz="1400"/>
              <a:t>B 151</a:t>
            </a:r>
          </a:p>
        </p:txBody>
      </p:sp>
      <p:sp>
        <p:nvSpPr>
          <p:cNvPr id="52" name="Rectangle 51"/>
          <p:cNvSpPr>
            <a:spLocks noChangeArrowheads="1"/>
          </p:cNvSpPr>
          <p:nvPr userDrawn="1"/>
        </p:nvSpPr>
        <p:spPr bwMode="auto">
          <a:xfrm>
            <a:off x="187325" y="530066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232 </a:t>
            </a:r>
            <a:br>
              <a:rPr lang="en-US" altLang="en-US" sz="1400"/>
            </a:br>
            <a:r>
              <a:rPr lang="en-US" altLang="en-US" sz="1400"/>
              <a:t>G 186 </a:t>
            </a:r>
            <a:br>
              <a:rPr lang="en-US" altLang="en-US" sz="1400"/>
            </a:br>
            <a:r>
              <a:rPr lang="en-US" altLang="en-US" sz="1400"/>
              <a:t>B 185</a:t>
            </a:r>
          </a:p>
        </p:txBody>
      </p:sp>
      <p:sp>
        <p:nvSpPr>
          <p:cNvPr id="53" name="Rectangle 52"/>
          <p:cNvSpPr>
            <a:spLocks noChangeArrowheads="1"/>
          </p:cNvSpPr>
          <p:nvPr userDrawn="1"/>
        </p:nvSpPr>
        <p:spPr bwMode="auto">
          <a:xfrm>
            <a:off x="1089025" y="5300663"/>
            <a:ext cx="61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252</a:t>
            </a:r>
          </a:p>
          <a:p>
            <a:pPr eaLnBrk="1" hangingPunct="1">
              <a:defRPr/>
            </a:pPr>
            <a:r>
              <a:rPr lang="en-US" altLang="en-US" sz="1400"/>
              <a:t>G 235 </a:t>
            </a:r>
            <a:br>
              <a:rPr lang="en-US" altLang="en-US" sz="1400"/>
            </a:br>
            <a:r>
              <a:rPr lang="en-US" altLang="en-US" sz="1400"/>
              <a:t>B 138</a:t>
            </a:r>
          </a:p>
        </p:txBody>
      </p:sp>
      <p:sp>
        <p:nvSpPr>
          <p:cNvPr id="54" name="Rectangle 53"/>
          <p:cNvSpPr>
            <a:spLocks noChangeArrowheads="1"/>
          </p:cNvSpPr>
          <p:nvPr userDrawn="1"/>
        </p:nvSpPr>
        <p:spPr bwMode="auto">
          <a:xfrm>
            <a:off x="1997075" y="530066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239 </a:t>
            </a:r>
            <a:br>
              <a:rPr lang="en-US" altLang="en-US" sz="1400"/>
            </a:br>
            <a:r>
              <a:rPr lang="en-US" altLang="en-US" sz="1400"/>
              <a:t>G 201 </a:t>
            </a:r>
            <a:br>
              <a:rPr lang="en-US" altLang="en-US" sz="1400"/>
            </a:br>
            <a:r>
              <a:rPr lang="en-US" altLang="en-US" sz="1400"/>
              <a:t>B 123</a:t>
            </a:r>
          </a:p>
        </p:txBody>
      </p:sp>
      <p:sp>
        <p:nvSpPr>
          <p:cNvPr id="55" name="Rectangle 54"/>
          <p:cNvSpPr>
            <a:spLocks noChangeArrowheads="1"/>
          </p:cNvSpPr>
          <p:nvPr userDrawn="1"/>
        </p:nvSpPr>
        <p:spPr bwMode="auto">
          <a:xfrm>
            <a:off x="2905125" y="530066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211 </a:t>
            </a:r>
            <a:br>
              <a:rPr lang="en-US" altLang="en-US" sz="1400"/>
            </a:br>
            <a:r>
              <a:rPr lang="en-US" altLang="en-US" sz="1400"/>
              <a:t>G 223 </a:t>
            </a:r>
            <a:br>
              <a:rPr lang="en-US" altLang="en-US" sz="1400"/>
            </a:br>
            <a:r>
              <a:rPr lang="en-US" altLang="en-US" sz="1400"/>
              <a:t>B 157</a:t>
            </a:r>
          </a:p>
        </p:txBody>
      </p:sp>
      <p:sp>
        <p:nvSpPr>
          <p:cNvPr id="56" name="Rectangle 55"/>
          <p:cNvSpPr>
            <a:spLocks noChangeArrowheads="1"/>
          </p:cNvSpPr>
          <p:nvPr userDrawn="1"/>
        </p:nvSpPr>
        <p:spPr bwMode="auto">
          <a:xfrm>
            <a:off x="3813175" y="530066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221 </a:t>
            </a:r>
            <a:br>
              <a:rPr lang="en-US" altLang="en-US" sz="1400"/>
            </a:br>
            <a:r>
              <a:rPr lang="en-US" altLang="en-US" sz="1400"/>
              <a:t>G 225 </a:t>
            </a:r>
            <a:br>
              <a:rPr lang="en-US" altLang="en-US" sz="1400"/>
            </a:br>
            <a:r>
              <a:rPr lang="en-US" altLang="en-US" sz="1400"/>
              <a:t>B 124</a:t>
            </a:r>
          </a:p>
        </p:txBody>
      </p:sp>
      <p:sp>
        <p:nvSpPr>
          <p:cNvPr id="57" name="Rectangle 56"/>
          <p:cNvSpPr>
            <a:spLocks noChangeArrowheads="1"/>
          </p:cNvSpPr>
          <p:nvPr userDrawn="1"/>
        </p:nvSpPr>
        <p:spPr bwMode="auto">
          <a:xfrm>
            <a:off x="4721225" y="530066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220 </a:t>
            </a:r>
            <a:br>
              <a:rPr lang="en-US" altLang="en-US" sz="1400"/>
            </a:br>
            <a:r>
              <a:rPr lang="en-US" altLang="en-US" sz="1400"/>
              <a:t>G 193 </a:t>
            </a:r>
            <a:br>
              <a:rPr lang="en-US" altLang="en-US" sz="1400"/>
            </a:br>
            <a:r>
              <a:rPr lang="en-US" altLang="en-US" sz="1400"/>
              <a:t>B 123</a:t>
            </a:r>
          </a:p>
        </p:txBody>
      </p:sp>
      <p:sp>
        <p:nvSpPr>
          <p:cNvPr id="58" name="Rectangle 57"/>
          <p:cNvSpPr>
            <a:spLocks noChangeArrowheads="1"/>
          </p:cNvSpPr>
          <p:nvPr userDrawn="1"/>
        </p:nvSpPr>
        <p:spPr bwMode="auto">
          <a:xfrm>
            <a:off x="5627688" y="5300663"/>
            <a:ext cx="612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186 </a:t>
            </a:r>
            <a:br>
              <a:rPr lang="en-US" altLang="en-US" sz="1400"/>
            </a:br>
            <a:r>
              <a:rPr lang="en-US" altLang="en-US" sz="1400"/>
              <a:t>G 221 </a:t>
            </a:r>
            <a:br>
              <a:rPr lang="en-US" altLang="en-US" sz="1400"/>
            </a:br>
            <a:r>
              <a:rPr lang="en-US" altLang="en-US" sz="1400"/>
              <a:t>B 248</a:t>
            </a:r>
          </a:p>
        </p:txBody>
      </p:sp>
      <p:sp>
        <p:nvSpPr>
          <p:cNvPr id="59" name="Rectangle 58"/>
          <p:cNvSpPr>
            <a:spLocks noChangeArrowheads="1"/>
          </p:cNvSpPr>
          <p:nvPr userDrawn="1"/>
        </p:nvSpPr>
        <p:spPr bwMode="auto">
          <a:xfrm>
            <a:off x="6535738" y="5300663"/>
            <a:ext cx="611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200 </a:t>
            </a:r>
            <a:br>
              <a:rPr lang="en-US" altLang="en-US" sz="1400"/>
            </a:br>
            <a:r>
              <a:rPr lang="en-US" altLang="en-US" sz="1400"/>
              <a:t>G 225 </a:t>
            </a:r>
            <a:br>
              <a:rPr lang="en-US" altLang="en-US" sz="1400"/>
            </a:br>
            <a:r>
              <a:rPr lang="en-US" altLang="en-US" sz="1400"/>
              <a:t>B 223</a:t>
            </a:r>
          </a:p>
        </p:txBody>
      </p:sp>
      <p:sp>
        <p:nvSpPr>
          <p:cNvPr id="60" name="Rectangle 59"/>
          <p:cNvSpPr>
            <a:spLocks noChangeArrowheads="1"/>
          </p:cNvSpPr>
          <p:nvPr userDrawn="1"/>
        </p:nvSpPr>
        <p:spPr bwMode="auto">
          <a:xfrm>
            <a:off x="7443788" y="5300663"/>
            <a:ext cx="611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222 </a:t>
            </a:r>
            <a:br>
              <a:rPr lang="en-US" altLang="en-US" sz="1400"/>
            </a:br>
            <a:r>
              <a:rPr lang="en-US" altLang="en-US" sz="1400"/>
              <a:t>G 156 </a:t>
            </a:r>
            <a:br>
              <a:rPr lang="en-US" altLang="en-US" sz="1400"/>
            </a:br>
            <a:r>
              <a:rPr lang="en-US" altLang="en-US" sz="1400"/>
              <a:t>B 183</a:t>
            </a:r>
          </a:p>
        </p:txBody>
      </p:sp>
      <p:sp>
        <p:nvSpPr>
          <p:cNvPr id="61" name="Rectangle 60"/>
          <p:cNvSpPr>
            <a:spLocks noChangeArrowheads="1"/>
          </p:cNvSpPr>
          <p:nvPr userDrawn="1"/>
        </p:nvSpPr>
        <p:spPr bwMode="auto">
          <a:xfrm>
            <a:off x="8318500" y="5300663"/>
            <a:ext cx="61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400"/>
              <a:t>R 222 </a:t>
            </a:r>
            <a:br>
              <a:rPr lang="en-US" altLang="en-US" sz="1400"/>
            </a:br>
            <a:r>
              <a:rPr lang="en-US" altLang="en-US" sz="1400"/>
              <a:t>G 202 </a:t>
            </a:r>
            <a:br>
              <a:rPr lang="en-US" altLang="en-US" sz="1400"/>
            </a:br>
            <a:r>
              <a:rPr lang="en-US" altLang="en-US" sz="1400"/>
              <a:t>B 226</a:t>
            </a:r>
          </a:p>
        </p:txBody>
      </p:sp>
      <p:sp>
        <p:nvSpPr>
          <p:cNvPr id="62" name="Rectangle 61"/>
          <p:cNvSpPr>
            <a:spLocks noChangeArrowheads="1"/>
          </p:cNvSpPr>
          <p:nvPr userDrawn="1"/>
        </p:nvSpPr>
        <p:spPr bwMode="auto">
          <a:xfrm>
            <a:off x="34925" y="658813"/>
            <a:ext cx="903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Strawberry</a:t>
            </a:r>
          </a:p>
        </p:txBody>
      </p:sp>
      <p:sp>
        <p:nvSpPr>
          <p:cNvPr id="63" name="Rectangle 62"/>
          <p:cNvSpPr>
            <a:spLocks noChangeArrowheads="1"/>
          </p:cNvSpPr>
          <p:nvPr userDrawn="1"/>
        </p:nvSpPr>
        <p:spPr bwMode="auto">
          <a:xfrm>
            <a:off x="1089025" y="658813"/>
            <a:ext cx="617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Lemon</a:t>
            </a:r>
          </a:p>
        </p:txBody>
      </p:sp>
      <p:sp>
        <p:nvSpPr>
          <p:cNvPr id="64" name="Rectangle 63"/>
          <p:cNvSpPr>
            <a:spLocks noChangeArrowheads="1"/>
          </p:cNvSpPr>
          <p:nvPr userDrawn="1"/>
        </p:nvSpPr>
        <p:spPr bwMode="auto">
          <a:xfrm>
            <a:off x="1890713" y="658813"/>
            <a:ext cx="811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Mandarin</a:t>
            </a:r>
          </a:p>
        </p:txBody>
      </p:sp>
      <p:sp>
        <p:nvSpPr>
          <p:cNvPr id="65" name="Rectangle 64"/>
          <p:cNvSpPr>
            <a:spLocks noChangeArrowheads="1"/>
          </p:cNvSpPr>
          <p:nvPr userDrawn="1"/>
        </p:nvSpPr>
        <p:spPr bwMode="auto">
          <a:xfrm>
            <a:off x="3011488" y="655638"/>
            <a:ext cx="48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Lime</a:t>
            </a:r>
          </a:p>
        </p:txBody>
      </p:sp>
      <p:sp>
        <p:nvSpPr>
          <p:cNvPr id="66" name="Rectangle 65"/>
          <p:cNvSpPr>
            <a:spLocks noChangeArrowheads="1"/>
          </p:cNvSpPr>
          <p:nvPr userDrawn="1"/>
        </p:nvSpPr>
        <p:spPr bwMode="auto">
          <a:xfrm>
            <a:off x="3862388" y="655638"/>
            <a:ext cx="514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Olive</a:t>
            </a:r>
          </a:p>
        </p:txBody>
      </p:sp>
      <p:sp>
        <p:nvSpPr>
          <p:cNvPr id="67" name="Rectangle 66"/>
          <p:cNvSpPr>
            <a:spLocks noChangeArrowheads="1"/>
          </p:cNvSpPr>
          <p:nvPr userDrawn="1"/>
        </p:nvSpPr>
        <p:spPr bwMode="auto">
          <a:xfrm>
            <a:off x="4643438" y="655638"/>
            <a:ext cx="836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Cinnamon</a:t>
            </a:r>
          </a:p>
        </p:txBody>
      </p:sp>
      <p:sp>
        <p:nvSpPr>
          <p:cNvPr id="68" name="Rectangle 67"/>
          <p:cNvSpPr>
            <a:spLocks noChangeArrowheads="1"/>
          </p:cNvSpPr>
          <p:nvPr userDrawn="1"/>
        </p:nvSpPr>
        <p:spPr bwMode="auto">
          <a:xfrm>
            <a:off x="5580063" y="655638"/>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Blueberry</a:t>
            </a:r>
          </a:p>
        </p:txBody>
      </p:sp>
      <p:sp>
        <p:nvSpPr>
          <p:cNvPr id="69" name="Rectangle 68"/>
          <p:cNvSpPr>
            <a:spLocks noChangeArrowheads="1"/>
          </p:cNvSpPr>
          <p:nvPr userDrawn="1"/>
        </p:nvSpPr>
        <p:spPr bwMode="auto">
          <a:xfrm>
            <a:off x="6535738" y="655638"/>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Thyme</a:t>
            </a:r>
          </a:p>
        </p:txBody>
      </p:sp>
      <p:sp>
        <p:nvSpPr>
          <p:cNvPr id="70" name="Rectangle 69"/>
          <p:cNvSpPr>
            <a:spLocks noChangeArrowheads="1"/>
          </p:cNvSpPr>
          <p:nvPr userDrawn="1"/>
        </p:nvSpPr>
        <p:spPr bwMode="auto">
          <a:xfrm>
            <a:off x="7505700" y="655638"/>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Berry</a:t>
            </a:r>
          </a:p>
        </p:txBody>
      </p:sp>
      <p:sp>
        <p:nvSpPr>
          <p:cNvPr id="71" name="Rectangle 70"/>
          <p:cNvSpPr>
            <a:spLocks noChangeArrowheads="1"/>
          </p:cNvSpPr>
          <p:nvPr userDrawn="1"/>
        </p:nvSpPr>
        <p:spPr bwMode="auto">
          <a:xfrm>
            <a:off x="8367713" y="655638"/>
            <a:ext cx="51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1200" b="1"/>
              <a:t>Plum</a:t>
            </a:r>
          </a:p>
        </p:txBody>
      </p:sp>
      <p:sp>
        <p:nvSpPr>
          <p:cNvPr id="72" name="Rectangle 71"/>
          <p:cNvSpPr>
            <a:spLocks noChangeArrowheads="1"/>
          </p:cNvSpPr>
          <p:nvPr userDrawn="1"/>
        </p:nvSpPr>
        <p:spPr bwMode="auto">
          <a:xfrm>
            <a:off x="107950" y="7620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US" altLang="en-US" sz="2000" b="1"/>
              <a:t>Caritas Australia Colour Palette</a:t>
            </a:r>
          </a:p>
        </p:txBody>
      </p:sp>
      <p:sp>
        <p:nvSpPr>
          <p:cNvPr id="73" name="TextBox 72"/>
          <p:cNvSpPr txBox="1"/>
          <p:nvPr userDrawn="1"/>
        </p:nvSpPr>
        <p:spPr>
          <a:xfrm>
            <a:off x="-5437188" y="0"/>
            <a:ext cx="5167313" cy="3140075"/>
          </a:xfrm>
          <a:prstGeom prst="rect">
            <a:avLst/>
          </a:prstGeom>
          <a:noFill/>
        </p:spPr>
        <p:txBody>
          <a:bodyPr>
            <a:spAutoFit/>
          </a:bodyPr>
          <a:lstStyle/>
          <a:p>
            <a:pPr eaLnBrk="1" fontAlgn="auto" hangingPunct="1">
              <a:spcBef>
                <a:spcPts val="0"/>
              </a:spcBef>
              <a:spcAft>
                <a:spcPts val="0"/>
              </a:spcAft>
              <a:defRPr/>
            </a:pPr>
            <a:r>
              <a:rPr lang="en-US" b="1">
                <a:latin typeface="+mn-lt"/>
              </a:rPr>
              <a:t>Changing font </a:t>
            </a:r>
            <a:r>
              <a:rPr lang="en-US" b="1" err="1">
                <a:latin typeface="+mn-lt"/>
              </a:rPr>
              <a:t>colours</a:t>
            </a:r>
            <a:endParaRPr lang="en-US" b="1">
              <a:latin typeface="+mn-lt"/>
            </a:endParaRPr>
          </a:p>
          <a:p>
            <a:pPr eaLnBrk="1" fontAlgn="auto" hangingPunct="1">
              <a:spcBef>
                <a:spcPts val="0"/>
              </a:spcBef>
              <a:spcAft>
                <a:spcPts val="0"/>
              </a:spcAft>
              <a:defRPr/>
            </a:pPr>
            <a:r>
              <a:rPr lang="en-US">
                <a:latin typeface="+mn-lt"/>
              </a:rPr>
              <a:t>When you wish to change the font colour with the presentation please follow the following instructions.</a:t>
            </a:r>
          </a:p>
          <a:p>
            <a:pPr marL="285750" indent="-285750" eaLnBrk="1" fontAlgn="auto" hangingPunct="1">
              <a:spcBef>
                <a:spcPts val="0"/>
              </a:spcBef>
              <a:spcAft>
                <a:spcPts val="0"/>
              </a:spcAft>
              <a:buFont typeface="Arial"/>
              <a:buChar char="•"/>
              <a:defRPr/>
            </a:pPr>
            <a:r>
              <a:rPr lang="en-US">
                <a:latin typeface="+mn-lt"/>
              </a:rPr>
              <a:t>Highlight the words you wish to change</a:t>
            </a:r>
          </a:p>
          <a:p>
            <a:pPr marL="285750" indent="-285750" eaLnBrk="1" fontAlgn="auto" hangingPunct="1">
              <a:spcBef>
                <a:spcPts val="0"/>
              </a:spcBef>
              <a:spcAft>
                <a:spcPts val="0"/>
              </a:spcAft>
              <a:buFont typeface="Arial"/>
              <a:buChar char="•"/>
              <a:defRPr/>
            </a:pPr>
            <a:r>
              <a:rPr lang="en-US">
                <a:latin typeface="+mn-lt"/>
              </a:rPr>
              <a:t>Right click on the selection</a:t>
            </a:r>
          </a:p>
          <a:p>
            <a:pPr marL="285750" indent="-285750" eaLnBrk="1" fontAlgn="auto" hangingPunct="1">
              <a:spcBef>
                <a:spcPts val="0"/>
              </a:spcBef>
              <a:spcAft>
                <a:spcPts val="0"/>
              </a:spcAft>
              <a:buFont typeface="Arial"/>
              <a:buChar char="•"/>
              <a:defRPr/>
            </a:pPr>
            <a:r>
              <a:rPr lang="en-US">
                <a:latin typeface="+mn-lt"/>
              </a:rPr>
              <a:t>Selection ‘font’</a:t>
            </a:r>
          </a:p>
          <a:p>
            <a:pPr marL="285750" indent="-285750" eaLnBrk="1" fontAlgn="auto" hangingPunct="1">
              <a:spcBef>
                <a:spcPts val="0"/>
              </a:spcBef>
              <a:spcAft>
                <a:spcPts val="0"/>
              </a:spcAft>
              <a:buFont typeface="Arial"/>
              <a:buChar char="•"/>
              <a:defRPr/>
            </a:pPr>
            <a:r>
              <a:rPr lang="en-US">
                <a:latin typeface="+mn-lt"/>
              </a:rPr>
              <a:t>Within this menu you can change the font colour by selecting the ‘more </a:t>
            </a:r>
            <a:r>
              <a:rPr lang="en-US" err="1">
                <a:latin typeface="+mn-lt"/>
              </a:rPr>
              <a:t>colours’</a:t>
            </a:r>
            <a:r>
              <a:rPr lang="en-US">
                <a:latin typeface="+mn-lt"/>
              </a:rPr>
              <a:t> button at the bottom.</a:t>
            </a:r>
          </a:p>
          <a:p>
            <a:pPr marL="285750" indent="-285750" eaLnBrk="1" fontAlgn="auto" hangingPunct="1">
              <a:spcBef>
                <a:spcPts val="0"/>
              </a:spcBef>
              <a:spcAft>
                <a:spcPts val="0"/>
              </a:spcAft>
              <a:buFont typeface="Arial"/>
              <a:buChar char="•"/>
              <a:defRPr/>
            </a:pPr>
            <a:r>
              <a:rPr lang="en-US">
                <a:latin typeface="+mn-lt"/>
              </a:rPr>
              <a:t>Only select </a:t>
            </a:r>
            <a:r>
              <a:rPr lang="en-US" err="1">
                <a:latin typeface="+mn-lt"/>
              </a:rPr>
              <a:t>colours</a:t>
            </a:r>
            <a:r>
              <a:rPr lang="en-US">
                <a:latin typeface="+mn-lt"/>
              </a:rPr>
              <a:t> from Caritas Australia colour palette.</a:t>
            </a:r>
          </a:p>
        </p:txBody>
      </p:sp>
    </p:spTree>
    <p:extLst>
      <p:ext uri="{BB962C8B-B14F-4D97-AF65-F5344CB8AC3E}">
        <p14:creationId xmlns:p14="http://schemas.microsoft.com/office/powerpoint/2010/main" val="3646624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5653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C1333C"/>
        </a:solidFill>
        <a:effectLst/>
      </p:bgPr>
    </p:bg>
    <p:spTree>
      <p:nvGrpSpPr>
        <p:cNvPr id="1" name=""/>
        <p:cNvGrpSpPr/>
        <p:nvPr/>
      </p:nvGrpSpPr>
      <p:grpSpPr>
        <a:xfrm>
          <a:off x="0" y="0"/>
          <a:ext cx="0" cy="0"/>
          <a:chOff x="0" y="0"/>
          <a:chExt cx="0" cy="0"/>
        </a:xfrm>
      </p:grpSpPr>
      <p:pic>
        <p:nvPicPr>
          <p:cNvPr id="6"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00" y="5857875"/>
            <a:ext cx="2881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a:t>Click to edit Master title style</a:t>
            </a:r>
            <a:endParaRPr lang="en-US"/>
          </a:p>
        </p:txBody>
      </p:sp>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pPr lvl="0"/>
            <a:endParaRPr lang="en-US" noProof="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pPr lvl="0"/>
            <a:endParaRPr lang="en-US" noProof="0"/>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356187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C1333C"/>
        </a:solidFill>
        <a:effectLst/>
      </p:bgPr>
    </p:bg>
    <p:spTree>
      <p:nvGrpSpPr>
        <p:cNvPr id="1" name=""/>
        <p:cNvGrpSpPr/>
        <p:nvPr/>
      </p:nvGrpSpPr>
      <p:grpSpPr>
        <a:xfrm>
          <a:off x="0" y="0"/>
          <a:ext cx="0" cy="0"/>
          <a:chOff x="0" y="0"/>
          <a:chExt cx="0" cy="0"/>
        </a:xfrm>
      </p:grpSpPr>
      <p:pic>
        <p:nvPicPr>
          <p:cNvPr id="5" name="Picture 1"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2638"/>
            <a:ext cx="26431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Tree>
    <p:extLst>
      <p:ext uri="{BB962C8B-B14F-4D97-AF65-F5344CB8AC3E}">
        <p14:creationId xmlns:p14="http://schemas.microsoft.com/office/powerpoint/2010/main" val="130704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4 images top">
    <p:spTree>
      <p:nvGrpSpPr>
        <p:cNvPr id="1" name=""/>
        <p:cNvGrpSpPr/>
        <p:nvPr/>
      </p:nvGrpSpPr>
      <p:grpSpPr>
        <a:xfrm>
          <a:off x="0" y="0"/>
          <a:ext cx="0" cy="0"/>
          <a:chOff x="0" y="0"/>
          <a:chExt cx="0" cy="0"/>
        </a:xfrm>
      </p:grpSpPr>
      <p:pic>
        <p:nvPicPr>
          <p:cNvPr id="9"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12" name="TextBox 11"/>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3" name="TextBox 12"/>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5"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9378950" y="3267075"/>
            <a:ext cx="6049963" cy="4246563"/>
          </a:xfrm>
          <a:prstGeom prst="rect">
            <a:avLst/>
          </a:prstGeom>
          <a:noFill/>
        </p:spPr>
        <p:txBody>
          <a:bodyPr>
            <a:spAutoFit/>
          </a:bodyPr>
          <a:lstStyle/>
          <a:p>
            <a:pPr eaLnBrk="1" fontAlgn="auto" hangingPunct="1">
              <a:spcBef>
                <a:spcPts val="0"/>
              </a:spcBef>
              <a:spcAft>
                <a:spcPts val="0"/>
              </a:spcAft>
              <a:defRPr/>
            </a:pPr>
            <a:r>
              <a:rPr lang="en-US" b="1">
                <a:latin typeface="+mn-lt"/>
              </a:rPr>
              <a:t>Placing images and cropping</a:t>
            </a:r>
          </a:p>
          <a:p>
            <a:pPr eaLnBrk="1" fontAlgn="auto" hangingPunct="1">
              <a:spcBef>
                <a:spcPts val="0"/>
              </a:spcBef>
              <a:spcAft>
                <a:spcPts val="0"/>
              </a:spcAft>
              <a:defRPr/>
            </a:pPr>
            <a:r>
              <a:rPr lang="en-US">
                <a:latin typeface="+mn-lt"/>
              </a:rPr>
              <a:t>When placing images they may at first be placed into the image box small or inappropriately cropped, for example a persons head cropped off. </a:t>
            </a:r>
          </a:p>
          <a:p>
            <a:pPr eaLnBrk="1" fontAlgn="auto" hangingPunct="1">
              <a:spcBef>
                <a:spcPts val="0"/>
              </a:spcBef>
              <a:spcAft>
                <a:spcPts val="0"/>
              </a:spcAft>
              <a:defRPr/>
            </a:pPr>
            <a:r>
              <a:rPr lang="en-US">
                <a:latin typeface="+mn-lt"/>
              </a:rPr>
              <a:t>To fix this please follow these steps:</a:t>
            </a:r>
          </a:p>
          <a:p>
            <a:pPr marL="285750" indent="-285750" eaLnBrk="1" fontAlgn="auto" hangingPunct="1">
              <a:spcBef>
                <a:spcPts val="0"/>
              </a:spcBef>
              <a:spcAft>
                <a:spcPts val="0"/>
              </a:spcAft>
              <a:buFont typeface="Arial"/>
              <a:buChar char="•"/>
              <a:defRPr/>
            </a:pPr>
            <a:r>
              <a:rPr lang="en-US">
                <a:latin typeface="+mn-lt"/>
              </a:rPr>
              <a:t>Format picture click on the crop button</a:t>
            </a:r>
          </a:p>
          <a:p>
            <a:pPr marL="285750" indent="-285750" eaLnBrk="1" fontAlgn="auto" hangingPunct="1">
              <a:spcBef>
                <a:spcPts val="0"/>
              </a:spcBef>
              <a:spcAft>
                <a:spcPts val="0"/>
              </a:spcAft>
              <a:buFont typeface="Arial"/>
              <a:buChar char="•"/>
              <a:defRPr/>
            </a:pPr>
            <a:r>
              <a:rPr lang="en-US">
                <a:latin typeface="+mn-lt"/>
              </a:rPr>
              <a:t>Select ‘crop to fill’. This will allow you to resize the image without moving the picture box</a:t>
            </a:r>
          </a:p>
          <a:p>
            <a:pPr marL="285750" indent="-285750" eaLnBrk="1" fontAlgn="auto" hangingPunct="1">
              <a:spcBef>
                <a:spcPts val="0"/>
              </a:spcBef>
              <a:spcAft>
                <a:spcPts val="0"/>
              </a:spcAft>
              <a:buFont typeface="Arial"/>
              <a:buChar char="•"/>
              <a:defRPr/>
            </a:pPr>
            <a:r>
              <a:rPr lang="en-US">
                <a:latin typeface="+mn-lt"/>
              </a:rPr>
              <a:t>When resizing an image always hold the ‘shift’ key and drag the image larger from the corners. This will scale the image proportionately.</a:t>
            </a:r>
          </a:p>
          <a:p>
            <a:pPr marL="285750" indent="-285750" eaLnBrk="1" fontAlgn="auto" hangingPunct="1">
              <a:spcBef>
                <a:spcPts val="0"/>
              </a:spcBef>
              <a:spcAft>
                <a:spcPts val="0"/>
              </a:spcAft>
              <a:buFont typeface="Arial"/>
              <a:buChar char="•"/>
              <a:defRPr/>
            </a:pPr>
            <a:r>
              <a:rPr lang="en-US">
                <a:latin typeface="+mn-lt"/>
              </a:rPr>
              <a:t>You can move the resized image within the picture box to find the best crop.</a:t>
            </a:r>
          </a:p>
          <a:p>
            <a:pPr marL="285750" indent="-285750" eaLnBrk="1" fontAlgn="auto" hangingPunct="1">
              <a:spcBef>
                <a:spcPts val="0"/>
              </a:spcBef>
              <a:spcAft>
                <a:spcPts val="0"/>
              </a:spcAft>
              <a:buFont typeface="Arial"/>
              <a:buChar char="•"/>
              <a:defRPr/>
            </a:pPr>
            <a:endParaRPr lang="en-US">
              <a:latin typeface="+mn-lt"/>
            </a:endParaRPr>
          </a:p>
          <a:p>
            <a:pPr eaLnBrk="1" fontAlgn="auto" hangingPunct="1">
              <a:spcBef>
                <a:spcPts val="0"/>
              </a:spcBef>
              <a:spcAft>
                <a:spcPts val="0"/>
              </a:spcAft>
              <a:defRPr/>
            </a:pPr>
            <a:endParaRPr lang="en-US">
              <a:latin typeface="+mn-lt"/>
            </a:endParaRPr>
          </a:p>
        </p:txBody>
      </p:sp>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pPr lvl="0"/>
            <a:endParaRPr lang="en-US" noProof="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pPr lvl="0"/>
            <a:endParaRPr lang="en-US" noProof="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pPr lvl="0"/>
            <a:endParaRPr lang="en-US" noProof="0"/>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79814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4 images top">
    <p:spTree>
      <p:nvGrpSpPr>
        <p:cNvPr id="1" name=""/>
        <p:cNvGrpSpPr/>
        <p:nvPr/>
      </p:nvGrpSpPr>
      <p:grpSpPr>
        <a:xfrm>
          <a:off x="0" y="0"/>
          <a:ext cx="0" cy="0"/>
          <a:chOff x="0" y="0"/>
          <a:chExt cx="0" cy="0"/>
        </a:xfrm>
      </p:grpSpPr>
      <p:pic>
        <p:nvPicPr>
          <p:cNvPr id="9"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12" name="TextBox 11"/>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3" name="TextBox 12"/>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5"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userDrawn="1"/>
        </p:nvSpPr>
        <p:spPr>
          <a:xfrm>
            <a:off x="9378950" y="3267075"/>
            <a:ext cx="6049963" cy="4246563"/>
          </a:xfrm>
          <a:prstGeom prst="rect">
            <a:avLst/>
          </a:prstGeom>
          <a:noFill/>
        </p:spPr>
        <p:txBody>
          <a:bodyPr>
            <a:spAutoFit/>
          </a:bodyPr>
          <a:lstStyle/>
          <a:p>
            <a:pPr eaLnBrk="1" fontAlgn="auto" hangingPunct="1">
              <a:spcBef>
                <a:spcPts val="0"/>
              </a:spcBef>
              <a:spcAft>
                <a:spcPts val="0"/>
              </a:spcAft>
              <a:defRPr/>
            </a:pPr>
            <a:r>
              <a:rPr lang="en-US" b="1">
                <a:latin typeface="+mn-lt"/>
              </a:rPr>
              <a:t>Placing images and cropping</a:t>
            </a:r>
          </a:p>
          <a:p>
            <a:pPr eaLnBrk="1" fontAlgn="auto" hangingPunct="1">
              <a:spcBef>
                <a:spcPts val="0"/>
              </a:spcBef>
              <a:spcAft>
                <a:spcPts val="0"/>
              </a:spcAft>
              <a:defRPr/>
            </a:pPr>
            <a:r>
              <a:rPr lang="en-US">
                <a:latin typeface="+mn-lt"/>
              </a:rPr>
              <a:t>When placing images they may at first be placed into the image box small or inappropriately cropped, for example a persons head cropped off. </a:t>
            </a:r>
          </a:p>
          <a:p>
            <a:pPr eaLnBrk="1" fontAlgn="auto" hangingPunct="1">
              <a:spcBef>
                <a:spcPts val="0"/>
              </a:spcBef>
              <a:spcAft>
                <a:spcPts val="0"/>
              </a:spcAft>
              <a:defRPr/>
            </a:pPr>
            <a:r>
              <a:rPr lang="en-US">
                <a:latin typeface="+mn-lt"/>
              </a:rPr>
              <a:t>To fix this please follow these steps:</a:t>
            </a:r>
          </a:p>
          <a:p>
            <a:pPr marL="285750" indent="-285750" eaLnBrk="1" fontAlgn="auto" hangingPunct="1">
              <a:spcBef>
                <a:spcPts val="0"/>
              </a:spcBef>
              <a:spcAft>
                <a:spcPts val="0"/>
              </a:spcAft>
              <a:buFont typeface="Arial"/>
              <a:buChar char="•"/>
              <a:defRPr/>
            </a:pPr>
            <a:r>
              <a:rPr lang="en-US">
                <a:latin typeface="+mn-lt"/>
              </a:rPr>
              <a:t>Format picture click on the crop button</a:t>
            </a:r>
          </a:p>
          <a:p>
            <a:pPr marL="285750" indent="-285750" eaLnBrk="1" fontAlgn="auto" hangingPunct="1">
              <a:spcBef>
                <a:spcPts val="0"/>
              </a:spcBef>
              <a:spcAft>
                <a:spcPts val="0"/>
              </a:spcAft>
              <a:buFont typeface="Arial"/>
              <a:buChar char="•"/>
              <a:defRPr/>
            </a:pPr>
            <a:r>
              <a:rPr lang="en-US">
                <a:latin typeface="+mn-lt"/>
              </a:rPr>
              <a:t>Select ‘crop to fill’. This will allow you to resize the image without moving the picture box</a:t>
            </a:r>
          </a:p>
          <a:p>
            <a:pPr marL="285750" indent="-285750" eaLnBrk="1" fontAlgn="auto" hangingPunct="1">
              <a:spcBef>
                <a:spcPts val="0"/>
              </a:spcBef>
              <a:spcAft>
                <a:spcPts val="0"/>
              </a:spcAft>
              <a:buFont typeface="Arial"/>
              <a:buChar char="•"/>
              <a:defRPr/>
            </a:pPr>
            <a:r>
              <a:rPr lang="en-US">
                <a:latin typeface="+mn-lt"/>
              </a:rPr>
              <a:t>When resizing an image always hold the ‘shift’ key and drag the image larger from the corners. This will scale the image proportionately.</a:t>
            </a:r>
          </a:p>
          <a:p>
            <a:pPr marL="285750" indent="-285750" eaLnBrk="1" fontAlgn="auto" hangingPunct="1">
              <a:spcBef>
                <a:spcPts val="0"/>
              </a:spcBef>
              <a:spcAft>
                <a:spcPts val="0"/>
              </a:spcAft>
              <a:buFont typeface="Arial"/>
              <a:buChar char="•"/>
              <a:defRPr/>
            </a:pPr>
            <a:r>
              <a:rPr lang="en-US">
                <a:latin typeface="+mn-lt"/>
              </a:rPr>
              <a:t>You can move the resized image within the picture box to find the best crop.</a:t>
            </a:r>
          </a:p>
          <a:p>
            <a:pPr marL="285750" indent="-285750" eaLnBrk="1" fontAlgn="auto" hangingPunct="1">
              <a:spcBef>
                <a:spcPts val="0"/>
              </a:spcBef>
              <a:spcAft>
                <a:spcPts val="0"/>
              </a:spcAft>
              <a:buFont typeface="Arial"/>
              <a:buChar char="•"/>
              <a:defRPr/>
            </a:pPr>
            <a:endParaRPr lang="en-US">
              <a:latin typeface="+mn-lt"/>
            </a:endParaRPr>
          </a:p>
          <a:p>
            <a:pPr eaLnBrk="1" fontAlgn="auto" hangingPunct="1">
              <a:spcBef>
                <a:spcPts val="0"/>
              </a:spcBef>
              <a:spcAft>
                <a:spcPts val="0"/>
              </a:spcAft>
              <a:defRPr/>
            </a:pPr>
            <a:endParaRPr lang="en-US">
              <a:latin typeface="+mn-lt"/>
            </a:endParaRPr>
          </a:p>
        </p:txBody>
      </p:sp>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pPr lvl="0"/>
            <a:endParaRPr lang="en-US" noProof="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pPr lvl="0"/>
            <a:endParaRPr lang="en-US" noProof="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pPr lvl="0"/>
            <a:endParaRPr lang="en-US" noProof="0"/>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327430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no images">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923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at your donations can do">
    <p:spTree>
      <p:nvGrpSpPr>
        <p:cNvPr id="1" name=""/>
        <p:cNvGrpSpPr/>
        <p:nvPr/>
      </p:nvGrpSpPr>
      <p:grpSpPr>
        <a:xfrm>
          <a:off x="0" y="0"/>
          <a:ext cx="0" cy="0"/>
          <a:chOff x="0" y="0"/>
          <a:chExt cx="0" cy="0"/>
        </a:xfrm>
      </p:grpSpPr>
      <p:pic>
        <p:nvPicPr>
          <p:cNvPr id="10"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14" name="TextBox 13"/>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5" name="TextBox 14"/>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6"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9378950" y="3267075"/>
            <a:ext cx="6049963" cy="4246563"/>
          </a:xfrm>
          <a:prstGeom prst="rect">
            <a:avLst/>
          </a:prstGeom>
          <a:noFill/>
        </p:spPr>
        <p:txBody>
          <a:bodyPr>
            <a:spAutoFit/>
          </a:bodyPr>
          <a:lstStyle/>
          <a:p>
            <a:pPr eaLnBrk="1" fontAlgn="auto" hangingPunct="1">
              <a:spcBef>
                <a:spcPts val="0"/>
              </a:spcBef>
              <a:spcAft>
                <a:spcPts val="0"/>
              </a:spcAft>
              <a:defRPr/>
            </a:pPr>
            <a:r>
              <a:rPr lang="en-US" b="1">
                <a:latin typeface="+mn-lt"/>
              </a:rPr>
              <a:t>Placing images and cropping</a:t>
            </a:r>
          </a:p>
          <a:p>
            <a:pPr eaLnBrk="1" fontAlgn="auto" hangingPunct="1">
              <a:spcBef>
                <a:spcPts val="0"/>
              </a:spcBef>
              <a:spcAft>
                <a:spcPts val="0"/>
              </a:spcAft>
              <a:defRPr/>
            </a:pPr>
            <a:r>
              <a:rPr lang="en-US">
                <a:latin typeface="+mn-lt"/>
              </a:rPr>
              <a:t>When placing images they may at first be placed into the image box small or inappropriately cropped, for example a persons head cropped off. </a:t>
            </a:r>
          </a:p>
          <a:p>
            <a:pPr eaLnBrk="1" fontAlgn="auto" hangingPunct="1">
              <a:spcBef>
                <a:spcPts val="0"/>
              </a:spcBef>
              <a:spcAft>
                <a:spcPts val="0"/>
              </a:spcAft>
              <a:defRPr/>
            </a:pPr>
            <a:r>
              <a:rPr lang="en-US">
                <a:latin typeface="+mn-lt"/>
              </a:rPr>
              <a:t>To fix this please follow these steps:</a:t>
            </a:r>
          </a:p>
          <a:p>
            <a:pPr marL="285750" indent="-285750" eaLnBrk="1" fontAlgn="auto" hangingPunct="1">
              <a:spcBef>
                <a:spcPts val="0"/>
              </a:spcBef>
              <a:spcAft>
                <a:spcPts val="0"/>
              </a:spcAft>
              <a:buFont typeface="Arial"/>
              <a:buChar char="•"/>
              <a:defRPr/>
            </a:pPr>
            <a:r>
              <a:rPr lang="en-US">
                <a:latin typeface="+mn-lt"/>
              </a:rPr>
              <a:t>Format picture click on the crop button</a:t>
            </a:r>
          </a:p>
          <a:p>
            <a:pPr marL="285750" indent="-285750" eaLnBrk="1" fontAlgn="auto" hangingPunct="1">
              <a:spcBef>
                <a:spcPts val="0"/>
              </a:spcBef>
              <a:spcAft>
                <a:spcPts val="0"/>
              </a:spcAft>
              <a:buFont typeface="Arial"/>
              <a:buChar char="•"/>
              <a:defRPr/>
            </a:pPr>
            <a:r>
              <a:rPr lang="en-US">
                <a:latin typeface="+mn-lt"/>
              </a:rPr>
              <a:t>Select ‘crop to fill’. This will allow you to resize the image without moving the picture box</a:t>
            </a:r>
          </a:p>
          <a:p>
            <a:pPr marL="285750" indent="-285750" eaLnBrk="1" fontAlgn="auto" hangingPunct="1">
              <a:spcBef>
                <a:spcPts val="0"/>
              </a:spcBef>
              <a:spcAft>
                <a:spcPts val="0"/>
              </a:spcAft>
              <a:buFont typeface="Arial"/>
              <a:buChar char="•"/>
              <a:defRPr/>
            </a:pPr>
            <a:r>
              <a:rPr lang="en-US">
                <a:latin typeface="+mn-lt"/>
              </a:rPr>
              <a:t>When resizing an image always hold the ‘shift’ key and drag the image larger from the corners. This will scale the image proportionately.</a:t>
            </a:r>
          </a:p>
          <a:p>
            <a:pPr marL="285750" indent="-285750" eaLnBrk="1" fontAlgn="auto" hangingPunct="1">
              <a:spcBef>
                <a:spcPts val="0"/>
              </a:spcBef>
              <a:spcAft>
                <a:spcPts val="0"/>
              </a:spcAft>
              <a:buFont typeface="Arial"/>
              <a:buChar char="•"/>
              <a:defRPr/>
            </a:pPr>
            <a:r>
              <a:rPr lang="en-US">
                <a:latin typeface="+mn-lt"/>
              </a:rPr>
              <a:t>You can move the resized image within the picture box to find the best crop.</a:t>
            </a:r>
          </a:p>
          <a:p>
            <a:pPr marL="285750" indent="-285750" eaLnBrk="1" fontAlgn="auto" hangingPunct="1">
              <a:spcBef>
                <a:spcPts val="0"/>
              </a:spcBef>
              <a:spcAft>
                <a:spcPts val="0"/>
              </a:spcAft>
              <a:buFont typeface="Arial"/>
              <a:buChar char="•"/>
              <a:defRPr/>
            </a:pPr>
            <a:endParaRPr lang="en-US">
              <a:latin typeface="+mn-lt"/>
            </a:endParaRPr>
          </a:p>
          <a:p>
            <a:pPr eaLnBrk="1" fontAlgn="auto" hangingPunct="1">
              <a:spcBef>
                <a:spcPts val="0"/>
              </a:spcBef>
              <a:spcAft>
                <a:spcPts val="0"/>
              </a:spcAft>
              <a:defRPr/>
            </a:pPr>
            <a:endParaRPr lang="en-US">
              <a:latin typeface="+mn-lt"/>
            </a:endParaRPr>
          </a:p>
        </p:txBody>
      </p:sp>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pPr lvl="0"/>
            <a:endParaRPr lang="en-US" noProof="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pPr lvl="0"/>
            <a:endParaRPr lang="en-US" noProof="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pPr lvl="0"/>
            <a:endParaRPr lang="en-US" noProof="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pPr lvl="0"/>
            <a:endParaRPr lang="en-US" noProof="0"/>
          </a:p>
        </p:txBody>
      </p:sp>
    </p:spTree>
    <p:extLst>
      <p:ext uri="{BB962C8B-B14F-4D97-AF65-F5344CB8AC3E}">
        <p14:creationId xmlns:p14="http://schemas.microsoft.com/office/powerpoint/2010/main" val="408255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no images">
    <p:spTree>
      <p:nvGrpSpPr>
        <p:cNvPr id="1" name=""/>
        <p:cNvGrpSpPr/>
        <p:nvPr/>
      </p:nvGrpSpPr>
      <p:grpSpPr>
        <a:xfrm>
          <a:off x="0" y="0"/>
          <a:ext cx="0" cy="0"/>
          <a:chOff x="0" y="0"/>
          <a:chExt cx="0" cy="0"/>
        </a:xfrm>
      </p:grpSpPr>
      <p:pic>
        <p:nvPicPr>
          <p:cNvPr id="5"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67400" y="5864225"/>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6300788" y="149225"/>
            <a:ext cx="6048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How to change the font format</a:t>
            </a:r>
          </a:p>
          <a:p>
            <a:pPr eaLnBrk="1" hangingPunct="1">
              <a:defRPr/>
            </a:pPr>
            <a:r>
              <a:rPr lang="en-US" altLang="en-US"/>
              <a:t>Styles have been setup within the powerpoint to allow you to use Subheadings, body copy, bullet points. </a:t>
            </a:r>
          </a:p>
          <a:p>
            <a:pPr eaLnBrk="1" hangingPunct="1">
              <a:defRPr/>
            </a:pPr>
            <a:r>
              <a:rPr lang="en-US" altLang="en-US"/>
              <a:t>To change the font style use the paragraph indent (Not the tab key) to switch between styles.</a:t>
            </a:r>
          </a:p>
          <a:p>
            <a:pPr eaLnBrk="1" hangingPunct="1">
              <a:defRPr/>
            </a:pPr>
            <a:r>
              <a:rPr lang="en-US" altLang="en-US" b="1"/>
              <a:t>Indent 1: </a:t>
            </a:r>
            <a:r>
              <a:rPr lang="en-US" altLang="en-US"/>
              <a:t>body copy</a:t>
            </a:r>
          </a:p>
          <a:p>
            <a:pPr eaLnBrk="1" hangingPunct="1">
              <a:defRPr/>
            </a:pPr>
            <a:r>
              <a:rPr lang="en-US" altLang="en-US" b="1"/>
              <a:t>Indent 2: </a:t>
            </a:r>
            <a:r>
              <a:rPr lang="en-US" altLang="en-US"/>
              <a:t>Subheadings</a:t>
            </a:r>
          </a:p>
          <a:p>
            <a:pPr eaLnBrk="1" hangingPunct="1">
              <a:defRPr/>
            </a:pPr>
            <a:r>
              <a:rPr lang="en-US" altLang="en-US" b="1"/>
              <a:t>Indent 3: </a:t>
            </a:r>
            <a:r>
              <a:rPr lang="en-US" altLang="en-US"/>
              <a:t>bullet points first level</a:t>
            </a:r>
          </a:p>
          <a:p>
            <a:pPr eaLnBrk="1" hangingPunct="1">
              <a:defRPr/>
            </a:pPr>
            <a:r>
              <a:rPr lang="en-US" altLang="en-US" b="1"/>
              <a:t>Indent 4: </a:t>
            </a:r>
            <a:r>
              <a:rPr lang="en-US" altLang="en-US"/>
              <a:t>bullet points second level</a:t>
            </a:r>
          </a:p>
          <a:p>
            <a:pPr eaLnBrk="1" hangingPunct="1">
              <a:defRPr/>
            </a:pPr>
            <a:r>
              <a:rPr lang="en-US" altLang="en-US" b="1"/>
              <a:t>Indent 5: </a:t>
            </a:r>
            <a:r>
              <a:rPr lang="en-US" altLang="en-US"/>
              <a:t>bullet points third level</a:t>
            </a:r>
          </a:p>
        </p:txBody>
      </p:sp>
      <p:sp>
        <p:nvSpPr>
          <p:cNvPr id="7" name="TextBox 6"/>
          <p:cNvSpPr txBox="1"/>
          <p:nvPr userDrawn="1"/>
        </p:nvSpPr>
        <p:spPr>
          <a:xfrm>
            <a:off x="9378950" y="301625"/>
            <a:ext cx="6049963" cy="2032000"/>
          </a:xfrm>
          <a:prstGeom prst="rect">
            <a:avLst/>
          </a:prstGeom>
          <a:noFill/>
        </p:spPr>
        <p:txBody>
          <a:bodyPr>
            <a:spAutoFit/>
          </a:bodyPr>
          <a:lstStyle/>
          <a:p>
            <a:pPr eaLnBrk="1" fontAlgn="auto" hangingPunct="1">
              <a:spcBef>
                <a:spcPts val="0"/>
              </a:spcBef>
              <a:spcAft>
                <a:spcPts val="0"/>
              </a:spcAft>
              <a:defRPr/>
            </a:pPr>
            <a:r>
              <a:rPr lang="en-US" b="1">
                <a:latin typeface="+mn-lt"/>
              </a:rPr>
              <a:t>Felt Tip Roman </a:t>
            </a:r>
            <a:r>
              <a:rPr lang="en-US">
                <a:latin typeface="+mn-lt"/>
              </a:rPr>
              <a:t>will need to be purchased for the story font for this presentation to be used correctly.</a:t>
            </a:r>
          </a:p>
          <a:p>
            <a:pPr marL="285750" indent="-285750" eaLnBrk="1" fontAlgn="auto" hangingPunct="1">
              <a:spcBef>
                <a:spcPts val="0"/>
              </a:spcBef>
              <a:spcAft>
                <a:spcPts val="0"/>
              </a:spcAft>
              <a:buFont typeface="Arial"/>
              <a:buChar char="•"/>
              <a:defRPr/>
            </a:pPr>
            <a:r>
              <a:rPr lang="en-US">
                <a:latin typeface="+mn-lt"/>
              </a:rPr>
              <a:t>Please contact Caritas Australia Communications team for details of where to purchase.</a:t>
            </a:r>
          </a:p>
          <a:p>
            <a:pPr marL="285750" indent="-285750" eaLnBrk="1" fontAlgn="auto" hangingPunct="1">
              <a:spcBef>
                <a:spcPts val="0"/>
              </a:spcBef>
              <a:spcAft>
                <a:spcPts val="0"/>
              </a:spcAft>
              <a:buFont typeface="Arial"/>
              <a:buChar char="•"/>
              <a:defRPr/>
            </a:pPr>
            <a:r>
              <a:rPr lang="en-US">
                <a:latin typeface="+mn-lt"/>
              </a:rPr>
              <a:t>Can be purchased from </a:t>
            </a:r>
            <a:r>
              <a:rPr lang="en-US" b="1" err="1">
                <a:latin typeface="+mn-lt"/>
              </a:rPr>
              <a:t>myfonts.com</a:t>
            </a:r>
            <a:r>
              <a:rPr lang="en-US">
                <a:latin typeface="+mn-lt"/>
              </a:rPr>
              <a:t> </a:t>
            </a:r>
          </a:p>
          <a:p>
            <a:pPr marL="742950" lvl="1" indent="-285750" eaLnBrk="1" fontAlgn="auto" hangingPunct="1">
              <a:spcBef>
                <a:spcPts val="0"/>
              </a:spcBef>
              <a:spcAft>
                <a:spcPts val="0"/>
              </a:spcAft>
              <a:buFont typeface="Arial"/>
              <a:buChar char="•"/>
              <a:defRPr/>
            </a:pPr>
            <a:r>
              <a:rPr lang="en-US">
                <a:latin typeface="+mn-lt"/>
              </a:rPr>
              <a:t>Search: Felt tip Roman</a:t>
            </a:r>
          </a:p>
          <a:p>
            <a:pPr eaLnBrk="1" fontAlgn="auto" hangingPunct="1">
              <a:spcBef>
                <a:spcPts val="0"/>
              </a:spcBef>
              <a:spcAft>
                <a:spcPts val="0"/>
              </a:spcAft>
              <a:defRPr/>
            </a:pPr>
            <a:endParaRPr lang="en-US">
              <a:latin typeface="+mn-lt"/>
            </a:endParaRPr>
          </a:p>
        </p:txBody>
      </p:sp>
      <p:sp>
        <p:nvSpPr>
          <p:cNvPr id="10" name="TextBox 9"/>
          <p:cNvSpPr txBox="1">
            <a:spLocks noChangeArrowheads="1"/>
          </p:cNvSpPr>
          <p:nvPr userDrawn="1"/>
        </p:nvSpPr>
        <p:spPr bwMode="auto">
          <a:xfrm>
            <a:off x="-6300788" y="3519488"/>
            <a:ext cx="604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b="1"/>
              <a:t>Presentation colours</a:t>
            </a:r>
          </a:p>
          <a:p>
            <a:pPr eaLnBrk="1" hangingPunct="1">
              <a:defRPr/>
            </a:pPr>
            <a:r>
              <a:rPr lang="en-US" altLang="en-US"/>
              <a:t>Colours within the presentation can change but should be selected from the Caritas Australia brand book </a:t>
            </a:r>
            <a:r>
              <a:rPr lang="en-US" altLang="en-US" b="1"/>
              <a:t>dark colours.</a:t>
            </a:r>
          </a:p>
          <a:p>
            <a:pPr eaLnBrk="1" hangingPunct="1">
              <a:defRPr/>
            </a:pPr>
            <a:endParaRPr lang="en-US" altLang="en-US" b="1"/>
          </a:p>
          <a:p>
            <a:pPr eaLnBrk="1" hangingPunct="1">
              <a:defRPr/>
            </a:pPr>
            <a:r>
              <a:rPr lang="en-US" altLang="en-US" b="1"/>
              <a:t>NOTE: </a:t>
            </a:r>
            <a:r>
              <a:rPr lang="en-US" altLang="en-US"/>
              <a:t>If you choose to change the colours within the presentation please ensure that every slide is consistent.</a:t>
            </a:r>
          </a:p>
        </p:txBody>
      </p:sp>
      <p:pic>
        <p:nvPicPr>
          <p:cNvPr id="12" name="Picture 5" descr="increase indent button.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05613"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increase indent button.png"/>
          <p:cNvPicPr>
            <a:picLocks noChangeAspect="1"/>
          </p:cNvPicPr>
          <p:nvPr userDrawn="1"/>
        </p:nvPicPr>
        <p:blipFill>
          <a:blip r:embed="rId4" cstate="screen">
            <a:extLst>
              <a:ext uri="{28A0092B-C50C-407E-A947-70E740481C1C}">
                <a14:useLocalDpi xmlns:a14="http://schemas.microsoft.com/office/drawing/2010/main"/>
              </a:ext>
            </a:extLst>
          </a:blip>
          <a:srcRect l="-98"/>
          <a:stretch>
            <a:fillRect/>
          </a:stretch>
        </p:blipFill>
        <p:spPr bwMode="auto">
          <a:xfrm>
            <a:off x="-7308850" y="11255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a:t>Click to edit Master title style</a:t>
            </a:r>
            <a:endParaRPr lang="en-US"/>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5851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8" r:id="rId2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about/copyrigh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caritas.org.au/docs/default-source/all-audiences/share-the-journey-prayer-resource-updated-2018.pptx?sfvrsn=45679420_6?Download=tru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caritas.org.au/learn/catholic-social-teaching/solidarity" TargetMode="External"/><Relationship Id="rId2" Type="http://schemas.openxmlformats.org/officeDocument/2006/relationships/hyperlink" Target="http://www.unhcr.org/protect/PROTECTION/3b66c2aa10.pdf" TargetMode="External"/><Relationship Id="rId1" Type="http://schemas.openxmlformats.org/officeDocument/2006/relationships/slideLayout" Target="../slideLayouts/slideLayout7.xml"/><Relationship Id="rId4" Type="http://schemas.openxmlformats.org/officeDocument/2006/relationships/hyperlink" Target="http://www.caritas.org.au/learn/catholic-social-teach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www.un.org/en/development/desa/population/migration/events/coordination/15/documents/papers/14_UNHCR_nd.pdf" TargetMode="External"/><Relationship Id="rId4" Type="http://schemas.openxmlformats.org/officeDocument/2006/relationships/hyperlink" Target="https://blogs.worldbank.org/dev4peace/2019-update-how-long-do-refugees-stay-exile-find-out-beware-averag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unhcr.org/globaltrends20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unhcr.org/globaltrends201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unhcr.org/globaltrends201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www.caritas.org.au/schools"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hyperlink" Target="https://www.caritas.org.au/docs/default-source/primary-school-resources/refugee-animation.pdf?sfvrsn=e5026221_10"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refugeeweek.org.au/"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a:t>Updated May 2020</a:t>
            </a:r>
          </a:p>
        </p:txBody>
      </p:sp>
      <p:sp>
        <p:nvSpPr>
          <p:cNvPr id="3" name="Title 2"/>
          <p:cNvSpPr>
            <a:spLocks noGrp="1"/>
          </p:cNvSpPr>
          <p:nvPr>
            <p:ph type="title"/>
          </p:nvPr>
        </p:nvSpPr>
        <p:spPr>
          <a:xfrm>
            <a:off x="539552" y="413792"/>
            <a:ext cx="7956748" cy="854968"/>
          </a:xfrm>
        </p:spPr>
        <p:txBody>
          <a:bodyPr/>
          <a:lstStyle/>
          <a:p>
            <a:r>
              <a:rPr lang="en-AU"/>
              <a:t>Presenter information</a:t>
            </a:r>
          </a:p>
        </p:txBody>
      </p:sp>
      <p:sp>
        <p:nvSpPr>
          <p:cNvPr id="4" name="Text Placeholder 3"/>
          <p:cNvSpPr>
            <a:spLocks noGrp="1"/>
          </p:cNvSpPr>
          <p:nvPr>
            <p:ph type="body" sz="quarter" idx="10"/>
          </p:nvPr>
        </p:nvSpPr>
        <p:spPr>
          <a:xfrm>
            <a:off x="539552" y="1268760"/>
            <a:ext cx="7956748" cy="4464496"/>
          </a:xfrm>
        </p:spPr>
        <p:txBody>
          <a:bodyPr/>
          <a:lstStyle/>
          <a:p>
            <a:pPr>
              <a:spcBef>
                <a:spcPts val="600"/>
              </a:spcBef>
            </a:pPr>
            <a:r>
              <a:rPr lang="en-AU" sz="1400">
                <a:latin typeface="Arial" panose="020B0604020202020204" pitchFamily="34" charset="0"/>
                <a:ea typeface="Roboto Medium" panose="02000000000000000000" pitchFamily="2" charset="0"/>
                <a:cs typeface="Arial" panose="020B0604020202020204" pitchFamily="34" charset="0"/>
              </a:rPr>
              <a:t>This resource is intended as a flexible teaching and learning tool for both teacher and student use. It may be used with a whole class or for independent student learning. It contains information and suggestions for learning and discussion tasks in </a:t>
            </a:r>
            <a:r>
              <a:rPr lang="en-AU" sz="1400">
                <a:latin typeface="Arial" panose="020B0604020202020204" pitchFamily="34" charset="0"/>
                <a:ea typeface="Roboto" pitchFamily="2" charset="0"/>
                <a:cs typeface="Arial" panose="020B0604020202020204" pitchFamily="34" charset="0"/>
              </a:rPr>
              <a:t>the ‘Notes’ section of each slide. </a:t>
            </a:r>
          </a:p>
          <a:p>
            <a:pPr>
              <a:spcBef>
                <a:spcPts val="600"/>
              </a:spcBef>
            </a:pPr>
            <a:r>
              <a:rPr lang="en-AU" sz="1400">
                <a:latin typeface="Arial" panose="020B0604020202020204" pitchFamily="34" charset="0"/>
                <a:ea typeface="Roboto" pitchFamily="2" charset="0"/>
                <a:cs typeface="Arial" panose="020B0604020202020204" pitchFamily="34" charset="0"/>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p>
          <a:p>
            <a:pPr>
              <a:spcBef>
                <a:spcPts val="600"/>
              </a:spcBef>
            </a:pPr>
            <a:r>
              <a:rPr lang="en-AU" sz="1400" b="1">
                <a:latin typeface="Arial" panose="020B0604020202020204" pitchFamily="34" charset="0"/>
                <a:ea typeface="Roboto" pitchFamily="2" charset="0"/>
                <a:cs typeface="Arial" panose="020B0604020202020204" pitchFamily="34" charset="0"/>
              </a:rPr>
              <a:t>Copyright Policy</a:t>
            </a:r>
          </a:p>
          <a:p>
            <a:pPr>
              <a:spcBef>
                <a:spcPts val="600"/>
              </a:spcBef>
            </a:pPr>
            <a:r>
              <a:rPr lang="en-AU" sz="1400"/>
              <a:t>Material within this resource comes from a variety of sources and authors, including Caritas staff volunteers, overseas partners and news organisations. This resource and the information, names, images, pictures, logos are provided "as is", without warranty. Any mistakes brought to the attention of Caritas Australia will be corrected as soon as possible.</a:t>
            </a:r>
          </a:p>
          <a:p>
            <a:pPr>
              <a:spcBef>
                <a:spcPts val="600"/>
              </a:spcBef>
            </a:pPr>
            <a:r>
              <a:rPr lang="en-AU" sz="1400">
                <a:latin typeface="Arial" panose="020B0604020202020204" pitchFamily="34" charset="0"/>
                <a:ea typeface="Roboto" pitchFamily="2" charset="0"/>
                <a:cs typeface="Arial" panose="020B0604020202020204" pitchFamily="34" charset="0"/>
              </a:rPr>
              <a:t>To review the full Caritas Copyright Policy, please visit: </a:t>
            </a:r>
            <a:r>
              <a:rPr lang="en-AU" sz="1400">
                <a:latin typeface="Arial" panose="020B0604020202020204" pitchFamily="34" charset="0"/>
                <a:ea typeface="Roboto" pitchFamily="2" charset="0"/>
                <a:cs typeface="Arial" panose="020B0604020202020204" pitchFamily="34" charset="0"/>
                <a:hlinkClick r:id="rId3"/>
              </a:rPr>
              <a:t>Caritas Australia</a:t>
            </a:r>
            <a:endParaRPr lang="en-AU" sz="1400">
              <a:latin typeface="Arial" panose="020B0604020202020204" pitchFamily="34" charset="0"/>
              <a:ea typeface="Roboto" pitchFamily="2" charset="0"/>
              <a:cs typeface="Arial" panose="020B0604020202020204" pitchFamily="34" charset="0"/>
            </a:endParaRPr>
          </a:p>
          <a:p>
            <a:endParaRPr lang="en-AU" sz="1400" b="1"/>
          </a:p>
          <a:p>
            <a:r>
              <a:rPr lang="en-AU" sz="1400" b="1"/>
              <a:t>Additional Resources:</a:t>
            </a:r>
            <a:endParaRPr lang="en-AU" sz="1400"/>
          </a:p>
          <a:p>
            <a:r>
              <a:rPr lang="en-AU" sz="1400">
                <a:hlinkClick r:id="rId4"/>
              </a:rPr>
              <a:t>Share the Journey Prayer</a:t>
            </a:r>
            <a:endParaRPr lang="en-AU" sz="1400"/>
          </a:p>
        </p:txBody>
      </p:sp>
    </p:spTree>
    <p:extLst>
      <p:ext uri="{BB962C8B-B14F-4D97-AF65-F5344CB8AC3E}">
        <p14:creationId xmlns:p14="http://schemas.microsoft.com/office/powerpoint/2010/main" val="38970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0" y="-27384"/>
            <a:ext cx="9144000" cy="6885384"/>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a typeface="Roboto Medium" panose="02000000000000000000" pitchFamily="2" charset="0"/>
            </a:endParaRPr>
          </a:p>
          <a:p>
            <a:pPr algn="ctr" eaLnBrk="1" hangingPunct="1">
              <a:buFontTx/>
              <a:buNone/>
            </a:pPr>
            <a:endParaRPr lang="en-AU" altLang="en-US" sz="2000">
              <a:solidFill>
                <a:schemeClr val="bg1"/>
              </a:solidFill>
              <a:latin typeface="Berlin Sans FB" pitchFamily="34" charset="0"/>
              <a:ea typeface="Roboto Medium" panose="02000000000000000000" pitchFamily="2" charset="0"/>
            </a:endParaRPr>
          </a:p>
          <a:p>
            <a:pPr algn="ctr" eaLnBrk="1" hangingPunct="1">
              <a:buFontTx/>
              <a:buNone/>
            </a:pPr>
            <a:endParaRPr lang="en-AU" altLang="en-US" sz="2000">
              <a:solidFill>
                <a:schemeClr val="bg1"/>
              </a:solidFill>
              <a:latin typeface="Berlin Sans FB" pitchFamily="34" charset="0"/>
              <a:ea typeface="Roboto Medium" panose="02000000000000000000" pitchFamily="2" charset="0"/>
            </a:endParaRPr>
          </a:p>
          <a:p>
            <a:pPr algn="ctr" eaLnBrk="1" hangingPunct="1">
              <a:buFontTx/>
              <a:buNone/>
            </a:pPr>
            <a:endParaRPr lang="en-AU" altLang="en-US" sz="2000">
              <a:solidFill>
                <a:schemeClr val="bg1"/>
              </a:solidFill>
              <a:latin typeface="Berlin Sans FB" pitchFamily="34" charset="0"/>
              <a:ea typeface="Roboto Medium" panose="02000000000000000000" pitchFamily="2"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know you may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never be able to return.</a:t>
            </a:r>
          </a:p>
        </p:txBody>
      </p:sp>
    </p:spTree>
    <p:extLst>
      <p:ext uri="{BB962C8B-B14F-4D97-AF65-F5344CB8AC3E}">
        <p14:creationId xmlns:p14="http://schemas.microsoft.com/office/powerpoint/2010/main" val="7644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Caritas </a:t>
            </a:r>
            <a:r>
              <a:rPr lang="en-AU" err="1">
                <a:solidFill>
                  <a:schemeClr val="bg1"/>
                </a:solidFill>
              </a:rPr>
              <a:t>Internationalis</a:t>
            </a:r>
            <a:endParaRPr lang="en-AU">
              <a:solidFill>
                <a:schemeClr val="bg1"/>
              </a:solidFill>
            </a:endParaRP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8066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69"/>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Oliver White / Caritas Australia</a:t>
            </a: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104048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0" y="0"/>
            <a:ext cx="9144000" cy="6858000"/>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travel at night,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avoiding the main roads.</a:t>
            </a:r>
          </a:p>
        </p:txBody>
      </p:sp>
    </p:spTree>
    <p:extLst>
      <p:ext uri="{BB962C8B-B14F-4D97-AF65-F5344CB8AC3E}">
        <p14:creationId xmlns:p14="http://schemas.microsoft.com/office/powerpoint/2010/main" val="8883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0" y="0"/>
            <a:ext cx="9144000" cy="7101408"/>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34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eat what you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can find.</a:t>
            </a:r>
          </a:p>
        </p:txBody>
      </p:sp>
    </p:spTree>
    <p:extLst>
      <p:ext uri="{BB962C8B-B14F-4D97-AF65-F5344CB8AC3E}">
        <p14:creationId xmlns:p14="http://schemas.microsoft.com/office/powerpoint/2010/main" val="191259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0" y="0"/>
            <a:ext cx="9144000" cy="7101408"/>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34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travel in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constant fear.</a:t>
            </a:r>
          </a:p>
        </p:txBody>
      </p:sp>
    </p:spTree>
    <p:extLst>
      <p:ext uri="{BB962C8B-B14F-4D97-AF65-F5344CB8AC3E}">
        <p14:creationId xmlns:p14="http://schemas.microsoft.com/office/powerpoint/2010/main" val="23467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bwMode="auto">
          <a:xfrm>
            <a:off x="0" y="0"/>
            <a:ext cx="9144000" cy="6957392"/>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After days or weeks of walking you arrive at a refugee camp.</a:t>
            </a:r>
          </a:p>
        </p:txBody>
      </p:sp>
    </p:spTree>
    <p:extLst>
      <p:ext uri="{BB962C8B-B14F-4D97-AF65-F5344CB8AC3E}">
        <p14:creationId xmlns:p14="http://schemas.microsoft.com/office/powerpoint/2010/main" val="258761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Catholic Relief Services</a:t>
            </a: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8066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xfrm>
            <a:off x="0" y="0"/>
            <a:ext cx="9144000" cy="7101408"/>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The camp is crowded.</a:t>
            </a:r>
          </a:p>
        </p:txBody>
      </p:sp>
    </p:spTree>
    <p:extLst>
      <p:ext uri="{BB962C8B-B14F-4D97-AF65-F5344CB8AC3E}">
        <p14:creationId xmlns:p14="http://schemas.microsoft.com/office/powerpoint/2010/main" val="6244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Caritas </a:t>
            </a:r>
            <a:r>
              <a:rPr lang="en-AU" err="1">
                <a:solidFill>
                  <a:schemeClr val="bg1"/>
                </a:solidFill>
              </a:rPr>
              <a:t>Internationalis</a:t>
            </a:r>
            <a:r>
              <a:rPr lang="en-AU">
                <a:solidFill>
                  <a:schemeClr val="bg1"/>
                </a:solidFill>
              </a:rPr>
              <a:t>/ CLMC J. </a:t>
            </a:r>
            <a:r>
              <a:rPr lang="en-AU" err="1">
                <a:solidFill>
                  <a:schemeClr val="bg1"/>
                </a:solidFill>
              </a:rPr>
              <a:t>Khoury</a:t>
            </a:r>
            <a:endParaRPr lang="en-AU">
              <a:solidFill>
                <a:schemeClr val="bg1"/>
              </a:solidFill>
            </a:endParaRP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8066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6F20CA-6A44-4EC1-8981-A6925BF98EF1}"/>
              </a:ext>
            </a:extLst>
          </p:cNvPr>
          <p:cNvSpPr>
            <a:spLocks noGrp="1"/>
          </p:cNvSpPr>
          <p:nvPr>
            <p:ph type="title"/>
          </p:nvPr>
        </p:nvSpPr>
        <p:spPr/>
        <p:txBody>
          <a:bodyPr/>
          <a:lstStyle/>
          <a:p>
            <a:r>
              <a:rPr lang="en-AU"/>
              <a:t>Teacher background</a:t>
            </a:r>
          </a:p>
        </p:txBody>
      </p:sp>
      <p:sp>
        <p:nvSpPr>
          <p:cNvPr id="4" name="Text Placeholder 3">
            <a:extLst>
              <a:ext uri="{FF2B5EF4-FFF2-40B4-BE49-F238E27FC236}">
                <a16:creationId xmlns:a16="http://schemas.microsoft.com/office/drawing/2014/main" id="{E7082119-3C3D-4E32-BC31-93CD6D930537}"/>
              </a:ext>
            </a:extLst>
          </p:cNvPr>
          <p:cNvSpPr>
            <a:spLocks noGrp="1"/>
          </p:cNvSpPr>
          <p:nvPr>
            <p:ph type="body" sz="quarter" idx="10"/>
          </p:nvPr>
        </p:nvSpPr>
        <p:spPr>
          <a:xfrm>
            <a:off x="539552" y="1340768"/>
            <a:ext cx="7956748" cy="5154488"/>
          </a:xfrm>
        </p:spPr>
        <p:txBody>
          <a:bodyPr anchor="t"/>
          <a:lstStyle/>
          <a:p>
            <a:r>
              <a:rPr lang="en-AU" sz="1400" b="1"/>
              <a:t>Please be mindful of your audience when using this resource, as topics discussed in this simulation may evoke painful memories and be upsetting to some children.  </a:t>
            </a:r>
          </a:p>
          <a:p>
            <a:endParaRPr lang="en-AU" sz="1400" b="1" u="sng"/>
          </a:p>
          <a:p>
            <a:r>
              <a:rPr lang="en-AU" sz="1400" b="1" u="sng"/>
              <a:t>Who is a refugee?</a:t>
            </a:r>
            <a:endParaRPr lang="en-AU" sz="1400"/>
          </a:p>
          <a:p>
            <a:r>
              <a:rPr lang="en-AU" sz="1400"/>
              <a:t>Refugees are people fleeing conflict or persecution. They are defined and protected in international law, (see </a:t>
            </a:r>
            <a:r>
              <a:rPr lang="en-AU" sz="1400" u="sng">
                <a:hlinkClick r:id="rId2"/>
              </a:rPr>
              <a:t>1951 Convention Relating to the Status of Refugees</a:t>
            </a:r>
            <a:r>
              <a:rPr lang="en-AU" sz="1400"/>
              <a:t>) and must not be expelled or returned to situations where their life and freedom are at risk.</a:t>
            </a:r>
          </a:p>
          <a:p>
            <a:r>
              <a:rPr lang="en-AU" sz="1400"/>
              <a:t>The protection of refugees has many aspects. These include safety from being returned to danger, access to fair and efficient asylum procedures, and measures to ensure that their basic human rights are respected while they secure a longer-term solution. Source– UNHCR</a:t>
            </a:r>
          </a:p>
          <a:p>
            <a:endParaRPr lang="en-AU" sz="1400"/>
          </a:p>
          <a:p>
            <a:r>
              <a:rPr lang="en-AU" sz="1400" b="1" u="sng"/>
              <a:t>What is the difference between a migrant and a refugee?</a:t>
            </a:r>
            <a:endParaRPr lang="en-AU" sz="1400"/>
          </a:p>
          <a:p>
            <a:r>
              <a:rPr lang="en-AU" sz="1400"/>
              <a:t>The difference between refugees and migrants:</a:t>
            </a:r>
          </a:p>
          <a:p>
            <a:r>
              <a:rPr lang="en-AU" sz="1400"/>
              <a:t>•Refugees must move in order to save their lives or preserve their freedom. They have no protection from their own state.</a:t>
            </a:r>
          </a:p>
          <a:p>
            <a:r>
              <a:rPr lang="en-AU" sz="1400"/>
              <a:t>•Migrants choose to move in order to improve the prospects for themselves and their families.</a:t>
            </a:r>
          </a:p>
          <a:p>
            <a:r>
              <a:rPr lang="en-AU" sz="1400"/>
              <a:t>*United Nations Refugee Agency/UNHCR</a:t>
            </a:r>
          </a:p>
          <a:p>
            <a:endParaRPr lang="en-AU" sz="1400"/>
          </a:p>
          <a:p>
            <a:r>
              <a:rPr lang="en-AU" sz="1400" b="1" u="sng"/>
              <a:t>Links to Catholic Social Teaching</a:t>
            </a:r>
            <a:r>
              <a:rPr lang="en-AU" sz="1400" b="1" u="sng" cap="all"/>
              <a:t>: </a:t>
            </a:r>
            <a:endParaRPr lang="en-AU" sz="1400"/>
          </a:p>
          <a:p>
            <a:r>
              <a:rPr lang="en-AU" sz="1400"/>
              <a:t>Learn more about </a:t>
            </a:r>
            <a:r>
              <a:rPr lang="en-AU" sz="1400" u="sng">
                <a:hlinkClick r:id="rId3"/>
              </a:rPr>
              <a:t>Solidarity</a:t>
            </a:r>
            <a:r>
              <a:rPr lang="en-AU" sz="1400"/>
              <a:t> and other </a:t>
            </a:r>
            <a:br>
              <a:rPr lang="en-AU" sz="1400"/>
            </a:br>
            <a:r>
              <a:rPr lang="en-AU" sz="1400" u="sng">
                <a:hlinkClick r:id="rId4"/>
              </a:rPr>
              <a:t>Catholic Social Teaching Principles</a:t>
            </a:r>
            <a:r>
              <a:rPr lang="en-AU" sz="1400"/>
              <a:t>. </a:t>
            </a:r>
          </a:p>
          <a:p>
            <a:endParaRPr lang="en-AU" sz="1000"/>
          </a:p>
          <a:p>
            <a:endParaRPr lang="en-AU"/>
          </a:p>
          <a:p>
            <a:endParaRPr lang="en-AU"/>
          </a:p>
          <a:p>
            <a:endParaRPr lang="en-AU"/>
          </a:p>
          <a:p>
            <a:endParaRPr lang="en-AU"/>
          </a:p>
        </p:txBody>
      </p:sp>
    </p:spTree>
    <p:extLst>
      <p:ext uri="{BB962C8B-B14F-4D97-AF65-F5344CB8AC3E}">
        <p14:creationId xmlns:p14="http://schemas.microsoft.com/office/powerpoint/2010/main" val="50562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0" y="0"/>
            <a:ext cx="9144000" cy="7101408"/>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There is never enough food or water to go around.</a:t>
            </a:r>
          </a:p>
        </p:txBody>
      </p:sp>
    </p:spTree>
    <p:extLst>
      <p:ext uri="{BB962C8B-B14F-4D97-AF65-F5344CB8AC3E}">
        <p14:creationId xmlns:p14="http://schemas.microsoft.com/office/powerpoint/2010/main" val="38893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bwMode="auto">
          <a:xfrm>
            <a:off x="0" y="0"/>
            <a:ext cx="9144000" cy="7029400"/>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cannot work.</a:t>
            </a:r>
          </a:p>
        </p:txBody>
      </p:sp>
    </p:spTree>
    <p:extLst>
      <p:ext uri="{BB962C8B-B14F-4D97-AF65-F5344CB8AC3E}">
        <p14:creationId xmlns:p14="http://schemas.microsoft.com/office/powerpoint/2010/main" val="281127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bwMode="auto">
          <a:xfrm>
            <a:off x="0" y="0"/>
            <a:ext cx="9144000" cy="7101408"/>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may be here for months.</a:t>
            </a:r>
          </a:p>
        </p:txBody>
      </p:sp>
    </p:spTree>
    <p:extLst>
      <p:ext uri="{BB962C8B-B14F-4D97-AF65-F5344CB8AC3E}">
        <p14:creationId xmlns:p14="http://schemas.microsoft.com/office/powerpoint/2010/main" val="111157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Caritas </a:t>
            </a:r>
            <a:r>
              <a:rPr lang="en-AU" err="1">
                <a:solidFill>
                  <a:schemeClr val="bg1"/>
                </a:solidFill>
              </a:rPr>
              <a:t>Internationalis</a:t>
            </a:r>
            <a:endParaRPr lang="en-AU">
              <a:solidFill>
                <a:schemeClr val="bg1"/>
              </a:solidFill>
            </a:endParaRP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221951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xfrm>
            <a:off x="0" y="0"/>
            <a:ext cx="9144000" cy="6957392"/>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3800">
              <a:solidFill>
                <a:schemeClr val="bg1"/>
              </a:solidFill>
              <a:latin typeface="Berlin Sans FB" pitchFamily="34" charset="0"/>
            </a:endParaRPr>
          </a:p>
          <a:p>
            <a:pPr algn="ctr" eaLnBrk="1" hangingPunct="1">
              <a:buFontTx/>
              <a:buNone/>
            </a:pPr>
            <a:endParaRPr lang="en-AU" altLang="en-US" sz="2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may be here for years.</a:t>
            </a:r>
          </a:p>
        </p:txBody>
      </p:sp>
    </p:spTree>
    <p:extLst>
      <p:ext uri="{BB962C8B-B14F-4D97-AF65-F5344CB8AC3E}">
        <p14:creationId xmlns:p14="http://schemas.microsoft.com/office/powerpoint/2010/main" val="37521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Catholic Relief Services / Neil Deles</a:t>
            </a: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8066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957392"/>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8915" name="Text Box 3"/>
          <p:cNvSpPr txBox="1">
            <a:spLocks noChangeArrowheads="1"/>
          </p:cNvSpPr>
          <p:nvPr/>
        </p:nvSpPr>
        <p:spPr bwMode="auto">
          <a:xfrm>
            <a:off x="755650" y="1484313"/>
            <a:ext cx="7775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altLang="en-US" sz="4400">
              <a:solidFill>
                <a:schemeClr val="bg1"/>
              </a:solidFill>
              <a:latin typeface="Berlin Sans FB" pitchFamily="34" charset="0"/>
            </a:endParaRPr>
          </a:p>
        </p:txBody>
      </p:sp>
      <p:sp>
        <p:nvSpPr>
          <p:cNvPr id="38916" name="TextBox 3"/>
          <p:cNvSpPr txBox="1">
            <a:spLocks noChangeArrowheads="1"/>
          </p:cNvSpPr>
          <p:nvPr/>
        </p:nvSpPr>
        <p:spPr bwMode="auto">
          <a:xfrm>
            <a:off x="539553" y="2500313"/>
            <a:ext cx="86044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Imagine if it were YOU.</a:t>
            </a:r>
          </a:p>
        </p:txBody>
      </p:sp>
    </p:spTree>
    <p:extLst>
      <p:ext uri="{BB962C8B-B14F-4D97-AF65-F5344CB8AC3E}">
        <p14:creationId xmlns:p14="http://schemas.microsoft.com/office/powerpoint/2010/main" val="78249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a:latin typeface="Arial" panose="020B0604020202020204" pitchFamily="34" charset="0"/>
                <a:ea typeface="Roboto Medium" panose="02000000000000000000" pitchFamily="2" charset="0"/>
                <a:cs typeface="Arial" panose="020B0604020202020204" pitchFamily="34" charset="0"/>
              </a:rPr>
              <a:t>FACTS</a:t>
            </a:r>
            <a:br>
              <a:rPr lang="en-AU" sz="3400" b="0">
                <a:latin typeface="Roboto Medium" panose="02000000000000000000" pitchFamily="2" charset="0"/>
                <a:ea typeface="Roboto Medium" panose="02000000000000000000" pitchFamily="2" charset="0"/>
              </a:rPr>
            </a:br>
            <a:br>
              <a:rPr lang="en-AU" sz="3400" b="0">
                <a:latin typeface="Roboto Medium" panose="02000000000000000000" pitchFamily="2" charset="0"/>
                <a:ea typeface="Roboto Medium" panose="02000000000000000000" pitchFamily="2" charset="0"/>
              </a:rPr>
            </a:br>
            <a:r>
              <a:rPr lang="en-AU" sz="3400" b="0" cap="none">
                <a:solidFill>
                  <a:schemeClr val="tx1"/>
                </a:solidFill>
                <a:latin typeface="Arial" panose="020B0604020202020204" pitchFamily="34" charset="0"/>
                <a:ea typeface="Roboto Medium" panose="02000000000000000000" pitchFamily="2" charset="0"/>
                <a:cs typeface="Arial" panose="020B0604020202020204" pitchFamily="34" charset="0"/>
              </a:rPr>
              <a:t>There are many reasons people are forced to flee their homes:</a:t>
            </a:r>
          </a:p>
        </p:txBody>
      </p:sp>
      <p:sp>
        <p:nvSpPr>
          <p:cNvPr id="3" name="Text Placeholder 2"/>
          <p:cNvSpPr>
            <a:spLocks noGrp="1"/>
          </p:cNvSpPr>
          <p:nvPr>
            <p:ph type="body" sz="quarter" idx="10"/>
          </p:nvPr>
        </p:nvSpPr>
        <p:spPr>
          <a:xfrm>
            <a:off x="539552" y="3068960"/>
            <a:ext cx="8280919" cy="2880320"/>
          </a:xfrm>
        </p:spPr>
        <p:txBody>
          <a:bodyPr numCol="2"/>
          <a:lstStyle/>
          <a:p>
            <a:pPr marL="571500" indent="-571500">
              <a:buFont typeface="Arial" panose="020B0604020202020204" pitchFamily="34" charset="0"/>
              <a:buChar char="•"/>
            </a:pPr>
            <a:r>
              <a:rPr lang="en-AU" sz="3800">
                <a:latin typeface="Arial" panose="020B0604020202020204" pitchFamily="34" charset="0"/>
                <a:ea typeface="Roboto Medium" panose="02000000000000000000" pitchFamily="2" charset="0"/>
                <a:cs typeface="Arial" panose="020B0604020202020204" pitchFamily="34" charset="0"/>
              </a:rPr>
              <a:t>War</a:t>
            </a:r>
          </a:p>
          <a:p>
            <a:pPr marL="571500" indent="-571500">
              <a:buFont typeface="Arial" panose="020B0604020202020204" pitchFamily="34" charset="0"/>
              <a:buChar char="•"/>
            </a:pPr>
            <a:r>
              <a:rPr lang="en-AU" sz="3800">
                <a:latin typeface="Arial" panose="020B0604020202020204" pitchFamily="34" charset="0"/>
                <a:ea typeface="Roboto Medium" panose="02000000000000000000" pitchFamily="2" charset="0"/>
                <a:cs typeface="Arial" panose="020B0604020202020204" pitchFamily="34" charset="0"/>
              </a:rPr>
              <a:t>Persecution</a:t>
            </a:r>
          </a:p>
          <a:p>
            <a:pPr marL="571500" indent="-571500">
              <a:buFont typeface="Arial" panose="020B0604020202020204" pitchFamily="34" charset="0"/>
              <a:buChar char="•"/>
            </a:pPr>
            <a:r>
              <a:rPr lang="en-AU" sz="3800">
                <a:latin typeface="Arial" panose="020B0604020202020204" pitchFamily="34" charset="0"/>
                <a:ea typeface="Roboto Medium" panose="02000000000000000000" pitchFamily="2" charset="0"/>
                <a:cs typeface="Arial" panose="020B0604020202020204" pitchFamily="34" charset="0"/>
              </a:rPr>
              <a:t>Famine </a:t>
            </a:r>
          </a:p>
          <a:p>
            <a:pPr marL="571500" indent="-571500">
              <a:buFont typeface="Arial" panose="020B0604020202020204" pitchFamily="34" charset="0"/>
              <a:buChar char="•"/>
            </a:pPr>
            <a:r>
              <a:rPr lang="en-AU" sz="3800">
                <a:latin typeface="Arial" panose="020B0604020202020204" pitchFamily="34" charset="0"/>
                <a:ea typeface="Roboto Medium" panose="02000000000000000000" pitchFamily="2" charset="0"/>
                <a:cs typeface="Arial" panose="020B0604020202020204" pitchFamily="34" charset="0"/>
              </a:rPr>
              <a:t>Violence</a:t>
            </a:r>
          </a:p>
          <a:p>
            <a:pPr marL="571500" indent="-571500">
              <a:buFont typeface="Arial" panose="020B0604020202020204" pitchFamily="34" charset="0"/>
              <a:buChar char="•"/>
            </a:pPr>
            <a:r>
              <a:rPr lang="en-AU" sz="3800">
                <a:latin typeface="Arial" panose="020B0604020202020204" pitchFamily="34" charset="0"/>
                <a:ea typeface="Roboto Medium" panose="02000000000000000000" pitchFamily="2" charset="0"/>
                <a:cs typeface="Arial" panose="020B0604020202020204" pitchFamily="34" charset="0"/>
              </a:rPr>
              <a:t>Natural disasters</a:t>
            </a:r>
          </a:p>
          <a:p>
            <a:pPr marL="571500" indent="-571500">
              <a:buFont typeface="Arial" panose="020B0604020202020204" pitchFamily="34" charset="0"/>
              <a:buChar char="•"/>
            </a:pPr>
            <a:r>
              <a:rPr lang="en-AU" sz="3800">
                <a:latin typeface="Arial" panose="020B0604020202020204" pitchFamily="34" charset="0"/>
                <a:ea typeface="Roboto Medium" panose="02000000000000000000" pitchFamily="2" charset="0"/>
                <a:cs typeface="Arial" panose="020B0604020202020204" pitchFamily="34" charset="0"/>
              </a:rPr>
              <a:t>Fear </a:t>
            </a:r>
          </a:p>
          <a:p>
            <a:endParaRPr lang="en-AU" sz="3800">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17516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260188" y="1303377"/>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6" name="Text Placeholder 1"/>
          <p:cNvSpPr txBox="1">
            <a:spLocks/>
          </p:cNvSpPr>
          <p:nvPr/>
        </p:nvSpPr>
        <p:spPr bwMode="auto">
          <a:xfrm>
            <a:off x="395537" y="1513597"/>
            <a:ext cx="3681672" cy="338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FontTx/>
              <a:buNone/>
              <a:defRPr sz="1050" kern="1200">
                <a:solidFill>
                  <a:schemeClr val="bg1"/>
                </a:solidFill>
                <a:latin typeface="Arial"/>
                <a:ea typeface="+mn-ea"/>
                <a:cs typeface="Arial"/>
              </a:defRPr>
            </a:lvl1pPr>
            <a:lvl2pPr marL="457200" indent="0" algn="l" defTabSz="457200" rtl="0" eaLnBrk="0" fontAlgn="base" hangingPunct="0">
              <a:spcBef>
                <a:spcPct val="20000"/>
              </a:spcBef>
              <a:spcAft>
                <a:spcPct val="0"/>
              </a:spcAft>
              <a:buFontTx/>
              <a:buNone/>
              <a:defRPr sz="1400" kern="1200">
                <a:solidFill>
                  <a:schemeClr val="tx1"/>
                </a:solidFill>
                <a:latin typeface=""/>
                <a:ea typeface="+mn-ea"/>
                <a:cs typeface="+mn-cs"/>
              </a:defRPr>
            </a:lvl2pPr>
            <a:lvl3pPr marL="914400" indent="0" algn="l" defTabSz="457200" rtl="0" eaLnBrk="0" fontAlgn="base" hangingPunct="0">
              <a:spcBef>
                <a:spcPct val="20000"/>
              </a:spcBef>
              <a:spcAft>
                <a:spcPct val="0"/>
              </a:spcAft>
              <a:buFontTx/>
              <a:buNone/>
              <a:defRPr sz="1400" kern="1200">
                <a:solidFill>
                  <a:schemeClr val="tx1"/>
                </a:solidFill>
                <a:latin typeface=""/>
                <a:ea typeface="+mn-ea"/>
                <a:cs typeface="+mn-cs"/>
              </a:defRPr>
            </a:lvl3pPr>
            <a:lvl4pPr marL="1371600" indent="0" algn="l" defTabSz="457200" rtl="0" eaLnBrk="0" fontAlgn="base" hangingPunct="0">
              <a:spcBef>
                <a:spcPct val="20000"/>
              </a:spcBef>
              <a:spcAft>
                <a:spcPct val="0"/>
              </a:spcAft>
              <a:buFontTx/>
              <a:buNone/>
              <a:defRPr sz="1400" kern="1200">
                <a:solidFill>
                  <a:schemeClr val="tx1"/>
                </a:solidFill>
                <a:latin typeface=""/>
                <a:ea typeface="+mn-ea"/>
                <a:cs typeface="+mn-cs"/>
              </a:defRPr>
            </a:lvl4pPr>
            <a:lvl5pPr marL="1828800" indent="0" algn="l" defTabSz="457200" rtl="0" eaLnBrk="0" fontAlgn="base" hangingPunct="0">
              <a:spcBef>
                <a:spcPct val="20000"/>
              </a:spcBef>
              <a:spcAft>
                <a:spcPct val="0"/>
              </a:spcAft>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400" b="1">
                <a:solidFill>
                  <a:schemeClr val="tx1"/>
                </a:solidFill>
                <a:latin typeface="Arial" panose="020B0604020202020204" pitchFamily="34" charset="0"/>
                <a:ea typeface="Roboto Medium" panose="02000000000000000000" pitchFamily="2" charset="0"/>
                <a:cs typeface="Arial" panose="020B0604020202020204" pitchFamily="34" charset="0"/>
              </a:rPr>
              <a:t>A person uprooted by conflict can remain displaced anywhere between 4 – 40 years.  This depends on the type of conflict they are fleeing and how long it has been going on.</a:t>
            </a:r>
          </a:p>
        </p:txBody>
      </p:sp>
      <p:sp>
        <p:nvSpPr>
          <p:cNvPr id="8" name="Freeform 1"/>
          <p:cNvSpPr>
            <a:spLocks noChangeArrowheads="1"/>
          </p:cNvSpPr>
          <p:nvPr/>
        </p:nvSpPr>
        <p:spPr bwMode="auto">
          <a:xfrm>
            <a:off x="4462485" y="1292140"/>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p:spPr>
        <p:txBody>
          <a:bodyPr wrap="none" anchor="ctr"/>
          <a:lstStyle/>
          <a:p>
            <a:endParaRPr lang="en-AU"/>
          </a:p>
        </p:txBody>
      </p:sp>
      <p:sp>
        <p:nvSpPr>
          <p:cNvPr id="2" name="TextBox 1"/>
          <p:cNvSpPr txBox="1"/>
          <p:nvPr/>
        </p:nvSpPr>
        <p:spPr>
          <a:xfrm>
            <a:off x="4788024" y="5130840"/>
            <a:ext cx="3636839" cy="246221"/>
          </a:xfrm>
          <a:prstGeom prst="rect">
            <a:avLst/>
          </a:prstGeom>
          <a:noFill/>
        </p:spPr>
        <p:txBody>
          <a:bodyPr wrap="square" rtlCol="0">
            <a:spAutoFit/>
          </a:bodyPr>
          <a:lstStyle/>
          <a:p>
            <a:pPr algn="r"/>
            <a:r>
              <a:rPr lang="en-AU" sz="1000">
                <a:solidFill>
                  <a:schemeClr val="bg1"/>
                </a:solidFill>
                <a:latin typeface="Arial" panose="020B0604020202020204" pitchFamily="34" charset="0"/>
                <a:cs typeface="Arial" panose="020B0604020202020204" pitchFamily="34" charset="0"/>
              </a:rPr>
              <a:t>Photo credit: Paul Jeffrey / ACT-Caritas</a:t>
            </a:r>
          </a:p>
        </p:txBody>
      </p:sp>
      <p:sp>
        <p:nvSpPr>
          <p:cNvPr id="7" name="Text Placeholder 6">
            <a:extLst>
              <a:ext uri="{FF2B5EF4-FFF2-40B4-BE49-F238E27FC236}">
                <a16:creationId xmlns:a16="http://schemas.microsoft.com/office/drawing/2014/main" id="{A7460004-F271-45D1-A1AD-11FAF02C3601}"/>
              </a:ext>
            </a:extLst>
          </p:cNvPr>
          <p:cNvSpPr>
            <a:spLocks noGrp="1"/>
          </p:cNvSpPr>
          <p:nvPr>
            <p:ph type="body" sz="quarter" idx="11"/>
          </p:nvPr>
        </p:nvSpPr>
        <p:spPr>
          <a:xfrm>
            <a:off x="400683" y="6136133"/>
            <a:ext cx="4464496" cy="295721"/>
          </a:xfrm>
        </p:spPr>
        <p:txBody>
          <a:bodyPr anchor="t">
            <a:noAutofit/>
          </a:bodyPr>
          <a:lstStyle/>
          <a:p>
            <a:pPr defTabSz="914400" eaLnBrk="1" fontAlgn="auto" hangingPunct="1">
              <a:spcBef>
                <a:spcPts val="0"/>
              </a:spcBef>
              <a:spcAft>
                <a:spcPts val="0"/>
              </a:spcAft>
              <a:defRPr/>
            </a:pPr>
            <a:r>
              <a:rPr lang="en-AU"/>
              <a:t>Source: </a:t>
            </a:r>
            <a:r>
              <a:rPr lang="en-AU">
                <a:hlinkClick r:id="rId4"/>
              </a:rPr>
              <a:t>World Bank</a:t>
            </a:r>
            <a:r>
              <a:rPr lang="en-AU"/>
              <a:t> and </a:t>
            </a:r>
            <a:r>
              <a:rPr lang="en-AU">
                <a:hlinkClick r:id="rId5"/>
              </a:rPr>
              <a:t>UNHCR</a:t>
            </a:r>
            <a:endParaRPr lang="en-AU"/>
          </a:p>
        </p:txBody>
      </p:sp>
    </p:spTree>
    <p:extLst>
      <p:ext uri="{BB962C8B-B14F-4D97-AF65-F5344CB8AC3E}">
        <p14:creationId xmlns:p14="http://schemas.microsoft.com/office/powerpoint/2010/main" val="3203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260188" y="1303377"/>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6" name="Text Placeholder 1"/>
          <p:cNvSpPr txBox="1">
            <a:spLocks/>
          </p:cNvSpPr>
          <p:nvPr/>
        </p:nvSpPr>
        <p:spPr bwMode="auto">
          <a:xfrm>
            <a:off x="467545" y="1623193"/>
            <a:ext cx="3609664" cy="338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FontTx/>
              <a:buNone/>
              <a:defRPr sz="1050" kern="1200">
                <a:solidFill>
                  <a:schemeClr val="bg1"/>
                </a:solidFill>
                <a:latin typeface="Arial"/>
                <a:ea typeface="+mn-ea"/>
                <a:cs typeface="Arial"/>
              </a:defRPr>
            </a:lvl1pPr>
            <a:lvl2pPr marL="457200" indent="0" algn="l" defTabSz="457200" rtl="0" eaLnBrk="0" fontAlgn="base" hangingPunct="0">
              <a:spcBef>
                <a:spcPct val="20000"/>
              </a:spcBef>
              <a:spcAft>
                <a:spcPct val="0"/>
              </a:spcAft>
              <a:buFontTx/>
              <a:buNone/>
              <a:defRPr sz="1400" kern="1200">
                <a:solidFill>
                  <a:schemeClr val="tx1"/>
                </a:solidFill>
                <a:latin typeface=""/>
                <a:ea typeface="+mn-ea"/>
                <a:cs typeface="+mn-cs"/>
              </a:defRPr>
            </a:lvl2pPr>
            <a:lvl3pPr marL="914400" indent="0" algn="l" defTabSz="457200" rtl="0" eaLnBrk="0" fontAlgn="base" hangingPunct="0">
              <a:spcBef>
                <a:spcPct val="20000"/>
              </a:spcBef>
              <a:spcAft>
                <a:spcPct val="0"/>
              </a:spcAft>
              <a:buFontTx/>
              <a:buNone/>
              <a:defRPr sz="1400" kern="1200">
                <a:solidFill>
                  <a:schemeClr val="tx1"/>
                </a:solidFill>
                <a:latin typeface=""/>
                <a:ea typeface="+mn-ea"/>
                <a:cs typeface="+mn-cs"/>
              </a:defRPr>
            </a:lvl3pPr>
            <a:lvl4pPr marL="1371600" indent="0" algn="l" defTabSz="457200" rtl="0" eaLnBrk="0" fontAlgn="base" hangingPunct="0">
              <a:spcBef>
                <a:spcPct val="20000"/>
              </a:spcBef>
              <a:spcAft>
                <a:spcPct val="0"/>
              </a:spcAft>
              <a:buFontTx/>
              <a:buNone/>
              <a:defRPr sz="1400" kern="1200">
                <a:solidFill>
                  <a:schemeClr val="tx1"/>
                </a:solidFill>
                <a:latin typeface=""/>
                <a:ea typeface="+mn-ea"/>
                <a:cs typeface="+mn-cs"/>
              </a:defRPr>
            </a:lvl4pPr>
            <a:lvl5pPr marL="1828800" indent="0" algn="l" defTabSz="457200" rtl="0" eaLnBrk="0" fontAlgn="base" hangingPunct="0">
              <a:spcBef>
                <a:spcPct val="20000"/>
              </a:spcBef>
              <a:spcAft>
                <a:spcPct val="0"/>
              </a:spcAft>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400" b="1">
                <a:solidFill>
                  <a:schemeClr val="tx1"/>
                </a:solidFill>
                <a:latin typeface="Arial" panose="020B0604020202020204" pitchFamily="34" charset="0"/>
                <a:ea typeface="Roboto Medium" panose="02000000000000000000" pitchFamily="2" charset="0"/>
                <a:cs typeface="Arial" panose="020B0604020202020204" pitchFamily="34" charset="0"/>
              </a:rPr>
              <a:t>There are 70.8 million people forcibly displaced around the world.  25.9 million of these are refugees and half these refugees are under the age of 18 years old.</a:t>
            </a:r>
          </a:p>
        </p:txBody>
      </p:sp>
      <p:sp>
        <p:nvSpPr>
          <p:cNvPr id="7" name="Freeform 1"/>
          <p:cNvSpPr>
            <a:spLocks noChangeArrowheads="1"/>
          </p:cNvSpPr>
          <p:nvPr/>
        </p:nvSpPr>
        <p:spPr bwMode="auto">
          <a:xfrm>
            <a:off x="4572000" y="1401737"/>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p:spPr>
        <p:txBody>
          <a:bodyPr wrap="none" anchor="ctr"/>
          <a:lstStyle/>
          <a:p>
            <a:endParaRPr lang="en-AU"/>
          </a:p>
        </p:txBody>
      </p:sp>
      <p:sp>
        <p:nvSpPr>
          <p:cNvPr id="8" name="TextBox 7"/>
          <p:cNvSpPr txBox="1"/>
          <p:nvPr/>
        </p:nvSpPr>
        <p:spPr>
          <a:xfrm>
            <a:off x="4788024" y="5199003"/>
            <a:ext cx="3636839" cy="246221"/>
          </a:xfrm>
          <a:prstGeom prst="rect">
            <a:avLst/>
          </a:prstGeom>
          <a:noFill/>
        </p:spPr>
        <p:txBody>
          <a:bodyPr wrap="square" rtlCol="0">
            <a:spAutoFit/>
          </a:bodyPr>
          <a:lstStyle/>
          <a:p>
            <a:pPr algn="r"/>
            <a:r>
              <a:rPr lang="en-AU" sz="1000">
                <a:solidFill>
                  <a:schemeClr val="bg1"/>
                </a:solidFill>
                <a:latin typeface="Arial" panose="020B0604020202020204" pitchFamily="34" charset="0"/>
                <a:cs typeface="Arial" panose="020B0604020202020204" pitchFamily="34" charset="0"/>
              </a:rPr>
              <a:t>Photo credit: Caritas </a:t>
            </a:r>
            <a:r>
              <a:rPr lang="en-AU" sz="1000" err="1">
                <a:solidFill>
                  <a:schemeClr val="bg1"/>
                </a:solidFill>
                <a:latin typeface="Arial" panose="020B0604020202020204" pitchFamily="34" charset="0"/>
                <a:cs typeface="Arial" panose="020B0604020202020204" pitchFamily="34" charset="0"/>
              </a:rPr>
              <a:t>Internationalis</a:t>
            </a:r>
            <a:endParaRPr lang="en-AU" sz="100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99CC162-349E-43FA-8C3E-719891F3095F}"/>
              </a:ext>
            </a:extLst>
          </p:cNvPr>
          <p:cNvSpPr>
            <a:spLocks noGrp="1"/>
          </p:cNvSpPr>
          <p:nvPr>
            <p:ph type="body" sz="quarter" idx="11"/>
          </p:nvPr>
        </p:nvSpPr>
        <p:spPr>
          <a:xfrm>
            <a:off x="336589" y="6157498"/>
            <a:ext cx="4464496" cy="819150"/>
          </a:xfrm>
        </p:spPr>
        <p:txBody>
          <a:bodyPr/>
          <a:lstStyle/>
          <a:p>
            <a:r>
              <a:rPr lang="en-AU"/>
              <a:t>Source:  </a:t>
            </a:r>
            <a:r>
              <a:rPr lang="en-AU">
                <a:hlinkClick r:id="rId4">
                  <a:extLst>
                    <a:ext uri="{A12FA001-AC4F-418D-AE19-62706E023703}">
                      <ahyp:hlinkClr xmlns:ahyp="http://schemas.microsoft.com/office/drawing/2018/hyperlinkcolor" val="tx"/>
                    </a:ext>
                  </a:extLst>
                </a:hlinkClick>
              </a:rPr>
              <a:t>https://www.unhcr.org/globaltrends2018/</a:t>
            </a:r>
            <a:endParaRPr lang="en-AU"/>
          </a:p>
          <a:p>
            <a:endParaRPr lang="en-AU"/>
          </a:p>
        </p:txBody>
      </p:sp>
    </p:spTree>
    <p:extLst>
      <p:ext uri="{BB962C8B-B14F-4D97-AF65-F5344CB8AC3E}">
        <p14:creationId xmlns:p14="http://schemas.microsoft.com/office/powerpoint/2010/main" val="24905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C39BF01-AB23-4E72-891B-73265DECC284}"/>
              </a:ext>
            </a:extLst>
          </p:cNvPr>
          <p:cNvGraphicFramePr>
            <a:graphicFrameLocks noGrp="1"/>
          </p:cNvGraphicFramePr>
          <p:nvPr>
            <p:extLst>
              <p:ext uri="{D42A27DB-BD31-4B8C-83A1-F6EECF244321}">
                <p14:modId xmlns:p14="http://schemas.microsoft.com/office/powerpoint/2010/main" val="277345876"/>
              </p:ext>
            </p:extLst>
          </p:nvPr>
        </p:nvGraphicFramePr>
        <p:xfrm>
          <a:off x="656868" y="1340768"/>
          <a:ext cx="7416822" cy="4168424"/>
        </p:xfrm>
        <a:graphic>
          <a:graphicData uri="http://schemas.openxmlformats.org/drawingml/2006/table">
            <a:tbl>
              <a:tblPr firstRow="1" firstCol="1" bandRow="1">
                <a:tableStyleId>{073A0DAA-6AF3-43AB-8588-CEC1D06C72B9}</a:tableStyleId>
              </a:tblPr>
              <a:tblGrid>
                <a:gridCol w="2472000">
                  <a:extLst>
                    <a:ext uri="{9D8B030D-6E8A-4147-A177-3AD203B41FA5}">
                      <a16:colId xmlns:a16="http://schemas.microsoft.com/office/drawing/2014/main" val="3352876452"/>
                    </a:ext>
                  </a:extLst>
                </a:gridCol>
                <a:gridCol w="2472000">
                  <a:extLst>
                    <a:ext uri="{9D8B030D-6E8A-4147-A177-3AD203B41FA5}">
                      <a16:colId xmlns:a16="http://schemas.microsoft.com/office/drawing/2014/main" val="3498597180"/>
                    </a:ext>
                  </a:extLst>
                </a:gridCol>
                <a:gridCol w="2472822">
                  <a:extLst>
                    <a:ext uri="{9D8B030D-6E8A-4147-A177-3AD203B41FA5}">
                      <a16:colId xmlns:a16="http://schemas.microsoft.com/office/drawing/2014/main" val="361947689"/>
                    </a:ext>
                  </a:extLst>
                </a:gridCol>
              </a:tblGrid>
              <a:tr h="133783">
                <a:tc>
                  <a:txBody>
                    <a:bodyPr/>
                    <a:lstStyle/>
                    <a:p>
                      <a:pPr algn="ct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Civics and Citizenship</a:t>
                      </a:r>
                      <a:endParaRPr lang="en-AU" sz="9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950">
                          <a:solidFill>
                            <a:schemeClr val="tx1"/>
                          </a:solidFill>
                          <a:effectLst/>
                          <a:latin typeface="Arial"/>
                          <a:cs typeface="Arial"/>
                        </a:rPr>
                        <a:t>History</a:t>
                      </a:r>
                      <a:endParaRPr lang="en-AU" sz="950">
                        <a:solidFill>
                          <a:schemeClr val="tx1"/>
                        </a:solidFill>
                        <a:effectLst/>
                        <a:latin typeface="Arial"/>
                        <a:ea typeface="Calibri" panose="020F0502020204030204" pitchFamily="34" charset="0"/>
                        <a:cs typeface="Arial"/>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AU" sz="950">
                          <a:solidFill>
                            <a:schemeClr val="tx1"/>
                          </a:solidFill>
                          <a:effectLst/>
                          <a:latin typeface="Arial"/>
                          <a:cs typeface="Arial"/>
                        </a:rPr>
                        <a:t>Geography</a:t>
                      </a:r>
                      <a:endParaRPr lang="en-AU" sz="950">
                        <a:solidFill>
                          <a:schemeClr val="tx1"/>
                        </a:solidFill>
                        <a:effectLst/>
                        <a:latin typeface="Arial"/>
                        <a:ea typeface="Calibri" panose="020F0502020204030204" pitchFamily="34" charset="0"/>
                        <a:cs typeface="Arial"/>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61838"/>
                  </a:ext>
                </a:extLst>
              </a:tr>
              <a:tr h="1143814">
                <a:tc>
                  <a:txBody>
                    <a:bodyPr/>
                    <a:lstStyle/>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Year 5:  </a:t>
                      </a: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How and why do people participate in groups to achieve shared goals?</a:t>
                      </a: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 How people with shared beliefs and values work together to achieve a civic goal (ACHASSK118)</a:t>
                      </a: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 </a:t>
                      </a:r>
                      <a:endParaRPr lang="en-AU" sz="9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950" b="1">
                          <a:solidFill>
                            <a:schemeClr val="tx1"/>
                          </a:solidFill>
                          <a:effectLst/>
                          <a:latin typeface="Arial"/>
                          <a:cs typeface="Arial"/>
                        </a:rPr>
                        <a:t>Year 5</a:t>
                      </a:r>
                      <a:r>
                        <a:rPr lang="en-AU" sz="950">
                          <a:solidFill>
                            <a:schemeClr val="tx1"/>
                          </a:solidFill>
                          <a:effectLst/>
                          <a:latin typeface="Arial"/>
                          <a:cs typeface="Arial"/>
                        </a:rPr>
                        <a:t>:</a:t>
                      </a: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The reasons people migrated to Australia and the experiences and contributions of a particular migrant group within a colony (ACHASSK109)</a:t>
                      </a:r>
                      <a:endParaRPr lang="en-AU" sz="9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950" b="1">
                          <a:solidFill>
                            <a:schemeClr val="tx1"/>
                          </a:solidFill>
                          <a:effectLst/>
                          <a:latin typeface="Arial"/>
                          <a:cs typeface="Arial"/>
                        </a:rPr>
                        <a:t>Year 6:</a:t>
                      </a: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What are Australia’s global connections between people and places?</a:t>
                      </a:r>
                    </a:p>
                    <a:p>
                      <a:pPr>
                        <a:lnSpc>
                          <a:spcPct val="107000"/>
                        </a:lnSpc>
                        <a:spcAft>
                          <a:spcPts val="0"/>
                        </a:spcAft>
                      </a:pPr>
                      <a:endParaRPr lang="en-AU" sz="95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Australia’s connections with other countries and how these change people and places (ACHASSK141)</a:t>
                      </a:r>
                      <a:endParaRPr lang="en-AU" sz="9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983086"/>
                  </a:ext>
                </a:extLst>
              </a:tr>
              <a:tr h="1143814">
                <a:tc>
                  <a:txBody>
                    <a:bodyPr/>
                    <a:lstStyle/>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Year 6: </a:t>
                      </a: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What does it mean to be an Australian citizen?</a:t>
                      </a: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 The obligations citizens may consider they have beyond their own national borders as active and informed global citizens (ACHASSK148)</a:t>
                      </a:r>
                      <a:endParaRPr lang="en-AU" sz="9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950" b="1">
                          <a:solidFill>
                            <a:schemeClr val="tx1"/>
                          </a:solidFill>
                          <a:effectLst/>
                          <a:latin typeface="Arial"/>
                          <a:cs typeface="Arial"/>
                        </a:rPr>
                        <a:t>Year 6: </a:t>
                      </a:r>
                    </a:p>
                    <a:p>
                      <a:pPr>
                        <a:lnSpc>
                          <a:spcPct val="107000"/>
                        </a:lnSpc>
                        <a:spcAft>
                          <a:spcPts val="0"/>
                        </a:spcAft>
                      </a:pPr>
                      <a:r>
                        <a:rPr lang="en-AU" sz="950">
                          <a:solidFill>
                            <a:schemeClr val="tx1"/>
                          </a:solidFill>
                          <a:effectLst/>
                          <a:latin typeface="Arial"/>
                          <a:cs typeface="Arial"/>
                        </a:rPr>
                        <a:t>Who are the people who came to Australia? Why did they come?</a:t>
                      </a:r>
                    </a:p>
                    <a:p>
                      <a:pPr>
                        <a:lnSpc>
                          <a:spcPct val="107000"/>
                        </a:lnSpc>
                        <a:spcAft>
                          <a:spcPts val="0"/>
                        </a:spcAft>
                      </a:pPr>
                      <a:endParaRPr lang="en-AU" sz="950">
                        <a:solidFill>
                          <a:schemeClr val="tx1"/>
                        </a:solidFill>
                        <a:effectLst/>
                        <a:latin typeface="Arial"/>
                        <a:cs typeface="Arial"/>
                      </a:endParaRPr>
                    </a:p>
                    <a:p>
                      <a:pPr>
                        <a:lnSpc>
                          <a:spcPct val="107000"/>
                        </a:lnSpc>
                        <a:spcAft>
                          <a:spcPts val="0"/>
                        </a:spcAft>
                      </a:pPr>
                      <a:r>
                        <a:rPr lang="en-AU" sz="950">
                          <a:solidFill>
                            <a:schemeClr val="tx1"/>
                          </a:solidFill>
                          <a:effectLst/>
                          <a:latin typeface="Arial"/>
                          <a:cs typeface="Arial"/>
                        </a:rPr>
                        <a:t>Stories of groups of people who migrated to Australia since Federation (including from ONE country of the Asia region) and reasons they migrated (ACHASSK136)</a:t>
                      </a:r>
                      <a:endParaRPr lang="en-AU" sz="950">
                        <a:solidFill>
                          <a:schemeClr val="tx1"/>
                        </a:solidFill>
                        <a:effectLst/>
                        <a:latin typeface="Arial"/>
                        <a:ea typeface="Calibri" panose="020F0502020204030204" pitchFamily="34" charset="0"/>
                        <a:cs typeface="Arial"/>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 </a:t>
                      </a:r>
                      <a:endParaRPr lang="en-AU" sz="9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710865"/>
                  </a:ext>
                </a:extLst>
              </a:tr>
              <a:tr h="364524">
                <a:tc gridSpan="3">
                  <a:txBody>
                    <a:bodyPr/>
                    <a:lstStyle/>
                    <a:p>
                      <a:pPr algn="ct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GENERAL CAPABILITIES</a:t>
                      </a:r>
                    </a:p>
                    <a:p>
                      <a:pPr algn="ct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Level 4 - by the end of Year 6</a:t>
                      </a: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12182754"/>
                  </a:ext>
                </a:extLst>
              </a:tr>
              <a:tr h="1288104">
                <a:tc>
                  <a:txBody>
                    <a:bodyPr/>
                    <a:lstStyle/>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Intercultural Understanding (Level 4)</a:t>
                      </a:r>
                    </a:p>
                    <a:p>
                      <a:pPr>
                        <a:lnSpc>
                          <a:spcPct val="107000"/>
                        </a:lnSpc>
                        <a:spcAft>
                          <a:spcPts val="0"/>
                        </a:spcAft>
                      </a:pPr>
                      <a:r>
                        <a:rPr lang="en-AU" sz="950" b="0" u="sng">
                          <a:solidFill>
                            <a:schemeClr val="tx1"/>
                          </a:solidFill>
                          <a:effectLst/>
                          <a:latin typeface="Arial" panose="020B0604020202020204" pitchFamily="34" charset="0"/>
                          <a:cs typeface="Arial" panose="020B0604020202020204" pitchFamily="34" charset="0"/>
                        </a:rPr>
                        <a:t>Interacting and Empathising with Others:</a:t>
                      </a:r>
                      <a:endParaRPr lang="en-AU" sz="950" b="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Empathise with others</a:t>
                      </a: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Consider and develop multiple perspectives</a:t>
                      </a:r>
                    </a:p>
                    <a:p>
                      <a:pPr>
                        <a:lnSpc>
                          <a:spcPct val="107000"/>
                        </a:lnSpc>
                        <a:spcAft>
                          <a:spcPts val="0"/>
                        </a:spcAft>
                      </a:pPr>
                      <a:r>
                        <a:rPr lang="en-AU" sz="950" b="0" u="sng">
                          <a:solidFill>
                            <a:schemeClr val="tx1"/>
                          </a:solidFill>
                          <a:effectLst/>
                          <a:latin typeface="Arial" panose="020B0604020202020204" pitchFamily="34" charset="0"/>
                          <a:cs typeface="Arial" panose="020B0604020202020204" pitchFamily="34" charset="0"/>
                        </a:rPr>
                        <a:t>Reflecting on Intercultural Experiences and Taking Responsibility:</a:t>
                      </a:r>
                      <a:endParaRPr lang="en-AU" sz="950" b="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Reflect on intercultural experiences</a:t>
                      </a:r>
                    </a:p>
                    <a:p>
                      <a:pPr>
                        <a:lnSpc>
                          <a:spcPct val="107000"/>
                        </a:lnSpc>
                        <a:spcAft>
                          <a:spcPts val="0"/>
                        </a:spcAft>
                      </a:pPr>
                      <a:r>
                        <a:rPr lang="en-AU" sz="950" b="0">
                          <a:solidFill>
                            <a:schemeClr val="tx1"/>
                          </a:solidFill>
                          <a:effectLst/>
                          <a:latin typeface="Arial" panose="020B0604020202020204" pitchFamily="34" charset="0"/>
                          <a:cs typeface="Arial" panose="020B0604020202020204" pitchFamily="34" charset="0"/>
                        </a:rPr>
                        <a:t>Challenge stereotypes and prejudice</a:t>
                      </a:r>
                      <a:endParaRPr lang="en-AU" sz="95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950" b="1">
                          <a:solidFill>
                            <a:schemeClr val="tx1"/>
                          </a:solidFill>
                          <a:effectLst/>
                          <a:latin typeface="Arial"/>
                          <a:cs typeface="Arial"/>
                        </a:rPr>
                        <a:t>Personal and Social Capabilities (Level 4)</a:t>
                      </a:r>
                    </a:p>
                    <a:p>
                      <a:pPr>
                        <a:lnSpc>
                          <a:spcPct val="107000"/>
                        </a:lnSpc>
                        <a:spcAft>
                          <a:spcPts val="0"/>
                        </a:spcAft>
                      </a:pPr>
                      <a:r>
                        <a:rPr lang="en-AU" sz="950" u="sng">
                          <a:solidFill>
                            <a:schemeClr val="tx1"/>
                          </a:solidFill>
                          <a:effectLst/>
                          <a:latin typeface="Arial"/>
                          <a:cs typeface="Arial"/>
                        </a:rPr>
                        <a:t>Social Awareness:</a:t>
                      </a:r>
                      <a:endParaRPr lang="en-AU" sz="950">
                        <a:solidFill>
                          <a:schemeClr val="tx1"/>
                        </a:solidFill>
                        <a:effectLst/>
                        <a:latin typeface="Arial"/>
                        <a:cs typeface="Arial"/>
                      </a:endParaRPr>
                    </a:p>
                    <a:p>
                      <a:pPr>
                        <a:lnSpc>
                          <a:spcPct val="107000"/>
                        </a:lnSpc>
                        <a:spcAft>
                          <a:spcPts val="0"/>
                        </a:spcAft>
                      </a:pPr>
                      <a:r>
                        <a:rPr lang="en-AU" sz="950">
                          <a:solidFill>
                            <a:schemeClr val="tx1"/>
                          </a:solidFill>
                          <a:effectLst/>
                          <a:latin typeface="Arial"/>
                          <a:cs typeface="Arial"/>
                        </a:rPr>
                        <a:t>Contribute to civil society</a:t>
                      </a:r>
                    </a:p>
                    <a:p>
                      <a:pPr>
                        <a:lnSpc>
                          <a:spcPct val="107000"/>
                        </a:lnSpc>
                        <a:spcAft>
                          <a:spcPts val="0"/>
                        </a:spcAft>
                      </a:pPr>
                      <a:r>
                        <a:rPr lang="en-AU" sz="950" u="sng">
                          <a:solidFill>
                            <a:schemeClr val="tx1"/>
                          </a:solidFill>
                          <a:effectLst/>
                          <a:latin typeface="Arial"/>
                          <a:cs typeface="Arial"/>
                        </a:rPr>
                        <a:t>Social Management:</a:t>
                      </a:r>
                      <a:endParaRPr lang="en-AU" sz="950">
                        <a:solidFill>
                          <a:schemeClr val="tx1"/>
                        </a:solidFill>
                        <a:effectLst/>
                        <a:latin typeface="Arial"/>
                        <a:cs typeface="Arial"/>
                      </a:endParaRPr>
                    </a:p>
                    <a:p>
                      <a:pPr>
                        <a:lnSpc>
                          <a:spcPct val="107000"/>
                        </a:lnSpc>
                        <a:spcAft>
                          <a:spcPts val="0"/>
                        </a:spcAft>
                      </a:pPr>
                      <a:r>
                        <a:rPr lang="en-AU" sz="950">
                          <a:solidFill>
                            <a:schemeClr val="tx1"/>
                          </a:solidFill>
                          <a:effectLst/>
                          <a:latin typeface="Arial"/>
                          <a:cs typeface="Arial"/>
                        </a:rPr>
                        <a:t>Negotiate and resolve conflict</a:t>
                      </a:r>
                      <a:endParaRPr lang="en-AU" sz="950">
                        <a:solidFill>
                          <a:schemeClr val="tx1"/>
                        </a:solidFill>
                        <a:effectLst/>
                        <a:latin typeface="Arial"/>
                        <a:ea typeface="Calibri" panose="020F0502020204030204" pitchFamily="34" charset="0"/>
                        <a:cs typeface="Arial"/>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AU" sz="950" b="1">
                          <a:solidFill>
                            <a:schemeClr val="tx1"/>
                          </a:solidFill>
                          <a:effectLst/>
                          <a:latin typeface="Arial"/>
                          <a:cs typeface="Arial"/>
                        </a:rPr>
                        <a:t>Ethical Understanding (Level 4) </a:t>
                      </a:r>
                      <a:endParaRPr lang="en-AU" sz="95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AU" sz="950" u="sng">
                          <a:solidFill>
                            <a:schemeClr val="tx1"/>
                          </a:solidFill>
                          <a:effectLst/>
                          <a:latin typeface="Arial" panose="020B0604020202020204" pitchFamily="34" charset="0"/>
                          <a:cs typeface="Arial" panose="020B0604020202020204" pitchFamily="34" charset="0"/>
                        </a:rPr>
                        <a:t>Understanding Ethical Concepts and Issues:</a:t>
                      </a:r>
                      <a:endParaRPr lang="en-AU" sz="95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Explore ethical concepts in context</a:t>
                      </a:r>
                    </a:p>
                    <a:p>
                      <a:pPr>
                        <a:lnSpc>
                          <a:spcPct val="107000"/>
                        </a:lnSpc>
                        <a:spcAft>
                          <a:spcPts val="0"/>
                        </a:spcAft>
                      </a:pPr>
                      <a:r>
                        <a:rPr lang="en-AU" sz="950" u="sng">
                          <a:solidFill>
                            <a:schemeClr val="tx1"/>
                          </a:solidFill>
                          <a:effectLst/>
                          <a:latin typeface="Arial" panose="020B0604020202020204" pitchFamily="34" charset="0"/>
                          <a:cs typeface="Arial" panose="020B0604020202020204" pitchFamily="34" charset="0"/>
                        </a:rPr>
                        <a:t>Reasoning in Decision Making and Actions:</a:t>
                      </a:r>
                      <a:endParaRPr lang="en-AU" sz="95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Reason and make ethical decisions</a:t>
                      </a:r>
                    </a:p>
                    <a:p>
                      <a:pPr>
                        <a:lnSpc>
                          <a:spcPct val="107000"/>
                        </a:lnSpc>
                        <a:spcAft>
                          <a:spcPts val="0"/>
                        </a:spcAft>
                      </a:pPr>
                      <a:r>
                        <a:rPr lang="en-AU" sz="950">
                          <a:solidFill>
                            <a:schemeClr val="tx1"/>
                          </a:solidFill>
                          <a:effectLst/>
                          <a:latin typeface="Arial" panose="020B0604020202020204" pitchFamily="34" charset="0"/>
                          <a:cs typeface="Arial" panose="020B0604020202020204" pitchFamily="34" charset="0"/>
                        </a:rPr>
                        <a:t>Consider consequences</a:t>
                      </a:r>
                      <a:endParaRPr lang="en-AU" sz="95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6041" marR="4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0573436"/>
                  </a:ext>
                </a:extLst>
              </a:tr>
            </a:tbl>
          </a:graphicData>
        </a:graphic>
      </p:graphicFrame>
      <p:sp>
        <p:nvSpPr>
          <p:cNvPr id="4" name="Title 3">
            <a:extLst>
              <a:ext uri="{FF2B5EF4-FFF2-40B4-BE49-F238E27FC236}">
                <a16:creationId xmlns:a16="http://schemas.microsoft.com/office/drawing/2014/main" id="{503905B8-7992-46A9-A3BF-36BED2DF26E3}"/>
              </a:ext>
            </a:extLst>
          </p:cNvPr>
          <p:cNvSpPr>
            <a:spLocks noGrp="1"/>
          </p:cNvSpPr>
          <p:nvPr>
            <p:ph type="title"/>
          </p:nvPr>
        </p:nvSpPr>
        <p:spPr>
          <a:xfrm>
            <a:off x="539552" y="413792"/>
            <a:ext cx="7956748" cy="1018592"/>
          </a:xfrm>
        </p:spPr>
        <p:txBody>
          <a:bodyPr/>
          <a:lstStyle/>
          <a:p>
            <a:r>
              <a:rPr lang="en-AU"/>
              <a:t>Curriculum Links</a:t>
            </a:r>
          </a:p>
        </p:txBody>
      </p:sp>
    </p:spTree>
    <p:extLst>
      <p:ext uri="{BB962C8B-B14F-4D97-AF65-F5344CB8AC3E}">
        <p14:creationId xmlns:p14="http://schemas.microsoft.com/office/powerpoint/2010/main" val="361380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260188" y="1303377"/>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6" name="Text Placeholder 1"/>
          <p:cNvSpPr txBox="1">
            <a:spLocks/>
          </p:cNvSpPr>
          <p:nvPr/>
        </p:nvSpPr>
        <p:spPr bwMode="auto">
          <a:xfrm>
            <a:off x="467545" y="2209237"/>
            <a:ext cx="3609664" cy="2059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FontTx/>
              <a:buNone/>
              <a:defRPr sz="1050" kern="1200">
                <a:solidFill>
                  <a:schemeClr val="bg1"/>
                </a:solidFill>
                <a:latin typeface="Arial"/>
                <a:ea typeface="+mn-ea"/>
                <a:cs typeface="Arial"/>
              </a:defRPr>
            </a:lvl1pPr>
            <a:lvl2pPr marL="457200" indent="0" algn="l" defTabSz="457200" rtl="0" eaLnBrk="0" fontAlgn="base" hangingPunct="0">
              <a:spcBef>
                <a:spcPct val="20000"/>
              </a:spcBef>
              <a:spcAft>
                <a:spcPct val="0"/>
              </a:spcAft>
              <a:buFontTx/>
              <a:buNone/>
              <a:defRPr sz="1400" kern="1200">
                <a:solidFill>
                  <a:schemeClr val="tx1"/>
                </a:solidFill>
                <a:latin typeface=""/>
                <a:ea typeface="+mn-ea"/>
                <a:cs typeface="+mn-cs"/>
              </a:defRPr>
            </a:lvl2pPr>
            <a:lvl3pPr marL="914400" indent="0" algn="l" defTabSz="457200" rtl="0" eaLnBrk="0" fontAlgn="base" hangingPunct="0">
              <a:spcBef>
                <a:spcPct val="20000"/>
              </a:spcBef>
              <a:spcAft>
                <a:spcPct val="0"/>
              </a:spcAft>
              <a:buFontTx/>
              <a:buNone/>
              <a:defRPr sz="1400" kern="1200">
                <a:solidFill>
                  <a:schemeClr val="tx1"/>
                </a:solidFill>
                <a:latin typeface=""/>
                <a:ea typeface="+mn-ea"/>
                <a:cs typeface="+mn-cs"/>
              </a:defRPr>
            </a:lvl3pPr>
            <a:lvl4pPr marL="1371600" indent="0" algn="l" defTabSz="457200" rtl="0" eaLnBrk="0" fontAlgn="base" hangingPunct="0">
              <a:spcBef>
                <a:spcPct val="20000"/>
              </a:spcBef>
              <a:spcAft>
                <a:spcPct val="0"/>
              </a:spcAft>
              <a:buFontTx/>
              <a:buNone/>
              <a:defRPr sz="1400" kern="1200">
                <a:solidFill>
                  <a:schemeClr val="tx1"/>
                </a:solidFill>
                <a:latin typeface=""/>
                <a:ea typeface="+mn-ea"/>
                <a:cs typeface="+mn-cs"/>
              </a:defRPr>
            </a:lvl4pPr>
            <a:lvl5pPr marL="1828800" indent="0" algn="l" defTabSz="457200" rtl="0" eaLnBrk="0" fontAlgn="base" hangingPunct="0">
              <a:spcBef>
                <a:spcPct val="20000"/>
              </a:spcBef>
              <a:spcAft>
                <a:spcPct val="0"/>
              </a:spcAft>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AU" altLang="en-US" sz="2400" b="1">
                <a:solidFill>
                  <a:schemeClr val="tx1"/>
                </a:solidFill>
                <a:latin typeface="Arial" panose="020B0604020202020204" pitchFamily="34" charset="0"/>
                <a:ea typeface="Roboto Medium" panose="02000000000000000000" pitchFamily="2" charset="0"/>
                <a:cs typeface="Arial" panose="020B0604020202020204" pitchFamily="34" charset="0"/>
              </a:rPr>
              <a:t>It is estimated that there are more than 41.3 million internally displaced people in the world.</a:t>
            </a:r>
          </a:p>
        </p:txBody>
      </p:sp>
      <p:sp>
        <p:nvSpPr>
          <p:cNvPr id="7" name="Freeform 1"/>
          <p:cNvSpPr>
            <a:spLocks noChangeArrowheads="1"/>
          </p:cNvSpPr>
          <p:nvPr/>
        </p:nvSpPr>
        <p:spPr bwMode="auto">
          <a:xfrm>
            <a:off x="4644008" y="1325216"/>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a:stretch>
          </a:blipFill>
          <a:ln>
            <a:noFill/>
          </a:ln>
        </p:spPr>
        <p:txBody>
          <a:bodyPr wrap="none" anchor="ctr"/>
          <a:lstStyle/>
          <a:p>
            <a:endParaRPr lang="en-AU"/>
          </a:p>
        </p:txBody>
      </p:sp>
      <p:sp>
        <p:nvSpPr>
          <p:cNvPr id="8" name="TextBox 7"/>
          <p:cNvSpPr txBox="1"/>
          <p:nvPr/>
        </p:nvSpPr>
        <p:spPr>
          <a:xfrm>
            <a:off x="4788024" y="5130840"/>
            <a:ext cx="3636839" cy="246221"/>
          </a:xfrm>
          <a:prstGeom prst="rect">
            <a:avLst/>
          </a:prstGeom>
          <a:noFill/>
        </p:spPr>
        <p:txBody>
          <a:bodyPr wrap="square" rtlCol="0">
            <a:spAutoFit/>
          </a:bodyPr>
          <a:lstStyle/>
          <a:p>
            <a:pPr algn="r"/>
            <a:r>
              <a:rPr lang="en-AU" sz="1000">
                <a:solidFill>
                  <a:schemeClr val="bg1"/>
                </a:solidFill>
                <a:latin typeface="Arial" panose="020B0604020202020204" pitchFamily="34" charset="0"/>
                <a:cs typeface="Arial" panose="020B0604020202020204" pitchFamily="34" charset="0"/>
              </a:rPr>
              <a:t>Photo credit: Caritas Australia</a:t>
            </a:r>
          </a:p>
        </p:txBody>
      </p:sp>
      <p:sp>
        <p:nvSpPr>
          <p:cNvPr id="4" name="Text Placeholder 3">
            <a:extLst>
              <a:ext uri="{FF2B5EF4-FFF2-40B4-BE49-F238E27FC236}">
                <a16:creationId xmlns:a16="http://schemas.microsoft.com/office/drawing/2014/main" id="{5E8C2CA2-BFC5-4A0E-B4C8-598E1D12B51F}"/>
              </a:ext>
            </a:extLst>
          </p:cNvPr>
          <p:cNvSpPr>
            <a:spLocks noGrp="1"/>
          </p:cNvSpPr>
          <p:nvPr>
            <p:ph type="body" sz="quarter" idx="11"/>
          </p:nvPr>
        </p:nvSpPr>
        <p:spPr>
          <a:xfrm>
            <a:off x="336589" y="6104086"/>
            <a:ext cx="4464496" cy="819150"/>
          </a:xfrm>
        </p:spPr>
        <p:txBody>
          <a:bodyPr/>
          <a:lstStyle/>
          <a:p>
            <a:r>
              <a:rPr lang="en-AU"/>
              <a:t>Source: </a:t>
            </a:r>
            <a:r>
              <a:rPr lang="en-AU">
                <a:hlinkClick r:id="rId4">
                  <a:extLst>
                    <a:ext uri="{A12FA001-AC4F-418D-AE19-62706E023703}">
                      <ahyp:hlinkClr xmlns:ahyp="http://schemas.microsoft.com/office/drawing/2018/hyperlinkcolor" val="tx"/>
                    </a:ext>
                  </a:extLst>
                </a:hlinkClick>
              </a:rPr>
              <a:t>https://www.unhcr.org/globaltrends2018/</a:t>
            </a:r>
            <a:endParaRPr lang="en-AU"/>
          </a:p>
          <a:p>
            <a:endParaRPr lang="en-AU"/>
          </a:p>
        </p:txBody>
      </p:sp>
    </p:spTree>
    <p:extLst>
      <p:ext uri="{BB962C8B-B14F-4D97-AF65-F5344CB8AC3E}">
        <p14:creationId xmlns:p14="http://schemas.microsoft.com/office/powerpoint/2010/main" val="5201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260188" y="1303377"/>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sp>
        <p:nvSpPr>
          <p:cNvPr id="6" name="Text Placeholder 1"/>
          <p:cNvSpPr txBox="1">
            <a:spLocks/>
          </p:cNvSpPr>
          <p:nvPr/>
        </p:nvSpPr>
        <p:spPr bwMode="auto">
          <a:xfrm>
            <a:off x="467545" y="1513597"/>
            <a:ext cx="3609664" cy="338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FontTx/>
              <a:buNone/>
              <a:defRPr sz="1050" kern="1200">
                <a:solidFill>
                  <a:schemeClr val="bg1"/>
                </a:solidFill>
                <a:latin typeface="Arial"/>
                <a:ea typeface="+mn-ea"/>
                <a:cs typeface="Arial"/>
              </a:defRPr>
            </a:lvl1pPr>
            <a:lvl2pPr marL="457200" indent="0" algn="l" defTabSz="457200" rtl="0" eaLnBrk="0" fontAlgn="base" hangingPunct="0">
              <a:spcBef>
                <a:spcPct val="20000"/>
              </a:spcBef>
              <a:spcAft>
                <a:spcPct val="0"/>
              </a:spcAft>
              <a:buFontTx/>
              <a:buNone/>
              <a:defRPr sz="1400" kern="1200">
                <a:solidFill>
                  <a:schemeClr val="tx1"/>
                </a:solidFill>
                <a:latin typeface=""/>
                <a:ea typeface="+mn-ea"/>
                <a:cs typeface="+mn-cs"/>
              </a:defRPr>
            </a:lvl2pPr>
            <a:lvl3pPr marL="914400" indent="0" algn="l" defTabSz="457200" rtl="0" eaLnBrk="0" fontAlgn="base" hangingPunct="0">
              <a:spcBef>
                <a:spcPct val="20000"/>
              </a:spcBef>
              <a:spcAft>
                <a:spcPct val="0"/>
              </a:spcAft>
              <a:buFontTx/>
              <a:buNone/>
              <a:defRPr sz="1400" kern="1200">
                <a:solidFill>
                  <a:schemeClr val="tx1"/>
                </a:solidFill>
                <a:latin typeface=""/>
                <a:ea typeface="+mn-ea"/>
                <a:cs typeface="+mn-cs"/>
              </a:defRPr>
            </a:lvl3pPr>
            <a:lvl4pPr marL="1371600" indent="0" algn="l" defTabSz="457200" rtl="0" eaLnBrk="0" fontAlgn="base" hangingPunct="0">
              <a:spcBef>
                <a:spcPct val="20000"/>
              </a:spcBef>
              <a:spcAft>
                <a:spcPct val="0"/>
              </a:spcAft>
              <a:buFontTx/>
              <a:buNone/>
              <a:defRPr sz="1400" kern="1200">
                <a:solidFill>
                  <a:schemeClr val="tx1"/>
                </a:solidFill>
                <a:latin typeface=""/>
                <a:ea typeface="+mn-ea"/>
                <a:cs typeface="+mn-cs"/>
              </a:defRPr>
            </a:lvl4pPr>
            <a:lvl5pPr marL="1828800" indent="0" algn="l" defTabSz="457200" rtl="0" eaLnBrk="0" fontAlgn="base" hangingPunct="0">
              <a:spcBef>
                <a:spcPct val="20000"/>
              </a:spcBef>
              <a:spcAft>
                <a:spcPct val="0"/>
              </a:spcAft>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AU" altLang="en-US" sz="2400" b="1">
                <a:solidFill>
                  <a:schemeClr val="tx1"/>
                </a:solidFill>
                <a:latin typeface="Arial" panose="020B0604020202020204" pitchFamily="34" charset="0"/>
                <a:ea typeface="Roboto Medium" panose="02000000000000000000" pitchFamily="2" charset="0"/>
                <a:cs typeface="Arial" panose="020B0604020202020204" pitchFamily="34" charset="0"/>
              </a:rPr>
              <a:t>The UN has data on 3.9 million people who are considered ‘stateless’: </a:t>
            </a:r>
          </a:p>
          <a:p>
            <a:pPr eaLnBrk="1" hangingPunct="1">
              <a:spcBef>
                <a:spcPts val="24"/>
              </a:spcBef>
            </a:pPr>
            <a:r>
              <a:rPr lang="en-AU" altLang="en-US" sz="2400" b="1">
                <a:solidFill>
                  <a:schemeClr val="tx1"/>
                </a:solidFill>
                <a:latin typeface="Arial" panose="020B0604020202020204" pitchFamily="34" charset="0"/>
                <a:ea typeface="Roboto Medium" panose="02000000000000000000" pitchFamily="2" charset="0"/>
                <a:cs typeface="Arial" panose="020B0604020202020204" pitchFamily="34" charset="0"/>
              </a:rPr>
              <a:t>that is, they have no country that recognises them as citizens, however it is believed there are millions more. </a:t>
            </a:r>
          </a:p>
        </p:txBody>
      </p:sp>
      <p:sp>
        <p:nvSpPr>
          <p:cNvPr id="7" name="Freeform 1"/>
          <p:cNvSpPr>
            <a:spLocks noChangeArrowheads="1"/>
          </p:cNvSpPr>
          <p:nvPr/>
        </p:nvSpPr>
        <p:spPr bwMode="auto">
          <a:xfrm>
            <a:off x="4644008" y="1308448"/>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screen">
              <a:extLst>
                <a:ext uri="{28A0092B-C50C-407E-A947-70E740481C1C}">
                  <a14:useLocalDpi xmlns:a14="http://schemas.microsoft.com/office/drawing/2010/main"/>
                </a:ext>
              </a:extLst>
            </a:blip>
            <a:srcRect/>
            <a:stretch>
              <a:fillRect l="11"/>
            </a:stretch>
          </a:blipFill>
          <a:ln>
            <a:noFill/>
          </a:ln>
        </p:spPr>
        <p:txBody>
          <a:bodyPr wrap="none" anchor="ctr"/>
          <a:lstStyle/>
          <a:p>
            <a:endParaRPr lang="en-AU"/>
          </a:p>
        </p:txBody>
      </p:sp>
      <p:sp>
        <p:nvSpPr>
          <p:cNvPr id="8" name="TextBox 7"/>
          <p:cNvSpPr txBox="1"/>
          <p:nvPr/>
        </p:nvSpPr>
        <p:spPr>
          <a:xfrm>
            <a:off x="4788024" y="5130840"/>
            <a:ext cx="3636839" cy="246221"/>
          </a:xfrm>
          <a:prstGeom prst="rect">
            <a:avLst/>
          </a:prstGeom>
          <a:noFill/>
        </p:spPr>
        <p:txBody>
          <a:bodyPr wrap="square" rtlCol="0">
            <a:spAutoFit/>
          </a:bodyPr>
          <a:lstStyle/>
          <a:p>
            <a:pPr algn="r"/>
            <a:r>
              <a:rPr lang="en-AU" sz="1000">
                <a:solidFill>
                  <a:schemeClr val="bg1"/>
                </a:solidFill>
                <a:latin typeface="Arial" panose="020B0604020202020204" pitchFamily="34" charset="0"/>
                <a:cs typeface="Arial" panose="020B0604020202020204" pitchFamily="34" charset="0"/>
              </a:rPr>
              <a:t>Photo credit: Oliver White / Caritas Australia</a:t>
            </a:r>
          </a:p>
        </p:txBody>
      </p:sp>
      <p:sp>
        <p:nvSpPr>
          <p:cNvPr id="4" name="Text Placeholder 3">
            <a:extLst>
              <a:ext uri="{FF2B5EF4-FFF2-40B4-BE49-F238E27FC236}">
                <a16:creationId xmlns:a16="http://schemas.microsoft.com/office/drawing/2014/main" id="{5C381C36-998B-4AB3-816C-AC5DA3532740}"/>
              </a:ext>
            </a:extLst>
          </p:cNvPr>
          <p:cNvSpPr>
            <a:spLocks noGrp="1"/>
          </p:cNvSpPr>
          <p:nvPr>
            <p:ph type="body" sz="quarter" idx="11"/>
          </p:nvPr>
        </p:nvSpPr>
        <p:spPr>
          <a:xfrm>
            <a:off x="336589" y="6125451"/>
            <a:ext cx="4464496" cy="819150"/>
          </a:xfrm>
        </p:spPr>
        <p:txBody>
          <a:bodyPr/>
          <a:lstStyle/>
          <a:p>
            <a:r>
              <a:rPr lang="en-AU"/>
              <a:t>Source: </a:t>
            </a:r>
            <a:r>
              <a:rPr lang="en-AU">
                <a:hlinkClick r:id="rId4">
                  <a:extLst>
                    <a:ext uri="{A12FA001-AC4F-418D-AE19-62706E023703}">
                      <ahyp:hlinkClr xmlns:ahyp="http://schemas.microsoft.com/office/drawing/2018/hyperlinkcolor" val="tx"/>
                    </a:ext>
                  </a:extLst>
                </a:hlinkClick>
              </a:rPr>
              <a:t>https://www.unhcr.org/globaltrends2018/</a:t>
            </a:r>
            <a:endParaRPr lang="en-AU"/>
          </a:p>
          <a:p>
            <a:endParaRPr lang="en-AU"/>
          </a:p>
        </p:txBody>
      </p:sp>
    </p:spTree>
    <p:extLst>
      <p:ext uri="{BB962C8B-B14F-4D97-AF65-F5344CB8AC3E}">
        <p14:creationId xmlns:p14="http://schemas.microsoft.com/office/powerpoint/2010/main" val="296120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935161" y="404664"/>
            <a:ext cx="7309247" cy="5180040"/>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8062" y="454248"/>
            <a:ext cx="7126287"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56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4338"/>
            <a:ext cx="8640960" cy="1143000"/>
          </a:xfrm>
        </p:spPr>
        <p:txBody>
          <a:bodyPr/>
          <a:lstStyle/>
          <a:p>
            <a:pPr algn="ctr" eaLnBrk="1" fontAlgn="auto" hangingPunct="1">
              <a:spcAft>
                <a:spcPts val="0"/>
              </a:spcAft>
              <a:defRPr/>
            </a:pPr>
            <a:r>
              <a:rPr lang="en-US" sz="3800">
                <a:latin typeface="Arial" panose="020B0604020202020204" pitchFamily="34" charset="0"/>
                <a:ea typeface="Roboto Medium" panose="02000000000000000000" pitchFamily="2" charset="0"/>
                <a:cs typeface="Arial" panose="020B0604020202020204" pitchFamily="34" charset="0"/>
              </a:rPr>
              <a:t>Caritas Australia’s Response</a:t>
            </a:r>
          </a:p>
        </p:txBody>
      </p:sp>
      <p:sp>
        <p:nvSpPr>
          <p:cNvPr id="33795" name="Text Placeholder 2"/>
          <p:cNvSpPr>
            <a:spLocks noGrp="1"/>
          </p:cNvSpPr>
          <p:nvPr>
            <p:ph type="body" sz="quarter" idx="10"/>
          </p:nvPr>
        </p:nvSpPr>
        <p:spPr bwMode="auto">
          <a:xfrm>
            <a:off x="548201" y="1196752"/>
            <a:ext cx="7956550" cy="4752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ltLang="en-US" sz="3400">
                <a:latin typeface="Arial" panose="020B0604020202020204" pitchFamily="34" charset="0"/>
                <a:ea typeface="Roboto Medium" panose="02000000000000000000" pitchFamily="2" charset="0"/>
                <a:cs typeface="Arial" panose="020B0604020202020204" pitchFamily="34" charset="0"/>
              </a:rPr>
              <a:t>Caritas Australia is the Catholic agency for international aid and development. </a:t>
            </a:r>
          </a:p>
          <a:p>
            <a:pPr eaLnBrk="1" hangingPunct="1"/>
            <a:br>
              <a:rPr lang="en-AU" altLang="en-US" sz="3400">
                <a:latin typeface="Arial" panose="020B0604020202020204" pitchFamily="34" charset="0"/>
                <a:ea typeface="Roboto Medium" panose="02000000000000000000" pitchFamily="2" charset="0"/>
                <a:cs typeface="Arial" panose="020B0604020202020204" pitchFamily="34" charset="0"/>
              </a:rPr>
            </a:br>
            <a:r>
              <a:rPr lang="en-AU" altLang="en-US" sz="3400">
                <a:latin typeface="Arial" panose="020B0604020202020204" pitchFamily="34" charset="0"/>
                <a:ea typeface="Roboto Medium" panose="02000000000000000000" pitchFamily="2" charset="0"/>
                <a:cs typeface="Arial" panose="020B0604020202020204" pitchFamily="34" charset="0"/>
              </a:rPr>
              <a:t>With your support we are able to work with refugees and internally displaced people, helping people rebuild their lives and future by providing:</a:t>
            </a:r>
          </a:p>
          <a:p>
            <a:pPr eaLnBrk="1" hangingPunct="1"/>
            <a:endParaRPr lang="en-AU" altLang="en-US">
              <a:latin typeface="Arial" pitchFamily="34" charset="0"/>
              <a:cs typeface="Arial" pitchFamily="34" charset="0"/>
            </a:endParaRPr>
          </a:p>
          <a:p>
            <a:pPr eaLnBrk="1" hangingPunct="1"/>
            <a:endParaRPr lang="en-US" altLang="en-US">
              <a:latin typeface="Arial" pitchFamily="34" charset="0"/>
              <a:cs typeface="Arial" pitchFamily="34" charset="0"/>
            </a:endParaRPr>
          </a:p>
        </p:txBody>
      </p:sp>
    </p:spTree>
    <p:extLst>
      <p:ext uri="{BB962C8B-B14F-4D97-AF65-F5344CB8AC3E}">
        <p14:creationId xmlns:p14="http://schemas.microsoft.com/office/powerpoint/2010/main" val="63116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7" name="Freeform 1"/>
          <p:cNvSpPr>
            <a:spLocks noChangeArrowheads="1"/>
          </p:cNvSpPr>
          <p:nvPr/>
        </p:nvSpPr>
        <p:spPr bwMode="auto">
          <a:xfrm>
            <a:off x="646468" y="4077072"/>
            <a:ext cx="2901950" cy="2104016"/>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Paul Jeffrey / ACT-Caritas</a:t>
            </a:r>
          </a:p>
          <a:p>
            <a:pPr eaLnBrk="1" hangingPunct="1"/>
            <a:endParaRPr lang="en-US" altLang="en-US">
              <a:latin typeface="Arial" pitchFamily="34" charset="0"/>
            </a:endParaRPr>
          </a:p>
        </p:txBody>
      </p:sp>
      <p:sp>
        <p:nvSpPr>
          <p:cNvPr id="36869" name="Text Placeholder 3"/>
          <p:cNvSpPr>
            <a:spLocks noGrp="1"/>
          </p:cNvSpPr>
          <p:nvPr>
            <p:ph type="body" sz="quarter" idx="4294967295"/>
          </p:nvPr>
        </p:nvSpPr>
        <p:spPr bwMode="auto">
          <a:xfrm>
            <a:off x="801249" y="4320879"/>
            <a:ext cx="2592387" cy="1860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4000">
                <a:solidFill>
                  <a:schemeClr val="bg1"/>
                </a:solidFill>
                <a:latin typeface="Arial" panose="020B0604020202020204" pitchFamily="34" charset="0"/>
                <a:cs typeface="Arial" panose="020B0604020202020204" pitchFamily="34" charset="0"/>
              </a:rPr>
              <a:t>Water and sanitation</a:t>
            </a: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extLst>
      <p:ext uri="{BB962C8B-B14F-4D97-AF65-F5344CB8AC3E}">
        <p14:creationId xmlns:p14="http://schemas.microsoft.com/office/powerpoint/2010/main" val="34893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Ryan Worms / Caritas </a:t>
            </a:r>
            <a:r>
              <a:rPr lang="en-AU" err="1">
                <a:solidFill>
                  <a:schemeClr val="bg1"/>
                </a:solidFill>
              </a:rPr>
              <a:t>Internationalis</a:t>
            </a:r>
            <a:endParaRPr lang="en-AU">
              <a:solidFill>
                <a:schemeClr val="bg1"/>
              </a:solidFill>
            </a:endParaRPr>
          </a:p>
          <a:p>
            <a:pPr eaLnBrk="1" hangingPunct="1"/>
            <a:endParaRPr lang="en-US" altLang="en-US">
              <a:latin typeface="Arial" pitchFamily="34" charset="0"/>
            </a:endParaRP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11" name="Freeform 1"/>
          <p:cNvSpPr>
            <a:spLocks noChangeArrowheads="1"/>
          </p:cNvSpPr>
          <p:nvPr/>
        </p:nvSpPr>
        <p:spPr bwMode="auto">
          <a:xfrm>
            <a:off x="497703" y="4320879"/>
            <a:ext cx="2901950" cy="2104016"/>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2" name="Text Placeholder 3"/>
          <p:cNvSpPr txBox="1">
            <a:spLocks/>
          </p:cNvSpPr>
          <p:nvPr/>
        </p:nvSpPr>
        <p:spPr bwMode="auto">
          <a:xfrm>
            <a:off x="669606" y="4585708"/>
            <a:ext cx="2592387" cy="1860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FontTx/>
              <a:buNone/>
              <a:defRPr sz="1800" b="0" i="0" kern="1200" baseline="0">
                <a:solidFill>
                  <a:schemeClr val="bg1"/>
                </a:solidFill>
                <a:latin typeface="Felt Tip Roman"/>
                <a:ea typeface="+mn-ea"/>
                <a:cs typeface="+mn-cs"/>
              </a:defRPr>
            </a:lvl1pPr>
            <a:lvl2pPr marL="457200" indent="0" algn="l" defTabSz="457200" rtl="0" eaLnBrk="0" fontAlgn="base" hangingPunct="0">
              <a:spcBef>
                <a:spcPct val="20000"/>
              </a:spcBef>
              <a:spcAft>
                <a:spcPct val="0"/>
              </a:spcAft>
              <a:buFontTx/>
              <a:buNone/>
              <a:defRPr sz="1400" kern="1200">
                <a:solidFill>
                  <a:schemeClr val="tx1"/>
                </a:solidFill>
                <a:latin typeface=""/>
                <a:ea typeface="+mn-ea"/>
                <a:cs typeface="+mn-cs"/>
              </a:defRPr>
            </a:lvl2pPr>
            <a:lvl3pPr marL="914400" indent="0" algn="l" defTabSz="457200" rtl="0" eaLnBrk="0" fontAlgn="base" hangingPunct="0">
              <a:spcBef>
                <a:spcPct val="20000"/>
              </a:spcBef>
              <a:spcAft>
                <a:spcPct val="0"/>
              </a:spcAft>
              <a:buFontTx/>
              <a:buNone/>
              <a:defRPr sz="1400" kern="1200">
                <a:solidFill>
                  <a:schemeClr val="tx1"/>
                </a:solidFill>
                <a:latin typeface=""/>
                <a:ea typeface="+mn-ea"/>
                <a:cs typeface="+mn-cs"/>
              </a:defRPr>
            </a:lvl3pPr>
            <a:lvl4pPr marL="1371600" indent="0" algn="l" defTabSz="457200" rtl="0" eaLnBrk="0" fontAlgn="base" hangingPunct="0">
              <a:spcBef>
                <a:spcPct val="20000"/>
              </a:spcBef>
              <a:spcAft>
                <a:spcPct val="0"/>
              </a:spcAft>
              <a:buFontTx/>
              <a:buNone/>
              <a:defRPr sz="1400" kern="1200">
                <a:solidFill>
                  <a:schemeClr val="tx1"/>
                </a:solidFill>
                <a:latin typeface=""/>
                <a:ea typeface="+mn-ea"/>
                <a:cs typeface="+mn-cs"/>
              </a:defRPr>
            </a:lvl4pPr>
            <a:lvl5pPr marL="1828800" indent="0" algn="l" defTabSz="457200" rtl="0" eaLnBrk="0" fontAlgn="base" hangingPunct="0">
              <a:spcBef>
                <a:spcPct val="20000"/>
              </a:spcBef>
              <a:spcAft>
                <a:spcPct val="0"/>
              </a:spcAft>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en-US" sz="4000">
                <a:latin typeface="Arial" panose="020B0604020202020204" pitchFamily="34" charset="0"/>
                <a:cs typeface="Arial" panose="020B0604020202020204" pitchFamily="34" charset="0"/>
              </a:rPr>
              <a:t>Health programs</a:t>
            </a:r>
          </a:p>
        </p:txBody>
      </p:sp>
    </p:spTree>
    <p:extLst>
      <p:ext uri="{BB962C8B-B14F-4D97-AF65-F5344CB8AC3E}">
        <p14:creationId xmlns:p14="http://schemas.microsoft.com/office/powerpoint/2010/main" val="34893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Paul Jeffrey / ACT-Caritas</a:t>
            </a:r>
          </a:p>
          <a:p>
            <a:pPr eaLnBrk="1" hangingPunct="1"/>
            <a:endParaRPr lang="en-US" altLang="en-US">
              <a:latin typeface="Arial" pitchFamily="34" charset="0"/>
            </a:endParaRP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9" name="Freeform 1"/>
          <p:cNvSpPr>
            <a:spLocks noChangeArrowheads="1"/>
          </p:cNvSpPr>
          <p:nvPr/>
        </p:nvSpPr>
        <p:spPr bwMode="auto">
          <a:xfrm>
            <a:off x="625710" y="4670266"/>
            <a:ext cx="3781516" cy="1656184"/>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0" name="Text Placeholder 3"/>
          <p:cNvSpPr>
            <a:spLocks noGrp="1"/>
          </p:cNvSpPr>
          <p:nvPr>
            <p:ph type="body" sz="quarter" idx="4294967295"/>
          </p:nvPr>
        </p:nvSpPr>
        <p:spPr bwMode="auto">
          <a:xfrm>
            <a:off x="801249" y="4748938"/>
            <a:ext cx="3482719" cy="1860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4000">
                <a:solidFill>
                  <a:schemeClr val="bg1"/>
                </a:solidFill>
                <a:latin typeface="Arial" panose="020B0604020202020204" pitchFamily="34" charset="0"/>
                <a:cs typeface="Arial" panose="020B0604020202020204" pitchFamily="34" charset="0"/>
              </a:rPr>
              <a:t>Psychosocial Support</a:t>
            </a:r>
          </a:p>
        </p:txBody>
      </p:sp>
    </p:spTree>
    <p:extLst>
      <p:ext uri="{BB962C8B-B14F-4D97-AF65-F5344CB8AC3E}">
        <p14:creationId xmlns:p14="http://schemas.microsoft.com/office/powerpoint/2010/main" val="34893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Paul Jeffrey / ACT-Caritas</a:t>
            </a:r>
          </a:p>
          <a:p>
            <a:pPr eaLnBrk="1" hangingPunct="1"/>
            <a:endParaRPr lang="en-US" altLang="en-US">
              <a:latin typeface="Arial" pitchFamily="34" charset="0"/>
            </a:endParaRP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9" name="Freeform 1"/>
          <p:cNvSpPr>
            <a:spLocks noChangeArrowheads="1"/>
          </p:cNvSpPr>
          <p:nvPr/>
        </p:nvSpPr>
        <p:spPr bwMode="auto">
          <a:xfrm>
            <a:off x="646468" y="4689140"/>
            <a:ext cx="3133444" cy="1224136"/>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0" name="Text Placeholder 3"/>
          <p:cNvSpPr>
            <a:spLocks noGrp="1"/>
          </p:cNvSpPr>
          <p:nvPr>
            <p:ph type="body" sz="quarter" idx="4294967295"/>
          </p:nvPr>
        </p:nvSpPr>
        <p:spPr bwMode="auto">
          <a:xfrm>
            <a:off x="818152" y="4869160"/>
            <a:ext cx="2745736" cy="11963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4000">
                <a:solidFill>
                  <a:schemeClr val="bg1"/>
                </a:solidFill>
                <a:latin typeface="Arial" panose="020B0604020202020204" pitchFamily="34" charset="0"/>
                <a:cs typeface="Arial" panose="020B0604020202020204" pitchFamily="34" charset="0"/>
              </a:rPr>
              <a:t>Agriculture</a:t>
            </a:r>
          </a:p>
        </p:txBody>
      </p:sp>
    </p:spTree>
    <p:extLst>
      <p:ext uri="{BB962C8B-B14F-4D97-AF65-F5344CB8AC3E}">
        <p14:creationId xmlns:p14="http://schemas.microsoft.com/office/powerpoint/2010/main" val="34893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bg1"/>
                </a:solidFill>
                <a:latin typeface="Arial" pitchFamily="34" charset="0"/>
              </a:rPr>
              <a:t>Photo credit: Oliver White / Caritas Australia</a:t>
            </a:r>
          </a:p>
          <a:p>
            <a:pPr eaLnBrk="1" hangingPunct="1"/>
            <a:endParaRPr lang="en-US" altLang="en-US">
              <a:latin typeface="Arial" pitchFamily="34" charset="0"/>
            </a:endParaRP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9" name="Freeform 1"/>
          <p:cNvSpPr>
            <a:spLocks noChangeArrowheads="1"/>
          </p:cNvSpPr>
          <p:nvPr/>
        </p:nvSpPr>
        <p:spPr bwMode="auto">
          <a:xfrm>
            <a:off x="647700" y="5178105"/>
            <a:ext cx="2901950" cy="1152128"/>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0" name="Text Placeholder 3"/>
          <p:cNvSpPr>
            <a:spLocks noGrp="1"/>
          </p:cNvSpPr>
          <p:nvPr>
            <p:ph type="body" sz="quarter" idx="4294967295"/>
          </p:nvPr>
        </p:nvSpPr>
        <p:spPr bwMode="auto">
          <a:xfrm>
            <a:off x="802481" y="5421912"/>
            <a:ext cx="2592387" cy="908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4000">
                <a:solidFill>
                  <a:schemeClr val="bg1"/>
                </a:solidFill>
                <a:latin typeface="Arial" panose="020B0604020202020204" pitchFamily="34" charset="0"/>
                <a:cs typeface="Arial" panose="020B0604020202020204" pitchFamily="34" charset="0"/>
              </a:rPr>
              <a:t>Education</a:t>
            </a:r>
          </a:p>
        </p:txBody>
      </p:sp>
    </p:spTree>
    <p:extLst>
      <p:ext uri="{BB962C8B-B14F-4D97-AF65-F5344CB8AC3E}">
        <p14:creationId xmlns:p14="http://schemas.microsoft.com/office/powerpoint/2010/main" val="22074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Laura </a:t>
            </a:r>
            <a:r>
              <a:rPr lang="en-AU" err="1">
                <a:solidFill>
                  <a:schemeClr val="bg1"/>
                </a:solidFill>
              </a:rPr>
              <a:t>Sheahan</a:t>
            </a:r>
            <a:r>
              <a:rPr lang="en-AU">
                <a:solidFill>
                  <a:schemeClr val="bg1"/>
                </a:solidFill>
              </a:rPr>
              <a:t> / Caritas-ACT</a:t>
            </a:r>
          </a:p>
          <a:p>
            <a:pPr eaLnBrk="1" hangingPunct="1"/>
            <a:endParaRPr lang="en-US" altLang="en-US">
              <a:latin typeface="Arial" pitchFamily="34" charset="0"/>
            </a:endParaRP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9" name="Freeform 1"/>
          <p:cNvSpPr>
            <a:spLocks noChangeArrowheads="1"/>
          </p:cNvSpPr>
          <p:nvPr/>
        </p:nvSpPr>
        <p:spPr bwMode="auto">
          <a:xfrm>
            <a:off x="646468" y="4869160"/>
            <a:ext cx="3277460" cy="1296144"/>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0" name="Text Placeholder 3"/>
          <p:cNvSpPr>
            <a:spLocks noGrp="1"/>
          </p:cNvSpPr>
          <p:nvPr>
            <p:ph type="body" sz="quarter" idx="4294967295"/>
          </p:nvPr>
        </p:nvSpPr>
        <p:spPr bwMode="auto">
          <a:xfrm>
            <a:off x="801249" y="5112967"/>
            <a:ext cx="2978663" cy="1052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4000">
                <a:solidFill>
                  <a:schemeClr val="bg1"/>
                </a:solidFill>
                <a:latin typeface="Arial" panose="020B0604020202020204" pitchFamily="34" charset="0"/>
                <a:cs typeface="Arial" panose="020B0604020202020204" pitchFamily="34" charset="0"/>
              </a:rPr>
              <a:t>Livelihoods</a:t>
            </a:r>
          </a:p>
        </p:txBody>
      </p:sp>
    </p:spTree>
    <p:extLst>
      <p:ext uri="{BB962C8B-B14F-4D97-AF65-F5344CB8AC3E}">
        <p14:creationId xmlns:p14="http://schemas.microsoft.com/office/powerpoint/2010/main" val="34893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14338"/>
            <a:ext cx="7848600" cy="1143000"/>
          </a:xfrm>
        </p:spPr>
        <p:txBody>
          <a:bodyPr/>
          <a:lstStyle/>
          <a:p>
            <a:pPr eaLnBrk="1" fontAlgn="auto" hangingPunct="1">
              <a:spcAft>
                <a:spcPts val="0"/>
              </a:spcAft>
              <a:defRPr/>
            </a:pPr>
            <a:r>
              <a:rPr lang="en-US"/>
              <a:t>Refugees</a:t>
            </a:r>
          </a:p>
        </p:txBody>
      </p:sp>
      <p:pic>
        <p:nvPicPr>
          <p:cNvPr id="8" name="Picture Placeholder 7"/>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1187450" y="2433638"/>
            <a:ext cx="2189163" cy="214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6"/>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xfrm>
            <a:off x="3462338" y="2433638"/>
            <a:ext cx="2189162" cy="214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bwMode="auto">
          <a:xfrm>
            <a:off x="5780088" y="2433638"/>
            <a:ext cx="2189162" cy="214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9309" y="6337427"/>
            <a:ext cx="2916188" cy="307777"/>
          </a:xfrm>
          <a:prstGeom prst="rect">
            <a:avLst/>
          </a:prstGeom>
          <a:noFill/>
        </p:spPr>
        <p:txBody>
          <a:bodyPr wrap="square" rtlCol="0">
            <a:spAutoFit/>
          </a:bodyPr>
          <a:lstStyle/>
          <a:p>
            <a:r>
              <a:rPr lang="en-AU" sz="1400">
                <a:solidFill>
                  <a:schemeClr val="bg1"/>
                </a:solidFill>
                <a:latin typeface="Arial" panose="020B0604020202020204" pitchFamily="34" charset="0"/>
                <a:ea typeface="Roboto Medium" panose="02000000000000000000" pitchFamily="2" charset="0"/>
                <a:cs typeface="Arial" panose="020B0604020202020204" pitchFamily="34" charset="0"/>
              </a:rPr>
              <a:t>Last updated May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t>Photo credit: Caritas Australia</a:t>
            </a:r>
          </a:p>
          <a:p>
            <a:pPr eaLnBrk="1" hangingPunct="1"/>
            <a:endParaRPr lang="en-US" altLang="en-US">
              <a:latin typeface="Arial" pitchFamily="34" charset="0"/>
            </a:endParaRP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9" name="Freeform 1"/>
          <p:cNvSpPr>
            <a:spLocks noChangeArrowheads="1"/>
          </p:cNvSpPr>
          <p:nvPr/>
        </p:nvSpPr>
        <p:spPr bwMode="auto">
          <a:xfrm>
            <a:off x="632148" y="5077524"/>
            <a:ext cx="2901950" cy="1052008"/>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0" name="Text Placeholder 3"/>
          <p:cNvSpPr>
            <a:spLocks noGrp="1"/>
          </p:cNvSpPr>
          <p:nvPr>
            <p:ph type="body" sz="quarter" idx="4294967295"/>
          </p:nvPr>
        </p:nvSpPr>
        <p:spPr bwMode="auto">
          <a:xfrm>
            <a:off x="666293" y="5157478"/>
            <a:ext cx="2592387" cy="9083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4000">
                <a:latin typeface="Felt Tip Roman" pitchFamily="50" charset="0"/>
              </a:rPr>
              <a:t> </a:t>
            </a:r>
            <a:r>
              <a:rPr lang="en-US" altLang="en-US" sz="4000">
                <a:solidFill>
                  <a:schemeClr val="bg1"/>
                </a:solidFill>
                <a:latin typeface="Arial" panose="020B0604020202020204" pitchFamily="34" charset="0"/>
                <a:cs typeface="Arial" panose="020B0604020202020204" pitchFamily="34" charset="0"/>
              </a:rPr>
              <a:t>Food</a:t>
            </a:r>
          </a:p>
        </p:txBody>
      </p:sp>
    </p:spTree>
    <p:extLst>
      <p:ext uri="{BB962C8B-B14F-4D97-AF65-F5344CB8AC3E}">
        <p14:creationId xmlns:p14="http://schemas.microsoft.com/office/powerpoint/2010/main" val="22193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
          <p:cNvSpPr>
            <a:spLocks noChangeArrowheads="1"/>
          </p:cNvSpPr>
          <p:nvPr/>
        </p:nvSpPr>
        <p:spPr bwMode="auto">
          <a:xfrm>
            <a:off x="2555875" y="1330325"/>
            <a:ext cx="4032250" cy="3827463"/>
          </a:xfrm>
          <a:custGeom>
            <a:avLst/>
            <a:gdLst>
              <a:gd name="T0" fmla="*/ 1729402044 w 9401"/>
              <a:gd name="T1" fmla="*/ 290945761 h 9279"/>
              <a:gd name="T2" fmla="*/ 1729402044 w 9401"/>
              <a:gd name="T3" fmla="*/ 290945761 h 9279"/>
              <a:gd name="T4" fmla="*/ 1729402044 w 9401"/>
              <a:gd name="T5" fmla="*/ 270018254 h 9279"/>
              <a:gd name="T6" fmla="*/ 1722043112 w 9401"/>
              <a:gd name="T7" fmla="*/ 263212638 h 9279"/>
              <a:gd name="T8" fmla="*/ 1722043112 w 9401"/>
              <a:gd name="T9" fmla="*/ 124715318 h 9279"/>
              <a:gd name="T10" fmla="*/ 1714499747 w 9401"/>
              <a:gd name="T11" fmla="*/ 41685069 h 9279"/>
              <a:gd name="T12" fmla="*/ 1684695153 w 9401"/>
              <a:gd name="T13" fmla="*/ 34709508 h 9279"/>
              <a:gd name="T14" fmla="*/ 1549654453 w 9401"/>
              <a:gd name="T15" fmla="*/ 27733535 h 9279"/>
              <a:gd name="T16" fmla="*/ 1272766137 w 9401"/>
              <a:gd name="T17" fmla="*/ 20757562 h 9279"/>
              <a:gd name="T18" fmla="*/ 1145636814 w 9401"/>
              <a:gd name="T19" fmla="*/ 13951946 h 9279"/>
              <a:gd name="T20" fmla="*/ 1093202981 w 9401"/>
              <a:gd name="T21" fmla="*/ 13951946 h 9279"/>
              <a:gd name="T22" fmla="*/ 913455389 w 9401"/>
              <a:gd name="T23" fmla="*/ 0 h 9279"/>
              <a:gd name="T24" fmla="*/ 636567074 w 9401"/>
              <a:gd name="T25" fmla="*/ 7145918 h 9279"/>
              <a:gd name="T26" fmla="*/ 471722209 w 9401"/>
              <a:gd name="T27" fmla="*/ 7145918 h 9279"/>
              <a:gd name="T28" fmla="*/ 441733609 w 9401"/>
              <a:gd name="T29" fmla="*/ 7145918 h 9279"/>
              <a:gd name="T30" fmla="*/ 187290528 w 9401"/>
              <a:gd name="T31" fmla="*/ 27733535 h 9279"/>
              <a:gd name="T32" fmla="*/ 164845294 w 9401"/>
              <a:gd name="T33" fmla="*/ 27733535 h 9279"/>
              <a:gd name="T34" fmla="*/ 0 w 9401"/>
              <a:gd name="T35" fmla="*/ 41685069 h 9279"/>
              <a:gd name="T36" fmla="*/ 0 w 9401"/>
              <a:gd name="T37" fmla="*/ 173206416 h 9279"/>
              <a:gd name="T38" fmla="*/ 7726942 w 9401"/>
              <a:gd name="T39" fmla="*/ 193793621 h 9279"/>
              <a:gd name="T40" fmla="*/ 7726942 w 9401"/>
              <a:gd name="T41" fmla="*/ 768539638 h 9279"/>
              <a:gd name="T42" fmla="*/ 15086302 w 9401"/>
              <a:gd name="T43" fmla="*/ 879303010 h 9279"/>
              <a:gd name="T44" fmla="*/ 22445234 w 9401"/>
              <a:gd name="T45" fmla="*/ 1107806140 h 9279"/>
              <a:gd name="T46" fmla="*/ 29988599 w 9401"/>
              <a:gd name="T47" fmla="*/ 1336309270 h 9279"/>
              <a:gd name="T48" fmla="*/ 29988599 w 9401"/>
              <a:gd name="T49" fmla="*/ 1481782563 h 9279"/>
              <a:gd name="T50" fmla="*/ 37531536 w 9401"/>
              <a:gd name="T51" fmla="*/ 1516321714 h 9279"/>
              <a:gd name="T52" fmla="*/ 52433833 w 9401"/>
              <a:gd name="T53" fmla="*/ 1530273248 h 9279"/>
              <a:gd name="T54" fmla="*/ 217279127 w 9401"/>
              <a:gd name="T55" fmla="*/ 1537079277 h 9279"/>
              <a:gd name="T56" fmla="*/ 351951817 w 9401"/>
              <a:gd name="T57" fmla="*/ 1543884893 h 9279"/>
              <a:gd name="T58" fmla="*/ 524156042 w 9401"/>
              <a:gd name="T59" fmla="*/ 1550860866 h 9279"/>
              <a:gd name="T60" fmla="*/ 748610524 w 9401"/>
              <a:gd name="T61" fmla="*/ 1557836839 h 9279"/>
              <a:gd name="T62" fmla="*/ 786326066 w 9401"/>
              <a:gd name="T63" fmla="*/ 1557836839 h 9279"/>
              <a:gd name="T64" fmla="*/ 883466790 w 9401"/>
              <a:gd name="T65" fmla="*/ 1571618428 h 9279"/>
              <a:gd name="T66" fmla="*/ 965889651 w 9401"/>
              <a:gd name="T67" fmla="*/ 1571618428 h 9279"/>
              <a:gd name="T68" fmla="*/ 1025866421 w 9401"/>
              <a:gd name="T69" fmla="*/ 1578594401 h 9279"/>
              <a:gd name="T70" fmla="*/ 1362547930 w 9401"/>
              <a:gd name="T71" fmla="*/ 1578594401 h 9279"/>
              <a:gd name="T72" fmla="*/ 1370091296 w 9401"/>
              <a:gd name="T73" fmla="*/ 1578594401 h 9279"/>
              <a:gd name="T74" fmla="*/ 1467232020 w 9401"/>
              <a:gd name="T75" fmla="*/ 1571618428 h 9279"/>
              <a:gd name="T76" fmla="*/ 1654706553 w 9401"/>
              <a:gd name="T77" fmla="*/ 1564812400 h 9279"/>
              <a:gd name="T78" fmla="*/ 1662065914 w 9401"/>
              <a:gd name="T79" fmla="*/ 1454049028 h 9279"/>
              <a:gd name="T80" fmla="*/ 1669424845 w 9401"/>
              <a:gd name="T81" fmla="*/ 1398581957 h 9279"/>
              <a:gd name="T82" fmla="*/ 1676968211 w 9401"/>
              <a:gd name="T83" fmla="*/ 1329333709 h 9279"/>
              <a:gd name="T84" fmla="*/ 1684695153 w 9401"/>
              <a:gd name="T85" fmla="*/ 1246133103 h 9279"/>
              <a:gd name="T86" fmla="*/ 1684695153 w 9401"/>
              <a:gd name="T87" fmla="*/ 1163102854 h 9279"/>
              <a:gd name="T88" fmla="*/ 1699413444 w 9401"/>
              <a:gd name="T89" fmla="*/ 962333260 h 9279"/>
              <a:gd name="T90" fmla="*/ 1706956810 w 9401"/>
              <a:gd name="T91" fmla="*/ 830812325 h 9279"/>
              <a:gd name="T92" fmla="*/ 1714499747 w 9401"/>
              <a:gd name="T93" fmla="*/ 671727800 h 9279"/>
              <a:gd name="T94" fmla="*/ 1722043112 w 9401"/>
              <a:gd name="T95" fmla="*/ 540206453 h 9279"/>
              <a:gd name="T96" fmla="*/ 1722043112 w 9401"/>
              <a:gd name="T97" fmla="*/ 401709546 h 9279"/>
              <a:gd name="T98" fmla="*/ 1722043112 w 9401"/>
              <a:gd name="T99" fmla="*/ 304557406 h 9279"/>
              <a:gd name="T100" fmla="*/ 1729402044 w 9401"/>
              <a:gd name="T101" fmla="*/ 290945761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1575" y="1276010"/>
            <a:ext cx="4260850"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6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6867" name="Freeform 1"/>
          <p:cNvSpPr>
            <a:spLocks noChangeArrowheads="1"/>
          </p:cNvSpPr>
          <p:nvPr/>
        </p:nvSpPr>
        <p:spPr bwMode="auto">
          <a:xfrm>
            <a:off x="403990" y="324537"/>
            <a:ext cx="4168010" cy="2612110"/>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36868" name="Text Placeholder 2"/>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Caritas </a:t>
            </a:r>
            <a:r>
              <a:rPr lang="en-AU" err="1">
                <a:solidFill>
                  <a:schemeClr val="bg1"/>
                </a:solidFill>
              </a:rPr>
              <a:t>Internationalis</a:t>
            </a:r>
            <a:endParaRPr lang="en-AU">
              <a:solidFill>
                <a:schemeClr val="bg1"/>
              </a:solidFill>
            </a:endParaRPr>
          </a:p>
          <a:p>
            <a:pPr eaLnBrk="1" hangingPunct="1"/>
            <a:endParaRPr lang="en-US" altLang="en-US">
              <a:latin typeface="Arial" pitchFamily="34" charset="0"/>
            </a:endParaRPr>
          </a:p>
        </p:txBody>
      </p:sp>
      <p:sp>
        <p:nvSpPr>
          <p:cNvPr id="36869" name="Text Placeholder 3"/>
          <p:cNvSpPr>
            <a:spLocks noGrp="1"/>
          </p:cNvSpPr>
          <p:nvPr>
            <p:ph type="body" sz="quarter" idx="4294967295"/>
          </p:nvPr>
        </p:nvSpPr>
        <p:spPr bwMode="auto">
          <a:xfrm>
            <a:off x="526615" y="404664"/>
            <a:ext cx="4168012" cy="2531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sz="3000">
                <a:solidFill>
                  <a:schemeClr val="bg1"/>
                </a:solidFill>
                <a:latin typeface="Arial" panose="020B0604020202020204" pitchFamily="34" charset="0"/>
                <a:ea typeface="Roboto Medium" panose="02000000000000000000" pitchFamily="2" charset="0"/>
                <a:cs typeface="Arial" panose="020B0604020202020204" pitchFamily="34" charset="0"/>
              </a:rPr>
              <a:t>God of Hope, </a:t>
            </a:r>
          </a:p>
          <a:p>
            <a:pPr marL="0" indent="0" eaLnBrk="1" hangingPunct="1">
              <a:buNone/>
            </a:pPr>
            <a:r>
              <a:rPr lang="en-AU" sz="3000">
                <a:solidFill>
                  <a:schemeClr val="bg1"/>
                </a:solidFill>
                <a:latin typeface="Arial" panose="020B0604020202020204" pitchFamily="34" charset="0"/>
                <a:ea typeface="Roboto Medium" panose="02000000000000000000" pitchFamily="2" charset="0"/>
                <a:cs typeface="Arial" panose="020B0604020202020204" pitchFamily="34" charset="0"/>
              </a:rPr>
              <a:t>We pray that refugees never lose hope of finding a more secure future.</a:t>
            </a:r>
          </a:p>
        </p:txBody>
      </p:sp>
      <p:sp>
        <p:nvSpPr>
          <p:cNvPr id="36870" name="Rectangle 6"/>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Joseph </a:t>
            </a:r>
            <a:r>
              <a:rPr lang="en-AU" err="1">
                <a:solidFill>
                  <a:schemeClr val="bg1"/>
                </a:solidFill>
              </a:rPr>
              <a:t>Mirgichan</a:t>
            </a:r>
            <a:r>
              <a:rPr lang="en-AU">
                <a:solidFill>
                  <a:schemeClr val="bg1"/>
                </a:solidFill>
              </a:rPr>
              <a:t> / Caritas Australia</a:t>
            </a: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7" name="Freeform 1"/>
          <p:cNvSpPr>
            <a:spLocks noChangeArrowheads="1"/>
          </p:cNvSpPr>
          <p:nvPr/>
        </p:nvSpPr>
        <p:spPr bwMode="auto">
          <a:xfrm>
            <a:off x="4584502" y="3895888"/>
            <a:ext cx="4168010" cy="2612110"/>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8" name="Text Placeholder 3"/>
          <p:cNvSpPr txBox="1">
            <a:spLocks/>
          </p:cNvSpPr>
          <p:nvPr/>
        </p:nvSpPr>
        <p:spPr bwMode="auto">
          <a:xfrm>
            <a:off x="4707127" y="3976015"/>
            <a:ext cx="4168012" cy="2531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AU" sz="3000">
                <a:solidFill>
                  <a:schemeClr val="bg1"/>
                </a:solidFill>
                <a:latin typeface="Arial" panose="020B0604020202020204" pitchFamily="34" charset="0"/>
                <a:ea typeface="Roboto Medium" panose="02000000000000000000" pitchFamily="2" charset="0"/>
                <a:cs typeface="Arial" panose="020B0604020202020204" pitchFamily="34" charset="0"/>
              </a:rPr>
              <a:t>We pray that refugees will encounter an outstretched hand of welcome.</a:t>
            </a:r>
          </a:p>
        </p:txBody>
      </p:sp>
    </p:spTree>
    <p:extLst>
      <p:ext uri="{BB962C8B-B14F-4D97-AF65-F5344CB8AC3E}">
        <p14:creationId xmlns:p14="http://schemas.microsoft.com/office/powerpoint/2010/main" val="18001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François </a:t>
            </a:r>
            <a:r>
              <a:rPr lang="en-AU" err="1">
                <a:solidFill>
                  <a:schemeClr val="bg1"/>
                </a:solidFill>
              </a:rPr>
              <a:t>Therrin</a:t>
            </a:r>
            <a:endParaRPr lang="en-AU">
              <a:solidFill>
                <a:schemeClr val="bg1"/>
              </a:solidFill>
            </a:endParaRP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6" name="Freeform 1"/>
          <p:cNvSpPr>
            <a:spLocks noChangeArrowheads="1"/>
          </p:cNvSpPr>
          <p:nvPr/>
        </p:nvSpPr>
        <p:spPr bwMode="auto">
          <a:xfrm>
            <a:off x="4463909" y="3723603"/>
            <a:ext cx="4168010" cy="2612110"/>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7" name="Text Placeholder 3"/>
          <p:cNvSpPr txBox="1">
            <a:spLocks/>
          </p:cNvSpPr>
          <p:nvPr/>
        </p:nvSpPr>
        <p:spPr bwMode="auto">
          <a:xfrm>
            <a:off x="4586534" y="3803730"/>
            <a:ext cx="4168012" cy="2531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AU" sz="3000">
                <a:solidFill>
                  <a:schemeClr val="bg1"/>
                </a:solidFill>
                <a:latin typeface="Arial" panose="020B0604020202020204" pitchFamily="34" charset="0"/>
                <a:ea typeface="Roboto Medium" panose="02000000000000000000" pitchFamily="2" charset="0"/>
                <a:cs typeface="Arial" panose="020B0604020202020204" pitchFamily="34" charset="0"/>
              </a:rPr>
              <a:t>We pray that refugees will experience fraternal solidarity and the warmth of friendship. </a:t>
            </a:r>
          </a:p>
        </p:txBody>
      </p:sp>
    </p:spTree>
    <p:extLst>
      <p:ext uri="{BB962C8B-B14F-4D97-AF65-F5344CB8AC3E}">
        <p14:creationId xmlns:p14="http://schemas.microsoft.com/office/powerpoint/2010/main" val="12741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Catholic Relief Services</a:t>
            </a: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6" name="Freeform 1"/>
          <p:cNvSpPr>
            <a:spLocks noChangeArrowheads="1"/>
          </p:cNvSpPr>
          <p:nvPr/>
        </p:nvSpPr>
        <p:spPr bwMode="auto">
          <a:xfrm>
            <a:off x="524740" y="4637558"/>
            <a:ext cx="8210400" cy="1759350"/>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7" name="Text Placeholder 3"/>
          <p:cNvSpPr txBox="1">
            <a:spLocks/>
          </p:cNvSpPr>
          <p:nvPr/>
        </p:nvSpPr>
        <p:spPr bwMode="auto">
          <a:xfrm>
            <a:off x="826096" y="4829690"/>
            <a:ext cx="7706344" cy="1567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000">
                <a:solidFill>
                  <a:schemeClr val="bg1"/>
                </a:solidFill>
                <a:latin typeface="Arial" panose="020B0604020202020204" pitchFamily="34" charset="0"/>
                <a:ea typeface="Roboto Medium" panose="02000000000000000000" pitchFamily="2" charset="0"/>
                <a:cs typeface="Arial" panose="020B0604020202020204" pitchFamily="34" charset="0"/>
              </a:rPr>
              <a:t>We pray for those devoting their lives to helping refugees, that they will find strength in your love.</a:t>
            </a:r>
          </a:p>
        </p:txBody>
      </p:sp>
    </p:spTree>
    <p:extLst>
      <p:ext uri="{BB962C8B-B14F-4D97-AF65-F5344CB8AC3E}">
        <p14:creationId xmlns:p14="http://schemas.microsoft.com/office/powerpoint/2010/main" val="6738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Oliver White/ Caritas Australia</a:t>
            </a: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10" name="Freeform 1"/>
          <p:cNvSpPr>
            <a:spLocks noChangeArrowheads="1"/>
          </p:cNvSpPr>
          <p:nvPr/>
        </p:nvSpPr>
        <p:spPr bwMode="auto">
          <a:xfrm>
            <a:off x="466800" y="5058957"/>
            <a:ext cx="8210400" cy="1499006"/>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11" name="Text Placeholder 3"/>
          <p:cNvSpPr txBox="1">
            <a:spLocks/>
          </p:cNvSpPr>
          <p:nvPr/>
        </p:nvSpPr>
        <p:spPr bwMode="auto">
          <a:xfrm>
            <a:off x="761665" y="5157192"/>
            <a:ext cx="7706344" cy="1538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000">
                <a:solidFill>
                  <a:schemeClr val="bg1"/>
                </a:solidFill>
                <a:latin typeface="Arial" panose="020B0604020202020204" pitchFamily="34" charset="0"/>
                <a:ea typeface="Roboto Medium" panose="02000000000000000000" pitchFamily="2" charset="0"/>
                <a:cs typeface="Arial" panose="020B0604020202020204" pitchFamily="34" charset="0"/>
              </a:rPr>
              <a:t>We pray for ourselves, that we will recognise Jesus Christ in those whom seek refuge.</a:t>
            </a:r>
          </a:p>
        </p:txBody>
      </p:sp>
    </p:spTree>
    <p:extLst>
      <p:ext uri="{BB962C8B-B14F-4D97-AF65-F5344CB8AC3E}">
        <p14:creationId xmlns:p14="http://schemas.microsoft.com/office/powerpoint/2010/main" val="6738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844" name="Text Placeholder 3"/>
          <p:cNvSpPr>
            <a:spLocks noGrp="1"/>
          </p:cNvSpPr>
          <p:nvPr>
            <p:ph type="body" sz="quarter" idx="11"/>
          </p:nvPr>
        </p:nvSpPr>
        <p:spPr bwMode="auto">
          <a:xfrm>
            <a:off x="5076825" y="6557963"/>
            <a:ext cx="3906838" cy="47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a:solidFill>
                  <a:schemeClr val="bg1"/>
                </a:solidFill>
              </a:rPr>
              <a:t>Photo credit: Caritas </a:t>
            </a:r>
            <a:r>
              <a:rPr lang="en-AU" err="1">
                <a:solidFill>
                  <a:schemeClr val="bg1"/>
                </a:solidFill>
              </a:rPr>
              <a:t>Internationalis</a:t>
            </a:r>
            <a:endParaRPr lang="en-AU">
              <a:solidFill>
                <a:schemeClr val="bg1"/>
              </a:solidFill>
            </a:endParaRPr>
          </a:p>
          <a:p>
            <a:pPr eaLnBrk="1" hangingPunct="1"/>
            <a:endParaRPr lang="en-US" altLang="en-US">
              <a:latin typeface="Arial" pitchFamily="34" charset="0"/>
            </a:endParaRPr>
          </a:p>
        </p:txBody>
      </p:sp>
      <p:sp>
        <p:nvSpPr>
          <p:cNvPr id="35845" name="Rectangle 4"/>
          <p:cNvSpPr>
            <a:spLocks noChangeArrowheads="1"/>
          </p:cNvSpPr>
          <p:nvPr/>
        </p:nvSpPr>
        <p:spPr bwMode="auto">
          <a:xfrm>
            <a:off x="269875" y="269875"/>
            <a:ext cx="8604250" cy="631825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9" name="Freeform 1"/>
          <p:cNvSpPr>
            <a:spLocks noChangeArrowheads="1"/>
          </p:cNvSpPr>
          <p:nvPr/>
        </p:nvSpPr>
        <p:spPr bwMode="auto">
          <a:xfrm>
            <a:off x="395536" y="4116861"/>
            <a:ext cx="8354614" cy="2389030"/>
          </a:xfrm>
          <a:custGeom>
            <a:avLst/>
            <a:gdLst>
              <a:gd name="T0" fmla="*/ 895748713 w 9401"/>
              <a:gd name="T1" fmla="*/ 161305662 h 9279"/>
              <a:gd name="T2" fmla="*/ 895748713 w 9401"/>
              <a:gd name="T3" fmla="*/ 161305662 h 9279"/>
              <a:gd name="T4" fmla="*/ 895748713 w 9401"/>
              <a:gd name="T5" fmla="*/ 149702887 h 9279"/>
              <a:gd name="T6" fmla="*/ 891937067 w 9401"/>
              <a:gd name="T7" fmla="*/ 145929574 h 9279"/>
              <a:gd name="T8" fmla="*/ 891937067 w 9401"/>
              <a:gd name="T9" fmla="*/ 69144335 h 9279"/>
              <a:gd name="T10" fmla="*/ 888030038 w 9401"/>
              <a:gd name="T11" fmla="*/ 23110964 h 9279"/>
              <a:gd name="T12" fmla="*/ 872592689 w 9401"/>
              <a:gd name="T13" fmla="*/ 19243373 h 9279"/>
              <a:gd name="T14" fmla="*/ 802648008 w 9401"/>
              <a:gd name="T15" fmla="*/ 15375781 h 9279"/>
              <a:gd name="T16" fmla="*/ 659233151 w 9401"/>
              <a:gd name="T17" fmla="*/ 11508496 h 9279"/>
              <a:gd name="T18" fmla="*/ 593385958 w 9401"/>
              <a:gd name="T19" fmla="*/ 7735183 h 9279"/>
              <a:gd name="T20" fmla="*/ 566227521 w 9401"/>
              <a:gd name="T21" fmla="*/ 7735183 h 9279"/>
              <a:gd name="T22" fmla="*/ 473126816 w 9401"/>
              <a:gd name="T23" fmla="*/ 0 h 9279"/>
              <a:gd name="T24" fmla="*/ 329711650 w 9401"/>
              <a:gd name="T25" fmla="*/ 3961871 h 9279"/>
              <a:gd name="T26" fmla="*/ 244329929 w 9401"/>
              <a:gd name="T27" fmla="*/ 3961871 h 9279"/>
              <a:gd name="T28" fmla="*/ 228797196 w 9401"/>
              <a:gd name="T29" fmla="*/ 3961871 h 9279"/>
              <a:gd name="T30" fmla="*/ 97007734 w 9401"/>
              <a:gd name="T31" fmla="*/ 15375781 h 9279"/>
              <a:gd name="T32" fmla="*/ 85382030 w 9401"/>
              <a:gd name="T33" fmla="*/ 15375781 h 9279"/>
              <a:gd name="T34" fmla="*/ 0 w 9401"/>
              <a:gd name="T35" fmla="*/ 23110964 h 9279"/>
              <a:gd name="T36" fmla="*/ 0 w 9401"/>
              <a:gd name="T37" fmla="*/ 96028612 h 9279"/>
              <a:gd name="T38" fmla="*/ 4002413 w 9401"/>
              <a:gd name="T39" fmla="*/ 107442829 h 9279"/>
              <a:gd name="T40" fmla="*/ 4002413 w 9401"/>
              <a:gd name="T41" fmla="*/ 426091975 h 9279"/>
              <a:gd name="T42" fmla="*/ 7814058 w 9401"/>
              <a:gd name="T43" fmla="*/ 487501433 h 9279"/>
              <a:gd name="T44" fmla="*/ 11625704 w 9401"/>
              <a:gd name="T45" fmla="*/ 614187635 h 9279"/>
              <a:gd name="T46" fmla="*/ 15532733 w 9401"/>
              <a:gd name="T47" fmla="*/ 740873836 h 9279"/>
              <a:gd name="T48" fmla="*/ 15532733 w 9401"/>
              <a:gd name="T49" fmla="*/ 821526667 h 9279"/>
              <a:gd name="T50" fmla="*/ 19439762 w 9401"/>
              <a:gd name="T51" fmla="*/ 840675761 h 9279"/>
              <a:gd name="T52" fmla="*/ 27158437 w 9401"/>
              <a:gd name="T53" fmla="*/ 848410944 h 9279"/>
              <a:gd name="T54" fmla="*/ 112540467 w 9401"/>
              <a:gd name="T55" fmla="*/ 852184257 h 9279"/>
              <a:gd name="T56" fmla="*/ 182294381 w 9401"/>
              <a:gd name="T57" fmla="*/ 855957262 h 9279"/>
              <a:gd name="T58" fmla="*/ 271488057 w 9401"/>
              <a:gd name="T59" fmla="*/ 859824854 h 9279"/>
              <a:gd name="T60" fmla="*/ 387744785 w 9401"/>
              <a:gd name="T61" fmla="*/ 863692446 h 9279"/>
              <a:gd name="T62" fmla="*/ 407279931 w 9401"/>
              <a:gd name="T63" fmla="*/ 863692446 h 9279"/>
              <a:gd name="T64" fmla="*/ 457594083 w 9401"/>
              <a:gd name="T65" fmla="*/ 871333350 h 9279"/>
              <a:gd name="T66" fmla="*/ 500285253 w 9401"/>
              <a:gd name="T67" fmla="*/ 871333350 h 9279"/>
              <a:gd name="T68" fmla="*/ 531350718 w 9401"/>
              <a:gd name="T69" fmla="*/ 875200942 h 9279"/>
              <a:gd name="T70" fmla="*/ 705735657 w 9401"/>
              <a:gd name="T71" fmla="*/ 875200942 h 9279"/>
              <a:gd name="T72" fmla="*/ 709642686 w 9401"/>
              <a:gd name="T73" fmla="*/ 875200942 h 9279"/>
              <a:gd name="T74" fmla="*/ 759957147 w 9401"/>
              <a:gd name="T75" fmla="*/ 871333350 h 9279"/>
              <a:gd name="T76" fmla="*/ 857059956 w 9401"/>
              <a:gd name="T77" fmla="*/ 867560038 h 9279"/>
              <a:gd name="T78" fmla="*/ 860871910 w 9401"/>
              <a:gd name="T79" fmla="*/ 806150886 h 9279"/>
              <a:gd name="T80" fmla="*/ 864683555 w 9401"/>
              <a:gd name="T81" fmla="*/ 775399017 h 9279"/>
              <a:gd name="T82" fmla="*/ 868590585 w 9401"/>
              <a:gd name="T83" fmla="*/ 737006244 h 9279"/>
              <a:gd name="T84" fmla="*/ 872592689 w 9401"/>
              <a:gd name="T85" fmla="*/ 690878595 h 9279"/>
              <a:gd name="T86" fmla="*/ 872592689 w 9401"/>
              <a:gd name="T87" fmla="*/ 644845224 h 9279"/>
              <a:gd name="T88" fmla="*/ 880216288 w 9401"/>
              <a:gd name="T89" fmla="*/ 533534804 h 9279"/>
              <a:gd name="T90" fmla="*/ 884123009 w 9401"/>
              <a:gd name="T91" fmla="*/ 460617156 h 9279"/>
              <a:gd name="T92" fmla="*/ 888030038 w 9401"/>
              <a:gd name="T93" fmla="*/ 372418007 h 9279"/>
              <a:gd name="T94" fmla="*/ 891937067 w 9401"/>
              <a:gd name="T95" fmla="*/ 299500052 h 9279"/>
              <a:gd name="T96" fmla="*/ 891937067 w 9401"/>
              <a:gd name="T97" fmla="*/ 222714813 h 9279"/>
              <a:gd name="T98" fmla="*/ 891937067 w 9401"/>
              <a:gd name="T99" fmla="*/ 168851980 h 9279"/>
              <a:gd name="T100" fmla="*/ 895748713 w 9401"/>
              <a:gd name="T101" fmla="*/ 161305662 h 92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60F30"/>
          </a:solidFill>
          <a:ln>
            <a:noFill/>
          </a:ln>
        </p:spPr>
        <p:txBody>
          <a:bodyPr wrap="none" anchor="ctr"/>
          <a:lstStyle/>
          <a:p>
            <a:endParaRPr lang="en-AU"/>
          </a:p>
        </p:txBody>
      </p:sp>
      <p:sp>
        <p:nvSpPr>
          <p:cNvPr id="8" name="Text Placeholder 3"/>
          <p:cNvSpPr txBox="1">
            <a:spLocks/>
          </p:cNvSpPr>
          <p:nvPr/>
        </p:nvSpPr>
        <p:spPr bwMode="auto">
          <a:xfrm>
            <a:off x="636003" y="4272379"/>
            <a:ext cx="7956748" cy="23157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a:solidFill>
                  <a:schemeClr val="bg1"/>
                </a:solidFill>
                <a:latin typeface="Arial" panose="020B0604020202020204" pitchFamily="34" charset="0"/>
                <a:ea typeface="Roboto Medium" panose="02000000000000000000" pitchFamily="2" charset="0"/>
                <a:cs typeface="Arial" panose="020B0604020202020204" pitchFamily="34" charset="0"/>
              </a:rPr>
              <a:t>We pray for justice and an increasing commitment to peace, the indispensable condition for all authentic progress. </a:t>
            </a:r>
          </a:p>
          <a:p>
            <a:pPr marL="0" indent="0">
              <a:buNone/>
            </a:pPr>
            <a:r>
              <a:rPr lang="en-AU" sz="2800">
                <a:solidFill>
                  <a:schemeClr val="bg1"/>
                </a:solidFill>
                <a:latin typeface="Arial" panose="020B0604020202020204" pitchFamily="34" charset="0"/>
                <a:ea typeface="Roboto Medium" panose="02000000000000000000" pitchFamily="2" charset="0"/>
                <a:cs typeface="Arial" panose="020B0604020202020204" pitchFamily="34" charset="0"/>
              </a:rPr>
              <a:t>Amen</a:t>
            </a:r>
          </a:p>
        </p:txBody>
      </p:sp>
    </p:spTree>
    <p:extLst>
      <p:ext uri="{BB962C8B-B14F-4D97-AF65-F5344CB8AC3E}">
        <p14:creationId xmlns:p14="http://schemas.microsoft.com/office/powerpoint/2010/main" val="18001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4338"/>
            <a:ext cx="8640960" cy="1143000"/>
          </a:xfrm>
        </p:spPr>
        <p:txBody>
          <a:bodyPr/>
          <a:lstStyle/>
          <a:p>
            <a:pPr algn="ctr" eaLnBrk="1" fontAlgn="auto" hangingPunct="1">
              <a:spcAft>
                <a:spcPts val="0"/>
              </a:spcAft>
              <a:defRPr/>
            </a:pPr>
            <a:r>
              <a:rPr lang="en-US" sz="4000">
                <a:latin typeface="Arial" panose="020B0604020202020204" pitchFamily="34" charset="0"/>
                <a:ea typeface="Roboto Medium" panose="02000000000000000000" pitchFamily="2" charset="0"/>
                <a:cs typeface="Arial" panose="020B0604020202020204" pitchFamily="34" charset="0"/>
              </a:rPr>
              <a:t>Learn more!   Take Action!</a:t>
            </a:r>
          </a:p>
        </p:txBody>
      </p:sp>
      <p:sp>
        <p:nvSpPr>
          <p:cNvPr id="33795" name="Text Placeholder 2"/>
          <p:cNvSpPr>
            <a:spLocks noGrp="1"/>
          </p:cNvSpPr>
          <p:nvPr>
            <p:ph type="body" sz="quarter" idx="10"/>
          </p:nvPr>
        </p:nvSpPr>
        <p:spPr bwMode="auto">
          <a:xfrm>
            <a:off x="548201" y="1484784"/>
            <a:ext cx="7956550"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latin typeface="Arial" panose="020B0604020202020204" pitchFamily="34" charset="0"/>
                <a:ea typeface="Roboto Medium" panose="02000000000000000000" pitchFamily="2" charset="0"/>
                <a:cs typeface="Arial" panose="020B0604020202020204" pitchFamily="34" charset="0"/>
              </a:rPr>
              <a:t>Use our education resources to explore the issue of refugees and displacement further and take action! </a:t>
            </a:r>
            <a:br>
              <a:rPr lang="en-US" altLang="en-US" sz="3000">
                <a:latin typeface="Arial" panose="020B0604020202020204" pitchFamily="34" charset="0"/>
                <a:ea typeface="Roboto Medium" panose="02000000000000000000" pitchFamily="2" charset="0"/>
                <a:cs typeface="Arial" panose="020B0604020202020204" pitchFamily="34" charset="0"/>
              </a:rPr>
            </a:br>
            <a:endParaRPr lang="en-US" altLang="en-US" sz="1500">
              <a:latin typeface="Arial" panose="020B0604020202020204" pitchFamily="34" charset="0"/>
              <a:ea typeface="Roboto Medium" panose="02000000000000000000" pitchFamily="2" charset="0"/>
              <a:cs typeface="Arial" panose="020B0604020202020204" pitchFamily="34" charset="0"/>
            </a:endParaRPr>
          </a:p>
          <a:p>
            <a:pPr marL="457200" indent="-457200" eaLnBrk="1" hangingPunct="1">
              <a:buFont typeface="Arial" panose="020B0604020202020204" pitchFamily="34" charset="0"/>
              <a:buChar char="•"/>
            </a:pPr>
            <a:r>
              <a:rPr lang="en-US" altLang="en-US" sz="3000">
                <a:latin typeface="Arial" panose="020B0604020202020204" pitchFamily="34" charset="0"/>
                <a:ea typeface="Roboto Medium" panose="02000000000000000000" pitchFamily="2" charset="0"/>
                <a:cs typeface="Arial" panose="020B0604020202020204" pitchFamily="34" charset="0"/>
              </a:rPr>
              <a:t>Primary Refugee lesson activities</a:t>
            </a:r>
          </a:p>
          <a:p>
            <a:pPr eaLnBrk="1" hangingPunct="1"/>
            <a:r>
              <a:rPr lang="en-US" altLang="en-US" sz="3000">
                <a:latin typeface="Arial" panose="020B0604020202020204" pitchFamily="34" charset="0"/>
                <a:ea typeface="Roboto Medium" panose="02000000000000000000" pitchFamily="2" charset="0"/>
                <a:cs typeface="Arial" panose="020B0604020202020204" pitchFamily="34" charset="0"/>
                <a:hlinkClick r:id="rId3"/>
              </a:rPr>
              <a:t>www.caritas.org.au/schools</a:t>
            </a:r>
            <a:endParaRPr lang="en-US" altLang="en-US" sz="3000">
              <a:latin typeface="Arial" panose="020B0604020202020204" pitchFamily="34" charset="0"/>
              <a:ea typeface="Roboto Medium" panose="02000000000000000000" pitchFamily="2" charset="0"/>
              <a:cs typeface="Arial" panose="020B0604020202020204" pitchFamily="34" charset="0"/>
            </a:endParaRPr>
          </a:p>
          <a:p>
            <a:pPr marL="457200" indent="-457200" eaLnBrk="1" hangingPunct="1">
              <a:buFont typeface="Arial" panose="020B0604020202020204" pitchFamily="34" charset="0"/>
              <a:buChar char="•"/>
            </a:pPr>
            <a:r>
              <a:rPr lang="en-US" altLang="en-US" sz="3000">
                <a:latin typeface="Arial" panose="020B0604020202020204" pitchFamily="34" charset="0"/>
                <a:ea typeface="Roboto Medium" panose="02000000000000000000" pitchFamily="2" charset="0"/>
                <a:cs typeface="Arial" panose="020B0604020202020204" pitchFamily="34" charset="0"/>
              </a:rPr>
              <a:t>Refugee animation primary and secondary schools</a:t>
            </a:r>
            <a:endParaRPr lang="en-US" altLang="en-US" sz="3000">
              <a:latin typeface="Arial" panose="020B0604020202020204" pitchFamily="34" charset="0"/>
              <a:ea typeface="Roboto Medium"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endParaRPr>
          </a:p>
          <a:p>
            <a:pPr eaLnBrk="1" hangingPunct="1"/>
            <a:r>
              <a:rPr lang="en-US" altLang="en-US" sz="3000">
                <a:latin typeface="Arial" panose="020B0604020202020204" pitchFamily="34" charset="0"/>
                <a:ea typeface="Roboto Medium" panose="02000000000000000000" pitchFamily="2" charset="0"/>
                <a:cs typeface="Arial" panose="020B0604020202020204" pitchFamily="34" charset="0"/>
                <a:hlinkClick r:id="rId4"/>
              </a:rPr>
              <a:t>Animation</a:t>
            </a:r>
            <a:endParaRPr lang="en-US" altLang="en-US" sz="3000">
              <a:latin typeface="Arial" panose="020B0604020202020204" pitchFamily="34" charset="0"/>
              <a:ea typeface="Roboto Medium" panose="02000000000000000000" pitchFamily="2" charset="0"/>
              <a:cs typeface="Arial" panose="020B0604020202020204" pitchFamily="34" charset="0"/>
            </a:endParaRPr>
          </a:p>
          <a:p>
            <a:pPr eaLnBrk="1" hangingPunct="1"/>
            <a:endParaRPr lang="en-US" altLang="en-US">
              <a:latin typeface="Arial" pitchFamily="34" charset="0"/>
              <a:cs typeface="Arial" pitchFamily="34" charset="0"/>
            </a:endParaRPr>
          </a:p>
        </p:txBody>
      </p:sp>
      <p:pic>
        <p:nvPicPr>
          <p:cNvPr id="1026" name="Picture 2" descr="https://www.caritas.org.au/images/default-source/document-thumbnails/refugee-animation.png">
            <a:extLst>
              <a:ext uri="{FF2B5EF4-FFF2-40B4-BE49-F238E27FC236}">
                <a16:creationId xmlns:a16="http://schemas.microsoft.com/office/drawing/2014/main" id="{A398E0F3-DE80-41FB-80B7-52D877BB5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949180"/>
            <a:ext cx="1219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0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575B-F5BA-4554-9489-B0A5AABF795C}"/>
              </a:ext>
            </a:extLst>
          </p:cNvPr>
          <p:cNvSpPr>
            <a:spLocks noGrp="1"/>
          </p:cNvSpPr>
          <p:nvPr>
            <p:ph type="title"/>
          </p:nvPr>
        </p:nvSpPr>
        <p:spPr/>
        <p:txBody>
          <a:bodyPr/>
          <a:lstStyle/>
          <a:p>
            <a:r>
              <a:rPr lang="en-AU"/>
              <a:t>Refugee week</a:t>
            </a:r>
          </a:p>
        </p:txBody>
      </p:sp>
      <p:sp>
        <p:nvSpPr>
          <p:cNvPr id="3" name="Text Placeholder 2">
            <a:extLst>
              <a:ext uri="{FF2B5EF4-FFF2-40B4-BE49-F238E27FC236}">
                <a16:creationId xmlns:a16="http://schemas.microsoft.com/office/drawing/2014/main" id="{23AAF722-027D-4726-B5FE-7000E83CBF25}"/>
              </a:ext>
            </a:extLst>
          </p:cNvPr>
          <p:cNvSpPr>
            <a:spLocks noGrp="1"/>
          </p:cNvSpPr>
          <p:nvPr>
            <p:ph type="body" sz="quarter" idx="10"/>
          </p:nvPr>
        </p:nvSpPr>
        <p:spPr>
          <a:xfrm>
            <a:off x="539552" y="1938455"/>
            <a:ext cx="7956748" cy="4397258"/>
          </a:xfrm>
        </p:spPr>
        <p:txBody>
          <a:bodyPr/>
          <a:lstStyle/>
          <a:p>
            <a:r>
              <a:rPr lang="en-AU" sz="2400"/>
              <a:t>Each year in June we celebrate Refugee Week.  It coincides with World Refugee Day, on 20</a:t>
            </a:r>
            <a:r>
              <a:rPr lang="en-AU" sz="2400" baseline="30000"/>
              <a:t>th</a:t>
            </a:r>
            <a:r>
              <a:rPr lang="en-AU" sz="2400"/>
              <a:t> June.</a:t>
            </a:r>
          </a:p>
          <a:p>
            <a:endParaRPr lang="en-AU" sz="2400"/>
          </a:p>
          <a:p>
            <a:r>
              <a:rPr lang="en-AU" sz="2400"/>
              <a:t>This year Refugee Week is 14</a:t>
            </a:r>
            <a:r>
              <a:rPr lang="en-AU" sz="2400" baseline="30000"/>
              <a:t>th</a:t>
            </a:r>
            <a:r>
              <a:rPr lang="en-AU" sz="2400"/>
              <a:t> – 20</a:t>
            </a:r>
            <a:r>
              <a:rPr lang="en-AU" sz="2400" baseline="30000"/>
              <a:t>th</a:t>
            </a:r>
            <a:r>
              <a:rPr lang="en-AU" sz="2400"/>
              <a:t> June 2020 and the theme is </a:t>
            </a:r>
            <a:r>
              <a:rPr lang="en-AU" sz="2400" i="1"/>
              <a:t>Celebrating the Year of Welcome</a:t>
            </a:r>
            <a:r>
              <a:rPr lang="en-AU" sz="2400"/>
              <a:t>. </a:t>
            </a:r>
          </a:p>
          <a:p>
            <a:endParaRPr lang="en-AU" sz="2400"/>
          </a:p>
          <a:p>
            <a:r>
              <a:rPr lang="en-AU" sz="2400"/>
              <a:t>The Refugee Council of Australia is hosting online and digital celebrations this year.  Their website hosts ideas and ways we can ensure we are creating a welcoming embrace. </a:t>
            </a:r>
            <a:r>
              <a:rPr lang="en-AU" sz="2400">
                <a:hlinkClick r:id="rId2"/>
              </a:rPr>
              <a:t>https://www.refugeeweek.org.au/</a:t>
            </a:r>
            <a:endParaRPr lang="en-AU" sz="2400"/>
          </a:p>
          <a:p>
            <a:endParaRPr lang="en-AU"/>
          </a:p>
        </p:txBody>
      </p:sp>
    </p:spTree>
    <p:extLst>
      <p:ext uri="{BB962C8B-B14F-4D97-AF65-F5344CB8AC3E}">
        <p14:creationId xmlns:p14="http://schemas.microsoft.com/office/powerpoint/2010/main" val="64530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0" y="0"/>
            <a:ext cx="9144000" cy="6858000"/>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It is night.</a:t>
            </a:r>
          </a:p>
        </p:txBody>
      </p:sp>
    </p:spTree>
    <p:extLst>
      <p:ext uri="{BB962C8B-B14F-4D97-AF65-F5344CB8AC3E}">
        <p14:creationId xmlns:p14="http://schemas.microsoft.com/office/powerpoint/2010/main" val="371830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0" y="0"/>
            <a:ext cx="9144000" cy="6957392"/>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have packed only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what you can carry.</a:t>
            </a:r>
          </a:p>
        </p:txBody>
      </p:sp>
    </p:spTree>
    <p:extLst>
      <p:ext uri="{BB962C8B-B14F-4D97-AF65-F5344CB8AC3E}">
        <p14:creationId xmlns:p14="http://schemas.microsoft.com/office/powerpoint/2010/main" val="2740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0" y="0"/>
            <a:ext cx="9150288" cy="6957392"/>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It is unsafe for you to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stay where you are.</a:t>
            </a:r>
          </a:p>
        </p:txBody>
      </p:sp>
    </p:spTree>
    <p:extLst>
      <p:ext uri="{BB962C8B-B14F-4D97-AF65-F5344CB8AC3E}">
        <p14:creationId xmlns:p14="http://schemas.microsoft.com/office/powerpoint/2010/main" val="6786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0" y="0"/>
            <a:ext cx="9144000" cy="6957392"/>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must move quickly.</a:t>
            </a:r>
          </a:p>
        </p:txBody>
      </p:sp>
    </p:spTree>
    <p:extLst>
      <p:ext uri="{BB962C8B-B14F-4D97-AF65-F5344CB8AC3E}">
        <p14:creationId xmlns:p14="http://schemas.microsoft.com/office/powerpoint/2010/main" val="257220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0" y="0"/>
            <a:ext cx="9144000" cy="6858000"/>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AU" altLang="en-US" sz="25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endParaRPr lang="en-AU" altLang="en-US" sz="5000">
              <a:solidFill>
                <a:schemeClr val="bg1"/>
              </a:solidFill>
              <a:latin typeface="Berlin Sans FB" pitchFamily="34" charset="0"/>
            </a:endParaRP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You don’t know what </a:t>
            </a:r>
          </a:p>
          <a:p>
            <a:pPr algn="ctr" eaLnBrk="1" hangingPunct="1">
              <a:buFontTx/>
              <a:buNone/>
            </a:pPr>
            <a:r>
              <a:rPr lang="en-AU" altLang="en-US" sz="6000">
                <a:solidFill>
                  <a:schemeClr val="bg1"/>
                </a:solidFill>
                <a:latin typeface="Arial" panose="020B0604020202020204" pitchFamily="34" charset="0"/>
                <a:ea typeface="Roboto Medium" panose="02000000000000000000" pitchFamily="2" charset="0"/>
                <a:cs typeface="Arial" panose="020B0604020202020204" pitchFamily="34" charset="0"/>
              </a:rPr>
              <a:t>the future will hold.</a:t>
            </a:r>
          </a:p>
        </p:txBody>
      </p:sp>
    </p:spTree>
    <p:extLst>
      <p:ext uri="{BB962C8B-B14F-4D97-AF65-F5344CB8AC3E}">
        <p14:creationId xmlns:p14="http://schemas.microsoft.com/office/powerpoint/2010/main" val="18054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escription0 xmlns="041f561b-787a-4331-b8c2-4f8b42e141f3">A refugee simulation activity for upper primary school students.</Description0>
    <Document_x0020_Status xmlns="041f561b-787a-4331-b8c2-4f8b42e141f3">Approved for use outside CA</Document_x0020_Status>
    <Used_x0020_for xmlns="041f561b-787a-4331-b8c2-4f8b42e141f3"/>
    <Resource_x0020_Type xmlns="041f561b-787a-4331-b8c2-4f8b42e141f3">Learning Experience</Resource_x0020_Type>
    <Audience xmlns="041f561b-787a-4331-b8c2-4f8b42e141f3">
      <Value>Upper Primary</Value>
    </Audience>
    <Calendar_x0020_Year xmlns="041f561b-787a-4331-b8c2-4f8b42e141f3">2020</Calendar_x0020_Year>
    <Topic xmlns="041f561b-787a-4331-b8c2-4f8b42e141f3">
      <Value>Emergencies</Value>
      <Value>Refugees</Value>
    </Topic>
    <_dlc_DocId xmlns="e628dbc2-5780-4aa6-b59e-b4a165ad8118">3XVCYASFVK3Q-205-1533</_dlc_DocId>
    <_dlc_DocIdUrl xmlns="e628dbc2-5780-4aa6-b59e-b4a165ad8118">
      <Url>http://aimstest.caritas.org.au/sites/community/education/resources/_layouts/DocIdRedir.aspx?ID=3XVCYASFVK3Q-205-1533</Url>
      <Description>3XVCYASFVK3Q-205-1533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99c474a90b4c448b44d0673416715ae">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1e5c683ca299a7505dd974730f03ede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20"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207AE0-6981-45B7-890B-FAFCFF422E69}"/>
</file>

<file path=customXml/itemProps2.xml><?xml version="1.0" encoding="utf-8"?>
<ds:datastoreItem xmlns:ds="http://schemas.openxmlformats.org/officeDocument/2006/customXml" ds:itemID="{1ADA760F-80CE-4A10-A017-E44D02B37B02}"/>
</file>

<file path=customXml/itemProps3.xml><?xml version="1.0" encoding="utf-8"?>
<ds:datastoreItem xmlns:ds="http://schemas.openxmlformats.org/officeDocument/2006/customXml" ds:itemID="{50E41FF9-1E01-45FF-B3E5-AF96F3F45476}"/>
</file>

<file path=customXml/itemProps4.xml><?xml version="1.0" encoding="utf-8"?>
<ds:datastoreItem xmlns:ds="http://schemas.openxmlformats.org/officeDocument/2006/customXml" ds:itemID="{2FCF1A29-3912-4900-95DD-0A921AAAA003}"/>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On-screen Show (4:3)</PresentationFormat>
  <Paragraphs>319</Paragraphs>
  <Slides>51</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Berlin Sans FB</vt:lpstr>
      <vt:lpstr>Calibri</vt:lpstr>
      <vt:lpstr>Felt Tip Roman</vt:lpstr>
      <vt:lpstr>Roboto</vt:lpstr>
      <vt:lpstr>Roboto Medium</vt:lpstr>
      <vt:lpstr>Office Theme</vt:lpstr>
      <vt:lpstr>Presenter information</vt:lpstr>
      <vt:lpstr>Teacher background</vt:lpstr>
      <vt:lpstr>Curriculum Links</vt:lpstr>
      <vt:lpstr>Refugees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There are many reasons people are forced to flee their homes:</vt:lpstr>
      <vt:lpstr>PowerPoint Presentation</vt:lpstr>
      <vt:lpstr>PowerPoint Presentation</vt:lpstr>
      <vt:lpstr>PowerPoint Presentation</vt:lpstr>
      <vt:lpstr>PowerPoint Presentation</vt:lpstr>
      <vt:lpstr>PowerPoint Presentation</vt:lpstr>
      <vt:lpstr>Caritas Australia’s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 more!   Take Action!</vt:lpstr>
      <vt:lpstr>Refugee week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PPT template.ppt</dc:title>
  <dc:creator>Marlin Communications</dc:creator>
  <cp:lastModifiedBy>Catherine McAleer</cp:lastModifiedBy>
  <cp:revision>2</cp:revision>
  <dcterms:created xsi:type="dcterms:W3CDTF">2014-11-30T23:21:17Z</dcterms:created>
  <dcterms:modified xsi:type="dcterms:W3CDTF">2020-06-02T04:14:34Z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New branding PPT template.ppt</vt:lpwstr>
  </property>
  <property fmtid="{D5CDD505-2E9C-101B-9397-08002B2CF9AE}" pid="3" name="ContentTypeId">
    <vt:lpwstr>0x0101003BB767A26C87A8429349E100999E60C0</vt:lpwstr>
  </property>
  <property fmtid="{D5CDD505-2E9C-101B-9397-08002B2CF9AE}" pid="4" name="_dlc_DocIdItemGuid">
    <vt:lpwstr>0d9403ce-6bce-4424-9d04-ae6a5c92f27a</vt:lpwstr>
  </property>
  <property fmtid="{D5CDD505-2E9C-101B-9397-08002B2CF9AE}" pid="5" name="Order">
    <vt:r8>38800</vt:r8>
  </property>
</Properties>
</file>