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3" r:id="rId4"/>
  </p:sldMasterIdLst>
  <p:notesMasterIdLst>
    <p:notesMasterId r:id="rId39"/>
  </p:notesMasterIdLst>
  <p:handoutMasterIdLst>
    <p:handoutMasterId r:id="rId40"/>
  </p:handoutMasterIdLst>
  <p:sldIdLst>
    <p:sldId id="276" r:id="rId5"/>
    <p:sldId id="270" r:id="rId6"/>
    <p:sldId id="275" r:id="rId7"/>
    <p:sldId id="279" r:id="rId8"/>
    <p:sldId id="280" r:id="rId9"/>
    <p:sldId id="281" r:id="rId10"/>
    <p:sldId id="283" r:id="rId11"/>
    <p:sldId id="285" r:id="rId12"/>
    <p:sldId id="293" r:id="rId13"/>
    <p:sldId id="294" r:id="rId14"/>
    <p:sldId id="295" r:id="rId15"/>
    <p:sldId id="296" r:id="rId16"/>
    <p:sldId id="297" r:id="rId17"/>
    <p:sldId id="292" r:id="rId18"/>
    <p:sldId id="298" r:id="rId19"/>
    <p:sldId id="300" r:id="rId20"/>
    <p:sldId id="301" r:id="rId21"/>
    <p:sldId id="302" r:id="rId22"/>
    <p:sldId id="303" r:id="rId23"/>
    <p:sldId id="304" r:id="rId24"/>
    <p:sldId id="305" r:id="rId25"/>
    <p:sldId id="306" r:id="rId26"/>
    <p:sldId id="307" r:id="rId27"/>
    <p:sldId id="308" r:id="rId28"/>
    <p:sldId id="309" r:id="rId29"/>
    <p:sldId id="310" r:id="rId30"/>
    <p:sldId id="311" r:id="rId31"/>
    <p:sldId id="312" r:id="rId32"/>
    <p:sldId id="313" r:id="rId33"/>
    <p:sldId id="315" r:id="rId34"/>
    <p:sldId id="317" r:id="rId35"/>
    <p:sldId id="318" r:id="rId36"/>
    <p:sldId id="322" r:id="rId37"/>
    <p:sldId id="263" r:id="rId38"/>
  </p:sldIdLst>
  <p:sldSz cx="12192000" cy="6858000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ernard Holland" initials="BH" lastIdx="2" clrIdx="0">
    <p:extLst>
      <p:ext uri="{19B8F6BF-5375-455C-9EA6-DF929625EA0E}">
        <p15:presenceInfo xmlns:p15="http://schemas.microsoft.com/office/powerpoint/2012/main" userId="S::bernard.holland@caritas.org.au::d277d97c-3cf4-4b8e-a142-f9494cfc73b3" providerId="AD"/>
      </p:ext>
    </p:extLst>
  </p:cmAuthor>
  <p:cmAuthor id="2" name="Nicole Dobrohotoff" initials="ND" lastIdx="1" clrIdx="1">
    <p:extLst>
      <p:ext uri="{19B8F6BF-5375-455C-9EA6-DF929625EA0E}">
        <p15:presenceInfo xmlns:p15="http://schemas.microsoft.com/office/powerpoint/2012/main" userId="S::nicoled@caritas.org.au::2dc4cf58-dc7e-422a-950b-38460c74cb76" providerId="AD"/>
      </p:ext>
    </p:extLst>
  </p:cmAuthor>
  <p:cmAuthor id="3" name="Nicole" initials="N" lastIdx="1" clrIdx="2">
    <p:extLst>
      <p:ext uri="{19B8F6BF-5375-455C-9EA6-DF929625EA0E}">
        <p15:presenceInfo xmlns:p15="http://schemas.microsoft.com/office/powerpoint/2012/main" userId="Nicol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D8BE726-2EB4-465B-B3E3-DB2CF6A0D840}" v="2" dt="2020-12-10T01:19:08.081"/>
    <p1510:client id="{5BFF3260-F8DF-4DFA-9459-E73FAFD6D015}" v="1" dt="2020-12-09T01:29:07.56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8" d="100"/>
          <a:sy n="98" d="100"/>
        </p:scale>
        <p:origin x="103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6/11/relationships/changesInfo" Target="changesInfos/changesInfo1.xml"/><Relationship Id="rId20" Type="http://schemas.openxmlformats.org/officeDocument/2006/relationships/slide" Target="slides/slide16.xml"/><Relationship Id="rId41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 Nolan" userId="S::chris.nolan@caritas.org.au::9b8e80db-7cbf-4bfd-ad07-b1393c06ac55" providerId="AD" clId="Web-{2AF4C779-A5A3-8661-D8BD-AA04EAAC69A5}"/>
    <pc:docChg chg="modSld">
      <pc:chgData name="Chris Nolan" userId="S::chris.nolan@caritas.org.au::9b8e80db-7cbf-4bfd-ad07-b1393c06ac55" providerId="AD" clId="Web-{2AF4C779-A5A3-8661-D8BD-AA04EAAC69A5}" dt="2020-12-02T03:31:37.852" v="3" actId="20577"/>
      <pc:docMkLst>
        <pc:docMk/>
      </pc:docMkLst>
      <pc:sldChg chg="modSp">
        <pc:chgData name="Chris Nolan" userId="S::chris.nolan@caritas.org.au::9b8e80db-7cbf-4bfd-ad07-b1393c06ac55" providerId="AD" clId="Web-{2AF4C779-A5A3-8661-D8BD-AA04EAAC69A5}" dt="2020-12-02T03:29:10.177" v="1" actId="20577"/>
        <pc:sldMkLst>
          <pc:docMk/>
          <pc:sldMk cId="3363515075" sldId="280"/>
        </pc:sldMkLst>
        <pc:spChg chg="mod">
          <ac:chgData name="Chris Nolan" userId="S::chris.nolan@caritas.org.au::9b8e80db-7cbf-4bfd-ad07-b1393c06ac55" providerId="AD" clId="Web-{2AF4C779-A5A3-8661-D8BD-AA04EAAC69A5}" dt="2020-12-02T03:29:10.177" v="1" actId="20577"/>
          <ac:spMkLst>
            <pc:docMk/>
            <pc:sldMk cId="3363515075" sldId="280"/>
            <ac:spMk id="3" creationId="{DEF934BD-0FD9-435D-941C-81B0667B4D6D}"/>
          </ac:spMkLst>
        </pc:spChg>
      </pc:sldChg>
      <pc:sldChg chg="modSp">
        <pc:chgData name="Chris Nolan" userId="S::chris.nolan@caritas.org.au::9b8e80db-7cbf-4bfd-ad07-b1393c06ac55" providerId="AD" clId="Web-{2AF4C779-A5A3-8661-D8BD-AA04EAAC69A5}" dt="2020-12-02T03:31:37.852" v="3" actId="20577"/>
        <pc:sldMkLst>
          <pc:docMk/>
          <pc:sldMk cId="482168970" sldId="302"/>
        </pc:sldMkLst>
        <pc:spChg chg="mod">
          <ac:chgData name="Chris Nolan" userId="S::chris.nolan@caritas.org.au::9b8e80db-7cbf-4bfd-ad07-b1393c06ac55" providerId="AD" clId="Web-{2AF4C779-A5A3-8661-D8BD-AA04EAAC69A5}" dt="2020-12-02T03:31:37.852" v="3" actId="20577"/>
          <ac:spMkLst>
            <pc:docMk/>
            <pc:sldMk cId="482168970" sldId="302"/>
            <ac:spMk id="3" creationId="{EFCA6130-DA47-48FE-A2D7-0963ED97E8D0}"/>
          </ac:spMkLst>
        </pc:spChg>
      </pc:sldChg>
    </pc:docChg>
  </pc:docChgLst>
  <pc:docChgLst>
    <pc:chgData name="Nicole Dobrohotoff" userId="S::nicoled@caritas.org.au::2dc4cf58-dc7e-422a-950b-38460c74cb76" providerId="AD" clId="Web-{3CD53231-874A-4E4A-8663-7C9147703B87}"/>
    <pc:docChg chg="modSld">
      <pc:chgData name="Nicole Dobrohotoff" userId="S::nicoled@caritas.org.au::2dc4cf58-dc7e-422a-950b-38460c74cb76" providerId="AD" clId="Web-{3CD53231-874A-4E4A-8663-7C9147703B87}" dt="2020-11-29T21:34:11.673" v="43" actId="20577"/>
      <pc:docMkLst>
        <pc:docMk/>
      </pc:docMkLst>
      <pc:sldChg chg="modSp">
        <pc:chgData name="Nicole Dobrohotoff" userId="S::nicoled@caritas.org.au::2dc4cf58-dc7e-422a-950b-38460c74cb76" providerId="AD" clId="Web-{3CD53231-874A-4E4A-8663-7C9147703B87}" dt="2020-11-29T21:34:11.673" v="43" actId="20577"/>
        <pc:sldMkLst>
          <pc:docMk/>
          <pc:sldMk cId="4284293906" sldId="296"/>
        </pc:sldMkLst>
        <pc:spChg chg="mod">
          <ac:chgData name="Nicole Dobrohotoff" userId="S::nicoled@caritas.org.au::2dc4cf58-dc7e-422a-950b-38460c74cb76" providerId="AD" clId="Web-{3CD53231-874A-4E4A-8663-7C9147703B87}" dt="2020-11-29T21:34:11.673" v="43" actId="20577"/>
          <ac:spMkLst>
            <pc:docMk/>
            <pc:sldMk cId="4284293906" sldId="296"/>
            <ac:spMk id="3" creationId="{4907C1CA-877D-423A-A90B-3E820F30A399}"/>
          </ac:spMkLst>
        </pc:spChg>
      </pc:sldChg>
    </pc:docChg>
  </pc:docChgLst>
  <pc:docChgLst>
    <pc:chgData name="Bernard Holland" userId="S::bernard.holland@caritas.org.au::d277d97c-3cf4-4b8e-a142-f9494cfc73b3" providerId="AD" clId="Web-{0F6FBD17-2499-3091-7E45-B1C3511D8628}"/>
    <pc:docChg chg="">
      <pc:chgData name="Bernard Holland" userId="S::bernard.holland@caritas.org.au::d277d97c-3cf4-4b8e-a142-f9494cfc73b3" providerId="AD" clId="Web-{0F6FBD17-2499-3091-7E45-B1C3511D8628}" dt="2020-11-29T21:26:04.413" v="1"/>
      <pc:docMkLst>
        <pc:docMk/>
      </pc:docMkLst>
      <pc:sldChg chg="addCm">
        <pc:chgData name="Bernard Holland" userId="S::bernard.holland@caritas.org.au::d277d97c-3cf4-4b8e-a142-f9494cfc73b3" providerId="AD" clId="Web-{0F6FBD17-2499-3091-7E45-B1C3511D8628}" dt="2020-11-29T21:22:16.764" v="0"/>
        <pc:sldMkLst>
          <pc:docMk/>
          <pc:sldMk cId="1103689140" sldId="295"/>
        </pc:sldMkLst>
      </pc:sldChg>
      <pc:sldChg chg="addCm">
        <pc:chgData name="Bernard Holland" userId="S::bernard.holland@caritas.org.au::d277d97c-3cf4-4b8e-a142-f9494cfc73b3" providerId="AD" clId="Web-{0F6FBD17-2499-3091-7E45-B1C3511D8628}" dt="2020-11-29T21:26:04.413" v="1"/>
        <pc:sldMkLst>
          <pc:docMk/>
          <pc:sldMk cId="1048313129" sldId="318"/>
        </pc:sldMkLst>
      </pc:sldChg>
    </pc:docChg>
  </pc:docChgLst>
  <pc:docChgLst>
    <pc:chgData name="Nicole Dobrohotoff" userId="S::nicoled@caritas.org.au::2dc4cf58-dc7e-422a-950b-38460c74cb76" providerId="AD" clId="Web-{D7E0C252-DEB3-42DF-A9A2-82DD5B9F4B62}"/>
    <pc:docChg chg="modSld">
      <pc:chgData name="Nicole Dobrohotoff" userId="S::nicoled@caritas.org.au::2dc4cf58-dc7e-422a-950b-38460c74cb76" providerId="AD" clId="Web-{D7E0C252-DEB3-42DF-A9A2-82DD5B9F4B62}" dt="2020-12-07T08:09:46.488" v="22" actId="20577"/>
      <pc:docMkLst>
        <pc:docMk/>
      </pc:docMkLst>
      <pc:sldChg chg="modSp">
        <pc:chgData name="Nicole Dobrohotoff" userId="S::nicoled@caritas.org.au::2dc4cf58-dc7e-422a-950b-38460c74cb76" providerId="AD" clId="Web-{D7E0C252-DEB3-42DF-A9A2-82DD5B9F4B62}" dt="2020-12-07T08:08:50.879" v="14" actId="20577"/>
        <pc:sldMkLst>
          <pc:docMk/>
          <pc:sldMk cId="3667680264" sldId="270"/>
        </pc:sldMkLst>
        <pc:spChg chg="mod">
          <ac:chgData name="Nicole Dobrohotoff" userId="S::nicoled@caritas.org.au::2dc4cf58-dc7e-422a-950b-38460c74cb76" providerId="AD" clId="Web-{D7E0C252-DEB3-42DF-A9A2-82DD5B9F4B62}" dt="2020-12-07T08:08:50.879" v="14" actId="20577"/>
          <ac:spMkLst>
            <pc:docMk/>
            <pc:sldMk cId="3667680264" sldId="270"/>
            <ac:spMk id="2" creationId="{DB2F4B46-4B29-4299-960D-DA6C3720F726}"/>
          </ac:spMkLst>
        </pc:spChg>
      </pc:sldChg>
      <pc:sldChg chg="modSp">
        <pc:chgData name="Nicole Dobrohotoff" userId="S::nicoled@caritas.org.au::2dc4cf58-dc7e-422a-950b-38460c74cb76" providerId="AD" clId="Web-{D7E0C252-DEB3-42DF-A9A2-82DD5B9F4B62}" dt="2020-12-07T08:09:46.488" v="22" actId="20577"/>
        <pc:sldMkLst>
          <pc:docMk/>
          <pc:sldMk cId="3363515075" sldId="280"/>
        </pc:sldMkLst>
        <pc:spChg chg="mod">
          <ac:chgData name="Nicole Dobrohotoff" userId="S::nicoled@caritas.org.au::2dc4cf58-dc7e-422a-950b-38460c74cb76" providerId="AD" clId="Web-{D7E0C252-DEB3-42DF-A9A2-82DD5B9F4B62}" dt="2020-12-07T08:09:46.488" v="22" actId="20577"/>
          <ac:spMkLst>
            <pc:docMk/>
            <pc:sldMk cId="3363515075" sldId="280"/>
            <ac:spMk id="3" creationId="{DEF934BD-0FD9-435D-941C-81B0667B4D6D}"/>
          </ac:spMkLst>
        </pc:spChg>
      </pc:sldChg>
      <pc:sldChg chg="delCm">
        <pc:chgData name="Nicole Dobrohotoff" userId="S::nicoled@caritas.org.au::2dc4cf58-dc7e-422a-950b-38460c74cb76" providerId="AD" clId="Web-{D7E0C252-DEB3-42DF-A9A2-82DD5B9F4B62}" dt="2020-12-07T08:07:36.316" v="0"/>
        <pc:sldMkLst>
          <pc:docMk/>
          <pc:sldMk cId="2320492882" sldId="304"/>
        </pc:sldMkLst>
      </pc:sldChg>
      <pc:sldChg chg="delCm">
        <pc:chgData name="Nicole Dobrohotoff" userId="S::nicoled@caritas.org.au::2dc4cf58-dc7e-422a-950b-38460c74cb76" providerId="AD" clId="Web-{D7E0C252-DEB3-42DF-A9A2-82DD5B9F4B62}" dt="2020-12-07T08:08:00.082" v="1"/>
        <pc:sldMkLst>
          <pc:docMk/>
          <pc:sldMk cId="1048313129" sldId="318"/>
        </pc:sldMkLst>
      </pc:sldChg>
    </pc:docChg>
  </pc:docChgLst>
  <pc:docChgLst>
    <pc:chgData name="Nicole" userId="c5537a2c55a204da" providerId="OrgId" clId="{38CF8348-D969-4263-A08D-45C716F5DA7F}"/>
    <pc:docChg chg="undo custSel addSld delSld modSld sldOrd modMainMaster">
      <pc:chgData name="Nicole" userId="c5537a2c55a204da" providerId="OrgId" clId="{38CF8348-D969-4263-A08D-45C716F5DA7F}" dt="2020-11-27T01:31:30.510" v="3371"/>
      <pc:docMkLst>
        <pc:docMk/>
      </pc:docMkLst>
      <pc:sldChg chg="add">
        <pc:chgData name="Nicole" userId="c5537a2c55a204da" providerId="OrgId" clId="{38CF8348-D969-4263-A08D-45C716F5DA7F}" dt="2020-11-27T01:31:30.510" v="3371"/>
        <pc:sldMkLst>
          <pc:docMk/>
          <pc:sldMk cId="0" sldId="263"/>
        </pc:sldMkLst>
      </pc:sldChg>
      <pc:sldChg chg="modSp">
        <pc:chgData name="Nicole" userId="c5537a2c55a204da" providerId="OrgId" clId="{38CF8348-D969-4263-A08D-45C716F5DA7F}" dt="2020-11-23T01:43:37.271" v="2235" actId="20577"/>
        <pc:sldMkLst>
          <pc:docMk/>
          <pc:sldMk cId="3667680264" sldId="270"/>
        </pc:sldMkLst>
        <pc:spChg chg="mod">
          <ac:chgData name="Nicole" userId="c5537a2c55a204da" providerId="OrgId" clId="{38CF8348-D969-4263-A08D-45C716F5DA7F}" dt="2020-11-23T01:43:37.271" v="2235" actId="20577"/>
          <ac:spMkLst>
            <pc:docMk/>
            <pc:sldMk cId="3667680264" sldId="270"/>
            <ac:spMk id="2" creationId="{DB2F4B46-4B29-4299-960D-DA6C3720F726}"/>
          </ac:spMkLst>
        </pc:spChg>
      </pc:sldChg>
      <pc:sldChg chg="addSp modSp">
        <pc:chgData name="Nicole" userId="c5537a2c55a204da" providerId="OrgId" clId="{38CF8348-D969-4263-A08D-45C716F5DA7F}" dt="2020-11-25T01:30:20.528" v="2596" actId="207"/>
        <pc:sldMkLst>
          <pc:docMk/>
          <pc:sldMk cId="0" sldId="276"/>
        </pc:sldMkLst>
        <pc:spChg chg="add mod">
          <ac:chgData name="Nicole" userId="c5537a2c55a204da" providerId="OrgId" clId="{38CF8348-D969-4263-A08D-45C716F5DA7F}" dt="2020-11-25T01:30:20.528" v="2596" actId="207"/>
          <ac:spMkLst>
            <pc:docMk/>
            <pc:sldMk cId="0" sldId="276"/>
            <ac:spMk id="2" creationId="{EAA1C6A2-EB6B-4253-982E-14652D3B9659}"/>
          </ac:spMkLst>
        </pc:spChg>
        <pc:spChg chg="mod">
          <ac:chgData name="Nicole" userId="c5537a2c55a204da" providerId="OrgId" clId="{38CF8348-D969-4263-A08D-45C716F5DA7F}" dt="2020-11-25T01:29:41.717" v="2587" actId="1036"/>
          <ac:spMkLst>
            <pc:docMk/>
            <pc:sldMk cId="0" sldId="276"/>
            <ac:spMk id="3084" creationId="{1519D1C1-C954-43DB-A0D2-585240A6B61B}"/>
          </ac:spMkLst>
        </pc:spChg>
        <pc:spChg chg="mod">
          <ac:chgData name="Nicole" userId="c5537a2c55a204da" providerId="OrgId" clId="{38CF8348-D969-4263-A08D-45C716F5DA7F}" dt="2020-11-25T01:29:37.731" v="2584" actId="1036"/>
          <ac:spMkLst>
            <pc:docMk/>
            <pc:sldMk cId="0" sldId="276"/>
            <ac:spMk id="3085" creationId="{6272AF93-FE33-4EF1-BDB1-0EDCCC189A1E}"/>
          </ac:spMkLst>
        </pc:spChg>
        <pc:spChg chg="mod">
          <ac:chgData name="Nicole" userId="c5537a2c55a204da" providerId="OrgId" clId="{38CF8348-D969-4263-A08D-45C716F5DA7F}" dt="2020-11-25T01:29:29.560" v="2581" actId="1076"/>
          <ac:spMkLst>
            <pc:docMk/>
            <pc:sldMk cId="0" sldId="276"/>
            <ac:spMk id="3086" creationId="{2A86C066-EA09-4A32-9A97-CA183A8A8068}"/>
          </ac:spMkLst>
        </pc:spChg>
        <pc:picChg chg="add mod modCrop">
          <ac:chgData name="Nicole" userId="c5537a2c55a204da" providerId="OrgId" clId="{38CF8348-D969-4263-A08D-45C716F5DA7F}" dt="2020-11-25T01:27:16.767" v="2550" actId="1076"/>
          <ac:picMkLst>
            <pc:docMk/>
            <pc:sldMk cId="0" sldId="276"/>
            <ac:picMk id="4" creationId="{32302695-8B3E-45A4-A1CD-95FCC323C7C1}"/>
          </ac:picMkLst>
        </pc:picChg>
        <pc:picChg chg="mod">
          <ac:chgData name="Nicole" userId="c5537a2c55a204da" providerId="OrgId" clId="{38CF8348-D969-4263-A08D-45C716F5DA7F}" dt="2020-11-25T01:28:05.016" v="2567" actId="14100"/>
          <ac:picMkLst>
            <pc:docMk/>
            <pc:sldMk cId="0" sldId="276"/>
            <ac:picMk id="3074" creationId="{F7918B8E-B91C-4A8C-A8B0-CD0B28EDE7C5}"/>
          </ac:picMkLst>
        </pc:picChg>
        <pc:picChg chg="mod">
          <ac:chgData name="Nicole" userId="c5537a2c55a204da" providerId="OrgId" clId="{38CF8348-D969-4263-A08D-45C716F5DA7F}" dt="2020-11-25T01:27:26.423" v="2552" actId="1076"/>
          <ac:picMkLst>
            <pc:docMk/>
            <pc:sldMk cId="0" sldId="276"/>
            <ac:picMk id="3075" creationId="{5C344EE9-6CD7-4E96-9B06-6150CF704D68}"/>
          </ac:picMkLst>
        </pc:picChg>
        <pc:picChg chg="mod">
          <ac:chgData name="Nicole" userId="c5537a2c55a204da" providerId="OrgId" clId="{38CF8348-D969-4263-A08D-45C716F5DA7F}" dt="2020-11-25T01:29:50.831" v="2589" actId="1076"/>
          <ac:picMkLst>
            <pc:docMk/>
            <pc:sldMk cId="0" sldId="276"/>
            <ac:picMk id="3076" creationId="{7CB53FE1-08FB-4CAF-AF9E-97633580F395}"/>
          </ac:picMkLst>
        </pc:picChg>
        <pc:picChg chg="mod">
          <ac:chgData name="Nicole" userId="c5537a2c55a204da" providerId="OrgId" clId="{38CF8348-D969-4263-A08D-45C716F5DA7F}" dt="2020-11-25T01:29:57.585" v="2591" actId="1076"/>
          <ac:picMkLst>
            <pc:docMk/>
            <pc:sldMk cId="0" sldId="276"/>
            <ac:picMk id="3077" creationId="{FDC3C44A-B18A-4709-831C-E970CDA0B6D7}"/>
          </ac:picMkLst>
        </pc:picChg>
        <pc:picChg chg="mod">
          <ac:chgData name="Nicole" userId="c5537a2c55a204da" providerId="OrgId" clId="{38CF8348-D969-4263-A08D-45C716F5DA7F}" dt="2020-11-25T01:29:48.655" v="2588" actId="1076"/>
          <ac:picMkLst>
            <pc:docMk/>
            <pc:sldMk cId="0" sldId="276"/>
            <ac:picMk id="3078" creationId="{DF6F171D-D2F0-44A9-8267-B8B824EE73FB}"/>
          </ac:picMkLst>
        </pc:picChg>
        <pc:picChg chg="mod">
          <ac:chgData name="Nicole" userId="c5537a2c55a204da" providerId="OrgId" clId="{38CF8348-D969-4263-A08D-45C716F5DA7F}" dt="2020-11-25T01:29:54.191" v="2590" actId="1076"/>
          <ac:picMkLst>
            <pc:docMk/>
            <pc:sldMk cId="0" sldId="276"/>
            <ac:picMk id="3079" creationId="{E6DE3276-B78C-42D8-AEF8-08F9650B369D}"/>
          </ac:picMkLst>
        </pc:picChg>
        <pc:picChg chg="mod">
          <ac:chgData name="Nicole" userId="c5537a2c55a204da" providerId="OrgId" clId="{38CF8348-D969-4263-A08D-45C716F5DA7F}" dt="2020-11-25T01:28:13.367" v="2571" actId="1076"/>
          <ac:picMkLst>
            <pc:docMk/>
            <pc:sldMk cId="0" sldId="276"/>
            <ac:picMk id="3080" creationId="{C917BBFC-9B8A-4967-93C7-2D03BBC683AF}"/>
          </ac:picMkLst>
        </pc:picChg>
        <pc:picChg chg="mod">
          <ac:chgData name="Nicole" userId="c5537a2c55a204da" providerId="OrgId" clId="{38CF8348-D969-4263-A08D-45C716F5DA7F}" dt="2020-11-25T01:29:02.816" v="2578" actId="1076"/>
          <ac:picMkLst>
            <pc:docMk/>
            <pc:sldMk cId="0" sldId="276"/>
            <ac:picMk id="3081" creationId="{53FE9825-E770-458F-B1FB-AFE11CFEB7BE}"/>
          </ac:picMkLst>
        </pc:picChg>
        <pc:picChg chg="mod">
          <ac:chgData name="Nicole" userId="c5537a2c55a204da" providerId="OrgId" clId="{38CF8348-D969-4263-A08D-45C716F5DA7F}" dt="2020-11-25T01:29:37.731" v="2584" actId="1036"/>
          <ac:picMkLst>
            <pc:docMk/>
            <pc:sldMk cId="0" sldId="276"/>
            <ac:picMk id="3082" creationId="{3428CA86-6FFA-4598-A765-3F126A26365A}"/>
          </ac:picMkLst>
        </pc:picChg>
        <pc:picChg chg="mod">
          <ac:chgData name="Nicole" userId="c5537a2c55a204da" providerId="OrgId" clId="{38CF8348-D969-4263-A08D-45C716F5DA7F}" dt="2020-11-25T01:29:41.717" v="2587" actId="1036"/>
          <ac:picMkLst>
            <pc:docMk/>
            <pc:sldMk cId="0" sldId="276"/>
            <ac:picMk id="3083" creationId="{4009E502-5B38-4C4D-A027-0919A06105AE}"/>
          </ac:picMkLst>
        </pc:picChg>
      </pc:sldChg>
      <pc:sldChg chg="addSp delSp modSp modNotesTx">
        <pc:chgData name="Nicole" userId="c5537a2c55a204da" providerId="OrgId" clId="{38CF8348-D969-4263-A08D-45C716F5DA7F}" dt="2020-11-25T01:59:47.883" v="3136" actId="6549"/>
        <pc:sldMkLst>
          <pc:docMk/>
          <pc:sldMk cId="2175404248" sldId="279"/>
        </pc:sldMkLst>
        <pc:spChg chg="add mod">
          <ac:chgData name="Nicole" userId="c5537a2c55a204da" providerId="OrgId" clId="{38CF8348-D969-4263-A08D-45C716F5DA7F}" dt="2020-11-25T01:38:27.590" v="2759" actId="6549"/>
          <ac:spMkLst>
            <pc:docMk/>
            <pc:sldMk cId="2175404248" sldId="279"/>
            <ac:spMk id="2" creationId="{FEE32F1A-B291-4B08-BF8F-A89331963D35}"/>
          </ac:spMkLst>
        </pc:spChg>
        <pc:spChg chg="add del mod">
          <ac:chgData name="Nicole" userId="c5537a2c55a204da" providerId="OrgId" clId="{38CF8348-D969-4263-A08D-45C716F5DA7F}" dt="2020-11-25T01:38:03.672" v="2754" actId="931"/>
          <ac:spMkLst>
            <pc:docMk/>
            <pc:sldMk cId="2175404248" sldId="279"/>
            <ac:spMk id="5" creationId="{18CEC93D-B596-4160-A686-229A0DBBA803}"/>
          </ac:spMkLst>
        </pc:spChg>
        <pc:picChg chg="del mod modCrop">
          <ac:chgData name="Nicole" userId="c5537a2c55a204da" providerId="OrgId" clId="{38CF8348-D969-4263-A08D-45C716F5DA7F}" dt="2020-11-25T01:37:47.702" v="2753" actId="478"/>
          <ac:picMkLst>
            <pc:docMk/>
            <pc:sldMk cId="2175404248" sldId="279"/>
            <ac:picMk id="7" creationId="{C66D3054-BA09-40E5-B8D9-DDEDEA03B573}"/>
          </ac:picMkLst>
        </pc:picChg>
        <pc:picChg chg="add mod">
          <ac:chgData name="Nicole" userId="c5537a2c55a204da" providerId="OrgId" clId="{38CF8348-D969-4263-A08D-45C716F5DA7F}" dt="2020-11-25T01:38:09.294" v="2755" actId="18654"/>
          <ac:picMkLst>
            <pc:docMk/>
            <pc:sldMk cId="2175404248" sldId="279"/>
            <ac:picMk id="8" creationId="{61621023-0E07-4963-91D8-1713CF119671}"/>
          </ac:picMkLst>
        </pc:picChg>
      </pc:sldChg>
      <pc:sldChg chg="addSp modSp modNotesTx">
        <pc:chgData name="Nicole" userId="c5537a2c55a204da" providerId="OrgId" clId="{38CF8348-D969-4263-A08D-45C716F5DA7F}" dt="2020-11-25T01:38:51.730" v="2762"/>
        <pc:sldMkLst>
          <pc:docMk/>
          <pc:sldMk cId="3363515075" sldId="280"/>
        </pc:sldMkLst>
        <pc:spChg chg="add mod">
          <ac:chgData name="Nicole" userId="c5537a2c55a204da" providerId="OrgId" clId="{38CF8348-D969-4263-A08D-45C716F5DA7F}" dt="2020-11-25T01:38:51.730" v="2762"/>
          <ac:spMkLst>
            <pc:docMk/>
            <pc:sldMk cId="3363515075" sldId="280"/>
            <ac:spMk id="2" creationId="{43237E7A-A235-42D1-A69E-F54EFCD119BA}"/>
          </ac:spMkLst>
        </pc:spChg>
      </pc:sldChg>
      <pc:sldChg chg="addSp modSp">
        <pc:chgData name="Nicole" userId="c5537a2c55a204da" providerId="OrgId" clId="{38CF8348-D969-4263-A08D-45C716F5DA7F}" dt="2020-11-25T01:37:13.874" v="2749" actId="20577"/>
        <pc:sldMkLst>
          <pc:docMk/>
          <pc:sldMk cId="2000101458" sldId="281"/>
        </pc:sldMkLst>
        <pc:spChg chg="add mod">
          <ac:chgData name="Nicole" userId="c5537a2c55a204da" providerId="OrgId" clId="{38CF8348-D969-4263-A08D-45C716F5DA7F}" dt="2020-11-25T01:37:13.874" v="2749" actId="20577"/>
          <ac:spMkLst>
            <pc:docMk/>
            <pc:sldMk cId="2000101458" sldId="281"/>
            <ac:spMk id="2" creationId="{759E7A21-CBDC-45EE-82A4-7DE1AC07C3DF}"/>
          </ac:spMkLst>
        </pc:spChg>
        <pc:spChg chg="mod">
          <ac:chgData name="Nicole" userId="c5537a2c55a204da" providerId="OrgId" clId="{38CF8348-D969-4263-A08D-45C716F5DA7F}" dt="2020-11-22T23:30:06.564" v="388" actId="6549"/>
          <ac:spMkLst>
            <pc:docMk/>
            <pc:sldMk cId="2000101458" sldId="281"/>
            <ac:spMk id="3" creationId="{DEF934BD-0FD9-435D-941C-81B0667B4D6D}"/>
          </ac:spMkLst>
        </pc:spChg>
      </pc:sldChg>
      <pc:sldChg chg="addSp modSp">
        <pc:chgData name="Nicole" userId="c5537a2c55a204da" providerId="OrgId" clId="{38CF8348-D969-4263-A08D-45C716F5DA7F}" dt="2020-11-25T01:39:49.154" v="2784" actId="6549"/>
        <pc:sldMkLst>
          <pc:docMk/>
          <pc:sldMk cId="1289074858" sldId="283"/>
        </pc:sldMkLst>
        <pc:spChg chg="add mod">
          <ac:chgData name="Nicole" userId="c5537a2c55a204da" providerId="OrgId" clId="{38CF8348-D969-4263-A08D-45C716F5DA7F}" dt="2020-11-25T01:39:49.154" v="2784" actId="6549"/>
          <ac:spMkLst>
            <pc:docMk/>
            <pc:sldMk cId="1289074858" sldId="283"/>
            <ac:spMk id="2" creationId="{7C940E88-35D3-4CCB-8F2F-7D6AB4A23C73}"/>
          </ac:spMkLst>
        </pc:spChg>
        <pc:spChg chg="mod">
          <ac:chgData name="Nicole" userId="c5537a2c55a204da" providerId="OrgId" clId="{38CF8348-D969-4263-A08D-45C716F5DA7F}" dt="2020-11-22T23:31:08.672" v="395" actId="6549"/>
          <ac:spMkLst>
            <pc:docMk/>
            <pc:sldMk cId="1289074858" sldId="283"/>
            <ac:spMk id="3" creationId="{DEF934BD-0FD9-435D-941C-81B0667B4D6D}"/>
          </ac:spMkLst>
        </pc:spChg>
      </pc:sldChg>
      <pc:sldChg chg="modNotesTx">
        <pc:chgData name="Nicole" userId="c5537a2c55a204da" providerId="OrgId" clId="{38CF8348-D969-4263-A08D-45C716F5DA7F}" dt="2020-11-25T02:00:11.349" v="3140" actId="6549"/>
        <pc:sldMkLst>
          <pc:docMk/>
          <pc:sldMk cId="3047076905" sldId="285"/>
        </pc:sldMkLst>
      </pc:sldChg>
      <pc:sldChg chg="modNotesTx">
        <pc:chgData name="Nicole" userId="c5537a2c55a204da" providerId="OrgId" clId="{38CF8348-D969-4263-A08D-45C716F5DA7F}" dt="2020-11-25T02:01:17.809" v="3293" actId="6549"/>
        <pc:sldMkLst>
          <pc:docMk/>
          <pc:sldMk cId="3158811084" sldId="292"/>
        </pc:sldMkLst>
      </pc:sldChg>
      <pc:sldChg chg="modNotesTx">
        <pc:chgData name="Nicole" userId="c5537a2c55a204da" providerId="OrgId" clId="{38CF8348-D969-4263-A08D-45C716F5DA7F}" dt="2020-11-25T02:00:34.198" v="3142" actId="6549"/>
        <pc:sldMkLst>
          <pc:docMk/>
          <pc:sldMk cId="2668374825" sldId="293"/>
        </pc:sldMkLst>
      </pc:sldChg>
      <pc:sldChg chg="addSp modSp">
        <pc:chgData name="Nicole" userId="c5537a2c55a204da" providerId="OrgId" clId="{38CF8348-D969-4263-A08D-45C716F5DA7F}" dt="2020-11-25T01:42:12.823" v="2833" actId="20577"/>
        <pc:sldMkLst>
          <pc:docMk/>
          <pc:sldMk cId="1935472696" sldId="294"/>
        </pc:sldMkLst>
        <pc:spChg chg="add mod">
          <ac:chgData name="Nicole" userId="c5537a2c55a204da" providerId="OrgId" clId="{38CF8348-D969-4263-A08D-45C716F5DA7F}" dt="2020-11-25T01:42:12.823" v="2833" actId="20577"/>
          <ac:spMkLst>
            <pc:docMk/>
            <pc:sldMk cId="1935472696" sldId="294"/>
            <ac:spMk id="2" creationId="{6FA475A7-E0A6-432F-8F7D-97AF4F4CEFF9}"/>
          </ac:spMkLst>
        </pc:spChg>
        <pc:spChg chg="mod">
          <ac:chgData name="Nicole" userId="c5537a2c55a204da" providerId="OrgId" clId="{38CF8348-D969-4263-A08D-45C716F5DA7F}" dt="2020-11-22T23:08:35.772" v="375" actId="20577"/>
          <ac:spMkLst>
            <pc:docMk/>
            <pc:sldMk cId="1935472696" sldId="294"/>
            <ac:spMk id="3" creationId="{83A7DB05-647D-48C6-A8C5-B20DF7ADB511}"/>
          </ac:spMkLst>
        </pc:spChg>
      </pc:sldChg>
      <pc:sldChg chg="addSp modSp">
        <pc:chgData name="Nicole" userId="c5537a2c55a204da" providerId="OrgId" clId="{38CF8348-D969-4263-A08D-45C716F5DA7F}" dt="2020-11-25T01:42:35.189" v="2837" actId="6549"/>
        <pc:sldMkLst>
          <pc:docMk/>
          <pc:sldMk cId="1103689140" sldId="295"/>
        </pc:sldMkLst>
        <pc:spChg chg="add mod">
          <ac:chgData name="Nicole" userId="c5537a2c55a204da" providerId="OrgId" clId="{38CF8348-D969-4263-A08D-45C716F5DA7F}" dt="2020-11-25T01:42:35.189" v="2837" actId="6549"/>
          <ac:spMkLst>
            <pc:docMk/>
            <pc:sldMk cId="1103689140" sldId="295"/>
            <ac:spMk id="2" creationId="{EA741285-2C62-4900-B05B-916EA993B822}"/>
          </ac:spMkLst>
        </pc:spChg>
        <pc:spChg chg="mod">
          <ac:chgData name="Nicole" userId="c5537a2c55a204da" providerId="OrgId" clId="{38CF8348-D969-4263-A08D-45C716F5DA7F}" dt="2020-11-22T23:32:28.672" v="397" actId="20577"/>
          <ac:spMkLst>
            <pc:docMk/>
            <pc:sldMk cId="1103689140" sldId="295"/>
            <ac:spMk id="3" creationId="{C0ACB6B6-D892-4ABA-9EC2-C745455225EF}"/>
          </ac:spMkLst>
        </pc:spChg>
      </pc:sldChg>
      <pc:sldChg chg="addSp modSp">
        <pc:chgData name="Nicole" userId="c5537a2c55a204da" providerId="OrgId" clId="{38CF8348-D969-4263-A08D-45C716F5DA7F}" dt="2020-11-25T01:43:04.324" v="2841" actId="6549"/>
        <pc:sldMkLst>
          <pc:docMk/>
          <pc:sldMk cId="4284293906" sldId="296"/>
        </pc:sldMkLst>
        <pc:spChg chg="add mod">
          <ac:chgData name="Nicole" userId="c5537a2c55a204da" providerId="OrgId" clId="{38CF8348-D969-4263-A08D-45C716F5DA7F}" dt="2020-11-25T01:43:04.324" v="2841" actId="6549"/>
          <ac:spMkLst>
            <pc:docMk/>
            <pc:sldMk cId="4284293906" sldId="296"/>
            <ac:spMk id="2" creationId="{1B4BA568-509C-4C82-8C6D-17587A198805}"/>
          </ac:spMkLst>
        </pc:spChg>
        <pc:spChg chg="mod">
          <ac:chgData name="Nicole" userId="c5537a2c55a204da" providerId="OrgId" clId="{38CF8348-D969-4263-A08D-45C716F5DA7F}" dt="2020-11-22T23:32:36.089" v="399" actId="20577"/>
          <ac:spMkLst>
            <pc:docMk/>
            <pc:sldMk cId="4284293906" sldId="296"/>
            <ac:spMk id="3" creationId="{4907C1CA-877D-423A-A90B-3E820F30A399}"/>
          </ac:spMkLst>
        </pc:spChg>
      </pc:sldChg>
      <pc:sldChg chg="addSp delSp modSp">
        <pc:chgData name="Nicole" userId="c5537a2c55a204da" providerId="OrgId" clId="{38CF8348-D969-4263-A08D-45C716F5DA7F}" dt="2020-11-25T01:46:22.530" v="2917" actId="478"/>
        <pc:sldMkLst>
          <pc:docMk/>
          <pc:sldMk cId="2311574350" sldId="297"/>
        </pc:sldMkLst>
        <pc:spChg chg="add del mod">
          <ac:chgData name="Nicole" userId="c5537a2c55a204da" providerId="OrgId" clId="{38CF8348-D969-4263-A08D-45C716F5DA7F}" dt="2020-11-25T01:46:22.530" v="2917" actId="478"/>
          <ac:spMkLst>
            <pc:docMk/>
            <pc:sldMk cId="2311574350" sldId="297"/>
            <ac:spMk id="2" creationId="{EE610F43-7FDE-467C-9446-9474B9C3965F}"/>
          </ac:spMkLst>
        </pc:spChg>
        <pc:spChg chg="mod">
          <ac:chgData name="Nicole" userId="c5537a2c55a204da" providerId="OrgId" clId="{38CF8348-D969-4263-A08D-45C716F5DA7F}" dt="2020-11-22T21:45:06.528" v="0" actId="14100"/>
          <ac:spMkLst>
            <pc:docMk/>
            <pc:sldMk cId="2311574350" sldId="297"/>
            <ac:spMk id="3" creationId="{4907C1CA-877D-423A-A90B-3E820F30A399}"/>
          </ac:spMkLst>
        </pc:spChg>
        <pc:spChg chg="add mod">
          <ac:chgData name="Nicole" userId="c5537a2c55a204da" providerId="OrgId" clId="{38CF8348-D969-4263-A08D-45C716F5DA7F}" dt="2020-11-25T01:46:17.995" v="2916" actId="20577"/>
          <ac:spMkLst>
            <pc:docMk/>
            <pc:sldMk cId="2311574350" sldId="297"/>
            <ac:spMk id="6" creationId="{2E28AD1C-D36B-4BF3-9FDD-8DF78BA55951}"/>
          </ac:spMkLst>
        </pc:spChg>
        <pc:picChg chg="mod">
          <ac:chgData name="Nicole" userId="c5537a2c55a204da" providerId="OrgId" clId="{38CF8348-D969-4263-A08D-45C716F5DA7F}" dt="2020-11-22T21:45:14.028" v="1" actId="14100"/>
          <ac:picMkLst>
            <pc:docMk/>
            <pc:sldMk cId="2311574350" sldId="297"/>
            <ac:picMk id="4" creationId="{6C8D6132-5B59-4037-92DA-214AB074940A}"/>
          </ac:picMkLst>
        </pc:picChg>
        <pc:picChg chg="mod">
          <ac:chgData name="Nicole" userId="c5537a2c55a204da" providerId="OrgId" clId="{38CF8348-D969-4263-A08D-45C716F5DA7F}" dt="2020-11-25T01:46:07.217" v="2907" actId="1076"/>
          <ac:picMkLst>
            <pc:docMk/>
            <pc:sldMk cId="2311574350" sldId="297"/>
            <ac:picMk id="5" creationId="{9876BFD2-328E-4795-AADE-EF5BCB4F412F}"/>
          </ac:picMkLst>
        </pc:picChg>
      </pc:sldChg>
      <pc:sldChg chg="addSp delSp modSp add">
        <pc:chgData name="Nicole" userId="c5537a2c55a204da" providerId="OrgId" clId="{38CF8348-D969-4263-A08D-45C716F5DA7F}" dt="2020-11-22T21:50:10.396" v="24" actId="931"/>
        <pc:sldMkLst>
          <pc:docMk/>
          <pc:sldMk cId="2809693109" sldId="298"/>
        </pc:sldMkLst>
        <pc:spChg chg="del">
          <ac:chgData name="Nicole" userId="c5537a2c55a204da" providerId="OrgId" clId="{38CF8348-D969-4263-A08D-45C716F5DA7F}" dt="2020-11-22T21:50:10.396" v="24" actId="931"/>
          <ac:spMkLst>
            <pc:docMk/>
            <pc:sldMk cId="2809693109" sldId="298"/>
            <ac:spMk id="2" creationId="{B6B8929C-FD26-4D10-B6B6-CA7A024ACE82}"/>
          </ac:spMkLst>
        </pc:spChg>
        <pc:picChg chg="add mod">
          <ac:chgData name="Nicole" userId="c5537a2c55a204da" providerId="OrgId" clId="{38CF8348-D969-4263-A08D-45C716F5DA7F}" dt="2020-11-22T21:50:10.396" v="24" actId="931"/>
          <ac:picMkLst>
            <pc:docMk/>
            <pc:sldMk cId="2809693109" sldId="298"/>
            <ac:picMk id="4" creationId="{D95585FA-728C-4E7B-926C-705D93F06612}"/>
          </ac:picMkLst>
        </pc:picChg>
      </pc:sldChg>
      <pc:sldChg chg="addSp delSp modSp add">
        <pc:chgData name="Nicole" userId="c5537a2c55a204da" providerId="OrgId" clId="{38CF8348-D969-4263-A08D-45C716F5DA7F}" dt="2020-11-25T01:47:32.971" v="2967" actId="6549"/>
        <pc:sldMkLst>
          <pc:docMk/>
          <pc:sldMk cId="3188842804" sldId="300"/>
        </pc:sldMkLst>
        <pc:spChg chg="add mod">
          <ac:chgData name="Nicole" userId="c5537a2c55a204da" providerId="OrgId" clId="{38CF8348-D969-4263-A08D-45C716F5DA7F}" dt="2020-11-25T01:47:32.971" v="2967" actId="6549"/>
          <ac:spMkLst>
            <pc:docMk/>
            <pc:sldMk cId="3188842804" sldId="300"/>
            <ac:spMk id="2" creationId="{57D08492-D63A-4A54-B561-E6A7301D4A60}"/>
          </ac:spMkLst>
        </pc:spChg>
        <pc:spChg chg="del">
          <ac:chgData name="Nicole" userId="c5537a2c55a204da" providerId="OrgId" clId="{38CF8348-D969-4263-A08D-45C716F5DA7F}" dt="2020-11-22T21:58:23.486" v="148" actId="931"/>
          <ac:spMkLst>
            <pc:docMk/>
            <pc:sldMk cId="3188842804" sldId="300"/>
            <ac:spMk id="2" creationId="{A45A47B7-2E10-4CF7-83D9-93491F0EC218}"/>
          </ac:spMkLst>
        </pc:spChg>
        <pc:spChg chg="mod">
          <ac:chgData name="Nicole" userId="c5537a2c55a204da" providerId="OrgId" clId="{38CF8348-D969-4263-A08D-45C716F5DA7F}" dt="2020-11-22T23:34:10.178" v="441" actId="6549"/>
          <ac:spMkLst>
            <pc:docMk/>
            <pc:sldMk cId="3188842804" sldId="300"/>
            <ac:spMk id="3" creationId="{EFCA6130-DA47-48FE-A2D7-0963ED97E8D0}"/>
          </ac:spMkLst>
        </pc:spChg>
        <pc:picChg chg="add mod">
          <ac:chgData name="Nicole" userId="c5537a2c55a204da" providerId="OrgId" clId="{38CF8348-D969-4263-A08D-45C716F5DA7F}" dt="2020-11-22T21:58:23.486" v="148" actId="931"/>
          <ac:picMkLst>
            <pc:docMk/>
            <pc:sldMk cId="3188842804" sldId="300"/>
            <ac:picMk id="5" creationId="{C4C1E56B-F2D3-4EC2-A2CA-80A380EEBBD2}"/>
          </ac:picMkLst>
        </pc:picChg>
      </pc:sldChg>
      <pc:sldChg chg="addSp delSp modSp add">
        <pc:chgData name="Nicole" userId="c5537a2c55a204da" providerId="OrgId" clId="{38CF8348-D969-4263-A08D-45C716F5DA7F}" dt="2020-11-25T01:47:53.769" v="2971" actId="6549"/>
        <pc:sldMkLst>
          <pc:docMk/>
          <pc:sldMk cId="158703886" sldId="301"/>
        </pc:sldMkLst>
        <pc:spChg chg="add mod">
          <ac:chgData name="Nicole" userId="c5537a2c55a204da" providerId="OrgId" clId="{38CF8348-D969-4263-A08D-45C716F5DA7F}" dt="2020-11-25T01:47:53.769" v="2971" actId="6549"/>
          <ac:spMkLst>
            <pc:docMk/>
            <pc:sldMk cId="158703886" sldId="301"/>
            <ac:spMk id="2" creationId="{A347C35F-3C7F-42F3-A279-088D0FC856B4}"/>
          </ac:spMkLst>
        </pc:spChg>
        <pc:spChg chg="del">
          <ac:chgData name="Nicole" userId="c5537a2c55a204da" providerId="OrgId" clId="{38CF8348-D969-4263-A08D-45C716F5DA7F}" dt="2020-11-22T21:59:04.829" v="151" actId="931"/>
          <ac:spMkLst>
            <pc:docMk/>
            <pc:sldMk cId="158703886" sldId="301"/>
            <ac:spMk id="2" creationId="{A45A47B7-2E10-4CF7-83D9-93491F0EC218}"/>
          </ac:spMkLst>
        </pc:spChg>
        <pc:spChg chg="mod">
          <ac:chgData name="Nicole" userId="c5537a2c55a204da" providerId="OrgId" clId="{38CF8348-D969-4263-A08D-45C716F5DA7F}" dt="2020-11-22T21:58:37.006" v="150" actId="6549"/>
          <ac:spMkLst>
            <pc:docMk/>
            <pc:sldMk cId="158703886" sldId="301"/>
            <ac:spMk id="3" creationId="{EFCA6130-DA47-48FE-A2D7-0963ED97E8D0}"/>
          </ac:spMkLst>
        </pc:spChg>
        <pc:picChg chg="add mod modCrop">
          <ac:chgData name="Nicole" userId="c5537a2c55a204da" providerId="OrgId" clId="{38CF8348-D969-4263-A08D-45C716F5DA7F}" dt="2020-11-22T21:59:23.360" v="155" actId="18131"/>
          <ac:picMkLst>
            <pc:docMk/>
            <pc:sldMk cId="158703886" sldId="301"/>
            <ac:picMk id="5" creationId="{1DE61FA0-5AB3-4807-9513-05F7C833FC8A}"/>
          </ac:picMkLst>
        </pc:picChg>
      </pc:sldChg>
      <pc:sldChg chg="addSp delSp modSp add">
        <pc:chgData name="Nicole" userId="c5537a2c55a204da" providerId="OrgId" clId="{38CF8348-D969-4263-A08D-45C716F5DA7F}" dt="2020-11-25T01:48:25.488" v="2975" actId="6549"/>
        <pc:sldMkLst>
          <pc:docMk/>
          <pc:sldMk cId="482168970" sldId="302"/>
        </pc:sldMkLst>
        <pc:spChg chg="del">
          <ac:chgData name="Nicole" userId="c5537a2c55a204da" providerId="OrgId" clId="{38CF8348-D969-4263-A08D-45C716F5DA7F}" dt="2020-11-22T22:00:01.292" v="156" actId="931"/>
          <ac:spMkLst>
            <pc:docMk/>
            <pc:sldMk cId="482168970" sldId="302"/>
            <ac:spMk id="2" creationId="{A45A47B7-2E10-4CF7-83D9-93491F0EC218}"/>
          </ac:spMkLst>
        </pc:spChg>
        <pc:spChg chg="add mod">
          <ac:chgData name="Nicole" userId="c5537a2c55a204da" providerId="OrgId" clId="{38CF8348-D969-4263-A08D-45C716F5DA7F}" dt="2020-11-25T01:48:25.488" v="2975" actId="6549"/>
          <ac:spMkLst>
            <pc:docMk/>
            <pc:sldMk cId="482168970" sldId="302"/>
            <ac:spMk id="2" creationId="{A7D1F147-6818-465F-BE11-267690BE0488}"/>
          </ac:spMkLst>
        </pc:spChg>
        <pc:spChg chg="mod">
          <ac:chgData name="Nicole" userId="c5537a2c55a204da" providerId="OrgId" clId="{38CF8348-D969-4263-A08D-45C716F5DA7F}" dt="2020-11-22T23:07:16.639" v="364" actId="6549"/>
          <ac:spMkLst>
            <pc:docMk/>
            <pc:sldMk cId="482168970" sldId="302"/>
            <ac:spMk id="3" creationId="{EFCA6130-DA47-48FE-A2D7-0963ED97E8D0}"/>
          </ac:spMkLst>
        </pc:spChg>
        <pc:picChg chg="add mod modCrop">
          <ac:chgData name="Nicole" userId="c5537a2c55a204da" providerId="OrgId" clId="{38CF8348-D969-4263-A08D-45C716F5DA7F}" dt="2020-11-22T22:00:10.582" v="158" actId="18131"/>
          <ac:picMkLst>
            <pc:docMk/>
            <pc:sldMk cId="482168970" sldId="302"/>
            <ac:picMk id="5" creationId="{8689E5A8-9C0E-420E-8CA9-CF095D6687B2}"/>
          </ac:picMkLst>
        </pc:picChg>
      </pc:sldChg>
      <pc:sldChg chg="addSp delSp modSp add modNotesTx">
        <pc:chgData name="Nicole" userId="c5537a2c55a204da" providerId="OrgId" clId="{38CF8348-D969-4263-A08D-45C716F5DA7F}" dt="2020-11-25T02:01:53.863" v="3295" actId="6549"/>
        <pc:sldMkLst>
          <pc:docMk/>
          <pc:sldMk cId="2241721652" sldId="303"/>
        </pc:sldMkLst>
        <pc:spChg chg="del">
          <ac:chgData name="Nicole" userId="c5537a2c55a204da" providerId="OrgId" clId="{38CF8348-D969-4263-A08D-45C716F5DA7F}" dt="2020-11-22T22:03:46.778" v="170" actId="931"/>
          <ac:spMkLst>
            <pc:docMk/>
            <pc:sldMk cId="2241721652" sldId="303"/>
            <ac:spMk id="2" creationId="{B097F449-A894-40C3-90DA-207E444E984D}"/>
          </ac:spMkLst>
        </pc:spChg>
        <pc:spChg chg="add mod">
          <ac:chgData name="Nicole" userId="c5537a2c55a204da" providerId="OrgId" clId="{38CF8348-D969-4263-A08D-45C716F5DA7F}" dt="2020-11-22T23:59:12.490" v="539" actId="1076"/>
          <ac:spMkLst>
            <pc:docMk/>
            <pc:sldMk cId="2241721652" sldId="303"/>
            <ac:spMk id="6" creationId="{CC80E240-8F7B-49F4-AA38-23709AE1DCF0}"/>
          </ac:spMkLst>
        </pc:spChg>
        <pc:picChg chg="add mod modCrop">
          <ac:chgData name="Nicole" userId="c5537a2c55a204da" providerId="OrgId" clId="{38CF8348-D969-4263-A08D-45C716F5DA7F}" dt="2020-11-22T22:06:03.121" v="207" actId="18131"/>
          <ac:picMkLst>
            <pc:docMk/>
            <pc:sldMk cId="2241721652" sldId="303"/>
            <ac:picMk id="4" creationId="{54F8AE40-C8A6-4345-97D5-AA6250C5918E}"/>
          </ac:picMkLst>
        </pc:picChg>
        <pc:picChg chg="add mod">
          <ac:chgData name="Nicole" userId="c5537a2c55a204da" providerId="OrgId" clId="{38CF8348-D969-4263-A08D-45C716F5DA7F}" dt="2020-11-22T23:58:29.624" v="538" actId="14100"/>
          <ac:picMkLst>
            <pc:docMk/>
            <pc:sldMk cId="2241721652" sldId="303"/>
            <ac:picMk id="5" creationId="{D10AD9E4-1007-497E-BBD0-087E113C952A}"/>
          </ac:picMkLst>
        </pc:picChg>
      </pc:sldChg>
      <pc:sldChg chg="addSp delSp modSp add">
        <pc:chgData name="Nicole" userId="c5537a2c55a204da" providerId="OrgId" clId="{38CF8348-D969-4263-A08D-45C716F5DA7F}" dt="2020-11-22T22:10:16.205" v="209" actId="931"/>
        <pc:sldMkLst>
          <pc:docMk/>
          <pc:sldMk cId="2320492882" sldId="304"/>
        </pc:sldMkLst>
        <pc:spChg chg="del">
          <ac:chgData name="Nicole" userId="c5537a2c55a204da" providerId="OrgId" clId="{38CF8348-D969-4263-A08D-45C716F5DA7F}" dt="2020-11-22T22:10:16.205" v="209" actId="931"/>
          <ac:spMkLst>
            <pc:docMk/>
            <pc:sldMk cId="2320492882" sldId="304"/>
            <ac:spMk id="2" creationId="{30D63537-6E12-4032-88F1-3409266CCB7B}"/>
          </ac:spMkLst>
        </pc:spChg>
        <pc:picChg chg="add mod">
          <ac:chgData name="Nicole" userId="c5537a2c55a204da" providerId="OrgId" clId="{38CF8348-D969-4263-A08D-45C716F5DA7F}" dt="2020-11-22T22:10:16.205" v="209" actId="931"/>
          <ac:picMkLst>
            <pc:docMk/>
            <pc:sldMk cId="2320492882" sldId="304"/>
            <ac:picMk id="4" creationId="{8BB0396B-360D-4AD2-9170-FF346A62B050}"/>
          </ac:picMkLst>
        </pc:picChg>
      </pc:sldChg>
      <pc:sldChg chg="addSp delSp modSp add">
        <pc:chgData name="Nicole" userId="c5537a2c55a204da" providerId="OrgId" clId="{38CF8348-D969-4263-A08D-45C716F5DA7F}" dt="2020-11-25T01:49:15.446" v="2977"/>
        <pc:sldMkLst>
          <pc:docMk/>
          <pc:sldMk cId="1850326324" sldId="305"/>
        </pc:sldMkLst>
        <pc:spChg chg="del">
          <ac:chgData name="Nicole" userId="c5537a2c55a204da" providerId="OrgId" clId="{38CF8348-D969-4263-A08D-45C716F5DA7F}" dt="2020-11-22T23:36:43.902" v="519" actId="931"/>
          <ac:spMkLst>
            <pc:docMk/>
            <pc:sldMk cId="1850326324" sldId="305"/>
            <ac:spMk id="2" creationId="{0CDD99FD-8C1B-4E4F-B56D-A2BC22ADE6C1}"/>
          </ac:spMkLst>
        </pc:spChg>
        <pc:spChg chg="add mod">
          <ac:chgData name="Nicole" userId="c5537a2c55a204da" providerId="OrgId" clId="{38CF8348-D969-4263-A08D-45C716F5DA7F}" dt="2020-11-25T01:49:15.446" v="2977"/>
          <ac:spMkLst>
            <pc:docMk/>
            <pc:sldMk cId="1850326324" sldId="305"/>
            <ac:spMk id="2" creationId="{8A5DFA1D-6CA8-496B-86B6-EB0E83B225FF}"/>
          </ac:spMkLst>
        </pc:spChg>
        <pc:spChg chg="mod">
          <ac:chgData name="Nicole" userId="c5537a2c55a204da" providerId="OrgId" clId="{38CF8348-D969-4263-A08D-45C716F5DA7F}" dt="2020-11-22T23:36:21.467" v="518" actId="20577"/>
          <ac:spMkLst>
            <pc:docMk/>
            <pc:sldMk cId="1850326324" sldId="305"/>
            <ac:spMk id="3" creationId="{7138854F-8903-4EAF-8B4A-EB18FB3F8E34}"/>
          </ac:spMkLst>
        </pc:spChg>
        <pc:picChg chg="add mod">
          <ac:chgData name="Nicole" userId="c5537a2c55a204da" providerId="OrgId" clId="{38CF8348-D969-4263-A08D-45C716F5DA7F}" dt="2020-11-22T23:36:43.902" v="519" actId="931"/>
          <ac:picMkLst>
            <pc:docMk/>
            <pc:sldMk cId="1850326324" sldId="305"/>
            <ac:picMk id="5" creationId="{2DFD3E34-1C3B-4BD9-BCFA-1D210971A61B}"/>
          </ac:picMkLst>
        </pc:picChg>
      </pc:sldChg>
      <pc:sldChg chg="addSp delSp modSp add">
        <pc:chgData name="Nicole" userId="c5537a2c55a204da" providerId="OrgId" clId="{38CF8348-D969-4263-A08D-45C716F5DA7F}" dt="2020-11-25T01:52:34.334" v="2979"/>
        <pc:sldMkLst>
          <pc:docMk/>
          <pc:sldMk cId="1047058750" sldId="306"/>
        </pc:sldMkLst>
        <pc:spChg chg="del">
          <ac:chgData name="Nicole" userId="c5537a2c55a204da" providerId="OrgId" clId="{38CF8348-D969-4263-A08D-45C716F5DA7F}" dt="2020-11-22T23:37:02.829" v="520" actId="931"/>
          <ac:spMkLst>
            <pc:docMk/>
            <pc:sldMk cId="1047058750" sldId="306"/>
            <ac:spMk id="2" creationId="{0CDD99FD-8C1B-4E4F-B56D-A2BC22ADE6C1}"/>
          </ac:spMkLst>
        </pc:spChg>
        <pc:spChg chg="add mod">
          <ac:chgData name="Nicole" userId="c5537a2c55a204da" providerId="OrgId" clId="{38CF8348-D969-4263-A08D-45C716F5DA7F}" dt="2020-11-25T01:52:34.334" v="2979"/>
          <ac:spMkLst>
            <pc:docMk/>
            <pc:sldMk cId="1047058750" sldId="306"/>
            <ac:spMk id="2" creationId="{5EA2F1DB-ACAF-440A-A495-CC769EEBFD3F}"/>
          </ac:spMkLst>
        </pc:spChg>
        <pc:spChg chg="mod">
          <ac:chgData name="Nicole" userId="c5537a2c55a204da" providerId="OrgId" clId="{38CF8348-D969-4263-A08D-45C716F5DA7F}" dt="2020-11-22T22:13:51.344" v="334" actId="20577"/>
          <ac:spMkLst>
            <pc:docMk/>
            <pc:sldMk cId="1047058750" sldId="306"/>
            <ac:spMk id="3" creationId="{7138854F-8903-4EAF-8B4A-EB18FB3F8E34}"/>
          </ac:spMkLst>
        </pc:spChg>
        <pc:picChg chg="add mod">
          <ac:chgData name="Nicole" userId="c5537a2c55a204da" providerId="OrgId" clId="{38CF8348-D969-4263-A08D-45C716F5DA7F}" dt="2020-11-22T23:37:02.829" v="520" actId="931"/>
          <ac:picMkLst>
            <pc:docMk/>
            <pc:sldMk cId="1047058750" sldId="306"/>
            <ac:picMk id="5" creationId="{0A8A25B4-FE2F-4B2F-97B2-198F06851816}"/>
          </ac:picMkLst>
        </pc:picChg>
      </pc:sldChg>
      <pc:sldChg chg="addSp delSp modSp add">
        <pc:chgData name="Nicole" userId="c5537a2c55a204da" providerId="OrgId" clId="{38CF8348-D969-4263-A08D-45C716F5DA7F}" dt="2020-11-25T01:54:27.176" v="2981"/>
        <pc:sldMkLst>
          <pc:docMk/>
          <pc:sldMk cId="4144282142" sldId="307"/>
        </pc:sldMkLst>
        <pc:spChg chg="add del">
          <ac:chgData name="Nicole" userId="c5537a2c55a204da" providerId="OrgId" clId="{38CF8348-D969-4263-A08D-45C716F5DA7F}" dt="2020-11-22T23:38:38.338" v="523" actId="931"/>
          <ac:spMkLst>
            <pc:docMk/>
            <pc:sldMk cId="4144282142" sldId="307"/>
            <ac:spMk id="2" creationId="{0CDD99FD-8C1B-4E4F-B56D-A2BC22ADE6C1}"/>
          </ac:spMkLst>
        </pc:spChg>
        <pc:spChg chg="add mod">
          <ac:chgData name="Nicole" userId="c5537a2c55a204da" providerId="OrgId" clId="{38CF8348-D969-4263-A08D-45C716F5DA7F}" dt="2020-11-25T01:54:27.176" v="2981"/>
          <ac:spMkLst>
            <pc:docMk/>
            <pc:sldMk cId="4144282142" sldId="307"/>
            <ac:spMk id="2" creationId="{4D5A396E-6AA4-47A9-8945-BB6FB41C4798}"/>
          </ac:spMkLst>
        </pc:spChg>
        <pc:spChg chg="mod">
          <ac:chgData name="Nicole" userId="c5537a2c55a204da" providerId="OrgId" clId="{38CF8348-D969-4263-A08D-45C716F5DA7F}" dt="2020-11-22T22:14:35.984" v="337" actId="20577"/>
          <ac:spMkLst>
            <pc:docMk/>
            <pc:sldMk cId="4144282142" sldId="307"/>
            <ac:spMk id="3" creationId="{7138854F-8903-4EAF-8B4A-EB18FB3F8E34}"/>
          </ac:spMkLst>
        </pc:spChg>
        <pc:picChg chg="add del mod">
          <ac:chgData name="Nicole" userId="c5537a2c55a204da" providerId="OrgId" clId="{38CF8348-D969-4263-A08D-45C716F5DA7F}" dt="2020-11-22T23:38:29.001" v="522" actId="931"/>
          <ac:picMkLst>
            <pc:docMk/>
            <pc:sldMk cId="4144282142" sldId="307"/>
            <ac:picMk id="5" creationId="{F61995E8-D1B1-4477-8F90-018AFEA89EA9}"/>
          </ac:picMkLst>
        </pc:picChg>
        <pc:picChg chg="add mod modCrop">
          <ac:chgData name="Nicole" userId="c5537a2c55a204da" providerId="OrgId" clId="{38CF8348-D969-4263-A08D-45C716F5DA7F}" dt="2020-11-22T23:38:59.453" v="527" actId="18131"/>
          <ac:picMkLst>
            <pc:docMk/>
            <pc:sldMk cId="4144282142" sldId="307"/>
            <ac:picMk id="7" creationId="{2D05FB02-48F1-4ABA-A948-395A8425A94E}"/>
          </ac:picMkLst>
        </pc:picChg>
      </pc:sldChg>
      <pc:sldChg chg="addSp delSp modSp add">
        <pc:chgData name="Nicole" userId="c5537a2c55a204da" providerId="OrgId" clId="{38CF8348-D969-4263-A08D-45C716F5DA7F}" dt="2020-11-23T00:03:18.561" v="568" actId="1076"/>
        <pc:sldMkLst>
          <pc:docMk/>
          <pc:sldMk cId="1878738124" sldId="308"/>
        </pc:sldMkLst>
        <pc:spChg chg="del">
          <ac:chgData name="Nicole" userId="c5537a2c55a204da" providerId="OrgId" clId="{38CF8348-D969-4263-A08D-45C716F5DA7F}" dt="2020-11-23T00:01:01.683" v="540" actId="931"/>
          <ac:spMkLst>
            <pc:docMk/>
            <pc:sldMk cId="1878738124" sldId="308"/>
            <ac:spMk id="2" creationId="{84499C18-70D1-482A-B30F-C6174F0402EE}"/>
          </ac:spMkLst>
        </pc:spChg>
        <pc:spChg chg="add mod">
          <ac:chgData name="Nicole" userId="c5537a2c55a204da" providerId="OrgId" clId="{38CF8348-D969-4263-A08D-45C716F5DA7F}" dt="2020-11-23T00:03:18.561" v="568" actId="1076"/>
          <ac:spMkLst>
            <pc:docMk/>
            <pc:sldMk cId="1878738124" sldId="308"/>
            <ac:spMk id="6" creationId="{813AE676-B7F3-4484-8BD6-96E8E63ACAC3}"/>
          </ac:spMkLst>
        </pc:spChg>
        <pc:picChg chg="add mod">
          <ac:chgData name="Nicole" userId="c5537a2c55a204da" providerId="OrgId" clId="{38CF8348-D969-4263-A08D-45C716F5DA7F}" dt="2020-11-23T00:01:31.193" v="542" actId="196"/>
          <ac:picMkLst>
            <pc:docMk/>
            <pc:sldMk cId="1878738124" sldId="308"/>
            <ac:picMk id="4" creationId="{52457648-A0FF-4B67-ABFE-FC657E4AC57C}"/>
          </ac:picMkLst>
        </pc:picChg>
        <pc:picChg chg="add mod">
          <ac:chgData name="Nicole" userId="c5537a2c55a204da" providerId="OrgId" clId="{38CF8348-D969-4263-A08D-45C716F5DA7F}" dt="2020-11-23T00:03:15.697" v="567" actId="14100"/>
          <ac:picMkLst>
            <pc:docMk/>
            <pc:sldMk cId="1878738124" sldId="308"/>
            <ac:picMk id="5" creationId="{76E08A08-067D-4673-9824-EE60E3431532}"/>
          </ac:picMkLst>
        </pc:picChg>
      </pc:sldChg>
      <pc:sldChg chg="addSp delSp modSp add">
        <pc:chgData name="Nicole" userId="c5537a2c55a204da" providerId="OrgId" clId="{38CF8348-D969-4263-A08D-45C716F5DA7F}" dt="2020-11-23T00:05:06.533" v="572" actId="18131"/>
        <pc:sldMkLst>
          <pc:docMk/>
          <pc:sldMk cId="3543429885" sldId="309"/>
        </pc:sldMkLst>
        <pc:spChg chg="del">
          <ac:chgData name="Nicole" userId="c5537a2c55a204da" providerId="OrgId" clId="{38CF8348-D969-4263-A08D-45C716F5DA7F}" dt="2020-11-23T00:04:55.766" v="570" actId="931"/>
          <ac:spMkLst>
            <pc:docMk/>
            <pc:sldMk cId="3543429885" sldId="309"/>
            <ac:spMk id="2" creationId="{2379A69F-E386-4A50-A576-EB520CAC490A}"/>
          </ac:spMkLst>
        </pc:spChg>
        <pc:picChg chg="add mod modCrop">
          <ac:chgData name="Nicole" userId="c5537a2c55a204da" providerId="OrgId" clId="{38CF8348-D969-4263-A08D-45C716F5DA7F}" dt="2020-11-23T00:05:06.533" v="572" actId="18131"/>
          <ac:picMkLst>
            <pc:docMk/>
            <pc:sldMk cId="3543429885" sldId="309"/>
            <ac:picMk id="4" creationId="{F983A902-7AB5-4C09-9B8A-FD4D309D2F08}"/>
          </ac:picMkLst>
        </pc:picChg>
      </pc:sldChg>
      <pc:sldChg chg="addSp delSp modSp add">
        <pc:chgData name="Nicole" userId="c5537a2c55a204da" providerId="OrgId" clId="{38CF8348-D969-4263-A08D-45C716F5DA7F}" dt="2020-11-25T01:55:06.944" v="2985" actId="6549"/>
        <pc:sldMkLst>
          <pc:docMk/>
          <pc:sldMk cId="2224180427" sldId="310"/>
        </pc:sldMkLst>
        <pc:spChg chg="del">
          <ac:chgData name="Nicole" userId="c5537a2c55a204da" providerId="OrgId" clId="{38CF8348-D969-4263-A08D-45C716F5DA7F}" dt="2020-11-23T00:14:40.377" v="723" actId="931"/>
          <ac:spMkLst>
            <pc:docMk/>
            <pc:sldMk cId="2224180427" sldId="310"/>
            <ac:spMk id="2" creationId="{75CA2FBB-A5D7-4466-9314-3AEB4B93D60D}"/>
          </ac:spMkLst>
        </pc:spChg>
        <pc:spChg chg="add mod">
          <ac:chgData name="Nicole" userId="c5537a2c55a204da" providerId="OrgId" clId="{38CF8348-D969-4263-A08D-45C716F5DA7F}" dt="2020-11-25T01:55:06.944" v="2985" actId="6549"/>
          <ac:spMkLst>
            <pc:docMk/>
            <pc:sldMk cId="2224180427" sldId="310"/>
            <ac:spMk id="2" creationId="{BF65C294-3FF2-40C9-8AF3-56D5AD4AFE5D}"/>
          </ac:spMkLst>
        </pc:spChg>
        <pc:spChg chg="mod">
          <ac:chgData name="Nicole" userId="c5537a2c55a204da" providerId="OrgId" clId="{38CF8348-D969-4263-A08D-45C716F5DA7F}" dt="2020-11-23T00:09:07.814" v="704" actId="20577"/>
          <ac:spMkLst>
            <pc:docMk/>
            <pc:sldMk cId="2224180427" sldId="310"/>
            <ac:spMk id="3" creationId="{7B33B657-A163-4A11-8102-20E0A33364C0}"/>
          </ac:spMkLst>
        </pc:spChg>
        <pc:picChg chg="add mod modCrop">
          <ac:chgData name="Nicole" userId="c5537a2c55a204da" providerId="OrgId" clId="{38CF8348-D969-4263-A08D-45C716F5DA7F}" dt="2020-11-23T00:14:53.242" v="726" actId="18131"/>
          <ac:picMkLst>
            <pc:docMk/>
            <pc:sldMk cId="2224180427" sldId="310"/>
            <ac:picMk id="5" creationId="{CB1D27FC-D169-4823-89BA-7256B9670218}"/>
          </ac:picMkLst>
        </pc:picChg>
      </pc:sldChg>
      <pc:sldChg chg="addSp delSp modSp add">
        <pc:chgData name="Nicole" userId="c5537a2c55a204da" providerId="OrgId" clId="{38CF8348-D969-4263-A08D-45C716F5DA7F}" dt="2020-11-25T01:56:10.030" v="3014" actId="20577"/>
        <pc:sldMkLst>
          <pc:docMk/>
          <pc:sldMk cId="3536879551" sldId="311"/>
        </pc:sldMkLst>
        <pc:spChg chg="add mod">
          <ac:chgData name="Nicole" userId="c5537a2c55a204da" providerId="OrgId" clId="{38CF8348-D969-4263-A08D-45C716F5DA7F}" dt="2020-11-25T01:56:10.030" v="3014" actId="20577"/>
          <ac:spMkLst>
            <pc:docMk/>
            <pc:sldMk cId="3536879551" sldId="311"/>
            <ac:spMk id="2" creationId="{02099205-77B3-4C89-B0C0-D4EC9B410C86}"/>
          </ac:spMkLst>
        </pc:spChg>
        <pc:spChg chg="del">
          <ac:chgData name="Nicole" userId="c5537a2c55a204da" providerId="OrgId" clId="{38CF8348-D969-4263-A08D-45C716F5DA7F}" dt="2020-11-23T00:15:28.123" v="727" actId="931"/>
          <ac:spMkLst>
            <pc:docMk/>
            <pc:sldMk cId="3536879551" sldId="311"/>
            <ac:spMk id="2" creationId="{75CA2FBB-A5D7-4466-9314-3AEB4B93D60D}"/>
          </ac:spMkLst>
        </pc:spChg>
        <pc:spChg chg="mod">
          <ac:chgData name="Nicole" userId="c5537a2c55a204da" providerId="OrgId" clId="{38CF8348-D969-4263-A08D-45C716F5DA7F}" dt="2020-11-23T00:12:20.456" v="718" actId="6549"/>
          <ac:spMkLst>
            <pc:docMk/>
            <pc:sldMk cId="3536879551" sldId="311"/>
            <ac:spMk id="3" creationId="{7B33B657-A163-4A11-8102-20E0A33364C0}"/>
          </ac:spMkLst>
        </pc:spChg>
        <pc:spChg chg="add del mod">
          <ac:chgData name="Nicole" userId="c5537a2c55a204da" providerId="OrgId" clId="{38CF8348-D969-4263-A08D-45C716F5DA7F}" dt="2020-11-25T01:55:38.397" v="2988" actId="931"/>
          <ac:spMkLst>
            <pc:docMk/>
            <pc:sldMk cId="3536879551" sldId="311"/>
            <ac:spMk id="6" creationId="{4BA47938-9F59-4A31-AC69-1480097A7A5D}"/>
          </ac:spMkLst>
        </pc:spChg>
        <pc:picChg chg="add del mod">
          <ac:chgData name="Nicole" userId="c5537a2c55a204da" providerId="OrgId" clId="{38CF8348-D969-4263-A08D-45C716F5DA7F}" dt="2020-11-25T01:55:21.263" v="2987" actId="478"/>
          <ac:picMkLst>
            <pc:docMk/>
            <pc:sldMk cId="3536879551" sldId="311"/>
            <ac:picMk id="5" creationId="{BF92A1A6-C312-4A00-B41E-421E46059622}"/>
          </ac:picMkLst>
        </pc:picChg>
        <pc:picChg chg="add mod">
          <ac:chgData name="Nicole" userId="c5537a2c55a204da" providerId="OrgId" clId="{38CF8348-D969-4263-A08D-45C716F5DA7F}" dt="2020-11-25T01:55:38.397" v="2988" actId="931"/>
          <ac:picMkLst>
            <pc:docMk/>
            <pc:sldMk cId="3536879551" sldId="311"/>
            <ac:picMk id="8" creationId="{B9BF9EA9-C096-4E4E-BA15-7BE86ECF710B}"/>
          </ac:picMkLst>
        </pc:picChg>
      </pc:sldChg>
      <pc:sldChg chg="addSp delSp modSp add">
        <pc:chgData name="Nicole" userId="c5537a2c55a204da" providerId="OrgId" clId="{38CF8348-D969-4263-A08D-45C716F5DA7F}" dt="2020-11-25T01:56:51.479" v="3033" actId="20577"/>
        <pc:sldMkLst>
          <pc:docMk/>
          <pc:sldMk cId="3897858248" sldId="312"/>
        </pc:sldMkLst>
        <pc:spChg chg="add mod">
          <ac:chgData name="Nicole" userId="c5537a2c55a204da" providerId="OrgId" clId="{38CF8348-D969-4263-A08D-45C716F5DA7F}" dt="2020-11-25T01:56:51.479" v="3033" actId="20577"/>
          <ac:spMkLst>
            <pc:docMk/>
            <pc:sldMk cId="3897858248" sldId="312"/>
            <ac:spMk id="2" creationId="{759FEF4D-F639-406A-AB15-8383979C9997}"/>
          </ac:spMkLst>
        </pc:spChg>
        <pc:spChg chg="del">
          <ac:chgData name="Nicole" userId="c5537a2c55a204da" providerId="OrgId" clId="{38CF8348-D969-4263-A08D-45C716F5DA7F}" dt="2020-11-23T00:16:04.191" v="728" actId="931"/>
          <ac:spMkLst>
            <pc:docMk/>
            <pc:sldMk cId="3897858248" sldId="312"/>
            <ac:spMk id="2" creationId="{75CA2FBB-A5D7-4466-9314-3AEB4B93D60D}"/>
          </ac:spMkLst>
        </pc:spChg>
        <pc:spChg chg="mod">
          <ac:chgData name="Nicole" userId="c5537a2c55a204da" providerId="OrgId" clId="{38CF8348-D969-4263-A08D-45C716F5DA7F}" dt="2020-11-23T00:16:42.214" v="748" actId="20577"/>
          <ac:spMkLst>
            <pc:docMk/>
            <pc:sldMk cId="3897858248" sldId="312"/>
            <ac:spMk id="3" creationId="{7B33B657-A163-4A11-8102-20E0A33364C0}"/>
          </ac:spMkLst>
        </pc:spChg>
        <pc:picChg chg="add mod modCrop">
          <ac:chgData name="Nicole" userId="c5537a2c55a204da" providerId="OrgId" clId="{38CF8348-D969-4263-A08D-45C716F5DA7F}" dt="2020-11-23T00:16:19.522" v="730" actId="18131"/>
          <ac:picMkLst>
            <pc:docMk/>
            <pc:sldMk cId="3897858248" sldId="312"/>
            <ac:picMk id="5" creationId="{B3ADB29E-17E5-4B2D-830D-3CD64D36520E}"/>
          </ac:picMkLst>
        </pc:picChg>
      </pc:sldChg>
      <pc:sldChg chg="addSp delSp modSp add">
        <pc:chgData name="Nicole" userId="c5537a2c55a204da" providerId="OrgId" clId="{38CF8348-D969-4263-A08D-45C716F5DA7F}" dt="2020-11-23T00:30:31.059" v="806" actId="1076"/>
        <pc:sldMkLst>
          <pc:docMk/>
          <pc:sldMk cId="192426889" sldId="313"/>
        </pc:sldMkLst>
        <pc:spChg chg="add del">
          <ac:chgData name="Nicole" userId="c5537a2c55a204da" providerId="OrgId" clId="{38CF8348-D969-4263-A08D-45C716F5DA7F}" dt="2020-11-23T00:22:48.789" v="751" actId="931"/>
          <ac:spMkLst>
            <pc:docMk/>
            <pc:sldMk cId="192426889" sldId="313"/>
            <ac:spMk id="2" creationId="{E16AF83E-78FD-4F5B-9E76-DAAA49A90B5D}"/>
          </ac:spMkLst>
        </pc:spChg>
        <pc:spChg chg="add mod ord">
          <ac:chgData name="Nicole" userId="c5537a2c55a204da" providerId="OrgId" clId="{38CF8348-D969-4263-A08D-45C716F5DA7F}" dt="2020-11-23T00:30:31.059" v="806" actId="1076"/>
          <ac:spMkLst>
            <pc:docMk/>
            <pc:sldMk cId="192426889" sldId="313"/>
            <ac:spMk id="8" creationId="{F734426E-35EE-4DC8-B58D-CF6AC0E96B45}"/>
          </ac:spMkLst>
        </pc:spChg>
        <pc:spChg chg="add del mod">
          <ac:chgData name="Nicole" userId="c5537a2c55a204da" providerId="OrgId" clId="{38CF8348-D969-4263-A08D-45C716F5DA7F}" dt="2020-11-23T00:26:29.760" v="787" actId="931"/>
          <ac:spMkLst>
            <pc:docMk/>
            <pc:sldMk cId="192426889" sldId="313"/>
            <ac:spMk id="10" creationId="{57E36922-9F8D-4DF3-8274-97DA7B62F3E6}"/>
          </ac:spMkLst>
        </pc:spChg>
        <pc:spChg chg="add del mod">
          <ac:chgData name="Nicole" userId="c5537a2c55a204da" providerId="OrgId" clId="{38CF8348-D969-4263-A08D-45C716F5DA7F}" dt="2020-11-23T00:27:46.967" v="797" actId="931"/>
          <ac:spMkLst>
            <pc:docMk/>
            <pc:sldMk cId="192426889" sldId="313"/>
            <ac:spMk id="14" creationId="{2C077241-0E13-40A6-B831-17D56139607C}"/>
          </ac:spMkLst>
        </pc:spChg>
        <pc:spChg chg="add del mod">
          <ac:chgData name="Nicole" userId="c5537a2c55a204da" providerId="OrgId" clId="{38CF8348-D969-4263-A08D-45C716F5DA7F}" dt="2020-11-23T00:28:19.056" v="800" actId="931"/>
          <ac:spMkLst>
            <pc:docMk/>
            <pc:sldMk cId="192426889" sldId="313"/>
            <ac:spMk id="18" creationId="{CAEAD43E-AC31-4F6F-91B3-3B056142450E}"/>
          </ac:spMkLst>
        </pc:spChg>
        <pc:spChg chg="add del mod">
          <ac:chgData name="Nicole" userId="c5537a2c55a204da" providerId="OrgId" clId="{38CF8348-D969-4263-A08D-45C716F5DA7F}" dt="2020-11-23T00:30:01.565" v="802" actId="931"/>
          <ac:spMkLst>
            <pc:docMk/>
            <pc:sldMk cId="192426889" sldId="313"/>
            <ac:spMk id="22" creationId="{53D5AB0B-8F39-412A-B38A-B139236F5B0C}"/>
          </ac:spMkLst>
        </pc:spChg>
        <pc:picChg chg="add del mod">
          <ac:chgData name="Nicole" userId="c5537a2c55a204da" providerId="OrgId" clId="{38CF8348-D969-4263-A08D-45C716F5DA7F}" dt="2020-11-23T00:19:37.417" v="750" actId="931"/>
          <ac:picMkLst>
            <pc:docMk/>
            <pc:sldMk cId="192426889" sldId="313"/>
            <ac:picMk id="4" creationId="{566E0DC0-9EC8-48FF-8C53-E9A71F006189}"/>
          </ac:picMkLst>
        </pc:picChg>
        <pc:picChg chg="add del mod">
          <ac:chgData name="Nicole" userId="c5537a2c55a204da" providerId="OrgId" clId="{38CF8348-D969-4263-A08D-45C716F5DA7F}" dt="2020-11-23T00:26:24.042" v="786" actId="478"/>
          <ac:picMkLst>
            <pc:docMk/>
            <pc:sldMk cId="192426889" sldId="313"/>
            <ac:picMk id="6" creationId="{B55F1967-0636-4688-8774-EA80C6EE9CA8}"/>
          </ac:picMkLst>
        </pc:picChg>
        <pc:picChg chg="add mod ord">
          <ac:chgData name="Nicole" userId="c5537a2c55a204da" providerId="OrgId" clId="{38CF8348-D969-4263-A08D-45C716F5DA7F}" dt="2020-11-23T00:30:23.675" v="804" actId="166"/>
          <ac:picMkLst>
            <pc:docMk/>
            <pc:sldMk cId="192426889" sldId="313"/>
            <ac:picMk id="7" creationId="{71243621-CC5C-4442-AABF-C9DC029504A3}"/>
          </ac:picMkLst>
        </pc:picChg>
        <pc:picChg chg="add del mod">
          <ac:chgData name="Nicole" userId="c5537a2c55a204da" providerId="OrgId" clId="{38CF8348-D969-4263-A08D-45C716F5DA7F}" dt="2020-11-23T00:27:33.738" v="796" actId="478"/>
          <ac:picMkLst>
            <pc:docMk/>
            <pc:sldMk cId="192426889" sldId="313"/>
            <ac:picMk id="12" creationId="{3F9A11B4-720D-4D44-88DC-503562C2D8E5}"/>
          </ac:picMkLst>
        </pc:picChg>
        <pc:picChg chg="add del mod">
          <ac:chgData name="Nicole" userId="c5537a2c55a204da" providerId="OrgId" clId="{38CF8348-D969-4263-A08D-45C716F5DA7F}" dt="2020-11-23T00:28:10.648" v="799" actId="478"/>
          <ac:picMkLst>
            <pc:docMk/>
            <pc:sldMk cId="192426889" sldId="313"/>
            <ac:picMk id="16" creationId="{77CE6271-12D6-4409-888F-2F5A2BB5686A}"/>
          </ac:picMkLst>
        </pc:picChg>
        <pc:picChg chg="add del mod">
          <ac:chgData name="Nicole" userId="c5537a2c55a204da" providerId="OrgId" clId="{38CF8348-D969-4263-A08D-45C716F5DA7F}" dt="2020-11-23T00:28:25.212" v="801" actId="478"/>
          <ac:picMkLst>
            <pc:docMk/>
            <pc:sldMk cId="192426889" sldId="313"/>
            <ac:picMk id="20" creationId="{68668D36-E111-497A-B738-97A89114DFA7}"/>
          </ac:picMkLst>
        </pc:picChg>
        <pc:picChg chg="add mod">
          <ac:chgData name="Nicole" userId="c5537a2c55a204da" providerId="OrgId" clId="{38CF8348-D969-4263-A08D-45C716F5DA7F}" dt="2020-11-23T00:30:01.565" v="802" actId="931"/>
          <ac:picMkLst>
            <pc:docMk/>
            <pc:sldMk cId="192426889" sldId="313"/>
            <ac:picMk id="24" creationId="{ABBC86E6-AE8E-49F7-9476-9773685F4826}"/>
          </ac:picMkLst>
        </pc:picChg>
      </pc:sldChg>
      <pc:sldChg chg="addSp delSp modSp add">
        <pc:chgData name="Nicole" userId="c5537a2c55a204da" providerId="OrgId" clId="{38CF8348-D969-4263-A08D-45C716F5DA7F}" dt="2020-11-25T01:58:47.194" v="3112" actId="20577"/>
        <pc:sldMkLst>
          <pc:docMk/>
          <pc:sldMk cId="2684260014" sldId="315"/>
        </pc:sldMkLst>
        <pc:spChg chg="add mod">
          <ac:chgData name="Nicole" userId="c5537a2c55a204da" providerId="OrgId" clId="{38CF8348-D969-4263-A08D-45C716F5DA7F}" dt="2020-11-25T01:58:47.194" v="3112" actId="20577"/>
          <ac:spMkLst>
            <pc:docMk/>
            <pc:sldMk cId="2684260014" sldId="315"/>
            <ac:spMk id="2" creationId="{14036F94-6D75-414B-BC94-E8C36F62D72C}"/>
          </ac:spMkLst>
        </pc:spChg>
        <pc:spChg chg="del">
          <ac:chgData name="Nicole" userId="c5537a2c55a204da" providerId="OrgId" clId="{38CF8348-D969-4263-A08D-45C716F5DA7F}" dt="2020-11-23T01:39:44.563" v="2233" actId="931"/>
          <ac:spMkLst>
            <pc:docMk/>
            <pc:sldMk cId="2684260014" sldId="315"/>
            <ac:spMk id="2" creationId="{85FA3E33-799D-4614-9538-0F1F62EB6A7F}"/>
          </ac:spMkLst>
        </pc:spChg>
        <pc:spChg chg="mod">
          <ac:chgData name="Nicole" userId="c5537a2c55a204da" providerId="OrgId" clId="{38CF8348-D969-4263-A08D-45C716F5DA7F}" dt="2020-11-23T00:44:29.351" v="1111" actId="6549"/>
          <ac:spMkLst>
            <pc:docMk/>
            <pc:sldMk cId="2684260014" sldId="315"/>
            <ac:spMk id="3" creationId="{1C40B260-965C-4AE4-B77D-8B1C147F3BFB}"/>
          </ac:spMkLst>
        </pc:spChg>
        <pc:picChg chg="add mod">
          <ac:chgData name="Nicole" userId="c5537a2c55a204da" providerId="OrgId" clId="{38CF8348-D969-4263-A08D-45C716F5DA7F}" dt="2020-11-23T01:39:44.563" v="2233" actId="931"/>
          <ac:picMkLst>
            <pc:docMk/>
            <pc:sldMk cId="2684260014" sldId="315"/>
            <ac:picMk id="5" creationId="{5C8F3243-9C84-4E7E-93D4-6BB61B2E5082}"/>
          </ac:picMkLst>
        </pc:picChg>
      </pc:sldChg>
      <pc:sldChg chg="addSp delSp modSp add">
        <pc:chgData name="Nicole" userId="c5537a2c55a204da" providerId="OrgId" clId="{38CF8348-D969-4263-A08D-45C716F5DA7F}" dt="2020-11-25T01:57:39.343" v="3036"/>
        <pc:sldMkLst>
          <pc:docMk/>
          <pc:sldMk cId="1536692650" sldId="317"/>
        </pc:sldMkLst>
        <pc:spChg chg="del">
          <ac:chgData name="Nicole" userId="c5537a2c55a204da" providerId="OrgId" clId="{38CF8348-D969-4263-A08D-45C716F5DA7F}" dt="2020-11-23T01:40:49.106" v="2234" actId="931"/>
          <ac:spMkLst>
            <pc:docMk/>
            <pc:sldMk cId="1536692650" sldId="317"/>
            <ac:spMk id="2" creationId="{85FA3E33-799D-4614-9538-0F1F62EB6A7F}"/>
          </ac:spMkLst>
        </pc:spChg>
        <pc:spChg chg="add mod">
          <ac:chgData name="Nicole" userId="c5537a2c55a204da" providerId="OrgId" clId="{38CF8348-D969-4263-A08D-45C716F5DA7F}" dt="2020-11-25T01:57:39.343" v="3036"/>
          <ac:spMkLst>
            <pc:docMk/>
            <pc:sldMk cId="1536692650" sldId="317"/>
            <ac:spMk id="2" creationId="{E6FB9D54-F0E4-4AEE-A3C9-E1D24B7D6387}"/>
          </ac:spMkLst>
        </pc:spChg>
        <pc:spChg chg="mod">
          <ac:chgData name="Nicole" userId="c5537a2c55a204da" providerId="OrgId" clId="{38CF8348-D969-4263-A08D-45C716F5DA7F}" dt="2020-11-25T01:18:01.248" v="2255" actId="6549"/>
          <ac:spMkLst>
            <pc:docMk/>
            <pc:sldMk cId="1536692650" sldId="317"/>
            <ac:spMk id="3" creationId="{1C40B260-965C-4AE4-B77D-8B1C147F3BFB}"/>
          </ac:spMkLst>
        </pc:spChg>
        <pc:picChg chg="add mod">
          <ac:chgData name="Nicole" userId="c5537a2c55a204da" providerId="OrgId" clId="{38CF8348-D969-4263-A08D-45C716F5DA7F}" dt="2020-11-23T01:40:49.106" v="2234" actId="931"/>
          <ac:picMkLst>
            <pc:docMk/>
            <pc:sldMk cId="1536692650" sldId="317"/>
            <ac:picMk id="5" creationId="{3DACE1E2-70D3-40F7-83D8-7149E0FC52F1}"/>
          </ac:picMkLst>
        </pc:picChg>
      </pc:sldChg>
      <pc:sldChg chg="addSp delSp modSp add ord">
        <pc:chgData name="Nicole" userId="c5537a2c55a204da" providerId="OrgId" clId="{38CF8348-D969-4263-A08D-45C716F5DA7F}" dt="2020-11-23T02:12:05.178" v="2241" actId="122"/>
        <pc:sldMkLst>
          <pc:docMk/>
          <pc:sldMk cId="1048313129" sldId="318"/>
        </pc:sldMkLst>
        <pc:spChg chg="del">
          <ac:chgData name="Nicole" userId="c5537a2c55a204da" providerId="OrgId" clId="{38CF8348-D969-4263-A08D-45C716F5DA7F}" dt="2020-11-23T01:37:28.472" v="2042" actId="931"/>
          <ac:spMkLst>
            <pc:docMk/>
            <pc:sldMk cId="1048313129" sldId="318"/>
            <ac:spMk id="2" creationId="{85FA3E33-799D-4614-9538-0F1F62EB6A7F}"/>
          </ac:spMkLst>
        </pc:spChg>
        <pc:spChg chg="mod">
          <ac:chgData name="Nicole" userId="c5537a2c55a204da" providerId="OrgId" clId="{38CF8348-D969-4263-A08D-45C716F5DA7F}" dt="2020-11-23T02:12:05.178" v="2241" actId="122"/>
          <ac:spMkLst>
            <pc:docMk/>
            <pc:sldMk cId="1048313129" sldId="318"/>
            <ac:spMk id="3" creationId="{1C40B260-965C-4AE4-B77D-8B1C147F3BFB}"/>
          </ac:spMkLst>
        </pc:spChg>
        <pc:spChg chg="add mod">
          <ac:chgData name="Nicole" userId="c5537a2c55a204da" providerId="OrgId" clId="{38CF8348-D969-4263-A08D-45C716F5DA7F}" dt="2020-11-23T01:38:45.128" v="2218" actId="478"/>
          <ac:spMkLst>
            <pc:docMk/>
            <pc:sldMk cId="1048313129" sldId="318"/>
            <ac:spMk id="7" creationId="{B4D1F296-9630-43DA-86DA-EA8B918A9DA0}"/>
          </ac:spMkLst>
        </pc:spChg>
        <pc:picChg chg="add del mod">
          <ac:chgData name="Nicole" userId="c5537a2c55a204da" providerId="OrgId" clId="{38CF8348-D969-4263-A08D-45C716F5DA7F}" dt="2020-11-23T01:38:45.128" v="2218" actId="478"/>
          <ac:picMkLst>
            <pc:docMk/>
            <pc:sldMk cId="1048313129" sldId="318"/>
            <ac:picMk id="5" creationId="{27FBBE81-5ABD-46F2-A248-BEBF5756C170}"/>
          </ac:picMkLst>
        </pc:picChg>
      </pc:sldChg>
      <pc:sldChg chg="add">
        <pc:chgData name="Nicole" userId="c5537a2c55a204da" providerId="OrgId" clId="{38CF8348-D969-4263-A08D-45C716F5DA7F}" dt="2020-11-27T01:31:18.949" v="3370"/>
        <pc:sldMkLst>
          <pc:docMk/>
          <pc:sldMk cId="0" sldId="322"/>
        </pc:sldMkLst>
      </pc:sldChg>
      <pc:sldMasterChg chg="delSldLayout modSldLayout">
        <pc:chgData name="Nicole" userId="c5537a2c55a204da" providerId="OrgId" clId="{38CF8348-D969-4263-A08D-45C716F5DA7F}" dt="2020-11-27T01:28:46.327" v="3369" actId="478"/>
        <pc:sldMasterMkLst>
          <pc:docMk/>
          <pc:sldMasterMk cId="0" sldId="2147483653"/>
        </pc:sldMasterMkLst>
        <pc:sldLayoutChg chg="addSp delSp modSp">
          <pc:chgData name="Nicole" userId="c5537a2c55a204da" providerId="OrgId" clId="{38CF8348-D969-4263-A08D-45C716F5DA7F}" dt="2020-11-27T01:28:46.327" v="3369" actId="478"/>
          <pc:sldLayoutMkLst>
            <pc:docMk/>
            <pc:sldMasterMk cId="0" sldId="2147483653"/>
            <pc:sldLayoutMk cId="444356675" sldId="2147483654"/>
          </pc:sldLayoutMkLst>
          <pc:picChg chg="add del mod">
            <ac:chgData name="Nicole" userId="c5537a2c55a204da" providerId="OrgId" clId="{38CF8348-D969-4263-A08D-45C716F5DA7F}" dt="2020-11-27T01:28:46.327" v="3369" actId="478"/>
            <ac:picMkLst>
              <pc:docMk/>
              <pc:sldMasterMk cId="0" sldId="2147483653"/>
              <pc:sldLayoutMk cId="444356675" sldId="2147483654"/>
              <ac:picMk id="5" creationId="{912E9610-2A47-4E33-BA51-7FDA590D1D9B}"/>
            </ac:picMkLst>
          </pc:picChg>
          <pc:picChg chg="add del mod">
            <ac:chgData name="Nicole" userId="c5537a2c55a204da" providerId="OrgId" clId="{38CF8348-D969-4263-A08D-45C716F5DA7F}" dt="2020-11-27T01:28:44.968" v="3368" actId="478"/>
            <ac:picMkLst>
              <pc:docMk/>
              <pc:sldMasterMk cId="0" sldId="2147483653"/>
              <pc:sldLayoutMk cId="444356675" sldId="2147483654"/>
              <ac:picMk id="9" creationId="{B1EF8DC7-C41F-4A24-9B8C-FF527046BE66}"/>
            </ac:picMkLst>
          </pc:picChg>
        </pc:sldLayoutChg>
        <pc:sldLayoutChg chg="addSp delSp modSp">
          <pc:chgData name="Nicole" userId="c5537a2c55a204da" providerId="OrgId" clId="{38CF8348-D969-4263-A08D-45C716F5DA7F}" dt="2020-11-25T01:33:42.761" v="2607" actId="14100"/>
          <pc:sldLayoutMkLst>
            <pc:docMk/>
            <pc:sldMasterMk cId="0" sldId="2147483653"/>
            <pc:sldLayoutMk cId="3917929998" sldId="2147483658"/>
          </pc:sldLayoutMkLst>
          <pc:spChg chg="add del">
            <ac:chgData name="Nicole" userId="c5537a2c55a204da" providerId="OrgId" clId="{38CF8348-D969-4263-A08D-45C716F5DA7F}" dt="2020-11-25T01:33:11.996" v="2600" actId="11529"/>
            <ac:spMkLst>
              <pc:docMk/>
              <pc:sldMasterMk cId="0" sldId="2147483653"/>
              <pc:sldLayoutMk cId="3917929998" sldId="2147483658"/>
              <ac:spMk id="2" creationId="{6B8306C4-E22A-4578-8BF8-7A328A7999A6}"/>
            </ac:spMkLst>
          </pc:spChg>
          <pc:spChg chg="add mod">
            <ac:chgData name="Nicole" userId="c5537a2c55a204da" providerId="OrgId" clId="{38CF8348-D969-4263-A08D-45C716F5DA7F}" dt="2020-11-25T01:33:42.761" v="2607" actId="14100"/>
            <ac:spMkLst>
              <pc:docMk/>
              <pc:sldMasterMk cId="0" sldId="2147483653"/>
              <pc:sldLayoutMk cId="3917929998" sldId="2147483658"/>
              <ac:spMk id="3" creationId="{7129F682-0FFA-415A-A76D-A4D22924A659}"/>
            </ac:spMkLst>
          </pc:spChg>
          <pc:spChg chg="mod">
            <ac:chgData name="Nicole" userId="c5537a2c55a204da" providerId="OrgId" clId="{38CF8348-D969-4263-A08D-45C716F5DA7F}" dt="2020-11-25T01:33:01.618" v="2599" actId="14100"/>
            <ac:spMkLst>
              <pc:docMk/>
              <pc:sldMasterMk cId="0" sldId="2147483653"/>
              <pc:sldLayoutMk cId="3917929998" sldId="2147483658"/>
              <ac:spMk id="5" creationId="{64B19AB4-795D-4D4F-935C-45C27EC53DFC}"/>
            </ac:spMkLst>
          </pc:spChg>
        </pc:sldLayoutChg>
        <pc:sldLayoutChg chg="addSp delSp">
          <pc:chgData name="Nicole" userId="c5537a2c55a204da" providerId="OrgId" clId="{38CF8348-D969-4263-A08D-45C716F5DA7F}" dt="2020-11-25T01:40:22.283" v="2786"/>
          <pc:sldLayoutMkLst>
            <pc:docMk/>
            <pc:sldMasterMk cId="0" sldId="2147483653"/>
            <pc:sldLayoutMk cId="1491296828" sldId="2147483660"/>
          </pc:sldLayoutMkLst>
          <pc:spChg chg="del">
            <ac:chgData name="Nicole" userId="c5537a2c55a204da" providerId="OrgId" clId="{38CF8348-D969-4263-A08D-45C716F5DA7F}" dt="2020-11-25T01:40:21.712" v="2785" actId="478"/>
            <ac:spMkLst>
              <pc:docMk/>
              <pc:sldMasterMk cId="0" sldId="2147483653"/>
              <pc:sldLayoutMk cId="1491296828" sldId="2147483660"/>
              <ac:spMk id="5" creationId="{64B19AB4-795D-4D4F-935C-45C27EC53DFC}"/>
            </ac:spMkLst>
          </pc:spChg>
          <pc:spChg chg="add">
            <ac:chgData name="Nicole" userId="c5537a2c55a204da" providerId="OrgId" clId="{38CF8348-D969-4263-A08D-45C716F5DA7F}" dt="2020-11-25T01:40:22.283" v="2786"/>
            <ac:spMkLst>
              <pc:docMk/>
              <pc:sldMasterMk cId="0" sldId="2147483653"/>
              <pc:sldLayoutMk cId="1491296828" sldId="2147483660"/>
              <ac:spMk id="8" creationId="{1EE7457A-31CA-4F58-824E-E640B0A1EBF6}"/>
            </ac:spMkLst>
          </pc:spChg>
          <pc:spChg chg="add">
            <ac:chgData name="Nicole" userId="c5537a2c55a204da" providerId="OrgId" clId="{38CF8348-D969-4263-A08D-45C716F5DA7F}" dt="2020-11-25T01:40:22.283" v="2786"/>
            <ac:spMkLst>
              <pc:docMk/>
              <pc:sldMasterMk cId="0" sldId="2147483653"/>
              <pc:sldLayoutMk cId="1491296828" sldId="2147483660"/>
              <ac:spMk id="10" creationId="{FBBFF6DB-EBEE-4D76-8EAE-9E7D18AC5185}"/>
            </ac:spMkLst>
          </pc:spChg>
        </pc:sldLayoutChg>
        <pc:sldLayoutChg chg="modSp">
          <pc:chgData name="Nicole" userId="c5537a2c55a204da" providerId="OrgId" clId="{38CF8348-D969-4263-A08D-45C716F5DA7F}" dt="2020-11-22T21:46:15.821" v="3" actId="14100"/>
          <pc:sldLayoutMkLst>
            <pc:docMk/>
            <pc:sldMasterMk cId="0" sldId="2147483653"/>
            <pc:sldLayoutMk cId="4114931930" sldId="2147483663"/>
          </pc:sldLayoutMkLst>
          <pc:picChg chg="mod">
            <ac:chgData name="Nicole" userId="c5537a2c55a204da" providerId="OrgId" clId="{38CF8348-D969-4263-A08D-45C716F5DA7F}" dt="2020-11-22T21:46:15.821" v="3" actId="14100"/>
            <ac:picMkLst>
              <pc:docMk/>
              <pc:sldMasterMk cId="0" sldId="2147483653"/>
              <pc:sldLayoutMk cId="4114931930" sldId="2147483663"/>
              <ac:picMk id="6" creationId="{8D0468F1-DB78-4D7D-A99A-324D33F3A930}"/>
            </ac:picMkLst>
          </pc:picChg>
        </pc:sldLayoutChg>
        <pc:sldLayoutChg chg="addSp delSp">
          <pc:chgData name="Nicole" userId="c5537a2c55a204da" providerId="OrgId" clId="{38CF8348-D969-4263-A08D-45C716F5DA7F}" dt="2020-11-25T01:40:32.104" v="2788"/>
          <pc:sldLayoutMkLst>
            <pc:docMk/>
            <pc:sldMasterMk cId="0" sldId="2147483653"/>
            <pc:sldLayoutMk cId="3674905016" sldId="2147483664"/>
          </pc:sldLayoutMkLst>
          <pc:spChg chg="del">
            <ac:chgData name="Nicole" userId="c5537a2c55a204da" providerId="OrgId" clId="{38CF8348-D969-4263-A08D-45C716F5DA7F}" dt="2020-11-25T01:40:30.885" v="2787" actId="478"/>
            <ac:spMkLst>
              <pc:docMk/>
              <pc:sldMasterMk cId="0" sldId="2147483653"/>
              <pc:sldLayoutMk cId="3674905016" sldId="2147483664"/>
              <ac:spMk id="5" creationId="{64B19AB4-795D-4D4F-935C-45C27EC53DFC}"/>
            </ac:spMkLst>
          </pc:spChg>
          <pc:spChg chg="add">
            <ac:chgData name="Nicole" userId="c5537a2c55a204da" providerId="OrgId" clId="{38CF8348-D969-4263-A08D-45C716F5DA7F}" dt="2020-11-25T01:40:32.104" v="2788"/>
            <ac:spMkLst>
              <pc:docMk/>
              <pc:sldMasterMk cId="0" sldId="2147483653"/>
              <pc:sldLayoutMk cId="3674905016" sldId="2147483664"/>
              <ac:spMk id="6" creationId="{16B2EDF4-231E-42BB-97FA-655598F3C80B}"/>
            </ac:spMkLst>
          </pc:spChg>
          <pc:spChg chg="add">
            <ac:chgData name="Nicole" userId="c5537a2c55a204da" providerId="OrgId" clId="{38CF8348-D969-4263-A08D-45C716F5DA7F}" dt="2020-11-25T01:40:32.104" v="2788"/>
            <ac:spMkLst>
              <pc:docMk/>
              <pc:sldMasterMk cId="0" sldId="2147483653"/>
              <pc:sldLayoutMk cId="3674905016" sldId="2147483664"/>
              <ac:spMk id="10" creationId="{ABBDD47C-02D5-4A73-A331-3656220A6926}"/>
            </ac:spMkLst>
          </pc:spChg>
          <pc:picChg chg="del">
            <ac:chgData name="Nicole" userId="c5537a2c55a204da" providerId="OrgId" clId="{38CF8348-D969-4263-A08D-45C716F5DA7F}" dt="2020-11-22T21:47:45.104" v="6" actId="478"/>
            <ac:picMkLst>
              <pc:docMk/>
              <pc:sldMasterMk cId="0" sldId="2147483653"/>
              <pc:sldLayoutMk cId="3674905016" sldId="2147483664"/>
              <ac:picMk id="6" creationId="{A3E9AC5F-106F-4D57-85D1-99E75D234637}"/>
            </ac:picMkLst>
          </pc:picChg>
          <pc:picChg chg="add">
            <ac:chgData name="Nicole" userId="c5537a2c55a204da" providerId="OrgId" clId="{38CF8348-D969-4263-A08D-45C716F5DA7F}" dt="2020-11-22T21:47:54.916" v="7"/>
            <ac:picMkLst>
              <pc:docMk/>
              <pc:sldMasterMk cId="0" sldId="2147483653"/>
              <pc:sldLayoutMk cId="3674905016" sldId="2147483664"/>
              <ac:picMk id="8" creationId="{1D107ACE-45A1-43AE-980E-329CAF0431BB}"/>
            </ac:picMkLst>
          </pc:picChg>
        </pc:sldLayoutChg>
        <pc:sldLayoutChg chg="modSp">
          <pc:chgData name="Nicole" userId="c5537a2c55a204da" providerId="OrgId" clId="{38CF8348-D969-4263-A08D-45C716F5DA7F}" dt="2020-11-22T21:48:16.262" v="9" actId="14100"/>
          <pc:sldLayoutMkLst>
            <pc:docMk/>
            <pc:sldMasterMk cId="0" sldId="2147483653"/>
            <pc:sldLayoutMk cId="3590629552" sldId="2147483665"/>
          </pc:sldLayoutMkLst>
          <pc:picChg chg="mod">
            <ac:chgData name="Nicole" userId="c5537a2c55a204da" providerId="OrgId" clId="{38CF8348-D969-4263-A08D-45C716F5DA7F}" dt="2020-11-22T21:48:16.262" v="9" actId="14100"/>
            <ac:picMkLst>
              <pc:docMk/>
              <pc:sldMasterMk cId="0" sldId="2147483653"/>
              <pc:sldLayoutMk cId="3590629552" sldId="2147483665"/>
              <ac:picMk id="6" creationId="{8D0468F1-DB78-4D7D-A99A-324D33F3A930}"/>
            </ac:picMkLst>
          </pc:picChg>
        </pc:sldLayoutChg>
        <pc:sldLayoutChg chg="addSp delSp modSp">
          <pc:chgData name="Nicole" userId="c5537a2c55a204da" providerId="OrgId" clId="{38CF8348-D969-4263-A08D-45C716F5DA7F}" dt="2020-11-25T01:40:40.099" v="2790"/>
          <pc:sldLayoutMkLst>
            <pc:docMk/>
            <pc:sldMasterMk cId="0" sldId="2147483653"/>
            <pc:sldLayoutMk cId="3444878436" sldId="2147483666"/>
          </pc:sldLayoutMkLst>
          <pc:spChg chg="del">
            <ac:chgData name="Nicole" userId="c5537a2c55a204da" providerId="OrgId" clId="{38CF8348-D969-4263-A08D-45C716F5DA7F}" dt="2020-11-25T01:40:39.598" v="2789" actId="478"/>
            <ac:spMkLst>
              <pc:docMk/>
              <pc:sldMasterMk cId="0" sldId="2147483653"/>
              <pc:sldLayoutMk cId="3444878436" sldId="2147483666"/>
              <ac:spMk id="5" creationId="{64B19AB4-795D-4D4F-935C-45C27EC53DFC}"/>
            </ac:spMkLst>
          </pc:spChg>
          <pc:spChg chg="add">
            <ac:chgData name="Nicole" userId="c5537a2c55a204da" providerId="OrgId" clId="{38CF8348-D969-4263-A08D-45C716F5DA7F}" dt="2020-11-25T01:40:40.099" v="2790"/>
            <ac:spMkLst>
              <pc:docMk/>
              <pc:sldMasterMk cId="0" sldId="2147483653"/>
              <pc:sldLayoutMk cId="3444878436" sldId="2147483666"/>
              <ac:spMk id="8" creationId="{07BEF845-0D5A-46DF-A2BF-97A249AF12D4}"/>
            </ac:spMkLst>
          </pc:spChg>
          <pc:spChg chg="add">
            <ac:chgData name="Nicole" userId="c5537a2c55a204da" providerId="OrgId" clId="{38CF8348-D969-4263-A08D-45C716F5DA7F}" dt="2020-11-25T01:40:40.099" v="2790"/>
            <ac:spMkLst>
              <pc:docMk/>
              <pc:sldMasterMk cId="0" sldId="2147483653"/>
              <pc:sldLayoutMk cId="3444878436" sldId="2147483666"/>
              <ac:spMk id="10" creationId="{F136AC6E-E959-4E30-8E48-AFB4DA47AB72}"/>
            </ac:spMkLst>
          </pc:spChg>
          <pc:picChg chg="add">
            <ac:chgData name="Nicole" userId="c5537a2c55a204da" providerId="OrgId" clId="{38CF8348-D969-4263-A08D-45C716F5DA7F}" dt="2020-11-22T21:48:23.642" v="12"/>
            <ac:picMkLst>
              <pc:docMk/>
              <pc:sldMasterMk cId="0" sldId="2147483653"/>
              <pc:sldLayoutMk cId="3444878436" sldId="2147483666"/>
              <ac:picMk id="6" creationId="{7BEB69EC-DA96-42DD-A4C7-9E3E412CF400}"/>
            </ac:picMkLst>
          </pc:picChg>
          <pc:picChg chg="del mod">
            <ac:chgData name="Nicole" userId="c5537a2c55a204da" providerId="OrgId" clId="{38CF8348-D969-4263-A08D-45C716F5DA7F}" dt="2020-11-22T21:48:22.704" v="11" actId="478"/>
            <ac:picMkLst>
              <pc:docMk/>
              <pc:sldMasterMk cId="0" sldId="2147483653"/>
              <pc:sldLayoutMk cId="3444878436" sldId="2147483666"/>
              <ac:picMk id="8" creationId="{1D107ACE-45A1-43AE-980E-329CAF0431BB}"/>
            </ac:picMkLst>
          </pc:picChg>
        </pc:sldLayoutChg>
        <pc:sldLayoutChg chg="modSp">
          <pc:chgData name="Nicole" userId="c5537a2c55a204da" providerId="OrgId" clId="{38CF8348-D969-4263-A08D-45C716F5DA7F}" dt="2020-11-22T21:48:58.197" v="15" actId="14100"/>
          <pc:sldLayoutMkLst>
            <pc:docMk/>
            <pc:sldMasterMk cId="0" sldId="2147483653"/>
            <pc:sldLayoutMk cId="327917124" sldId="2147483667"/>
          </pc:sldLayoutMkLst>
          <pc:picChg chg="mod">
            <ac:chgData name="Nicole" userId="c5537a2c55a204da" providerId="OrgId" clId="{38CF8348-D969-4263-A08D-45C716F5DA7F}" dt="2020-11-22T21:48:58.197" v="15" actId="14100"/>
            <ac:picMkLst>
              <pc:docMk/>
              <pc:sldMasterMk cId="0" sldId="2147483653"/>
              <pc:sldLayoutMk cId="327917124" sldId="2147483667"/>
              <ac:picMk id="6" creationId="{8D0468F1-DB78-4D7D-A99A-324D33F3A930}"/>
            </ac:picMkLst>
          </pc:picChg>
        </pc:sldLayoutChg>
        <pc:sldLayoutChg chg="addSp delSp">
          <pc:chgData name="Nicole" userId="c5537a2c55a204da" providerId="OrgId" clId="{38CF8348-D969-4263-A08D-45C716F5DA7F}" dt="2020-11-25T01:40:50.906" v="2792"/>
          <pc:sldLayoutMkLst>
            <pc:docMk/>
            <pc:sldMasterMk cId="0" sldId="2147483653"/>
            <pc:sldLayoutMk cId="3921032701" sldId="2147483668"/>
          </pc:sldLayoutMkLst>
          <pc:spChg chg="del">
            <ac:chgData name="Nicole" userId="c5537a2c55a204da" providerId="OrgId" clId="{38CF8348-D969-4263-A08D-45C716F5DA7F}" dt="2020-11-25T01:40:50.447" v="2791" actId="478"/>
            <ac:spMkLst>
              <pc:docMk/>
              <pc:sldMasterMk cId="0" sldId="2147483653"/>
              <pc:sldLayoutMk cId="3921032701" sldId="2147483668"/>
              <ac:spMk id="5" creationId="{64B19AB4-795D-4D4F-935C-45C27EC53DFC}"/>
            </ac:spMkLst>
          </pc:spChg>
          <pc:spChg chg="add">
            <ac:chgData name="Nicole" userId="c5537a2c55a204da" providerId="OrgId" clId="{38CF8348-D969-4263-A08D-45C716F5DA7F}" dt="2020-11-25T01:40:50.906" v="2792"/>
            <ac:spMkLst>
              <pc:docMk/>
              <pc:sldMasterMk cId="0" sldId="2147483653"/>
              <pc:sldLayoutMk cId="3921032701" sldId="2147483668"/>
              <ac:spMk id="6" creationId="{B442470B-4288-4476-BDCD-C62876805296}"/>
            </ac:spMkLst>
          </pc:spChg>
          <pc:spChg chg="add">
            <ac:chgData name="Nicole" userId="c5537a2c55a204da" providerId="OrgId" clId="{38CF8348-D969-4263-A08D-45C716F5DA7F}" dt="2020-11-25T01:40:50.906" v="2792"/>
            <ac:spMkLst>
              <pc:docMk/>
              <pc:sldMasterMk cId="0" sldId="2147483653"/>
              <pc:sldLayoutMk cId="3921032701" sldId="2147483668"/>
              <ac:spMk id="10" creationId="{9C0DB4D9-273F-4325-879C-0ADA0DC084EB}"/>
            </ac:spMkLst>
          </pc:spChg>
          <pc:picChg chg="del">
            <ac:chgData name="Nicole" userId="c5537a2c55a204da" providerId="OrgId" clId="{38CF8348-D969-4263-A08D-45C716F5DA7F}" dt="2020-11-22T21:49:10.124" v="16" actId="478"/>
            <ac:picMkLst>
              <pc:docMk/>
              <pc:sldMasterMk cId="0" sldId="2147483653"/>
              <pc:sldLayoutMk cId="3921032701" sldId="2147483668"/>
              <ac:picMk id="6" creationId="{7BEB69EC-DA96-42DD-A4C7-9E3E412CF400}"/>
            </ac:picMkLst>
          </pc:picChg>
          <pc:picChg chg="add">
            <ac:chgData name="Nicole" userId="c5537a2c55a204da" providerId="OrgId" clId="{38CF8348-D969-4263-A08D-45C716F5DA7F}" dt="2020-11-22T21:49:10.608" v="17"/>
            <ac:picMkLst>
              <pc:docMk/>
              <pc:sldMasterMk cId="0" sldId="2147483653"/>
              <pc:sldLayoutMk cId="3921032701" sldId="2147483668"/>
              <ac:picMk id="8" creationId="{A3763ACF-610B-4508-9D43-9DC2147A773B}"/>
            </ac:picMkLst>
          </pc:picChg>
        </pc:sldLayoutChg>
        <pc:sldLayoutChg chg="modSp">
          <pc:chgData name="Nicole" userId="c5537a2c55a204da" providerId="OrgId" clId="{38CF8348-D969-4263-A08D-45C716F5DA7F}" dt="2020-11-22T21:49:37.149" v="19" actId="14100"/>
          <pc:sldLayoutMkLst>
            <pc:docMk/>
            <pc:sldMasterMk cId="0" sldId="2147483653"/>
            <pc:sldLayoutMk cId="3024754887" sldId="2147483669"/>
          </pc:sldLayoutMkLst>
          <pc:picChg chg="mod">
            <ac:chgData name="Nicole" userId="c5537a2c55a204da" providerId="OrgId" clId="{38CF8348-D969-4263-A08D-45C716F5DA7F}" dt="2020-11-22T21:49:37.149" v="19" actId="14100"/>
            <ac:picMkLst>
              <pc:docMk/>
              <pc:sldMasterMk cId="0" sldId="2147483653"/>
              <pc:sldLayoutMk cId="3024754887" sldId="2147483669"/>
              <ac:picMk id="6" creationId="{8D0468F1-DB78-4D7D-A99A-324D33F3A930}"/>
            </ac:picMkLst>
          </pc:picChg>
        </pc:sldLayoutChg>
        <pc:sldLayoutChg chg="addSp delSp">
          <pc:chgData name="Nicole" userId="c5537a2c55a204da" providerId="OrgId" clId="{38CF8348-D969-4263-A08D-45C716F5DA7F}" dt="2020-11-25T01:40:56.699" v="2794"/>
          <pc:sldLayoutMkLst>
            <pc:docMk/>
            <pc:sldMasterMk cId="0" sldId="2147483653"/>
            <pc:sldLayoutMk cId="3128452265" sldId="2147483670"/>
          </pc:sldLayoutMkLst>
          <pc:spChg chg="del">
            <ac:chgData name="Nicole" userId="c5537a2c55a204da" providerId="OrgId" clId="{38CF8348-D969-4263-A08D-45C716F5DA7F}" dt="2020-11-25T01:40:56.227" v="2793" actId="478"/>
            <ac:spMkLst>
              <pc:docMk/>
              <pc:sldMasterMk cId="0" sldId="2147483653"/>
              <pc:sldLayoutMk cId="3128452265" sldId="2147483670"/>
              <ac:spMk id="5" creationId="{64B19AB4-795D-4D4F-935C-45C27EC53DFC}"/>
            </ac:spMkLst>
          </pc:spChg>
          <pc:spChg chg="add">
            <ac:chgData name="Nicole" userId="c5537a2c55a204da" providerId="OrgId" clId="{38CF8348-D969-4263-A08D-45C716F5DA7F}" dt="2020-11-25T01:40:56.699" v="2794"/>
            <ac:spMkLst>
              <pc:docMk/>
              <pc:sldMasterMk cId="0" sldId="2147483653"/>
              <pc:sldLayoutMk cId="3128452265" sldId="2147483670"/>
              <ac:spMk id="8" creationId="{B2010578-39CD-41FA-9997-369B9C0F4666}"/>
            </ac:spMkLst>
          </pc:spChg>
          <pc:spChg chg="add">
            <ac:chgData name="Nicole" userId="c5537a2c55a204da" providerId="OrgId" clId="{38CF8348-D969-4263-A08D-45C716F5DA7F}" dt="2020-11-25T01:40:56.699" v="2794"/>
            <ac:spMkLst>
              <pc:docMk/>
              <pc:sldMasterMk cId="0" sldId="2147483653"/>
              <pc:sldLayoutMk cId="3128452265" sldId="2147483670"/>
              <ac:spMk id="10" creationId="{0072603C-36B0-4698-94D8-E61B4F56E0A8}"/>
            </ac:spMkLst>
          </pc:spChg>
          <pc:picChg chg="add">
            <ac:chgData name="Nicole" userId="c5537a2c55a204da" providerId="OrgId" clId="{38CF8348-D969-4263-A08D-45C716F5DA7F}" dt="2020-11-22T21:49:42.238" v="21"/>
            <ac:picMkLst>
              <pc:docMk/>
              <pc:sldMasterMk cId="0" sldId="2147483653"/>
              <pc:sldLayoutMk cId="3128452265" sldId="2147483670"/>
              <ac:picMk id="6" creationId="{8EB77C23-E643-4509-9AB0-F948A7CF0AB8}"/>
            </ac:picMkLst>
          </pc:picChg>
          <pc:picChg chg="del">
            <ac:chgData name="Nicole" userId="c5537a2c55a204da" providerId="OrgId" clId="{38CF8348-D969-4263-A08D-45C716F5DA7F}" dt="2020-11-22T21:49:41.792" v="20" actId="478"/>
            <ac:picMkLst>
              <pc:docMk/>
              <pc:sldMasterMk cId="0" sldId="2147483653"/>
              <pc:sldLayoutMk cId="3128452265" sldId="2147483670"/>
              <ac:picMk id="8" creationId="{A3763ACF-610B-4508-9D43-9DC2147A773B}"/>
            </ac:picMkLst>
          </pc:picChg>
        </pc:sldLayoutChg>
        <pc:sldLayoutChg chg="addSp delSp">
          <pc:chgData name="Nicole" userId="c5537a2c55a204da" providerId="OrgId" clId="{38CF8348-D969-4263-A08D-45C716F5DA7F}" dt="2020-11-22T22:01:23.989" v="162"/>
          <pc:sldLayoutMkLst>
            <pc:docMk/>
            <pc:sldMasterMk cId="0" sldId="2147483653"/>
            <pc:sldLayoutMk cId="2276479839" sldId="2147483671"/>
          </pc:sldLayoutMkLst>
          <pc:picChg chg="del">
            <ac:chgData name="Nicole" userId="c5537a2c55a204da" providerId="OrgId" clId="{38CF8348-D969-4263-A08D-45C716F5DA7F}" dt="2020-11-22T22:01:23.462" v="161" actId="478"/>
            <ac:picMkLst>
              <pc:docMk/>
              <pc:sldMasterMk cId="0" sldId="2147483653"/>
              <pc:sldLayoutMk cId="2276479839" sldId="2147483671"/>
              <ac:picMk id="4" creationId="{476D5C14-5DC1-46C3-8061-C5B4419F4C0C}"/>
            </ac:picMkLst>
          </pc:picChg>
          <pc:picChg chg="add">
            <ac:chgData name="Nicole" userId="c5537a2c55a204da" providerId="OrgId" clId="{38CF8348-D969-4263-A08D-45C716F5DA7F}" dt="2020-11-22T22:01:23.989" v="162"/>
            <ac:picMkLst>
              <pc:docMk/>
              <pc:sldMasterMk cId="0" sldId="2147483653"/>
              <pc:sldLayoutMk cId="2276479839" sldId="2147483671"/>
              <ac:picMk id="5" creationId="{2221E7D3-C295-4A93-A768-CDBDC1EC437F}"/>
            </ac:picMkLst>
          </pc:picChg>
        </pc:sldLayoutChg>
        <pc:sldLayoutChg chg="addSp delSp">
          <pc:chgData name="Nicole" userId="c5537a2c55a204da" providerId="OrgId" clId="{38CF8348-D969-4263-A08D-45C716F5DA7F}" dt="2020-11-22T22:01:48.255" v="164"/>
          <pc:sldLayoutMkLst>
            <pc:docMk/>
            <pc:sldMasterMk cId="0" sldId="2147483653"/>
            <pc:sldLayoutMk cId="1347370853" sldId="2147483672"/>
          </pc:sldLayoutMkLst>
          <pc:picChg chg="add">
            <ac:chgData name="Nicole" userId="c5537a2c55a204da" providerId="OrgId" clId="{38CF8348-D969-4263-A08D-45C716F5DA7F}" dt="2020-11-22T22:01:48.255" v="164"/>
            <ac:picMkLst>
              <pc:docMk/>
              <pc:sldMasterMk cId="0" sldId="2147483653"/>
              <pc:sldLayoutMk cId="1347370853" sldId="2147483672"/>
              <ac:picMk id="4" creationId="{408C598B-1D32-4D71-AF9A-E2E48EB57956}"/>
            </ac:picMkLst>
          </pc:picChg>
          <pc:picChg chg="del">
            <ac:chgData name="Nicole" userId="c5537a2c55a204da" providerId="OrgId" clId="{38CF8348-D969-4263-A08D-45C716F5DA7F}" dt="2020-11-22T22:01:43.431" v="163" actId="478"/>
            <ac:picMkLst>
              <pc:docMk/>
              <pc:sldMasterMk cId="0" sldId="2147483653"/>
              <pc:sldLayoutMk cId="1347370853" sldId="2147483672"/>
              <ac:picMk id="5" creationId="{2221E7D3-C295-4A93-A768-CDBDC1EC437F}"/>
            </ac:picMkLst>
          </pc:picChg>
        </pc:sldLayoutChg>
        <pc:sldLayoutChg chg="addSp delSp">
          <pc:chgData name="Nicole" userId="c5537a2c55a204da" providerId="OrgId" clId="{38CF8348-D969-4263-A08D-45C716F5DA7F}" dt="2020-11-22T22:02:13.888" v="166"/>
          <pc:sldLayoutMkLst>
            <pc:docMk/>
            <pc:sldMasterMk cId="0" sldId="2147483653"/>
            <pc:sldLayoutMk cId="210167707" sldId="2147483673"/>
          </pc:sldLayoutMkLst>
          <pc:picChg chg="del">
            <ac:chgData name="Nicole" userId="c5537a2c55a204da" providerId="OrgId" clId="{38CF8348-D969-4263-A08D-45C716F5DA7F}" dt="2020-11-22T22:02:08.760" v="165" actId="478"/>
            <ac:picMkLst>
              <pc:docMk/>
              <pc:sldMasterMk cId="0" sldId="2147483653"/>
              <pc:sldLayoutMk cId="210167707" sldId="2147483673"/>
              <ac:picMk id="4" creationId="{408C598B-1D32-4D71-AF9A-E2E48EB57956}"/>
            </ac:picMkLst>
          </pc:picChg>
          <pc:picChg chg="add">
            <ac:chgData name="Nicole" userId="c5537a2c55a204da" providerId="OrgId" clId="{38CF8348-D969-4263-A08D-45C716F5DA7F}" dt="2020-11-22T22:02:13.888" v="166"/>
            <ac:picMkLst>
              <pc:docMk/>
              <pc:sldMasterMk cId="0" sldId="2147483653"/>
              <pc:sldLayoutMk cId="210167707" sldId="2147483673"/>
              <ac:picMk id="5" creationId="{902D3571-C430-413F-A160-400BA9CC83AA}"/>
            </ac:picMkLst>
          </pc:picChg>
        </pc:sldLayoutChg>
        <pc:sldLayoutChg chg="addSp delSp">
          <pc:chgData name="Nicole" userId="c5537a2c55a204da" providerId="OrgId" clId="{38CF8348-D969-4263-A08D-45C716F5DA7F}" dt="2020-11-22T22:02:50.634" v="168"/>
          <pc:sldLayoutMkLst>
            <pc:docMk/>
            <pc:sldMasterMk cId="0" sldId="2147483653"/>
            <pc:sldLayoutMk cId="77842324" sldId="2147483674"/>
          </pc:sldLayoutMkLst>
          <pc:picChg chg="del">
            <ac:chgData name="Nicole" userId="c5537a2c55a204da" providerId="OrgId" clId="{38CF8348-D969-4263-A08D-45C716F5DA7F}" dt="2020-11-22T22:02:50.170" v="167" actId="478"/>
            <ac:picMkLst>
              <pc:docMk/>
              <pc:sldMasterMk cId="0" sldId="2147483653"/>
              <pc:sldLayoutMk cId="77842324" sldId="2147483674"/>
              <ac:picMk id="4" creationId="{408C598B-1D32-4D71-AF9A-E2E48EB57956}"/>
            </ac:picMkLst>
          </pc:picChg>
          <pc:picChg chg="add">
            <ac:chgData name="Nicole" userId="c5537a2c55a204da" providerId="OrgId" clId="{38CF8348-D969-4263-A08D-45C716F5DA7F}" dt="2020-11-22T22:02:50.634" v="168"/>
            <ac:picMkLst>
              <pc:docMk/>
              <pc:sldMasterMk cId="0" sldId="2147483653"/>
              <pc:sldLayoutMk cId="77842324" sldId="2147483674"/>
              <ac:picMk id="5" creationId="{A29245A8-FC79-4FEA-A0B4-0038EA7D78B3}"/>
            </ac:picMkLst>
          </pc:picChg>
        </pc:sldLayoutChg>
      </pc:sldMasterChg>
    </pc:docChg>
  </pc:docChgLst>
  <pc:docChgLst>
    <pc:chgData name="Nicole Dobrohotoff" userId="S::nicoled@caritas.org.au::2dc4cf58-dc7e-422a-950b-38460c74cb76" providerId="AD" clId="Web-{9E879826-2CB0-4E06-9FC4-FE11270AF4EC}"/>
    <pc:docChg chg="modSld">
      <pc:chgData name="Nicole Dobrohotoff" userId="S::nicoled@caritas.org.au::2dc4cf58-dc7e-422a-950b-38460c74cb76" providerId="AD" clId="Web-{9E879826-2CB0-4E06-9FC4-FE11270AF4EC}" dt="2020-12-02T03:13:43.987" v="10" actId="1076"/>
      <pc:docMkLst>
        <pc:docMk/>
      </pc:docMkLst>
      <pc:sldChg chg="modSp">
        <pc:chgData name="Nicole Dobrohotoff" userId="S::nicoled@caritas.org.au::2dc4cf58-dc7e-422a-950b-38460c74cb76" providerId="AD" clId="Web-{9E879826-2CB0-4E06-9FC4-FE11270AF4EC}" dt="2020-12-02T03:12:29.067" v="0" actId="20577"/>
        <pc:sldMkLst>
          <pc:docMk/>
          <pc:sldMk cId="1289074858" sldId="283"/>
        </pc:sldMkLst>
        <pc:spChg chg="mod">
          <ac:chgData name="Nicole Dobrohotoff" userId="S::nicoled@caritas.org.au::2dc4cf58-dc7e-422a-950b-38460c74cb76" providerId="AD" clId="Web-{9E879826-2CB0-4E06-9FC4-FE11270AF4EC}" dt="2020-12-02T03:12:29.067" v="0" actId="20577"/>
          <ac:spMkLst>
            <pc:docMk/>
            <pc:sldMk cId="1289074858" sldId="283"/>
            <ac:spMk id="3" creationId="{DEF934BD-0FD9-435D-941C-81B0667B4D6D}"/>
          </ac:spMkLst>
        </pc:spChg>
      </pc:sldChg>
      <pc:sldChg chg="modSp">
        <pc:chgData name="Nicole Dobrohotoff" userId="S::nicoled@caritas.org.au::2dc4cf58-dc7e-422a-950b-38460c74cb76" providerId="AD" clId="Web-{9E879826-2CB0-4E06-9FC4-FE11270AF4EC}" dt="2020-12-02T03:13:43.987" v="10" actId="1076"/>
        <pc:sldMkLst>
          <pc:docMk/>
          <pc:sldMk cId="3047076905" sldId="285"/>
        </pc:sldMkLst>
        <pc:spChg chg="mod">
          <ac:chgData name="Nicole Dobrohotoff" userId="S::nicoled@caritas.org.au::2dc4cf58-dc7e-422a-950b-38460c74cb76" providerId="AD" clId="Web-{9E879826-2CB0-4E06-9FC4-FE11270AF4EC}" dt="2020-12-02T03:13:43.987" v="10" actId="1076"/>
          <ac:spMkLst>
            <pc:docMk/>
            <pc:sldMk cId="3047076905" sldId="285"/>
            <ac:spMk id="8" creationId="{3BB0781C-89AA-4097-AD9F-6D742E06B322}"/>
          </ac:spMkLst>
        </pc:spChg>
      </pc:sldChg>
    </pc:docChg>
  </pc:docChgLst>
  <pc:docChgLst>
    <pc:chgData name="Nicole Dobrohotoff" userId="S::nicoled@caritas.org.au::2dc4cf58-dc7e-422a-950b-38460c74cb76" providerId="AD" clId="Web-{141CECAD-9076-4D52-A7E5-A2CCA1A3E2B5}"/>
    <pc:docChg chg="modSld">
      <pc:chgData name="Nicole Dobrohotoff" userId="S::nicoled@caritas.org.au::2dc4cf58-dc7e-422a-950b-38460c74cb76" providerId="AD" clId="Web-{141CECAD-9076-4D52-A7E5-A2CCA1A3E2B5}" dt="2020-12-07T06:51:39.597" v="0" actId="1076"/>
      <pc:docMkLst>
        <pc:docMk/>
      </pc:docMkLst>
    </pc:docChg>
  </pc:docChgLst>
  <pc:docChgLst>
    <pc:chgData name="Nicole Dobrohotoff" userId="S::nicoled@caritas.org.au::2dc4cf58-dc7e-422a-950b-38460c74cb76" providerId="AD" clId="Web-{690519C1-0A7D-4B85-3A40-C688F3108360}"/>
    <pc:docChg chg="modSld">
      <pc:chgData name="Nicole Dobrohotoff" userId="S::nicoled@caritas.org.au::2dc4cf58-dc7e-422a-950b-38460c74cb76" providerId="AD" clId="Web-{690519C1-0A7D-4B85-3A40-C688F3108360}" dt="2020-11-29T21:27:25.346" v="2" actId="14100"/>
      <pc:docMkLst>
        <pc:docMk/>
      </pc:docMkLst>
      <pc:sldChg chg="modSp">
        <pc:chgData name="Nicole Dobrohotoff" userId="S::nicoled@caritas.org.au::2dc4cf58-dc7e-422a-950b-38460c74cb76" providerId="AD" clId="Web-{690519C1-0A7D-4B85-3A40-C688F3108360}" dt="2020-11-29T21:27:25.346" v="2" actId="14100"/>
        <pc:sldMkLst>
          <pc:docMk/>
          <pc:sldMk cId="3158811084" sldId="292"/>
        </pc:sldMkLst>
        <pc:spChg chg="mod">
          <ac:chgData name="Nicole Dobrohotoff" userId="S::nicoled@caritas.org.au::2dc4cf58-dc7e-422a-950b-38460c74cb76" providerId="AD" clId="Web-{690519C1-0A7D-4B85-3A40-C688F3108360}" dt="2020-11-29T21:27:21.861" v="1" actId="1076"/>
          <ac:spMkLst>
            <pc:docMk/>
            <pc:sldMk cId="3158811084" sldId="292"/>
            <ac:spMk id="8" creationId="{3BB0781C-89AA-4097-AD9F-6D742E06B322}"/>
          </ac:spMkLst>
        </pc:spChg>
        <pc:picChg chg="mod">
          <ac:chgData name="Nicole Dobrohotoff" userId="S::nicoled@caritas.org.au::2dc4cf58-dc7e-422a-950b-38460c74cb76" providerId="AD" clId="Web-{690519C1-0A7D-4B85-3A40-C688F3108360}" dt="2020-11-29T21:27:25.346" v="2" actId="14100"/>
          <ac:picMkLst>
            <pc:docMk/>
            <pc:sldMk cId="3158811084" sldId="292"/>
            <ac:picMk id="7" creationId="{AA70D757-45A2-4EA2-B099-F53412C91A74}"/>
          </ac:picMkLst>
        </pc:picChg>
      </pc:sldChg>
      <pc:sldChg chg="addCm">
        <pc:chgData name="Nicole Dobrohotoff" userId="S::nicoled@caritas.org.au::2dc4cf58-dc7e-422a-950b-38460c74cb76" providerId="AD" clId="Web-{690519C1-0A7D-4B85-3A40-C688F3108360}" dt="2020-11-29T21:26:59.830" v="0"/>
        <pc:sldMkLst>
          <pc:docMk/>
          <pc:sldMk cId="1103689140" sldId="295"/>
        </pc:sldMkLst>
      </pc:sldChg>
    </pc:docChg>
  </pc:docChgLst>
  <pc:docChgLst>
    <pc:chgData name="Nicole" userId="c5537a2c55a204da" providerId="OrgId" clId="{FD86E9CB-591C-4F62-86DC-18587F94DDAA}"/>
    <pc:docChg chg="custSel delSld modSld modMainMaster">
      <pc:chgData name="Nicole" userId="c5537a2c55a204da" providerId="OrgId" clId="{FD86E9CB-591C-4F62-86DC-18587F94DDAA}" dt="2020-12-09T01:34:16.124" v="325"/>
      <pc:docMkLst>
        <pc:docMk/>
      </pc:docMkLst>
      <pc:sldChg chg="addSp delSp modSp">
        <pc:chgData name="Nicole" userId="c5537a2c55a204da" providerId="OrgId" clId="{FD86E9CB-591C-4F62-86DC-18587F94DDAA}" dt="2020-12-09T01:33:40.618" v="318" actId="14100"/>
        <pc:sldMkLst>
          <pc:docMk/>
          <pc:sldMk cId="2454947009" sldId="275"/>
        </pc:sldMkLst>
        <pc:spChg chg="add del">
          <ac:chgData name="Nicole" userId="c5537a2c55a204da" providerId="OrgId" clId="{FD86E9CB-591C-4F62-86DC-18587F94DDAA}" dt="2020-12-09T01:30:16.697" v="233"/>
          <ac:spMkLst>
            <pc:docMk/>
            <pc:sldMk cId="2454947009" sldId="275"/>
            <ac:spMk id="2" creationId="{0D5B9F36-5314-48BA-B1E1-4EB8DC409C60}"/>
          </ac:spMkLst>
        </pc:spChg>
        <pc:spChg chg="add del mod">
          <ac:chgData name="Nicole" userId="c5537a2c55a204da" providerId="OrgId" clId="{FD86E9CB-591C-4F62-86DC-18587F94DDAA}" dt="2020-12-09T01:30:32.955" v="237" actId="478"/>
          <ac:spMkLst>
            <pc:docMk/>
            <pc:sldMk cId="2454947009" sldId="275"/>
            <ac:spMk id="5" creationId="{865BB8EA-A549-47AA-9489-BA1090089C3F}"/>
          </ac:spMkLst>
        </pc:spChg>
        <pc:spChg chg="add del">
          <ac:chgData name="Nicole" userId="c5537a2c55a204da" providerId="OrgId" clId="{FD86E9CB-591C-4F62-86DC-18587F94DDAA}" dt="2020-12-09T01:30:47.405" v="239"/>
          <ac:spMkLst>
            <pc:docMk/>
            <pc:sldMk cId="2454947009" sldId="275"/>
            <ac:spMk id="6" creationId="{F9867F46-D0A4-47DF-BFC0-53B7AA852971}"/>
          </ac:spMkLst>
        </pc:spChg>
        <pc:spChg chg="add mod">
          <ac:chgData name="Nicole" userId="c5537a2c55a204da" providerId="OrgId" clId="{FD86E9CB-591C-4F62-86DC-18587F94DDAA}" dt="2020-12-09T01:33:40.618" v="318" actId="14100"/>
          <ac:spMkLst>
            <pc:docMk/>
            <pc:sldMk cId="2454947009" sldId="275"/>
            <ac:spMk id="7" creationId="{133DAEDB-4871-4662-AC0A-616E785020B7}"/>
          </ac:spMkLst>
        </pc:spChg>
        <pc:spChg chg="add mod">
          <ac:chgData name="Nicole" userId="c5537a2c55a204da" providerId="OrgId" clId="{FD86E9CB-591C-4F62-86DC-18587F94DDAA}" dt="2020-12-09T01:32:48.136" v="312" actId="6549"/>
          <ac:spMkLst>
            <pc:docMk/>
            <pc:sldMk cId="2454947009" sldId="275"/>
            <ac:spMk id="8" creationId="{F0A07626-A389-445F-9512-D2DCBFA69AB5}"/>
          </ac:spMkLst>
        </pc:spChg>
        <pc:picChg chg="add mod">
          <ac:chgData name="Nicole" userId="c5537a2c55a204da" providerId="OrgId" clId="{FD86E9CB-591C-4F62-86DC-18587F94DDAA}" dt="2020-12-09T01:30:03.789" v="231" actId="1076"/>
          <ac:picMkLst>
            <pc:docMk/>
            <pc:sldMk cId="2454947009" sldId="275"/>
            <ac:picMk id="3" creationId="{658618B9-6889-48B0-97AB-F97F25D47876}"/>
          </ac:picMkLst>
        </pc:picChg>
        <pc:picChg chg="mod">
          <ac:chgData name="Nicole" userId="c5537a2c55a204da" providerId="OrgId" clId="{FD86E9CB-591C-4F62-86DC-18587F94DDAA}" dt="2020-12-07T06:56:21.145" v="108" actId="18654"/>
          <ac:picMkLst>
            <pc:docMk/>
            <pc:sldMk cId="2454947009" sldId="275"/>
            <ac:picMk id="4" creationId="{1E8960E6-87DE-4DF3-A37B-A3AD605CE1AE}"/>
          </ac:picMkLst>
        </pc:picChg>
      </pc:sldChg>
      <pc:sldChg chg="modSp">
        <pc:chgData name="Nicole" userId="c5537a2c55a204da" providerId="OrgId" clId="{FD86E9CB-591C-4F62-86DC-18587F94DDAA}" dt="2020-12-02T03:15:07.654" v="0" actId="20577"/>
        <pc:sldMkLst>
          <pc:docMk/>
          <pc:sldMk cId="2175404248" sldId="279"/>
        </pc:sldMkLst>
        <pc:spChg chg="mod">
          <ac:chgData name="Nicole" userId="c5537a2c55a204da" providerId="OrgId" clId="{FD86E9CB-591C-4F62-86DC-18587F94DDAA}" dt="2020-12-02T03:15:07.654" v="0" actId="20577"/>
          <ac:spMkLst>
            <pc:docMk/>
            <pc:sldMk cId="2175404248" sldId="279"/>
            <ac:spMk id="3" creationId="{DEF934BD-0FD9-435D-941C-81B0667B4D6D}"/>
          </ac:spMkLst>
        </pc:spChg>
      </pc:sldChg>
      <pc:sldChg chg="modSp">
        <pc:chgData name="Nicole" userId="c5537a2c55a204da" providerId="OrgId" clId="{FD86E9CB-591C-4F62-86DC-18587F94DDAA}" dt="2020-12-02T03:16:28.987" v="13" actId="20577"/>
        <pc:sldMkLst>
          <pc:docMk/>
          <pc:sldMk cId="3363515075" sldId="280"/>
        </pc:sldMkLst>
        <pc:spChg chg="mod">
          <ac:chgData name="Nicole" userId="c5537a2c55a204da" providerId="OrgId" clId="{FD86E9CB-591C-4F62-86DC-18587F94DDAA}" dt="2020-12-02T03:16:28.987" v="13" actId="20577"/>
          <ac:spMkLst>
            <pc:docMk/>
            <pc:sldMk cId="3363515075" sldId="280"/>
            <ac:spMk id="3" creationId="{DEF934BD-0FD9-435D-941C-81B0667B4D6D}"/>
          </ac:spMkLst>
        </pc:spChg>
      </pc:sldChg>
      <pc:sldChg chg="addSp modSp">
        <pc:chgData name="Nicole" userId="c5537a2c55a204da" providerId="OrgId" clId="{FD86E9CB-591C-4F62-86DC-18587F94DDAA}" dt="2020-12-09T01:33:28.152" v="316" actId="14100"/>
        <pc:sldMkLst>
          <pc:docMk/>
          <pc:sldMk cId="2668374825" sldId="293"/>
        </pc:sldMkLst>
        <pc:spChg chg="add mod">
          <ac:chgData name="Nicole" userId="c5537a2c55a204da" providerId="OrgId" clId="{FD86E9CB-591C-4F62-86DC-18587F94DDAA}" dt="2020-12-09T01:33:28.152" v="316" actId="14100"/>
          <ac:spMkLst>
            <pc:docMk/>
            <pc:sldMk cId="2668374825" sldId="293"/>
            <ac:spMk id="5" creationId="{D8A00279-4C9E-49BD-A1F4-06AC82F54A67}"/>
          </ac:spMkLst>
        </pc:spChg>
        <pc:spChg chg="add">
          <ac:chgData name="Nicole" userId="c5537a2c55a204da" providerId="OrgId" clId="{FD86E9CB-591C-4F62-86DC-18587F94DDAA}" dt="2020-12-09T01:33:18.059" v="314"/>
          <ac:spMkLst>
            <pc:docMk/>
            <pc:sldMk cId="2668374825" sldId="293"/>
            <ac:spMk id="6" creationId="{4942940C-39B3-416F-B5AA-E383CD820820}"/>
          </ac:spMkLst>
        </pc:spChg>
        <pc:picChg chg="add mod">
          <ac:chgData name="Nicole" userId="c5537a2c55a204da" providerId="OrgId" clId="{FD86E9CB-591C-4F62-86DC-18587F94DDAA}" dt="2020-12-09T01:33:16.012" v="313" actId="1076"/>
          <ac:picMkLst>
            <pc:docMk/>
            <pc:sldMk cId="2668374825" sldId="293"/>
            <ac:picMk id="3" creationId="{C29F4C49-B9A3-448B-9EBF-B6B0B33D105E}"/>
          </ac:picMkLst>
        </pc:picChg>
        <pc:picChg chg="mod">
          <ac:chgData name="Nicole" userId="c5537a2c55a204da" providerId="OrgId" clId="{FD86E9CB-591C-4F62-86DC-18587F94DDAA}" dt="2020-12-07T06:59:37.863" v="122" actId="18654"/>
          <ac:picMkLst>
            <pc:docMk/>
            <pc:sldMk cId="2668374825" sldId="293"/>
            <ac:picMk id="4" creationId="{283CE600-6129-4B52-8535-B92AE2E79CCA}"/>
          </ac:picMkLst>
        </pc:picChg>
      </pc:sldChg>
      <pc:sldChg chg="modSp delCm">
        <pc:chgData name="Nicole" userId="c5537a2c55a204da" providerId="OrgId" clId="{FD86E9CB-591C-4F62-86DC-18587F94DDAA}" dt="2020-12-02T03:19:32.904" v="29" actId="20577"/>
        <pc:sldMkLst>
          <pc:docMk/>
          <pc:sldMk cId="1103689140" sldId="295"/>
        </pc:sldMkLst>
        <pc:spChg chg="mod">
          <ac:chgData name="Nicole" userId="c5537a2c55a204da" providerId="OrgId" clId="{FD86E9CB-591C-4F62-86DC-18587F94DDAA}" dt="2020-12-02T03:19:32.904" v="29" actId="20577"/>
          <ac:spMkLst>
            <pc:docMk/>
            <pc:sldMk cId="1103689140" sldId="295"/>
            <ac:spMk id="3" creationId="{C0ACB6B6-D892-4ABA-9EC2-C745455225EF}"/>
          </ac:spMkLst>
        </pc:spChg>
      </pc:sldChg>
      <pc:sldChg chg="modSp">
        <pc:chgData name="Nicole" userId="c5537a2c55a204da" providerId="OrgId" clId="{FD86E9CB-591C-4F62-86DC-18587F94DDAA}" dt="2020-12-02T03:21:12.014" v="86" actId="20577"/>
        <pc:sldMkLst>
          <pc:docMk/>
          <pc:sldMk cId="4284293906" sldId="296"/>
        </pc:sldMkLst>
        <pc:spChg chg="mod">
          <ac:chgData name="Nicole" userId="c5537a2c55a204da" providerId="OrgId" clId="{FD86E9CB-591C-4F62-86DC-18587F94DDAA}" dt="2020-12-02T03:21:12.014" v="86" actId="20577"/>
          <ac:spMkLst>
            <pc:docMk/>
            <pc:sldMk cId="4284293906" sldId="296"/>
            <ac:spMk id="3" creationId="{4907C1CA-877D-423A-A90B-3E820F30A399}"/>
          </ac:spMkLst>
        </pc:spChg>
      </pc:sldChg>
      <pc:sldChg chg="modSp">
        <pc:chgData name="Nicole" userId="c5537a2c55a204da" providerId="OrgId" clId="{FD86E9CB-591C-4F62-86DC-18587F94DDAA}" dt="2020-12-02T03:21:49.491" v="88" actId="948"/>
        <pc:sldMkLst>
          <pc:docMk/>
          <pc:sldMk cId="2311574350" sldId="297"/>
        </pc:sldMkLst>
        <pc:spChg chg="mod">
          <ac:chgData name="Nicole" userId="c5537a2c55a204da" providerId="OrgId" clId="{FD86E9CB-591C-4F62-86DC-18587F94DDAA}" dt="2020-12-02T03:21:49.491" v="88" actId="948"/>
          <ac:spMkLst>
            <pc:docMk/>
            <pc:sldMk cId="2311574350" sldId="297"/>
            <ac:spMk id="6" creationId="{2E28AD1C-D36B-4BF3-9FDD-8DF78BA55951}"/>
          </ac:spMkLst>
        </pc:spChg>
      </pc:sldChg>
      <pc:sldChg chg="addSp modSp">
        <pc:chgData name="Nicole" userId="c5537a2c55a204da" providerId="OrgId" clId="{FD86E9CB-591C-4F62-86DC-18587F94DDAA}" dt="2020-12-09T01:33:56.527" v="320"/>
        <pc:sldMkLst>
          <pc:docMk/>
          <pc:sldMk cId="2809693109" sldId="298"/>
        </pc:sldMkLst>
        <pc:spChg chg="add">
          <ac:chgData name="Nicole" userId="c5537a2c55a204da" providerId="OrgId" clId="{FD86E9CB-591C-4F62-86DC-18587F94DDAA}" dt="2020-12-09T01:33:56.527" v="320"/>
          <ac:spMkLst>
            <pc:docMk/>
            <pc:sldMk cId="2809693109" sldId="298"/>
            <ac:spMk id="5" creationId="{E4EDF92D-EA6A-496B-8FEF-4AF8DF4F2432}"/>
          </ac:spMkLst>
        </pc:spChg>
        <pc:spChg chg="add">
          <ac:chgData name="Nicole" userId="c5537a2c55a204da" providerId="OrgId" clId="{FD86E9CB-591C-4F62-86DC-18587F94DDAA}" dt="2020-12-09T01:33:56.527" v="320"/>
          <ac:spMkLst>
            <pc:docMk/>
            <pc:sldMk cId="2809693109" sldId="298"/>
            <ac:spMk id="6" creationId="{01A45879-4A56-4D4C-A7CD-7D4170C5ECF6}"/>
          </ac:spMkLst>
        </pc:spChg>
        <pc:picChg chg="add mod">
          <ac:chgData name="Nicole" userId="c5537a2c55a204da" providerId="OrgId" clId="{FD86E9CB-591C-4F62-86DC-18587F94DDAA}" dt="2020-12-09T01:33:55.004" v="319" actId="1076"/>
          <ac:picMkLst>
            <pc:docMk/>
            <pc:sldMk cId="2809693109" sldId="298"/>
            <ac:picMk id="3" creationId="{A19DE254-5029-475C-BCA6-F27D32525BAD}"/>
          </ac:picMkLst>
        </pc:picChg>
        <pc:picChg chg="mod">
          <ac:chgData name="Nicole" userId="c5537a2c55a204da" providerId="OrgId" clId="{FD86E9CB-591C-4F62-86DC-18587F94DDAA}" dt="2020-12-07T07:00:47.440" v="132" actId="18654"/>
          <ac:picMkLst>
            <pc:docMk/>
            <pc:sldMk cId="2809693109" sldId="298"/>
            <ac:picMk id="4" creationId="{D95585FA-728C-4E7B-926C-705D93F06612}"/>
          </ac:picMkLst>
        </pc:picChg>
      </pc:sldChg>
      <pc:sldChg chg="modSp">
        <pc:chgData name="Nicole" userId="c5537a2c55a204da" providerId="OrgId" clId="{FD86E9CB-591C-4F62-86DC-18587F94DDAA}" dt="2020-12-02T03:22:11.761" v="89" actId="14100"/>
        <pc:sldMkLst>
          <pc:docMk/>
          <pc:sldMk cId="3188842804" sldId="300"/>
        </pc:sldMkLst>
        <pc:spChg chg="mod">
          <ac:chgData name="Nicole" userId="c5537a2c55a204da" providerId="OrgId" clId="{FD86E9CB-591C-4F62-86DC-18587F94DDAA}" dt="2020-12-02T03:22:11.761" v="89" actId="14100"/>
          <ac:spMkLst>
            <pc:docMk/>
            <pc:sldMk cId="3188842804" sldId="300"/>
            <ac:spMk id="3" creationId="{EFCA6130-DA47-48FE-A2D7-0963ED97E8D0}"/>
          </ac:spMkLst>
        </pc:spChg>
      </pc:sldChg>
      <pc:sldChg chg="modSp">
        <pc:chgData name="Nicole" userId="c5537a2c55a204da" providerId="OrgId" clId="{FD86E9CB-591C-4F62-86DC-18587F94DDAA}" dt="2020-12-02T03:23:20.659" v="93" actId="20577"/>
        <pc:sldMkLst>
          <pc:docMk/>
          <pc:sldMk cId="482168970" sldId="302"/>
        </pc:sldMkLst>
        <pc:spChg chg="mod">
          <ac:chgData name="Nicole" userId="c5537a2c55a204da" providerId="OrgId" clId="{FD86E9CB-591C-4F62-86DC-18587F94DDAA}" dt="2020-12-02T03:23:20.659" v="93" actId="20577"/>
          <ac:spMkLst>
            <pc:docMk/>
            <pc:sldMk cId="482168970" sldId="302"/>
            <ac:spMk id="3" creationId="{EFCA6130-DA47-48FE-A2D7-0963ED97E8D0}"/>
          </ac:spMkLst>
        </pc:spChg>
      </pc:sldChg>
      <pc:sldChg chg="modSp">
        <pc:chgData name="Nicole" userId="c5537a2c55a204da" providerId="OrgId" clId="{FD86E9CB-591C-4F62-86DC-18587F94DDAA}" dt="2020-12-02T03:23:55" v="100" actId="121"/>
        <pc:sldMkLst>
          <pc:docMk/>
          <pc:sldMk cId="2241721652" sldId="303"/>
        </pc:sldMkLst>
        <pc:spChg chg="mod">
          <ac:chgData name="Nicole" userId="c5537a2c55a204da" providerId="OrgId" clId="{FD86E9CB-591C-4F62-86DC-18587F94DDAA}" dt="2020-12-02T03:23:55" v="100" actId="121"/>
          <ac:spMkLst>
            <pc:docMk/>
            <pc:sldMk cId="2241721652" sldId="303"/>
            <ac:spMk id="6" creationId="{CC80E240-8F7B-49F4-AA38-23709AE1DCF0}"/>
          </ac:spMkLst>
        </pc:spChg>
        <pc:picChg chg="mod">
          <ac:chgData name="Nicole" userId="c5537a2c55a204da" providerId="OrgId" clId="{FD86E9CB-591C-4F62-86DC-18587F94DDAA}" dt="2020-12-02T03:23:38.556" v="96" actId="14100"/>
          <ac:picMkLst>
            <pc:docMk/>
            <pc:sldMk cId="2241721652" sldId="303"/>
            <ac:picMk id="5" creationId="{D10AD9E4-1007-497E-BBD0-087E113C952A}"/>
          </ac:picMkLst>
        </pc:picChg>
      </pc:sldChg>
      <pc:sldChg chg="addSp modSp addCm modCm modNotesTx">
        <pc:chgData name="Nicole" userId="c5537a2c55a204da" providerId="OrgId" clId="{FD86E9CB-591C-4F62-86DC-18587F94DDAA}" dt="2020-12-09T01:34:08.093" v="323" actId="1076"/>
        <pc:sldMkLst>
          <pc:docMk/>
          <pc:sldMk cId="2320492882" sldId="304"/>
        </pc:sldMkLst>
        <pc:spChg chg="add">
          <ac:chgData name="Nicole" userId="c5537a2c55a204da" providerId="OrgId" clId="{FD86E9CB-591C-4F62-86DC-18587F94DDAA}" dt="2020-12-09T01:34:04.248" v="322"/>
          <ac:spMkLst>
            <pc:docMk/>
            <pc:sldMk cId="2320492882" sldId="304"/>
            <ac:spMk id="5" creationId="{55C6AE81-F03E-4A94-A863-9FA6D6D1501F}"/>
          </ac:spMkLst>
        </pc:spChg>
        <pc:spChg chg="add">
          <ac:chgData name="Nicole" userId="c5537a2c55a204da" providerId="OrgId" clId="{FD86E9CB-591C-4F62-86DC-18587F94DDAA}" dt="2020-12-09T01:34:04.248" v="322"/>
          <ac:spMkLst>
            <pc:docMk/>
            <pc:sldMk cId="2320492882" sldId="304"/>
            <ac:spMk id="6" creationId="{A5E34E88-D5D8-48F0-A7CB-89BA972DC678}"/>
          </ac:spMkLst>
        </pc:spChg>
        <pc:picChg chg="add mod">
          <ac:chgData name="Nicole" userId="c5537a2c55a204da" providerId="OrgId" clId="{FD86E9CB-591C-4F62-86DC-18587F94DDAA}" dt="2020-12-09T01:34:08.093" v="323" actId="1076"/>
          <ac:picMkLst>
            <pc:docMk/>
            <pc:sldMk cId="2320492882" sldId="304"/>
            <ac:picMk id="3" creationId="{9EF303A6-6508-4387-AA91-72A46963D9A2}"/>
          </ac:picMkLst>
        </pc:picChg>
        <pc:picChg chg="mod modCrop">
          <ac:chgData name="Nicole" userId="c5537a2c55a204da" providerId="OrgId" clId="{FD86E9CB-591C-4F62-86DC-18587F94DDAA}" dt="2020-12-07T07:02:17.897" v="171" actId="962"/>
          <ac:picMkLst>
            <pc:docMk/>
            <pc:sldMk cId="2320492882" sldId="304"/>
            <ac:picMk id="4" creationId="{8BB0396B-360D-4AD2-9170-FF346A62B050}"/>
          </ac:picMkLst>
        </pc:picChg>
      </pc:sldChg>
      <pc:sldChg chg="modNotesTx">
        <pc:chgData name="Nicole" userId="c5537a2c55a204da" providerId="OrgId" clId="{FD86E9CB-591C-4F62-86DC-18587F94DDAA}" dt="2020-12-07T08:06:45.895" v="212" actId="20577"/>
        <pc:sldMkLst>
          <pc:docMk/>
          <pc:sldMk cId="1878738124" sldId="308"/>
        </pc:sldMkLst>
      </pc:sldChg>
      <pc:sldChg chg="addSp delSp modSp">
        <pc:chgData name="Nicole" userId="c5537a2c55a204da" providerId="OrgId" clId="{FD86E9CB-591C-4F62-86DC-18587F94DDAA}" dt="2020-12-09T01:34:16.124" v="325"/>
        <pc:sldMkLst>
          <pc:docMk/>
          <pc:sldMk cId="3543429885" sldId="309"/>
        </pc:sldMkLst>
        <pc:spChg chg="add del mod">
          <ac:chgData name="Nicole" userId="c5537a2c55a204da" providerId="OrgId" clId="{FD86E9CB-591C-4F62-86DC-18587F94DDAA}" dt="2020-12-07T07:03:43.240" v="182" actId="931"/>
          <ac:spMkLst>
            <pc:docMk/>
            <pc:sldMk cId="3543429885" sldId="309"/>
            <ac:spMk id="3" creationId="{8B56476A-DC40-4DD6-A0FA-FA33E11DCBD5}"/>
          </ac:spMkLst>
        </pc:spChg>
        <pc:spChg chg="add">
          <ac:chgData name="Nicole" userId="c5537a2c55a204da" providerId="OrgId" clId="{FD86E9CB-591C-4F62-86DC-18587F94DDAA}" dt="2020-12-09T01:34:16.124" v="325"/>
          <ac:spMkLst>
            <pc:docMk/>
            <pc:sldMk cId="3543429885" sldId="309"/>
            <ac:spMk id="4" creationId="{806D4EDE-4832-4CD7-B3B3-EE6BEAB2131B}"/>
          </ac:spMkLst>
        </pc:spChg>
        <pc:spChg chg="add">
          <ac:chgData name="Nicole" userId="c5537a2c55a204da" providerId="OrgId" clId="{FD86E9CB-591C-4F62-86DC-18587F94DDAA}" dt="2020-12-09T01:34:16.124" v="325"/>
          <ac:spMkLst>
            <pc:docMk/>
            <pc:sldMk cId="3543429885" sldId="309"/>
            <ac:spMk id="5" creationId="{3EEECF0B-229D-49F7-8287-58B53AB38AB6}"/>
          </ac:spMkLst>
        </pc:spChg>
        <pc:picChg chg="del">
          <ac:chgData name="Nicole" userId="c5537a2c55a204da" providerId="OrgId" clId="{FD86E9CB-591C-4F62-86DC-18587F94DDAA}" dt="2020-12-07T07:03:16.157" v="181" actId="478"/>
          <ac:picMkLst>
            <pc:docMk/>
            <pc:sldMk cId="3543429885" sldId="309"/>
            <ac:picMk id="4" creationId="{F983A902-7AB5-4C09-9B8A-FD4D309D2F08}"/>
          </ac:picMkLst>
        </pc:picChg>
        <pc:picChg chg="add mod">
          <ac:chgData name="Nicole" userId="c5537a2c55a204da" providerId="OrgId" clId="{FD86E9CB-591C-4F62-86DC-18587F94DDAA}" dt="2020-12-07T07:03:43.240" v="182" actId="931"/>
          <ac:picMkLst>
            <pc:docMk/>
            <pc:sldMk cId="3543429885" sldId="309"/>
            <ac:picMk id="6" creationId="{9B4A47AA-B00C-48DB-8190-2EF9F0F4F42B}"/>
          </ac:picMkLst>
        </pc:picChg>
        <pc:picChg chg="add mod">
          <ac:chgData name="Nicole" userId="c5537a2c55a204da" providerId="OrgId" clId="{FD86E9CB-591C-4F62-86DC-18587F94DDAA}" dt="2020-12-09T01:34:14.629" v="324" actId="1076"/>
          <ac:picMkLst>
            <pc:docMk/>
            <pc:sldMk cId="3543429885" sldId="309"/>
            <ac:picMk id="7" creationId="{6D873CCE-6FE7-4C0E-9F31-BCE980BC81DE}"/>
          </ac:picMkLst>
        </pc:picChg>
      </pc:sldChg>
      <pc:sldChg chg="modSp">
        <pc:chgData name="Nicole" userId="c5537a2c55a204da" providerId="OrgId" clId="{FD86E9CB-591C-4F62-86DC-18587F94DDAA}" dt="2020-12-02T03:27:16.994" v="103" actId="14100"/>
        <pc:sldMkLst>
          <pc:docMk/>
          <pc:sldMk cId="2224180427" sldId="310"/>
        </pc:sldMkLst>
        <pc:spChg chg="mod">
          <ac:chgData name="Nicole" userId="c5537a2c55a204da" providerId="OrgId" clId="{FD86E9CB-591C-4F62-86DC-18587F94DDAA}" dt="2020-12-02T03:27:16.994" v="103" actId="14100"/>
          <ac:spMkLst>
            <pc:docMk/>
            <pc:sldMk cId="2224180427" sldId="310"/>
            <ac:spMk id="3" creationId="{7B33B657-A163-4A11-8102-20E0A33364C0}"/>
          </ac:spMkLst>
        </pc:spChg>
      </pc:sldChg>
      <pc:sldChg chg="modSp">
        <pc:chgData name="Nicole" userId="c5537a2c55a204da" providerId="OrgId" clId="{FD86E9CB-591C-4F62-86DC-18587F94DDAA}" dt="2020-12-02T03:27:34.738" v="104" actId="14100"/>
        <pc:sldMkLst>
          <pc:docMk/>
          <pc:sldMk cId="3897858248" sldId="312"/>
        </pc:sldMkLst>
        <pc:spChg chg="mod">
          <ac:chgData name="Nicole" userId="c5537a2c55a204da" providerId="OrgId" clId="{FD86E9CB-591C-4F62-86DC-18587F94DDAA}" dt="2020-12-02T03:27:34.738" v="104" actId="14100"/>
          <ac:spMkLst>
            <pc:docMk/>
            <pc:sldMk cId="3897858248" sldId="312"/>
            <ac:spMk id="3" creationId="{7B33B657-A163-4A11-8102-20E0A33364C0}"/>
          </ac:spMkLst>
        </pc:spChg>
      </pc:sldChg>
      <pc:sldChg chg="addSp delSp modSp">
        <pc:chgData name="Nicole" userId="c5537a2c55a204da" providerId="OrgId" clId="{FD86E9CB-591C-4F62-86DC-18587F94DDAA}" dt="2020-12-08T22:25:40.059" v="230" actId="14100"/>
        <pc:sldMkLst>
          <pc:docMk/>
          <pc:sldMk cId="1048313129" sldId="318"/>
        </pc:sldMkLst>
        <pc:spChg chg="mod">
          <ac:chgData name="Nicole" userId="c5537a2c55a204da" providerId="OrgId" clId="{FD86E9CB-591C-4F62-86DC-18587F94DDAA}" dt="2020-12-07T07:04:21.505" v="190" actId="20577"/>
          <ac:spMkLst>
            <pc:docMk/>
            <pc:sldMk cId="1048313129" sldId="318"/>
            <ac:spMk id="3" creationId="{1C40B260-965C-4AE4-B77D-8B1C147F3BFB}"/>
          </ac:spMkLst>
        </pc:spChg>
        <pc:spChg chg="del">
          <ac:chgData name="Nicole" userId="c5537a2c55a204da" providerId="OrgId" clId="{FD86E9CB-591C-4F62-86DC-18587F94DDAA}" dt="2020-12-08T22:23:59.305" v="213" actId="931"/>
          <ac:spMkLst>
            <pc:docMk/>
            <pc:sldMk cId="1048313129" sldId="318"/>
            <ac:spMk id="7" creationId="{B4D1F296-9630-43DA-86DA-EA8B918A9DA0}"/>
          </ac:spMkLst>
        </pc:spChg>
        <pc:picChg chg="add mod modCrop">
          <ac:chgData name="Nicole" userId="c5537a2c55a204da" providerId="OrgId" clId="{FD86E9CB-591C-4F62-86DC-18587F94DDAA}" dt="2020-12-08T22:25:31.259" v="228" actId="14100"/>
          <ac:picMkLst>
            <pc:docMk/>
            <pc:sldMk cId="1048313129" sldId="318"/>
            <ac:picMk id="4" creationId="{D223CEF6-016A-4379-B3BE-2C1D06E82C64}"/>
          </ac:picMkLst>
        </pc:picChg>
        <pc:picChg chg="add mod ord">
          <ac:chgData name="Nicole" userId="c5537a2c55a204da" providerId="OrgId" clId="{FD86E9CB-591C-4F62-86DC-18587F94DDAA}" dt="2020-12-08T22:25:40.059" v="230" actId="14100"/>
          <ac:picMkLst>
            <pc:docMk/>
            <pc:sldMk cId="1048313129" sldId="318"/>
            <ac:picMk id="6" creationId="{1ABB2179-59BA-4E12-92E6-F443DD0312C0}"/>
          </ac:picMkLst>
        </pc:picChg>
      </pc:sldChg>
      <pc:sldChg chg="modSp">
        <pc:chgData name="Nicole" userId="c5537a2c55a204da" providerId="OrgId" clId="{FD86E9CB-591C-4F62-86DC-18587F94DDAA}" dt="2020-12-07T07:06:38.944" v="200" actId="1076"/>
        <pc:sldMkLst>
          <pc:docMk/>
          <pc:sldMk cId="0" sldId="322"/>
        </pc:sldMkLst>
        <pc:spChg chg="mod">
          <ac:chgData name="Nicole" userId="c5537a2c55a204da" providerId="OrgId" clId="{FD86E9CB-591C-4F62-86DC-18587F94DDAA}" dt="2020-12-07T07:06:21.279" v="198" actId="1076"/>
          <ac:spMkLst>
            <pc:docMk/>
            <pc:sldMk cId="0" sldId="322"/>
            <ac:spMk id="8199" creationId="{3D72219A-2A3B-465D-AA0E-620D343FA5FD}"/>
          </ac:spMkLst>
        </pc:spChg>
        <pc:spChg chg="mod">
          <ac:chgData name="Nicole" userId="c5537a2c55a204da" providerId="OrgId" clId="{FD86E9CB-591C-4F62-86DC-18587F94DDAA}" dt="2020-12-07T07:06:38.944" v="200" actId="1076"/>
          <ac:spMkLst>
            <pc:docMk/>
            <pc:sldMk cId="0" sldId="322"/>
            <ac:spMk id="8200" creationId="{305D96CC-F817-4BC9-A94F-C429A1C887A6}"/>
          </ac:spMkLst>
        </pc:spChg>
        <pc:spChg chg="mod">
          <ac:chgData name="Nicole" userId="c5537a2c55a204da" providerId="OrgId" clId="{FD86E9CB-591C-4F62-86DC-18587F94DDAA}" dt="2020-12-07T07:06:27.629" v="199" actId="1076"/>
          <ac:spMkLst>
            <pc:docMk/>
            <pc:sldMk cId="0" sldId="322"/>
            <ac:spMk id="8201" creationId="{2E41BC7A-5CC8-4BD9-92CF-9D68D31295B5}"/>
          </ac:spMkLst>
        </pc:spChg>
        <pc:grpChg chg="mod">
          <ac:chgData name="Nicole" userId="c5537a2c55a204da" providerId="OrgId" clId="{FD86E9CB-591C-4F62-86DC-18587F94DDAA}" dt="2020-12-07T07:05:56.327" v="193" actId="1076"/>
          <ac:grpSpMkLst>
            <pc:docMk/>
            <pc:sldMk cId="0" sldId="322"/>
            <ac:grpSpMk id="5" creationId="{E5367432-F21B-4C66-A89B-D24852081354}"/>
          </ac:grpSpMkLst>
        </pc:grpChg>
        <pc:picChg chg="mod">
          <ac:chgData name="Nicole" userId="c5537a2c55a204da" providerId="OrgId" clId="{FD86E9CB-591C-4F62-86DC-18587F94DDAA}" dt="2020-12-07T07:05:53.494" v="192" actId="1076"/>
          <ac:picMkLst>
            <pc:docMk/>
            <pc:sldMk cId="0" sldId="322"/>
            <ac:picMk id="13" creationId="{91585CDC-9305-4F9B-97EE-E035891F165D}"/>
          </ac:picMkLst>
        </pc:picChg>
        <pc:picChg chg="mod">
          <ac:chgData name="Nicole" userId="c5537a2c55a204da" providerId="OrgId" clId="{FD86E9CB-591C-4F62-86DC-18587F94DDAA}" dt="2020-12-07T07:06:12.863" v="197" actId="1076"/>
          <ac:picMkLst>
            <pc:docMk/>
            <pc:sldMk cId="0" sldId="322"/>
            <ac:picMk id="8194" creationId="{4730AB46-9585-4F97-8F10-76D3F289C5F2}"/>
          </ac:picMkLst>
        </pc:picChg>
        <pc:picChg chg="mod">
          <ac:chgData name="Nicole" userId="c5537a2c55a204da" providerId="OrgId" clId="{FD86E9CB-591C-4F62-86DC-18587F94DDAA}" dt="2020-12-07T07:06:06.574" v="196" actId="1076"/>
          <ac:picMkLst>
            <pc:docMk/>
            <pc:sldMk cId="0" sldId="322"/>
            <ac:picMk id="8195" creationId="{E18060DF-730C-4BD7-B56C-1039D2993CFF}"/>
          </ac:picMkLst>
        </pc:picChg>
        <pc:picChg chg="mod">
          <ac:chgData name="Nicole" userId="c5537a2c55a204da" providerId="OrgId" clId="{FD86E9CB-591C-4F62-86DC-18587F94DDAA}" dt="2020-12-07T07:06:27.629" v="199" actId="1076"/>
          <ac:picMkLst>
            <pc:docMk/>
            <pc:sldMk cId="0" sldId="322"/>
            <ac:picMk id="8196" creationId="{460437B8-272B-40B1-897A-EB0ECB6A8F97}"/>
          </ac:picMkLst>
        </pc:picChg>
        <pc:picChg chg="mod">
          <ac:chgData name="Nicole" userId="c5537a2c55a204da" providerId="OrgId" clId="{FD86E9CB-591C-4F62-86DC-18587F94DDAA}" dt="2020-12-07T07:06:38.944" v="200" actId="1076"/>
          <ac:picMkLst>
            <pc:docMk/>
            <pc:sldMk cId="0" sldId="322"/>
            <ac:picMk id="8197" creationId="{D4F15211-274B-4F63-8119-580D0273BAC2}"/>
          </ac:picMkLst>
        </pc:picChg>
        <pc:picChg chg="mod">
          <ac:chgData name="Nicole" userId="c5537a2c55a204da" providerId="OrgId" clId="{FD86E9CB-591C-4F62-86DC-18587F94DDAA}" dt="2020-12-07T07:06:21.279" v="198" actId="1076"/>
          <ac:picMkLst>
            <pc:docMk/>
            <pc:sldMk cId="0" sldId="322"/>
            <ac:picMk id="8198" creationId="{04801B35-8E42-4A45-8437-F70DE7B91C76}"/>
          </ac:picMkLst>
        </pc:picChg>
      </pc:sldChg>
      <pc:sldMasterChg chg="modSldLayout">
        <pc:chgData name="Nicole" userId="c5537a2c55a204da" providerId="OrgId" clId="{FD86E9CB-591C-4F62-86DC-18587F94DDAA}" dt="2020-12-07T07:03:07.433" v="180" actId="478"/>
        <pc:sldMasterMkLst>
          <pc:docMk/>
          <pc:sldMasterMk cId="0" sldId="2147483653"/>
        </pc:sldMasterMkLst>
        <pc:sldLayoutChg chg="delSp modSp">
          <pc:chgData name="Nicole" userId="c5537a2c55a204da" providerId="OrgId" clId="{FD86E9CB-591C-4F62-86DC-18587F94DDAA}" dt="2020-12-07T06:56:06.981" v="107" actId="478"/>
          <pc:sldLayoutMkLst>
            <pc:docMk/>
            <pc:sldMasterMk cId="0" sldId="2147483653"/>
            <pc:sldLayoutMk cId="444356675" sldId="2147483654"/>
          </pc:sldLayoutMkLst>
          <pc:spChg chg="del">
            <ac:chgData name="Nicole" userId="c5537a2c55a204da" providerId="OrgId" clId="{FD86E9CB-591C-4F62-86DC-18587F94DDAA}" dt="2020-12-07T06:56:02.294" v="106" actId="478"/>
            <ac:spMkLst>
              <pc:docMk/>
              <pc:sldMasterMk cId="0" sldId="2147483653"/>
              <pc:sldLayoutMk cId="444356675" sldId="2147483654"/>
              <ac:spMk id="2" creationId="{EABE077D-7F30-43A7-B9F1-4AA7B61EB977}"/>
            </ac:spMkLst>
          </pc:spChg>
          <pc:spChg chg="del">
            <ac:chgData name="Nicole" userId="c5537a2c55a204da" providerId="OrgId" clId="{FD86E9CB-591C-4F62-86DC-18587F94DDAA}" dt="2020-12-07T06:56:06.981" v="107" actId="478"/>
            <ac:spMkLst>
              <pc:docMk/>
              <pc:sldMasterMk cId="0" sldId="2147483653"/>
              <pc:sldLayoutMk cId="444356675" sldId="2147483654"/>
              <ac:spMk id="4" creationId="{E10B4B87-59EA-40B7-9F51-ACA2150BD7A5}"/>
            </ac:spMkLst>
          </pc:spChg>
          <pc:spChg chg="mod">
            <ac:chgData name="Nicole" userId="c5537a2c55a204da" providerId="OrgId" clId="{FD86E9CB-591C-4F62-86DC-18587F94DDAA}" dt="2020-12-07T06:55:56.899" v="105" actId="14100"/>
            <ac:spMkLst>
              <pc:docMk/>
              <pc:sldMasterMk cId="0" sldId="2147483653"/>
              <pc:sldLayoutMk cId="444356675" sldId="2147483654"/>
              <ac:spMk id="8" creationId="{B55E2FF6-F22D-4C00-812A-CA9C39B37A4F}"/>
            </ac:spMkLst>
          </pc:spChg>
        </pc:sldLayoutChg>
        <pc:sldLayoutChg chg="delSp modSp">
          <pc:chgData name="Nicole" userId="c5537a2c55a204da" providerId="OrgId" clId="{FD86E9CB-591C-4F62-86DC-18587F94DDAA}" dt="2020-12-07T06:59:30.550" v="121" actId="478"/>
          <pc:sldLayoutMkLst>
            <pc:docMk/>
            <pc:sldMasterMk cId="0" sldId="2147483653"/>
            <pc:sldLayoutMk cId="1744736251" sldId="2147483661"/>
          </pc:sldLayoutMkLst>
          <pc:spChg chg="del">
            <ac:chgData name="Nicole" userId="c5537a2c55a204da" providerId="OrgId" clId="{FD86E9CB-591C-4F62-86DC-18587F94DDAA}" dt="2020-12-07T06:59:28.518" v="120" actId="478"/>
            <ac:spMkLst>
              <pc:docMk/>
              <pc:sldMasterMk cId="0" sldId="2147483653"/>
              <pc:sldLayoutMk cId="1744736251" sldId="2147483661"/>
              <ac:spMk id="2" creationId="{EABE077D-7F30-43A7-B9F1-4AA7B61EB977}"/>
            </ac:spMkLst>
          </pc:spChg>
          <pc:spChg chg="del">
            <ac:chgData name="Nicole" userId="c5537a2c55a204da" providerId="OrgId" clId="{FD86E9CB-591C-4F62-86DC-18587F94DDAA}" dt="2020-12-07T06:59:30.550" v="121" actId="478"/>
            <ac:spMkLst>
              <pc:docMk/>
              <pc:sldMasterMk cId="0" sldId="2147483653"/>
              <pc:sldLayoutMk cId="1744736251" sldId="2147483661"/>
              <ac:spMk id="4" creationId="{E10B4B87-59EA-40B7-9F51-ACA2150BD7A5}"/>
            </ac:spMkLst>
          </pc:spChg>
          <pc:spChg chg="mod">
            <ac:chgData name="Nicole" userId="c5537a2c55a204da" providerId="OrgId" clId="{FD86E9CB-591C-4F62-86DC-18587F94DDAA}" dt="2020-12-07T06:59:25.786" v="119" actId="14100"/>
            <ac:spMkLst>
              <pc:docMk/>
              <pc:sldMasterMk cId="0" sldId="2147483653"/>
              <pc:sldLayoutMk cId="1744736251" sldId="2147483661"/>
              <ac:spMk id="8" creationId="{B55E2FF6-F22D-4C00-812A-CA9C39B37A4F}"/>
            </ac:spMkLst>
          </pc:spChg>
        </pc:sldLayoutChg>
        <pc:sldLayoutChg chg="delSp modSp">
          <pc:chgData name="Nicole" userId="c5537a2c55a204da" providerId="OrgId" clId="{FD86E9CB-591C-4F62-86DC-18587F94DDAA}" dt="2020-12-07T07:00:38.855" v="131" actId="478"/>
          <pc:sldLayoutMkLst>
            <pc:docMk/>
            <pc:sldMasterMk cId="0" sldId="2147483653"/>
            <pc:sldLayoutMk cId="4114931930" sldId="2147483663"/>
          </pc:sldLayoutMkLst>
          <pc:spChg chg="del">
            <ac:chgData name="Nicole" userId="c5537a2c55a204da" providerId="OrgId" clId="{FD86E9CB-591C-4F62-86DC-18587F94DDAA}" dt="2020-12-07T07:00:36.629" v="130" actId="478"/>
            <ac:spMkLst>
              <pc:docMk/>
              <pc:sldMasterMk cId="0" sldId="2147483653"/>
              <pc:sldLayoutMk cId="4114931930" sldId="2147483663"/>
              <ac:spMk id="2" creationId="{EABE077D-7F30-43A7-B9F1-4AA7B61EB977}"/>
            </ac:spMkLst>
          </pc:spChg>
          <pc:spChg chg="del">
            <ac:chgData name="Nicole" userId="c5537a2c55a204da" providerId="OrgId" clId="{FD86E9CB-591C-4F62-86DC-18587F94DDAA}" dt="2020-12-07T07:00:38.855" v="131" actId="478"/>
            <ac:spMkLst>
              <pc:docMk/>
              <pc:sldMasterMk cId="0" sldId="2147483653"/>
              <pc:sldLayoutMk cId="4114931930" sldId="2147483663"/>
              <ac:spMk id="4" creationId="{E10B4B87-59EA-40B7-9F51-ACA2150BD7A5}"/>
            </ac:spMkLst>
          </pc:spChg>
          <pc:spChg chg="mod">
            <ac:chgData name="Nicole" userId="c5537a2c55a204da" providerId="OrgId" clId="{FD86E9CB-591C-4F62-86DC-18587F94DDAA}" dt="2020-12-07T07:00:34.936" v="129" actId="14100"/>
            <ac:spMkLst>
              <pc:docMk/>
              <pc:sldMasterMk cId="0" sldId="2147483653"/>
              <pc:sldLayoutMk cId="4114931930" sldId="2147483663"/>
              <ac:spMk id="8" creationId="{B55E2FF6-F22D-4C00-812A-CA9C39B37A4F}"/>
            </ac:spMkLst>
          </pc:spChg>
        </pc:sldLayoutChg>
        <pc:sldLayoutChg chg="delSp modSp">
          <pc:chgData name="Nicole" userId="c5537a2c55a204da" providerId="OrgId" clId="{FD86E9CB-591C-4F62-86DC-18587F94DDAA}" dt="2020-12-07T07:01:21.743" v="139" actId="478"/>
          <pc:sldLayoutMkLst>
            <pc:docMk/>
            <pc:sldMasterMk cId="0" sldId="2147483653"/>
            <pc:sldLayoutMk cId="3590629552" sldId="2147483665"/>
          </pc:sldLayoutMkLst>
          <pc:spChg chg="del">
            <ac:chgData name="Nicole" userId="c5537a2c55a204da" providerId="OrgId" clId="{FD86E9CB-591C-4F62-86DC-18587F94DDAA}" dt="2020-12-07T07:01:19.440" v="138" actId="478"/>
            <ac:spMkLst>
              <pc:docMk/>
              <pc:sldMasterMk cId="0" sldId="2147483653"/>
              <pc:sldLayoutMk cId="3590629552" sldId="2147483665"/>
              <ac:spMk id="2" creationId="{EABE077D-7F30-43A7-B9F1-4AA7B61EB977}"/>
            </ac:spMkLst>
          </pc:spChg>
          <pc:spChg chg="del">
            <ac:chgData name="Nicole" userId="c5537a2c55a204da" providerId="OrgId" clId="{FD86E9CB-591C-4F62-86DC-18587F94DDAA}" dt="2020-12-07T07:01:21.743" v="139" actId="478"/>
            <ac:spMkLst>
              <pc:docMk/>
              <pc:sldMasterMk cId="0" sldId="2147483653"/>
              <pc:sldLayoutMk cId="3590629552" sldId="2147483665"/>
              <ac:spMk id="4" creationId="{E10B4B87-59EA-40B7-9F51-ACA2150BD7A5}"/>
            </ac:spMkLst>
          </pc:spChg>
          <pc:spChg chg="mod">
            <ac:chgData name="Nicole" userId="c5537a2c55a204da" providerId="OrgId" clId="{FD86E9CB-591C-4F62-86DC-18587F94DDAA}" dt="2020-12-07T07:01:17.935" v="137" actId="14100"/>
            <ac:spMkLst>
              <pc:docMk/>
              <pc:sldMasterMk cId="0" sldId="2147483653"/>
              <pc:sldLayoutMk cId="3590629552" sldId="2147483665"/>
              <ac:spMk id="8" creationId="{B55E2FF6-F22D-4C00-812A-CA9C39B37A4F}"/>
            </ac:spMkLst>
          </pc:spChg>
        </pc:sldLayoutChg>
        <pc:sldLayoutChg chg="delSp modSp">
          <pc:chgData name="Nicole" userId="c5537a2c55a204da" providerId="OrgId" clId="{FD86E9CB-591C-4F62-86DC-18587F94DDAA}" dt="2020-12-07T07:03:07.433" v="180" actId="478"/>
          <pc:sldLayoutMkLst>
            <pc:docMk/>
            <pc:sldMasterMk cId="0" sldId="2147483653"/>
            <pc:sldLayoutMk cId="327917124" sldId="2147483667"/>
          </pc:sldLayoutMkLst>
          <pc:spChg chg="del">
            <ac:chgData name="Nicole" userId="c5537a2c55a204da" providerId="OrgId" clId="{FD86E9CB-591C-4F62-86DC-18587F94DDAA}" dt="2020-12-07T07:03:05.272" v="179" actId="478"/>
            <ac:spMkLst>
              <pc:docMk/>
              <pc:sldMasterMk cId="0" sldId="2147483653"/>
              <pc:sldLayoutMk cId="327917124" sldId="2147483667"/>
              <ac:spMk id="2" creationId="{EABE077D-7F30-43A7-B9F1-4AA7B61EB977}"/>
            </ac:spMkLst>
          </pc:spChg>
          <pc:spChg chg="del">
            <ac:chgData name="Nicole" userId="c5537a2c55a204da" providerId="OrgId" clId="{FD86E9CB-591C-4F62-86DC-18587F94DDAA}" dt="2020-12-07T07:03:07.433" v="180" actId="478"/>
            <ac:spMkLst>
              <pc:docMk/>
              <pc:sldMasterMk cId="0" sldId="2147483653"/>
              <pc:sldLayoutMk cId="327917124" sldId="2147483667"/>
              <ac:spMk id="4" creationId="{E10B4B87-59EA-40B7-9F51-ACA2150BD7A5}"/>
            </ac:spMkLst>
          </pc:spChg>
          <pc:spChg chg="mod">
            <ac:chgData name="Nicole" userId="c5537a2c55a204da" providerId="OrgId" clId="{FD86E9CB-591C-4F62-86DC-18587F94DDAA}" dt="2020-12-07T07:03:03.994" v="178" actId="14100"/>
            <ac:spMkLst>
              <pc:docMk/>
              <pc:sldMasterMk cId="0" sldId="2147483653"/>
              <pc:sldLayoutMk cId="327917124" sldId="2147483667"/>
              <ac:spMk id="8" creationId="{B55E2FF6-F22D-4C00-812A-CA9C39B37A4F}"/>
            </ac:spMkLst>
          </pc:spChg>
        </pc:sldLayoutChg>
      </pc:sldMasterChg>
    </pc:docChg>
  </pc:docChgLst>
  <pc:docChgLst>
    <pc:chgData name="Nicole Dobrohotoff" userId="S::nicoled@caritas.org.au::2dc4cf58-dc7e-422a-950b-38460c74cb76" providerId="AD" clId="Web-{741B5248-309C-4C41-8B80-79B0F4A6BF70}"/>
    <pc:docChg chg="modSld">
      <pc:chgData name="Nicole Dobrohotoff" userId="S::nicoled@caritas.org.au::2dc4cf58-dc7e-422a-950b-38460c74cb76" providerId="AD" clId="Web-{741B5248-309C-4C41-8B80-79B0F4A6BF70}" dt="2020-12-07T08:05:50.538" v="125"/>
      <pc:docMkLst>
        <pc:docMk/>
      </pc:docMkLst>
      <pc:sldChg chg="modSp">
        <pc:chgData name="Nicole Dobrohotoff" userId="S::nicoled@caritas.org.au::2dc4cf58-dc7e-422a-950b-38460c74cb76" providerId="AD" clId="Web-{741B5248-309C-4C41-8B80-79B0F4A6BF70}" dt="2020-12-07T08:04:11.485" v="25" actId="1076"/>
        <pc:sldMkLst>
          <pc:docMk/>
          <pc:sldMk cId="3667680264" sldId="270"/>
        </pc:sldMkLst>
        <pc:spChg chg="mod">
          <ac:chgData name="Nicole Dobrohotoff" userId="S::nicoled@caritas.org.au::2dc4cf58-dc7e-422a-950b-38460c74cb76" providerId="AD" clId="Web-{741B5248-309C-4C41-8B80-79B0F4A6BF70}" dt="2020-12-07T08:04:01.625" v="21" actId="20577"/>
          <ac:spMkLst>
            <pc:docMk/>
            <pc:sldMk cId="3667680264" sldId="270"/>
            <ac:spMk id="2" creationId="{DB2F4B46-4B29-4299-960D-DA6C3720F726}"/>
          </ac:spMkLst>
        </pc:spChg>
        <pc:picChg chg="mod">
          <ac:chgData name="Nicole Dobrohotoff" userId="S::nicoled@caritas.org.au::2dc4cf58-dc7e-422a-950b-38460c74cb76" providerId="AD" clId="Web-{741B5248-309C-4C41-8B80-79B0F4A6BF70}" dt="2020-12-07T08:04:11.485" v="25" actId="1076"/>
          <ac:picMkLst>
            <pc:docMk/>
            <pc:sldMk cId="3667680264" sldId="270"/>
            <ac:picMk id="6" creationId="{3E6BB8BB-2A39-4C50-918B-6A52B8C6B407}"/>
          </ac:picMkLst>
        </pc:picChg>
      </pc:sldChg>
      <pc:sldChg chg="modNotes">
        <pc:chgData name="Nicole Dobrohotoff" userId="S::nicoled@caritas.org.au::2dc4cf58-dc7e-422a-950b-38460c74cb76" providerId="AD" clId="Web-{741B5248-309C-4C41-8B80-79B0F4A6BF70}" dt="2020-12-07T08:04:33.455" v="30"/>
        <pc:sldMkLst>
          <pc:docMk/>
          <pc:sldMk cId="2320492882" sldId="304"/>
        </pc:sldMkLst>
      </pc:sldChg>
      <pc:sldChg chg="modSp">
        <pc:chgData name="Nicole Dobrohotoff" userId="S::nicoled@caritas.org.au::2dc4cf58-dc7e-422a-950b-38460c74cb76" providerId="AD" clId="Web-{741B5248-309C-4C41-8B80-79B0F4A6BF70}" dt="2020-12-07T08:04:47.956" v="55" actId="20577"/>
        <pc:sldMkLst>
          <pc:docMk/>
          <pc:sldMk cId="1850326324" sldId="305"/>
        </pc:sldMkLst>
        <pc:spChg chg="mod">
          <ac:chgData name="Nicole Dobrohotoff" userId="S::nicoled@caritas.org.au::2dc4cf58-dc7e-422a-950b-38460c74cb76" providerId="AD" clId="Web-{741B5248-309C-4C41-8B80-79B0F4A6BF70}" dt="2020-12-07T08:04:47.956" v="55" actId="20577"/>
          <ac:spMkLst>
            <pc:docMk/>
            <pc:sldMk cId="1850326324" sldId="305"/>
            <ac:spMk id="2" creationId="{8A5DFA1D-6CA8-496B-86B6-EB0E83B225FF}"/>
          </ac:spMkLst>
        </pc:spChg>
      </pc:sldChg>
      <pc:sldChg chg="modSp">
        <pc:chgData name="Nicole Dobrohotoff" userId="S::nicoled@caritas.org.au::2dc4cf58-dc7e-422a-950b-38460c74cb76" providerId="AD" clId="Web-{741B5248-309C-4C41-8B80-79B0F4A6BF70}" dt="2020-12-07T08:05:04.269" v="73" actId="20577"/>
        <pc:sldMkLst>
          <pc:docMk/>
          <pc:sldMk cId="1047058750" sldId="306"/>
        </pc:sldMkLst>
        <pc:spChg chg="mod">
          <ac:chgData name="Nicole Dobrohotoff" userId="S::nicoled@caritas.org.au::2dc4cf58-dc7e-422a-950b-38460c74cb76" providerId="AD" clId="Web-{741B5248-309C-4C41-8B80-79B0F4A6BF70}" dt="2020-12-07T08:05:04.269" v="73" actId="20577"/>
          <ac:spMkLst>
            <pc:docMk/>
            <pc:sldMk cId="1047058750" sldId="306"/>
            <ac:spMk id="2" creationId="{5EA2F1DB-ACAF-440A-A495-CC769EEBFD3F}"/>
          </ac:spMkLst>
        </pc:spChg>
      </pc:sldChg>
      <pc:sldChg chg="modSp">
        <pc:chgData name="Nicole Dobrohotoff" userId="S::nicoled@caritas.org.au::2dc4cf58-dc7e-422a-950b-38460c74cb76" providerId="AD" clId="Web-{741B5248-309C-4C41-8B80-79B0F4A6BF70}" dt="2020-12-07T08:05:22.083" v="93" actId="20577"/>
        <pc:sldMkLst>
          <pc:docMk/>
          <pc:sldMk cId="4144282142" sldId="307"/>
        </pc:sldMkLst>
        <pc:spChg chg="mod">
          <ac:chgData name="Nicole Dobrohotoff" userId="S::nicoled@caritas.org.au::2dc4cf58-dc7e-422a-950b-38460c74cb76" providerId="AD" clId="Web-{741B5248-309C-4C41-8B80-79B0F4A6BF70}" dt="2020-12-07T08:05:22.083" v="93" actId="20577"/>
          <ac:spMkLst>
            <pc:docMk/>
            <pc:sldMk cId="4144282142" sldId="307"/>
            <ac:spMk id="2" creationId="{4D5A396E-6AA4-47A9-8945-BB6FB41C4798}"/>
          </ac:spMkLst>
        </pc:spChg>
      </pc:sldChg>
      <pc:sldChg chg="modNotes">
        <pc:chgData name="Nicole Dobrohotoff" userId="S::nicoled@caritas.org.au::2dc4cf58-dc7e-422a-950b-38460c74cb76" providerId="AD" clId="Web-{741B5248-309C-4C41-8B80-79B0F4A6BF70}" dt="2020-12-07T08:05:50.538" v="125"/>
        <pc:sldMkLst>
          <pc:docMk/>
          <pc:sldMk cId="1878738124" sldId="308"/>
        </pc:sldMkLst>
      </pc:sldChg>
    </pc:docChg>
  </pc:docChgLst>
  <pc:docChgLst>
    <pc:chgData name="Nicole" userId="c5537a2c55a204da" providerId="OrgId" clId="{1AF1C4C0-04D9-459B-81F1-8AEC4FD6C75B}"/>
    <pc:docChg chg="undo custSel addSld delSld modSld sldOrd modMainMaster">
      <pc:chgData name="Nicole" userId="c5537a2c55a204da" providerId="OrgId" clId="{1AF1C4C0-04D9-459B-81F1-8AEC4FD6C75B}" dt="2020-11-22T00:29:59.972" v="1189" actId="14100"/>
      <pc:docMkLst>
        <pc:docMk/>
      </pc:docMkLst>
      <pc:sldChg chg="addSp delSp modSp add">
        <pc:chgData name="Nicole" userId="c5537a2c55a204da" providerId="OrgId" clId="{1AF1C4C0-04D9-459B-81F1-8AEC4FD6C75B}" dt="2020-11-21T23:37:46.672" v="591" actId="20577"/>
        <pc:sldMkLst>
          <pc:docMk/>
          <pc:sldMk cId="3667680264" sldId="270"/>
        </pc:sldMkLst>
        <pc:spChg chg="add mod">
          <ac:chgData name="Nicole" userId="c5537a2c55a204da" providerId="OrgId" clId="{1AF1C4C0-04D9-459B-81F1-8AEC4FD6C75B}" dt="2020-11-21T23:37:46.672" v="591" actId="20577"/>
          <ac:spMkLst>
            <pc:docMk/>
            <pc:sldMk cId="3667680264" sldId="270"/>
            <ac:spMk id="2" creationId="{DB2F4B46-4B29-4299-960D-DA6C3720F726}"/>
          </ac:spMkLst>
        </pc:spChg>
        <pc:spChg chg="del">
          <ac:chgData name="Nicole" userId="c5537a2c55a204da" providerId="OrgId" clId="{1AF1C4C0-04D9-459B-81F1-8AEC4FD6C75B}" dt="2020-11-21T23:12:52.292" v="7" actId="478"/>
          <ac:spMkLst>
            <pc:docMk/>
            <pc:sldMk cId="3667680264" sldId="270"/>
            <ac:spMk id="3084" creationId="{1519D1C1-C954-43DB-A0D2-585240A6B61B}"/>
          </ac:spMkLst>
        </pc:spChg>
        <pc:spChg chg="del">
          <ac:chgData name="Nicole" userId="c5537a2c55a204da" providerId="OrgId" clId="{1AF1C4C0-04D9-459B-81F1-8AEC4FD6C75B}" dt="2020-11-21T23:12:52.292" v="7" actId="478"/>
          <ac:spMkLst>
            <pc:docMk/>
            <pc:sldMk cId="3667680264" sldId="270"/>
            <ac:spMk id="3085" creationId="{6272AF93-FE33-4EF1-BDB1-0EDCCC189A1E}"/>
          </ac:spMkLst>
        </pc:spChg>
        <pc:spChg chg="del">
          <ac:chgData name="Nicole" userId="c5537a2c55a204da" providerId="OrgId" clId="{1AF1C4C0-04D9-459B-81F1-8AEC4FD6C75B}" dt="2020-11-21T23:12:52.292" v="7" actId="478"/>
          <ac:spMkLst>
            <pc:docMk/>
            <pc:sldMk cId="3667680264" sldId="270"/>
            <ac:spMk id="3086" creationId="{2A86C066-EA09-4A32-9A97-CA183A8A8068}"/>
          </ac:spMkLst>
        </pc:spChg>
        <pc:picChg chg="add mod">
          <ac:chgData name="Nicole" userId="c5537a2c55a204da" providerId="OrgId" clId="{1AF1C4C0-04D9-459B-81F1-8AEC4FD6C75B}" dt="2020-11-21T23:33:46.416" v="549" actId="1076"/>
          <ac:picMkLst>
            <pc:docMk/>
            <pc:sldMk cId="3667680264" sldId="270"/>
            <ac:picMk id="4" creationId="{5D7BD80B-B95F-4CC3-AB2E-9EF7A0352E83}"/>
          </ac:picMkLst>
        </pc:picChg>
        <pc:picChg chg="add mod">
          <ac:chgData name="Nicole" userId="c5537a2c55a204da" providerId="OrgId" clId="{1AF1C4C0-04D9-459B-81F1-8AEC4FD6C75B}" dt="2020-11-21T23:34:50.306" v="557" actId="1076"/>
          <ac:picMkLst>
            <pc:docMk/>
            <pc:sldMk cId="3667680264" sldId="270"/>
            <ac:picMk id="6" creationId="{3E6BB8BB-2A39-4C50-918B-6A52B8C6B407}"/>
          </ac:picMkLst>
        </pc:picChg>
        <pc:picChg chg="del mod">
          <ac:chgData name="Nicole" userId="c5537a2c55a204da" providerId="OrgId" clId="{1AF1C4C0-04D9-459B-81F1-8AEC4FD6C75B}" dt="2020-11-21T23:20:19.939" v="541" actId="478"/>
          <ac:picMkLst>
            <pc:docMk/>
            <pc:sldMk cId="3667680264" sldId="270"/>
            <ac:picMk id="3074" creationId="{F7918B8E-B91C-4A8C-A8B0-CD0B28EDE7C5}"/>
          </ac:picMkLst>
        </pc:picChg>
        <pc:picChg chg="del">
          <ac:chgData name="Nicole" userId="c5537a2c55a204da" providerId="OrgId" clId="{1AF1C4C0-04D9-459B-81F1-8AEC4FD6C75B}" dt="2020-11-21T23:12:44.774" v="6" actId="478"/>
          <ac:picMkLst>
            <pc:docMk/>
            <pc:sldMk cId="3667680264" sldId="270"/>
            <ac:picMk id="3075" creationId="{5C344EE9-6CD7-4E96-9B06-6150CF704D68}"/>
          </ac:picMkLst>
        </pc:picChg>
        <pc:picChg chg="del">
          <ac:chgData name="Nicole" userId="c5537a2c55a204da" providerId="OrgId" clId="{1AF1C4C0-04D9-459B-81F1-8AEC4FD6C75B}" dt="2020-11-21T23:12:44.179" v="5" actId="478"/>
          <ac:picMkLst>
            <pc:docMk/>
            <pc:sldMk cId="3667680264" sldId="270"/>
            <ac:picMk id="3076" creationId="{7CB53FE1-08FB-4CAF-AF9E-97633580F395}"/>
          </ac:picMkLst>
        </pc:picChg>
        <pc:picChg chg="del">
          <ac:chgData name="Nicole" userId="c5537a2c55a204da" providerId="OrgId" clId="{1AF1C4C0-04D9-459B-81F1-8AEC4FD6C75B}" dt="2020-11-21T23:12:42.370" v="2" actId="478"/>
          <ac:picMkLst>
            <pc:docMk/>
            <pc:sldMk cId="3667680264" sldId="270"/>
            <ac:picMk id="3077" creationId="{FDC3C44A-B18A-4709-831C-E970CDA0B6D7}"/>
          </ac:picMkLst>
        </pc:picChg>
        <pc:picChg chg="del">
          <ac:chgData name="Nicole" userId="c5537a2c55a204da" providerId="OrgId" clId="{1AF1C4C0-04D9-459B-81F1-8AEC4FD6C75B}" dt="2020-11-21T23:12:43.072" v="3" actId="478"/>
          <ac:picMkLst>
            <pc:docMk/>
            <pc:sldMk cId="3667680264" sldId="270"/>
            <ac:picMk id="3078" creationId="{DF6F171D-D2F0-44A9-8267-B8B824EE73FB}"/>
          </ac:picMkLst>
        </pc:picChg>
        <pc:picChg chg="del">
          <ac:chgData name="Nicole" userId="c5537a2c55a204da" providerId="OrgId" clId="{1AF1C4C0-04D9-459B-81F1-8AEC4FD6C75B}" dt="2020-11-21T23:12:43.730" v="4" actId="478"/>
          <ac:picMkLst>
            <pc:docMk/>
            <pc:sldMk cId="3667680264" sldId="270"/>
            <ac:picMk id="3079" creationId="{E6DE3276-B78C-42D8-AEF8-08F9650B369D}"/>
          </ac:picMkLst>
        </pc:picChg>
        <pc:picChg chg="mod">
          <ac:chgData name="Nicole" userId="c5537a2c55a204da" providerId="OrgId" clId="{1AF1C4C0-04D9-459B-81F1-8AEC4FD6C75B}" dt="2020-11-21T23:12:57.993" v="8" actId="1076"/>
          <ac:picMkLst>
            <pc:docMk/>
            <pc:sldMk cId="3667680264" sldId="270"/>
            <ac:picMk id="3080" creationId="{C917BBFC-9B8A-4967-93C7-2D03BBC683AF}"/>
          </ac:picMkLst>
        </pc:picChg>
        <pc:picChg chg="del">
          <ac:chgData name="Nicole" userId="c5537a2c55a204da" providerId="OrgId" clId="{1AF1C4C0-04D9-459B-81F1-8AEC4FD6C75B}" dt="2020-11-21T23:12:52.292" v="7" actId="478"/>
          <ac:picMkLst>
            <pc:docMk/>
            <pc:sldMk cId="3667680264" sldId="270"/>
            <ac:picMk id="3081" creationId="{53FE9825-E770-458F-B1FB-AFE11CFEB7BE}"/>
          </ac:picMkLst>
        </pc:picChg>
        <pc:picChg chg="del">
          <ac:chgData name="Nicole" userId="c5537a2c55a204da" providerId="OrgId" clId="{1AF1C4C0-04D9-459B-81F1-8AEC4FD6C75B}" dt="2020-11-21T23:12:52.292" v="7" actId="478"/>
          <ac:picMkLst>
            <pc:docMk/>
            <pc:sldMk cId="3667680264" sldId="270"/>
            <ac:picMk id="3082" creationId="{3428CA86-6FFA-4598-A765-3F126A26365A}"/>
          </ac:picMkLst>
        </pc:picChg>
        <pc:picChg chg="del">
          <ac:chgData name="Nicole" userId="c5537a2c55a204da" providerId="OrgId" clId="{1AF1C4C0-04D9-459B-81F1-8AEC4FD6C75B}" dt="2020-11-21T23:12:52.292" v="7" actId="478"/>
          <ac:picMkLst>
            <pc:docMk/>
            <pc:sldMk cId="3667680264" sldId="270"/>
            <ac:picMk id="3083" creationId="{4009E502-5B38-4C4D-A027-0919A06105AE}"/>
          </ac:picMkLst>
        </pc:picChg>
      </pc:sldChg>
      <pc:sldChg chg="addSp delSp modSp add">
        <pc:chgData name="Nicole" userId="c5537a2c55a204da" providerId="OrgId" clId="{1AF1C4C0-04D9-459B-81F1-8AEC4FD6C75B}" dt="2020-11-21T23:47:21.744" v="682" actId="931"/>
        <pc:sldMkLst>
          <pc:docMk/>
          <pc:sldMk cId="2454947009" sldId="275"/>
        </pc:sldMkLst>
        <pc:spChg chg="del">
          <ac:chgData name="Nicole" userId="c5537a2c55a204da" providerId="OrgId" clId="{1AF1C4C0-04D9-459B-81F1-8AEC4FD6C75B}" dt="2020-11-21T23:47:21.744" v="682" actId="931"/>
          <ac:spMkLst>
            <pc:docMk/>
            <pc:sldMk cId="2454947009" sldId="275"/>
            <ac:spMk id="2" creationId="{8B6BD007-D302-41BF-80E6-76F240E10927}"/>
          </ac:spMkLst>
        </pc:spChg>
        <pc:picChg chg="add mod">
          <ac:chgData name="Nicole" userId="c5537a2c55a204da" providerId="OrgId" clId="{1AF1C4C0-04D9-459B-81F1-8AEC4FD6C75B}" dt="2020-11-21T23:47:21.744" v="682" actId="931"/>
          <ac:picMkLst>
            <pc:docMk/>
            <pc:sldMk cId="2454947009" sldId="275"/>
            <ac:picMk id="4" creationId="{1E8960E6-87DE-4DF3-A37B-A3AD605CE1AE}"/>
          </ac:picMkLst>
        </pc:picChg>
      </pc:sldChg>
      <pc:sldChg chg="add">
        <pc:chgData name="Nicole" userId="c5537a2c55a204da" providerId="OrgId" clId="{1AF1C4C0-04D9-459B-81F1-8AEC4FD6C75B}" dt="2020-11-21T23:48:46.949" v="683"/>
        <pc:sldMkLst>
          <pc:docMk/>
          <pc:sldMk cId="0" sldId="276"/>
        </pc:sldMkLst>
      </pc:sldChg>
      <pc:sldChg chg="addSp delSp modSp add">
        <pc:chgData name="Nicole" userId="c5537a2c55a204da" providerId="OrgId" clId="{1AF1C4C0-04D9-459B-81F1-8AEC4FD6C75B}" dt="2020-11-22T00:09:23.705" v="829" actId="931"/>
        <pc:sldMkLst>
          <pc:docMk/>
          <pc:sldMk cId="2175404248" sldId="279"/>
        </pc:sldMkLst>
        <pc:spChg chg="add del">
          <ac:chgData name="Nicole" userId="c5537a2c55a204da" providerId="OrgId" clId="{1AF1C4C0-04D9-459B-81F1-8AEC4FD6C75B}" dt="2020-11-22T00:09:23.705" v="829" actId="931"/>
          <ac:spMkLst>
            <pc:docMk/>
            <pc:sldMk cId="2175404248" sldId="279"/>
            <ac:spMk id="2" creationId="{7A95A299-84D1-4EDF-972F-4E5503C4531E}"/>
          </ac:spMkLst>
        </pc:spChg>
        <pc:spChg chg="mod">
          <ac:chgData name="Nicole" userId="c5537a2c55a204da" providerId="OrgId" clId="{1AF1C4C0-04D9-459B-81F1-8AEC4FD6C75B}" dt="2020-11-21T23:56:23.902" v="744" actId="948"/>
          <ac:spMkLst>
            <pc:docMk/>
            <pc:sldMk cId="2175404248" sldId="279"/>
            <ac:spMk id="3" creationId="{DEF934BD-0FD9-435D-941C-81B0667B4D6D}"/>
          </ac:spMkLst>
        </pc:spChg>
        <pc:picChg chg="add del mod">
          <ac:chgData name="Nicole" userId="c5537a2c55a204da" providerId="OrgId" clId="{1AF1C4C0-04D9-459B-81F1-8AEC4FD6C75B}" dt="2020-11-22T00:09:06.498" v="828" actId="931"/>
          <ac:picMkLst>
            <pc:docMk/>
            <pc:sldMk cId="2175404248" sldId="279"/>
            <ac:picMk id="5" creationId="{4495B2A6-A9E4-476B-AF8F-2B2412E11155}"/>
          </ac:picMkLst>
        </pc:picChg>
        <pc:picChg chg="add mod">
          <ac:chgData name="Nicole" userId="c5537a2c55a204da" providerId="OrgId" clId="{1AF1C4C0-04D9-459B-81F1-8AEC4FD6C75B}" dt="2020-11-22T00:09:23.705" v="829" actId="931"/>
          <ac:picMkLst>
            <pc:docMk/>
            <pc:sldMk cId="2175404248" sldId="279"/>
            <ac:picMk id="7" creationId="{C66D3054-BA09-40E5-B8D9-DDEDEA03B573}"/>
          </ac:picMkLst>
        </pc:picChg>
      </pc:sldChg>
      <pc:sldChg chg="addSp delSp modSp add">
        <pc:chgData name="Nicole" userId="c5537a2c55a204da" providerId="OrgId" clId="{1AF1C4C0-04D9-459B-81F1-8AEC4FD6C75B}" dt="2020-11-22T00:08:08.849" v="821" actId="931"/>
        <pc:sldMkLst>
          <pc:docMk/>
          <pc:sldMk cId="3363515075" sldId="280"/>
        </pc:sldMkLst>
        <pc:spChg chg="del">
          <ac:chgData name="Nicole" userId="c5537a2c55a204da" providerId="OrgId" clId="{1AF1C4C0-04D9-459B-81F1-8AEC4FD6C75B}" dt="2020-11-22T00:08:08.849" v="821" actId="931"/>
          <ac:spMkLst>
            <pc:docMk/>
            <pc:sldMk cId="3363515075" sldId="280"/>
            <ac:spMk id="2" creationId="{7A95A299-84D1-4EDF-972F-4E5503C4531E}"/>
          </ac:spMkLst>
        </pc:spChg>
        <pc:spChg chg="mod">
          <ac:chgData name="Nicole" userId="c5537a2c55a204da" providerId="OrgId" clId="{1AF1C4C0-04D9-459B-81F1-8AEC4FD6C75B}" dt="2020-11-21T23:56:17.724" v="743" actId="948"/>
          <ac:spMkLst>
            <pc:docMk/>
            <pc:sldMk cId="3363515075" sldId="280"/>
            <ac:spMk id="3" creationId="{DEF934BD-0FD9-435D-941C-81B0667B4D6D}"/>
          </ac:spMkLst>
        </pc:spChg>
        <pc:picChg chg="add mod">
          <ac:chgData name="Nicole" userId="c5537a2c55a204da" providerId="OrgId" clId="{1AF1C4C0-04D9-459B-81F1-8AEC4FD6C75B}" dt="2020-11-22T00:08:08.849" v="821" actId="931"/>
          <ac:picMkLst>
            <pc:docMk/>
            <pc:sldMk cId="3363515075" sldId="280"/>
            <ac:picMk id="5" creationId="{04B8F524-5BAD-4BA7-9F6E-F3D6F23BE8E1}"/>
          </ac:picMkLst>
        </pc:picChg>
      </pc:sldChg>
      <pc:sldChg chg="addSp delSp modSp add">
        <pc:chgData name="Nicole" userId="c5537a2c55a204da" providerId="OrgId" clId="{1AF1C4C0-04D9-459B-81F1-8AEC4FD6C75B}" dt="2020-11-22T00:07:50.753" v="820" actId="931"/>
        <pc:sldMkLst>
          <pc:docMk/>
          <pc:sldMk cId="2000101458" sldId="281"/>
        </pc:sldMkLst>
        <pc:spChg chg="del">
          <ac:chgData name="Nicole" userId="c5537a2c55a204da" providerId="OrgId" clId="{1AF1C4C0-04D9-459B-81F1-8AEC4FD6C75B}" dt="2020-11-22T00:07:50.753" v="820" actId="931"/>
          <ac:spMkLst>
            <pc:docMk/>
            <pc:sldMk cId="2000101458" sldId="281"/>
            <ac:spMk id="2" creationId="{7A95A299-84D1-4EDF-972F-4E5503C4531E}"/>
          </ac:spMkLst>
        </pc:spChg>
        <pc:spChg chg="mod">
          <ac:chgData name="Nicole" userId="c5537a2c55a204da" providerId="OrgId" clId="{1AF1C4C0-04D9-459B-81F1-8AEC4FD6C75B}" dt="2020-11-21T23:59:38.305" v="753" actId="6549"/>
          <ac:spMkLst>
            <pc:docMk/>
            <pc:sldMk cId="2000101458" sldId="281"/>
            <ac:spMk id="3" creationId="{DEF934BD-0FD9-435D-941C-81B0667B4D6D}"/>
          </ac:spMkLst>
        </pc:spChg>
        <pc:picChg chg="add mod">
          <ac:chgData name="Nicole" userId="c5537a2c55a204da" providerId="OrgId" clId="{1AF1C4C0-04D9-459B-81F1-8AEC4FD6C75B}" dt="2020-11-22T00:07:50.753" v="820" actId="931"/>
          <ac:picMkLst>
            <pc:docMk/>
            <pc:sldMk cId="2000101458" sldId="281"/>
            <ac:picMk id="5" creationId="{4F02E9FB-4944-444A-BD26-3C30EC9C24C5}"/>
          </ac:picMkLst>
        </pc:picChg>
      </pc:sldChg>
      <pc:sldChg chg="addSp delSp modSp add">
        <pc:chgData name="Nicole" userId="c5537a2c55a204da" providerId="OrgId" clId="{1AF1C4C0-04D9-459B-81F1-8AEC4FD6C75B}" dt="2020-11-22T00:07:29.336" v="819" actId="18131"/>
        <pc:sldMkLst>
          <pc:docMk/>
          <pc:sldMk cId="1289074858" sldId="283"/>
        </pc:sldMkLst>
        <pc:spChg chg="del">
          <ac:chgData name="Nicole" userId="c5537a2c55a204da" providerId="OrgId" clId="{1AF1C4C0-04D9-459B-81F1-8AEC4FD6C75B}" dt="2020-11-22T00:07:15.062" v="815" actId="931"/>
          <ac:spMkLst>
            <pc:docMk/>
            <pc:sldMk cId="1289074858" sldId="283"/>
            <ac:spMk id="2" creationId="{7A95A299-84D1-4EDF-972F-4E5503C4531E}"/>
          </ac:spMkLst>
        </pc:spChg>
        <pc:spChg chg="mod">
          <ac:chgData name="Nicole" userId="c5537a2c55a204da" providerId="OrgId" clId="{1AF1C4C0-04D9-459B-81F1-8AEC4FD6C75B}" dt="2020-11-22T00:00:31.901" v="757"/>
          <ac:spMkLst>
            <pc:docMk/>
            <pc:sldMk cId="1289074858" sldId="283"/>
            <ac:spMk id="3" creationId="{DEF934BD-0FD9-435D-941C-81B0667B4D6D}"/>
          </ac:spMkLst>
        </pc:spChg>
        <pc:picChg chg="add mod modCrop">
          <ac:chgData name="Nicole" userId="c5537a2c55a204da" providerId="OrgId" clId="{1AF1C4C0-04D9-459B-81F1-8AEC4FD6C75B}" dt="2020-11-22T00:07:29.336" v="819" actId="18131"/>
          <ac:picMkLst>
            <pc:docMk/>
            <pc:sldMk cId="1289074858" sldId="283"/>
            <ac:picMk id="5" creationId="{E687BC07-DCE5-4A3B-8D66-BF2711ED4D87}"/>
          </ac:picMkLst>
        </pc:picChg>
      </pc:sldChg>
      <pc:sldChg chg="addSp delSp modSp add ord">
        <pc:chgData name="Nicole" userId="c5537a2c55a204da" providerId="OrgId" clId="{1AF1C4C0-04D9-459B-81F1-8AEC4FD6C75B}" dt="2020-11-22T00:06:58.985" v="814"/>
        <pc:sldMkLst>
          <pc:docMk/>
          <pc:sldMk cId="3047076905" sldId="285"/>
        </pc:sldMkLst>
        <pc:spChg chg="del">
          <ac:chgData name="Nicole" userId="c5537a2c55a204da" providerId="OrgId" clId="{1AF1C4C0-04D9-459B-81F1-8AEC4FD6C75B}" dt="2020-11-22T00:04:13.575" v="784"/>
          <ac:spMkLst>
            <pc:docMk/>
            <pc:sldMk cId="3047076905" sldId="285"/>
            <ac:spMk id="2" creationId="{88040037-EAEE-4530-B105-EABA0E2E42FA}"/>
          </ac:spMkLst>
        </pc:spChg>
        <pc:spChg chg="del">
          <ac:chgData name="Nicole" userId="c5537a2c55a204da" providerId="OrgId" clId="{1AF1C4C0-04D9-459B-81F1-8AEC4FD6C75B}" dt="2020-11-22T00:04:13.575" v="784"/>
          <ac:spMkLst>
            <pc:docMk/>
            <pc:sldMk cId="3047076905" sldId="285"/>
            <ac:spMk id="3" creationId="{036F6C4F-67D3-49CF-AACC-5EA6E32EB011}"/>
          </ac:spMkLst>
        </pc:spChg>
        <pc:spChg chg="add del mod">
          <ac:chgData name="Nicole" userId="c5537a2c55a204da" providerId="OrgId" clId="{1AF1C4C0-04D9-459B-81F1-8AEC4FD6C75B}" dt="2020-11-22T00:04:19.801" v="785" actId="931"/>
          <ac:spMkLst>
            <pc:docMk/>
            <pc:sldMk cId="3047076905" sldId="285"/>
            <ac:spMk id="4" creationId="{39040A7A-D409-4159-8FCA-8231073CF13B}"/>
          </ac:spMkLst>
        </pc:spChg>
        <pc:spChg chg="add mod">
          <ac:chgData name="Nicole" userId="c5537a2c55a204da" providerId="OrgId" clId="{1AF1C4C0-04D9-459B-81F1-8AEC4FD6C75B}" dt="2020-11-22T00:06:22.243" v="809" actId="121"/>
          <ac:spMkLst>
            <pc:docMk/>
            <pc:sldMk cId="3047076905" sldId="285"/>
            <ac:spMk id="8" creationId="{3BB0781C-89AA-4097-AD9F-6D742E06B322}"/>
          </ac:spMkLst>
        </pc:spChg>
        <pc:picChg chg="add mod modCrop">
          <ac:chgData name="Nicole" userId="c5537a2c55a204da" providerId="OrgId" clId="{1AF1C4C0-04D9-459B-81F1-8AEC4FD6C75B}" dt="2020-11-22T00:06:43.567" v="813" actId="18131"/>
          <ac:picMkLst>
            <pc:docMk/>
            <pc:sldMk cId="3047076905" sldId="285"/>
            <ac:picMk id="6" creationId="{78A03977-0033-4B38-AE56-AA593D8860A5}"/>
          </ac:picMkLst>
        </pc:picChg>
        <pc:picChg chg="add mod">
          <ac:chgData name="Nicole" userId="c5537a2c55a204da" providerId="OrgId" clId="{1AF1C4C0-04D9-459B-81F1-8AEC4FD6C75B}" dt="2020-11-22T00:05:27.438" v="793" actId="14826"/>
          <ac:picMkLst>
            <pc:docMk/>
            <pc:sldMk cId="3047076905" sldId="285"/>
            <ac:picMk id="7" creationId="{AA70D757-45A2-4EA2-B099-F53412C91A74}"/>
          </ac:picMkLst>
        </pc:picChg>
      </pc:sldChg>
      <pc:sldChg chg="modSp add">
        <pc:chgData name="Nicole" userId="c5537a2c55a204da" providerId="OrgId" clId="{1AF1C4C0-04D9-459B-81F1-8AEC4FD6C75B}" dt="2020-11-22T00:25:03.272" v="1048" actId="121"/>
        <pc:sldMkLst>
          <pc:docMk/>
          <pc:sldMk cId="3158811084" sldId="292"/>
        </pc:sldMkLst>
        <pc:spChg chg="mod">
          <ac:chgData name="Nicole" userId="c5537a2c55a204da" providerId="OrgId" clId="{1AF1C4C0-04D9-459B-81F1-8AEC4FD6C75B}" dt="2020-11-22T00:25:03.272" v="1048" actId="121"/>
          <ac:spMkLst>
            <pc:docMk/>
            <pc:sldMk cId="3158811084" sldId="292"/>
            <ac:spMk id="8" creationId="{3BB0781C-89AA-4097-AD9F-6D742E06B322}"/>
          </ac:spMkLst>
        </pc:spChg>
        <pc:picChg chg="mod">
          <ac:chgData name="Nicole" userId="c5537a2c55a204da" providerId="OrgId" clId="{1AF1C4C0-04D9-459B-81F1-8AEC4FD6C75B}" dt="2020-11-22T00:24:02.511" v="1020" actId="14826"/>
          <ac:picMkLst>
            <pc:docMk/>
            <pc:sldMk cId="3158811084" sldId="292"/>
            <ac:picMk id="6" creationId="{78A03977-0033-4B38-AE56-AA593D8860A5}"/>
          </ac:picMkLst>
        </pc:picChg>
      </pc:sldChg>
      <pc:sldChg chg="addSp delSp modSp add">
        <pc:chgData name="Nicole" userId="c5537a2c55a204da" providerId="OrgId" clId="{1AF1C4C0-04D9-459B-81F1-8AEC4FD6C75B}" dt="2020-11-22T00:12:21.643" v="842" actId="931"/>
        <pc:sldMkLst>
          <pc:docMk/>
          <pc:sldMk cId="2668374825" sldId="293"/>
        </pc:sldMkLst>
        <pc:spChg chg="del">
          <ac:chgData name="Nicole" userId="c5537a2c55a204da" providerId="OrgId" clId="{1AF1C4C0-04D9-459B-81F1-8AEC4FD6C75B}" dt="2020-11-22T00:12:21.643" v="842" actId="931"/>
          <ac:spMkLst>
            <pc:docMk/>
            <pc:sldMk cId="2668374825" sldId="293"/>
            <ac:spMk id="2" creationId="{D211BA33-A5A9-4D33-AF41-570EA13DB770}"/>
          </ac:spMkLst>
        </pc:spChg>
        <pc:picChg chg="add mod">
          <ac:chgData name="Nicole" userId="c5537a2c55a204da" providerId="OrgId" clId="{1AF1C4C0-04D9-459B-81F1-8AEC4FD6C75B}" dt="2020-11-22T00:12:21.643" v="842" actId="931"/>
          <ac:picMkLst>
            <pc:docMk/>
            <pc:sldMk cId="2668374825" sldId="293"/>
            <ac:picMk id="4" creationId="{283CE600-6129-4B52-8535-B92AE2E79CCA}"/>
          </ac:picMkLst>
        </pc:picChg>
      </pc:sldChg>
      <pc:sldChg chg="addSp delSp modSp add">
        <pc:chgData name="Nicole" userId="c5537a2c55a204da" providerId="OrgId" clId="{1AF1C4C0-04D9-459B-81F1-8AEC4FD6C75B}" dt="2020-11-22T00:25:41.656" v="1050" actId="931"/>
        <pc:sldMkLst>
          <pc:docMk/>
          <pc:sldMk cId="1935472696" sldId="294"/>
        </pc:sldMkLst>
        <pc:spChg chg="del">
          <ac:chgData name="Nicole" userId="c5537a2c55a204da" providerId="OrgId" clId="{1AF1C4C0-04D9-459B-81F1-8AEC4FD6C75B}" dt="2020-11-22T00:25:41.656" v="1050" actId="931"/>
          <ac:spMkLst>
            <pc:docMk/>
            <pc:sldMk cId="1935472696" sldId="294"/>
            <ac:spMk id="2" creationId="{786E6292-4677-4895-8A59-0313503CBA4A}"/>
          </ac:spMkLst>
        </pc:spChg>
        <pc:spChg chg="mod">
          <ac:chgData name="Nicole" userId="c5537a2c55a204da" providerId="OrgId" clId="{1AF1C4C0-04D9-459B-81F1-8AEC4FD6C75B}" dt="2020-11-22T00:13:56.477" v="852" actId="20577"/>
          <ac:spMkLst>
            <pc:docMk/>
            <pc:sldMk cId="1935472696" sldId="294"/>
            <ac:spMk id="3" creationId="{83A7DB05-647D-48C6-A8C5-B20DF7ADB511}"/>
          </ac:spMkLst>
        </pc:spChg>
        <pc:picChg chg="add mod">
          <ac:chgData name="Nicole" userId="c5537a2c55a204da" providerId="OrgId" clId="{1AF1C4C0-04D9-459B-81F1-8AEC4FD6C75B}" dt="2020-11-22T00:25:41.656" v="1050" actId="931"/>
          <ac:picMkLst>
            <pc:docMk/>
            <pc:sldMk cId="1935472696" sldId="294"/>
            <ac:picMk id="5" creationId="{C98830CF-8690-472E-AF73-E7CB68070910}"/>
          </ac:picMkLst>
        </pc:picChg>
      </pc:sldChg>
      <pc:sldChg chg="addSp delSp modSp add">
        <pc:chgData name="Nicole" userId="c5537a2c55a204da" providerId="OrgId" clId="{1AF1C4C0-04D9-459B-81F1-8AEC4FD6C75B}" dt="2020-11-22T00:20:18.801" v="969" actId="20577"/>
        <pc:sldMkLst>
          <pc:docMk/>
          <pc:sldMk cId="1103689140" sldId="295"/>
        </pc:sldMkLst>
        <pc:spChg chg="add del">
          <ac:chgData name="Nicole" userId="c5537a2c55a204da" providerId="OrgId" clId="{1AF1C4C0-04D9-459B-81F1-8AEC4FD6C75B}" dt="2020-11-22T00:15:23.036" v="862" actId="931"/>
          <ac:spMkLst>
            <pc:docMk/>
            <pc:sldMk cId="1103689140" sldId="295"/>
            <ac:spMk id="2" creationId="{5A200EA6-0ADD-4BB5-90E8-12D914F277AF}"/>
          </ac:spMkLst>
        </pc:spChg>
        <pc:spChg chg="mod">
          <ac:chgData name="Nicole" userId="c5537a2c55a204da" providerId="OrgId" clId="{1AF1C4C0-04D9-459B-81F1-8AEC4FD6C75B}" dt="2020-11-22T00:20:18.801" v="969" actId="20577"/>
          <ac:spMkLst>
            <pc:docMk/>
            <pc:sldMk cId="1103689140" sldId="295"/>
            <ac:spMk id="3" creationId="{C0ACB6B6-D892-4ABA-9EC2-C745455225EF}"/>
          </ac:spMkLst>
        </pc:spChg>
        <pc:picChg chg="add del mod">
          <ac:chgData name="Nicole" userId="c5537a2c55a204da" providerId="OrgId" clId="{1AF1C4C0-04D9-459B-81F1-8AEC4FD6C75B}" dt="2020-11-22T00:15:18.552" v="861" actId="931"/>
          <ac:picMkLst>
            <pc:docMk/>
            <pc:sldMk cId="1103689140" sldId="295"/>
            <ac:picMk id="5" creationId="{0EBADF9C-14B5-4A38-ACDA-023AA2A839BA}"/>
          </ac:picMkLst>
        </pc:picChg>
        <pc:picChg chg="add mod">
          <ac:chgData name="Nicole" userId="c5537a2c55a204da" providerId="OrgId" clId="{1AF1C4C0-04D9-459B-81F1-8AEC4FD6C75B}" dt="2020-11-22T00:15:23.036" v="862" actId="931"/>
          <ac:picMkLst>
            <pc:docMk/>
            <pc:sldMk cId="1103689140" sldId="295"/>
            <ac:picMk id="7" creationId="{855D3FB2-B439-4232-9B1E-6ECB3E46496D}"/>
          </ac:picMkLst>
        </pc:picChg>
      </pc:sldChg>
      <pc:sldChg chg="addSp delSp modSp add">
        <pc:chgData name="Nicole" userId="c5537a2c55a204da" providerId="OrgId" clId="{1AF1C4C0-04D9-459B-81F1-8AEC4FD6C75B}" dt="2020-11-22T00:25:27.784" v="1049" actId="931"/>
        <pc:sldMkLst>
          <pc:docMk/>
          <pc:sldMk cId="4284293906" sldId="296"/>
        </pc:sldMkLst>
        <pc:spChg chg="del">
          <ac:chgData name="Nicole" userId="c5537a2c55a204da" providerId="OrgId" clId="{1AF1C4C0-04D9-459B-81F1-8AEC4FD6C75B}" dt="2020-11-22T00:25:27.784" v="1049" actId="931"/>
          <ac:spMkLst>
            <pc:docMk/>
            <pc:sldMk cId="4284293906" sldId="296"/>
            <ac:spMk id="2" creationId="{86FA5CA8-FBDC-494C-867C-512085249B76}"/>
          </ac:spMkLst>
        </pc:spChg>
        <pc:spChg chg="mod">
          <ac:chgData name="Nicole" userId="c5537a2c55a204da" providerId="OrgId" clId="{1AF1C4C0-04D9-459B-81F1-8AEC4FD6C75B}" dt="2020-11-22T00:22:46.033" v="1017" actId="20577"/>
          <ac:spMkLst>
            <pc:docMk/>
            <pc:sldMk cId="4284293906" sldId="296"/>
            <ac:spMk id="3" creationId="{4907C1CA-877D-423A-A90B-3E820F30A399}"/>
          </ac:spMkLst>
        </pc:spChg>
        <pc:picChg chg="add mod">
          <ac:chgData name="Nicole" userId="c5537a2c55a204da" providerId="OrgId" clId="{1AF1C4C0-04D9-459B-81F1-8AEC4FD6C75B}" dt="2020-11-22T00:25:27.784" v="1049" actId="931"/>
          <ac:picMkLst>
            <pc:docMk/>
            <pc:sldMk cId="4284293906" sldId="296"/>
            <ac:picMk id="5" creationId="{9876BFD2-328E-4795-AADE-EF5BCB4F412F}"/>
          </ac:picMkLst>
        </pc:picChg>
      </pc:sldChg>
      <pc:sldChg chg="addSp modSp add">
        <pc:chgData name="Nicole" userId="c5537a2c55a204da" providerId="OrgId" clId="{1AF1C4C0-04D9-459B-81F1-8AEC4FD6C75B}" dt="2020-11-22T00:29:59.972" v="1189" actId="14100"/>
        <pc:sldMkLst>
          <pc:docMk/>
          <pc:sldMk cId="2311574350" sldId="297"/>
        </pc:sldMkLst>
        <pc:spChg chg="mod">
          <ac:chgData name="Nicole" userId="c5537a2c55a204da" providerId="OrgId" clId="{1AF1C4C0-04D9-459B-81F1-8AEC4FD6C75B}" dt="2020-11-22T00:27:42.069" v="1174" actId="20577"/>
          <ac:spMkLst>
            <pc:docMk/>
            <pc:sldMk cId="2311574350" sldId="297"/>
            <ac:spMk id="3" creationId="{4907C1CA-877D-423A-A90B-3E820F30A399}"/>
          </ac:spMkLst>
        </pc:spChg>
        <pc:picChg chg="add mod">
          <ac:chgData name="Nicole" userId="c5537a2c55a204da" providerId="OrgId" clId="{1AF1C4C0-04D9-459B-81F1-8AEC4FD6C75B}" dt="2020-11-22T00:29:56.932" v="1188" actId="14100"/>
          <ac:picMkLst>
            <pc:docMk/>
            <pc:sldMk cId="2311574350" sldId="297"/>
            <ac:picMk id="4" creationId="{6C8D6132-5B59-4037-92DA-214AB074940A}"/>
          </ac:picMkLst>
        </pc:picChg>
        <pc:picChg chg="mod modCrop">
          <ac:chgData name="Nicole" userId="c5537a2c55a204da" providerId="OrgId" clId="{1AF1C4C0-04D9-459B-81F1-8AEC4FD6C75B}" dt="2020-11-22T00:29:59.972" v="1189" actId="14100"/>
          <ac:picMkLst>
            <pc:docMk/>
            <pc:sldMk cId="2311574350" sldId="297"/>
            <ac:picMk id="5" creationId="{9876BFD2-328E-4795-AADE-EF5BCB4F412F}"/>
          </ac:picMkLst>
        </pc:picChg>
      </pc:sldChg>
      <pc:sldMasterChg chg="delSldLayout modSldLayout">
        <pc:chgData name="Nicole" userId="c5537a2c55a204da" providerId="OrgId" clId="{1AF1C4C0-04D9-459B-81F1-8AEC4FD6C75B}" dt="2020-11-22T00:23:22.904" v="1019"/>
        <pc:sldMasterMkLst>
          <pc:docMk/>
          <pc:sldMasterMk cId="0" sldId="2147483653"/>
        </pc:sldMasterMkLst>
        <pc:sldLayoutChg chg="addSp delSp modSp">
          <pc:chgData name="Nicole" userId="c5537a2c55a204da" providerId="OrgId" clId="{1AF1C4C0-04D9-459B-81F1-8AEC4FD6C75B}" dt="2020-11-21T23:46:49.147" v="678" actId="11529"/>
          <pc:sldLayoutMkLst>
            <pc:docMk/>
            <pc:sldMasterMk cId="0" sldId="2147483653"/>
            <pc:sldLayoutMk cId="444356675" sldId="2147483654"/>
          </pc:sldLayoutMkLst>
          <pc:spChg chg="add del mod">
            <ac:chgData name="Nicole" userId="c5537a2c55a204da" providerId="OrgId" clId="{1AF1C4C0-04D9-459B-81F1-8AEC4FD6C75B}" dt="2020-11-21T23:45:38.133" v="672" actId="1076"/>
            <ac:spMkLst>
              <pc:docMk/>
              <pc:sldMasterMk cId="0" sldId="2147483653"/>
              <pc:sldLayoutMk cId="444356675" sldId="2147483654"/>
              <ac:spMk id="2" creationId="{EABE077D-7F30-43A7-B9F1-4AA7B61EB977}"/>
            </ac:spMkLst>
          </pc:spChg>
          <pc:spChg chg="add del mod">
            <ac:chgData name="Nicole" userId="c5537a2c55a204da" providerId="OrgId" clId="{1AF1C4C0-04D9-459B-81F1-8AEC4FD6C75B}" dt="2020-11-21T23:45:38.133" v="672" actId="1076"/>
            <ac:spMkLst>
              <pc:docMk/>
              <pc:sldMasterMk cId="0" sldId="2147483653"/>
              <pc:sldLayoutMk cId="444356675" sldId="2147483654"/>
              <ac:spMk id="4" creationId="{E10B4B87-59EA-40B7-9F51-ACA2150BD7A5}"/>
            </ac:spMkLst>
          </pc:spChg>
          <pc:spChg chg="add del mod">
            <ac:chgData name="Nicole" userId="c5537a2c55a204da" providerId="OrgId" clId="{1AF1C4C0-04D9-459B-81F1-8AEC4FD6C75B}" dt="2020-11-21T23:45:42.244" v="673" actId="478"/>
            <ac:spMkLst>
              <pc:docMk/>
              <pc:sldMasterMk cId="0" sldId="2147483653"/>
              <pc:sldLayoutMk cId="444356675" sldId="2147483654"/>
              <ac:spMk id="5" creationId="{A2E5C0EE-87E9-4E97-B60E-44CC83FB1AF4}"/>
            </ac:spMkLst>
          </pc:spChg>
          <pc:spChg chg="add del">
            <ac:chgData name="Nicole" userId="c5537a2c55a204da" providerId="OrgId" clId="{1AF1C4C0-04D9-459B-81F1-8AEC4FD6C75B}" dt="2020-11-21T23:46:49.147" v="678" actId="11529"/>
            <ac:spMkLst>
              <pc:docMk/>
              <pc:sldMasterMk cId="0" sldId="2147483653"/>
              <pc:sldLayoutMk cId="444356675" sldId="2147483654"/>
              <ac:spMk id="7" creationId="{5B046963-E469-4703-85F7-F09E64DACFA1}"/>
            </ac:spMkLst>
          </pc:spChg>
          <pc:spChg chg="add mod">
            <ac:chgData name="Nicole" userId="c5537a2c55a204da" providerId="OrgId" clId="{1AF1C4C0-04D9-459B-81F1-8AEC4FD6C75B}" dt="2020-11-21T23:46:49.147" v="678" actId="11529"/>
            <ac:spMkLst>
              <pc:docMk/>
              <pc:sldMasterMk cId="0" sldId="2147483653"/>
              <pc:sldLayoutMk cId="444356675" sldId="2147483654"/>
              <ac:spMk id="8" creationId="{B55E2FF6-F22D-4C00-812A-CA9C39B37A4F}"/>
            </ac:spMkLst>
          </pc:spChg>
          <pc:picChg chg="add del mod">
            <ac:chgData name="Nicole" userId="c5537a2c55a204da" providerId="OrgId" clId="{1AF1C4C0-04D9-459B-81F1-8AEC4FD6C75B}" dt="2020-11-21T23:46:32.004" v="677" actId="478"/>
            <ac:picMkLst>
              <pc:docMk/>
              <pc:sldMasterMk cId="0" sldId="2147483653"/>
              <pc:sldLayoutMk cId="444356675" sldId="2147483654"/>
              <ac:picMk id="3" creationId="{FA49259C-A782-4188-895D-23F82487DFC2}"/>
            </ac:picMkLst>
          </pc:picChg>
          <pc:picChg chg="add del mod">
            <ac:chgData name="Nicole" userId="c5537a2c55a204da" providerId="OrgId" clId="{1AF1C4C0-04D9-459B-81F1-8AEC4FD6C75B}" dt="2020-11-21T23:46:08.121" v="676" actId="1076"/>
            <ac:picMkLst>
              <pc:docMk/>
              <pc:sldMasterMk cId="0" sldId="2147483653"/>
              <pc:sldLayoutMk cId="444356675" sldId="2147483654"/>
              <ac:picMk id="6" creationId="{8D0468F1-DB78-4D7D-A99A-324D33F3A930}"/>
            </ac:picMkLst>
          </pc:picChg>
        </pc:sldLayoutChg>
        <pc:sldLayoutChg chg="addSp modSp">
          <pc:chgData name="Nicole" userId="c5537a2c55a204da" providerId="OrgId" clId="{1AF1C4C0-04D9-459B-81F1-8AEC4FD6C75B}" dt="2020-11-21T23:53:16.313" v="733" actId="14100"/>
          <pc:sldLayoutMkLst>
            <pc:docMk/>
            <pc:sldMasterMk cId="0" sldId="2147483653"/>
            <pc:sldLayoutMk cId="3917929998" sldId="2147483658"/>
          </pc:sldLayoutMkLst>
          <pc:spChg chg="mod">
            <ac:chgData name="Nicole" userId="c5537a2c55a204da" providerId="OrgId" clId="{1AF1C4C0-04D9-459B-81F1-8AEC4FD6C75B}" dt="2020-11-21T23:53:09.361" v="732" actId="14100"/>
            <ac:spMkLst>
              <pc:docMk/>
              <pc:sldMasterMk cId="0" sldId="2147483653"/>
              <pc:sldLayoutMk cId="3917929998" sldId="2147483658"/>
              <ac:spMk id="5" creationId="{64B19AB4-795D-4D4F-935C-45C27EC53DFC}"/>
            </ac:spMkLst>
          </pc:spChg>
          <pc:spChg chg="mod">
            <ac:chgData name="Nicole" userId="c5537a2c55a204da" providerId="OrgId" clId="{1AF1C4C0-04D9-459B-81F1-8AEC4FD6C75B}" dt="2020-11-21T23:53:16.313" v="733" actId="14100"/>
            <ac:spMkLst>
              <pc:docMk/>
              <pc:sldMasterMk cId="0" sldId="2147483653"/>
              <pc:sldLayoutMk cId="3917929998" sldId="2147483658"/>
              <ac:spMk id="7" creationId="{CDFD77B1-E272-47C7-B79C-01F491566CB6}"/>
            </ac:spMkLst>
          </pc:spChg>
          <pc:picChg chg="add">
            <ac:chgData name="Nicole" userId="c5537a2c55a204da" providerId="OrgId" clId="{1AF1C4C0-04D9-459B-81F1-8AEC4FD6C75B}" dt="2020-11-21T23:52:53.607" v="730"/>
            <ac:picMkLst>
              <pc:docMk/>
              <pc:sldMasterMk cId="0" sldId="2147483653"/>
              <pc:sldLayoutMk cId="3917929998" sldId="2147483658"/>
              <ac:picMk id="6" creationId="{A3E9AC5F-106F-4D57-85D1-99E75D234637}"/>
            </ac:picMkLst>
          </pc:picChg>
        </pc:sldLayoutChg>
        <pc:sldLayoutChg chg="addSp delSp modSp">
          <pc:chgData name="Nicole" userId="c5537a2c55a204da" providerId="OrgId" clId="{1AF1C4C0-04D9-459B-81F1-8AEC4FD6C75B}" dt="2020-11-22T00:04:42.076" v="786"/>
          <pc:sldLayoutMkLst>
            <pc:docMk/>
            <pc:sldMasterMk cId="0" sldId="2147483653"/>
            <pc:sldLayoutMk cId="1364800550" sldId="2147483659"/>
          </pc:sldLayoutMkLst>
          <pc:spChg chg="del">
            <ac:chgData name="Nicole" userId="c5537a2c55a204da" providerId="OrgId" clId="{1AF1C4C0-04D9-459B-81F1-8AEC4FD6C75B}" dt="2020-11-22T00:01:41.232" v="763" actId="478"/>
            <ac:spMkLst>
              <pc:docMk/>
              <pc:sldMasterMk cId="0" sldId="2147483653"/>
              <pc:sldLayoutMk cId="1364800550" sldId="2147483659"/>
              <ac:spMk id="2" creationId="{315C4BFA-FB1D-48C7-9B57-A4A8D5FA4517}"/>
            </ac:spMkLst>
          </pc:spChg>
          <pc:spChg chg="add del">
            <ac:chgData name="Nicole" userId="c5537a2c55a204da" providerId="OrgId" clId="{1AF1C4C0-04D9-459B-81F1-8AEC4FD6C75B}" dt="2020-11-22T00:02:38.163" v="771" actId="478"/>
            <ac:spMkLst>
              <pc:docMk/>
              <pc:sldMasterMk cId="0" sldId="2147483653"/>
              <pc:sldLayoutMk cId="1364800550" sldId="2147483659"/>
              <ac:spMk id="3" creationId="{A3A0FA45-F7DA-4507-9243-EE5C40782758}"/>
            </ac:spMkLst>
          </pc:spChg>
          <pc:spChg chg="add del">
            <ac:chgData name="Nicole" userId="c5537a2c55a204da" providerId="OrgId" clId="{1AF1C4C0-04D9-459B-81F1-8AEC4FD6C75B}" dt="2020-11-22T00:02:17.299" v="768" actId="478"/>
            <ac:spMkLst>
              <pc:docMk/>
              <pc:sldMasterMk cId="0" sldId="2147483653"/>
              <pc:sldLayoutMk cId="1364800550" sldId="2147483659"/>
              <ac:spMk id="5" creationId="{C120B4E4-86D8-426A-8457-ABE52D4E38F7}"/>
            </ac:spMkLst>
          </pc:spChg>
          <pc:spChg chg="add del">
            <ac:chgData name="Nicole" userId="c5537a2c55a204da" providerId="OrgId" clId="{1AF1C4C0-04D9-459B-81F1-8AEC4FD6C75B}" dt="2020-11-22T00:02:34.107" v="769" actId="11529"/>
            <ac:spMkLst>
              <pc:docMk/>
              <pc:sldMasterMk cId="0" sldId="2147483653"/>
              <pc:sldLayoutMk cId="1364800550" sldId="2147483659"/>
              <ac:spMk id="7" creationId="{BF9AE61A-C205-4583-8E5C-5429FC80EC75}"/>
            </ac:spMkLst>
          </pc:spChg>
          <pc:spChg chg="add mod ord">
            <ac:chgData name="Nicole" userId="c5537a2c55a204da" providerId="OrgId" clId="{1AF1C4C0-04D9-459B-81F1-8AEC4FD6C75B}" dt="2020-11-22T00:03:58.649" v="781" actId="167"/>
            <ac:spMkLst>
              <pc:docMk/>
              <pc:sldMasterMk cId="0" sldId="2147483653"/>
              <pc:sldLayoutMk cId="1364800550" sldId="2147483659"/>
              <ac:spMk id="8" creationId="{EBE3667E-0EB5-4A50-BF3B-602E07F52A82}"/>
            </ac:spMkLst>
          </pc:spChg>
          <pc:picChg chg="add del ord">
            <ac:chgData name="Nicole" userId="c5537a2c55a204da" providerId="OrgId" clId="{1AF1C4C0-04D9-459B-81F1-8AEC4FD6C75B}" dt="2020-11-22T00:04:42.076" v="786"/>
            <ac:picMkLst>
              <pc:docMk/>
              <pc:sldMasterMk cId="0" sldId="2147483653"/>
              <pc:sldLayoutMk cId="1364800550" sldId="2147483659"/>
              <ac:picMk id="4" creationId="{E7681658-223A-43D4-9952-79F5AFEFB821}"/>
            </ac:picMkLst>
          </pc:picChg>
          <pc:picChg chg="add">
            <ac:chgData name="Nicole" userId="c5537a2c55a204da" providerId="OrgId" clId="{1AF1C4C0-04D9-459B-81F1-8AEC4FD6C75B}" dt="2020-11-22T00:01:48.983" v="765"/>
            <ac:picMkLst>
              <pc:docMk/>
              <pc:sldMasterMk cId="0" sldId="2147483653"/>
              <pc:sldLayoutMk cId="1364800550" sldId="2147483659"/>
              <ac:picMk id="6" creationId="{3408E3B2-AAE1-4B45-A329-E4F592BD82A1}"/>
            </ac:picMkLst>
          </pc:picChg>
        </pc:sldLayoutChg>
        <pc:sldLayoutChg chg="modSp">
          <pc:chgData name="Nicole" userId="c5537a2c55a204da" providerId="OrgId" clId="{1AF1C4C0-04D9-459B-81F1-8AEC4FD6C75B}" dt="2020-11-22T00:10:44.123" v="835" actId="14100"/>
          <pc:sldLayoutMkLst>
            <pc:docMk/>
            <pc:sldMasterMk cId="0" sldId="2147483653"/>
            <pc:sldLayoutMk cId="1491296828" sldId="2147483660"/>
          </pc:sldLayoutMkLst>
          <pc:picChg chg="mod">
            <ac:chgData name="Nicole" userId="c5537a2c55a204da" providerId="OrgId" clId="{1AF1C4C0-04D9-459B-81F1-8AEC4FD6C75B}" dt="2020-11-22T00:10:44.123" v="835" actId="14100"/>
            <ac:picMkLst>
              <pc:docMk/>
              <pc:sldMasterMk cId="0" sldId="2147483653"/>
              <pc:sldLayoutMk cId="1491296828" sldId="2147483660"/>
              <ac:picMk id="6" creationId="{A3E9AC5F-106F-4D57-85D1-99E75D234637}"/>
            </ac:picMkLst>
          </pc:picChg>
        </pc:sldLayoutChg>
        <pc:sldLayoutChg chg="modSp">
          <pc:chgData name="Nicole" userId="c5537a2c55a204da" providerId="OrgId" clId="{1AF1C4C0-04D9-459B-81F1-8AEC4FD6C75B}" dt="2020-11-22T00:11:13.955" v="837" actId="14100"/>
          <pc:sldLayoutMkLst>
            <pc:docMk/>
            <pc:sldMasterMk cId="0" sldId="2147483653"/>
            <pc:sldLayoutMk cId="1744736251" sldId="2147483661"/>
          </pc:sldLayoutMkLst>
          <pc:picChg chg="mod">
            <ac:chgData name="Nicole" userId="c5537a2c55a204da" providerId="OrgId" clId="{1AF1C4C0-04D9-459B-81F1-8AEC4FD6C75B}" dt="2020-11-22T00:11:13.955" v="837" actId="14100"/>
            <ac:picMkLst>
              <pc:docMk/>
              <pc:sldMasterMk cId="0" sldId="2147483653"/>
              <pc:sldLayoutMk cId="1744736251" sldId="2147483661"/>
              <ac:picMk id="6" creationId="{8D0468F1-DB78-4D7D-A99A-324D33F3A930}"/>
            </ac:picMkLst>
          </pc:picChg>
        </pc:sldLayoutChg>
        <pc:sldLayoutChg chg="addSp delSp">
          <pc:chgData name="Nicole" userId="c5537a2c55a204da" providerId="OrgId" clId="{1AF1C4C0-04D9-459B-81F1-8AEC4FD6C75B}" dt="2020-11-22T00:23:22.904" v="1019"/>
          <pc:sldLayoutMkLst>
            <pc:docMk/>
            <pc:sldMasterMk cId="0" sldId="2147483653"/>
            <pc:sldLayoutMk cId="1462807109" sldId="2147483662"/>
          </pc:sldLayoutMkLst>
          <pc:picChg chg="add">
            <ac:chgData name="Nicole" userId="c5537a2c55a204da" providerId="OrgId" clId="{1AF1C4C0-04D9-459B-81F1-8AEC4FD6C75B}" dt="2020-11-22T00:23:22.904" v="1019"/>
            <ac:picMkLst>
              <pc:docMk/>
              <pc:sldMasterMk cId="0" sldId="2147483653"/>
              <pc:sldLayoutMk cId="1462807109" sldId="2147483662"/>
              <ac:picMk id="4" creationId="{476D5C14-5DC1-46C3-8061-C5B4419F4C0C}"/>
            </ac:picMkLst>
          </pc:picChg>
          <pc:picChg chg="del">
            <ac:chgData name="Nicole" userId="c5537a2c55a204da" providerId="OrgId" clId="{1AF1C4C0-04D9-459B-81F1-8AEC4FD6C75B}" dt="2020-11-22T00:23:22.454" v="1018" actId="478"/>
            <ac:picMkLst>
              <pc:docMk/>
              <pc:sldMasterMk cId="0" sldId="2147483653"/>
              <pc:sldLayoutMk cId="1462807109" sldId="2147483662"/>
              <ac:picMk id="6" creationId="{3408E3B2-AAE1-4B45-A329-E4F592BD82A1}"/>
            </ac:picMkLst>
          </pc:picChg>
        </pc:sldLayoutChg>
      </pc:sldMasterChg>
    </pc:docChg>
  </pc:docChgLst>
  <pc:docChgLst>
    <pc:chgData name="Nicole Dobrohotoff" userId="S::nicoled@caritas.org.au::2dc4cf58-dc7e-422a-950b-38460c74cb76" providerId="AD" clId="Web-{5BFF3260-F8DF-4DFA-9459-E73FAFD6D015}"/>
    <pc:docChg chg="modSld">
      <pc:chgData name="Nicole Dobrohotoff" userId="S::nicoled@caritas.org.au::2dc4cf58-dc7e-422a-950b-38460c74cb76" providerId="AD" clId="Web-{5BFF3260-F8DF-4DFA-9459-E73FAFD6D015}" dt="2020-12-09T01:29:07.565" v="0" actId="1076"/>
      <pc:docMkLst>
        <pc:docMk/>
      </pc:docMkLst>
      <pc:sldChg chg="modSp">
        <pc:chgData name="Nicole Dobrohotoff" userId="S::nicoled@caritas.org.au::2dc4cf58-dc7e-422a-950b-38460c74cb76" providerId="AD" clId="Web-{5BFF3260-F8DF-4DFA-9459-E73FAFD6D015}" dt="2020-12-09T01:29:07.565" v="0" actId="1076"/>
        <pc:sldMkLst>
          <pc:docMk/>
          <pc:sldMk cId="2454947009" sldId="275"/>
        </pc:sldMkLst>
        <pc:picChg chg="mod">
          <ac:chgData name="Nicole Dobrohotoff" userId="S::nicoled@caritas.org.au::2dc4cf58-dc7e-422a-950b-38460c74cb76" providerId="AD" clId="Web-{5BFF3260-F8DF-4DFA-9459-E73FAFD6D015}" dt="2020-12-09T01:29:07.565" v="0" actId="1076"/>
          <ac:picMkLst>
            <pc:docMk/>
            <pc:sldMk cId="2454947009" sldId="275"/>
            <ac:picMk id="3" creationId="{658618B9-6889-48B0-97AB-F97F25D47876}"/>
          </ac:picMkLst>
        </pc:picChg>
      </pc:sldChg>
    </pc:docChg>
  </pc:docChgLst>
  <pc:docChgLst>
    <pc:chgData name="Nicole Dobrohotoff" userId="S::nicoled@caritas.org.au::2dc4cf58-dc7e-422a-950b-38460c74cb76" providerId="AD" clId="Web-{232F333C-3A1D-40AE-A9DF-3307DE74F379}"/>
    <pc:docChg chg="modSld">
      <pc:chgData name="Nicole Dobrohotoff" userId="S::nicoled@caritas.org.au::2dc4cf58-dc7e-422a-950b-38460c74cb76" providerId="AD" clId="Web-{232F333C-3A1D-40AE-A9DF-3307DE74F379}" dt="2020-11-30T04:40:31.493" v="2" actId="20577"/>
      <pc:docMkLst>
        <pc:docMk/>
      </pc:docMkLst>
      <pc:sldChg chg="modSp">
        <pc:chgData name="Nicole Dobrohotoff" userId="S::nicoled@caritas.org.au::2dc4cf58-dc7e-422a-950b-38460c74cb76" providerId="AD" clId="Web-{232F333C-3A1D-40AE-A9DF-3307DE74F379}" dt="2020-11-30T04:40:31.493" v="2" actId="20577"/>
        <pc:sldMkLst>
          <pc:docMk/>
          <pc:sldMk cId="1289074858" sldId="283"/>
        </pc:sldMkLst>
        <pc:spChg chg="mod">
          <ac:chgData name="Nicole Dobrohotoff" userId="S::nicoled@caritas.org.au::2dc4cf58-dc7e-422a-950b-38460c74cb76" providerId="AD" clId="Web-{232F333C-3A1D-40AE-A9DF-3307DE74F379}" dt="2020-11-30T04:40:31.493" v="2" actId="20577"/>
          <ac:spMkLst>
            <pc:docMk/>
            <pc:sldMk cId="1289074858" sldId="283"/>
            <ac:spMk id="3" creationId="{DEF934BD-0FD9-435D-941C-81B0667B4D6D}"/>
          </ac:spMkLst>
        </pc:spChg>
      </pc:sldChg>
    </pc:docChg>
  </pc:docChgLst>
  <pc:docChgLst>
    <pc:chgData name="Nicole Dobrohotoff" userId="S::nicoled@caritas.org.au::2dc4cf58-dc7e-422a-950b-38460c74cb76" providerId="AD" clId="Web-{2D8BE726-2EB4-465B-B3E3-DB2CF6A0D840}"/>
    <pc:docChg chg="modSld">
      <pc:chgData name="Nicole Dobrohotoff" userId="S::nicoled@caritas.org.au::2dc4cf58-dc7e-422a-950b-38460c74cb76" providerId="AD" clId="Web-{2D8BE726-2EB4-465B-B3E3-DB2CF6A0D840}" dt="2020-12-10T01:19:02.034" v="0" actId="20577"/>
      <pc:docMkLst>
        <pc:docMk/>
      </pc:docMkLst>
      <pc:sldChg chg="modSp">
        <pc:chgData name="Nicole Dobrohotoff" userId="S::nicoled@caritas.org.au::2dc4cf58-dc7e-422a-950b-38460c74cb76" providerId="AD" clId="Web-{2D8BE726-2EB4-465B-B3E3-DB2CF6A0D840}" dt="2020-12-10T01:19:02.034" v="0" actId="20577"/>
        <pc:sldMkLst>
          <pc:docMk/>
          <pc:sldMk cId="158703886" sldId="301"/>
        </pc:sldMkLst>
        <pc:spChg chg="mod">
          <ac:chgData name="Nicole Dobrohotoff" userId="S::nicoled@caritas.org.au::2dc4cf58-dc7e-422a-950b-38460c74cb76" providerId="AD" clId="Web-{2D8BE726-2EB4-465B-B3E3-DB2CF6A0D840}" dt="2020-12-10T01:19:02.034" v="0" actId="20577"/>
          <ac:spMkLst>
            <pc:docMk/>
            <pc:sldMk cId="158703886" sldId="301"/>
            <ac:spMk id="2" creationId="{A347C35F-3C7F-42F3-A279-088D0FC856B4}"/>
          </ac:spMkLst>
        </pc:spChg>
      </pc:sldChg>
    </pc:docChg>
  </pc:docChgLst>
  <pc:docChgLst>
    <pc:chgData name="Sarah Latif" userId="baaf8b04-c794-4b3b-a150-e50428ae2701" providerId="ADAL" clId="{C24AF66B-7122-4422-8B2E-3AAE5BC5A069}"/>
    <pc:docChg chg="custSel modSld">
      <pc:chgData name="Sarah Latif" userId="baaf8b04-c794-4b3b-a150-e50428ae2701" providerId="ADAL" clId="{C24AF66B-7122-4422-8B2E-3AAE5BC5A069}" dt="2020-12-07T02:48:43.487" v="26" actId="1076"/>
      <pc:docMkLst>
        <pc:docMk/>
      </pc:docMkLst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967BA183-F4DC-40F8-B015-FC5874872B1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5D815B-5F31-4440-8E35-D92A932979F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9963C58-5193-4222-B70C-2CDD238CD988}" type="datetimeFigureOut">
              <a:rPr lang="en-US"/>
              <a:pPr>
                <a:defRPr/>
              </a:pPr>
              <a:t>12/14/2020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9D9CBE-946E-4473-B55E-332B47170AF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E57A8B-4066-41E7-8F6C-E7D85D0B3EB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3DB8CDBB-7701-4B40-BD3C-F13E3AD0009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4666094-A60E-4C05-95A8-B45DAB07C1D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6395CF-CF0A-43C1-BFE9-FEFB43BDB030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9F6C29A-DDB6-415B-9052-020E36480051}" type="datetimeFigureOut">
              <a:rPr lang="en-US"/>
              <a:pPr>
                <a:defRPr/>
              </a:pPr>
              <a:t>12/14/2020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65B1AFF2-6DD0-4626-8549-16388A2F9AC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84FD195A-84CD-4BA7-B796-DE99B2A2A8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D6DAB1-91A2-447B-951C-D0008BF65B7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192235-426A-496B-997F-F238E548CC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C906C84E-761C-4675-A171-02B9E02D66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Jamila and her daughter stand outside their shelter in a refugee camp in Cox’s</a:t>
            </a:r>
          </a:p>
          <a:p>
            <a:r>
              <a:rPr lang="pt-BR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Bazar, Bangladesh. Credit: Inmanuel Biswas/Caritas Bangladesh</a:t>
            </a: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906C84E-761C-4675-A171-02B9E02D6602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354976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Arsad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(left) cultivates rice in his community in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Pandeglang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District, Indonesia</a:t>
            </a:r>
            <a:r>
              <a:rPr lang="en-AU" dirty="0"/>
              <a:t>. Photo credit: Laz </a:t>
            </a:r>
            <a:r>
              <a:rPr lang="en-AU" dirty="0" err="1"/>
              <a:t>Harfa</a:t>
            </a:r>
            <a:endParaRPr lang="en-AU" dirty="0" err="1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906C84E-761C-4675-A171-02B9E02D6602}" type="slidenum">
              <a:rPr lang="en-US" altLang="en-US" smtClean="0"/>
              <a:pPr>
                <a:defRPr/>
              </a:pPr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87361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Halima returning from collecting water from a pump near her shelter in a refugee camp in Cox's</a:t>
            </a:r>
          </a:p>
          <a:p>
            <a:r>
              <a:rPr lang="pt-BR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Bazar, Bangladesh. Photo credit: Inmanuel Biswas/Caritas Bangladesh</a:t>
            </a: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906C84E-761C-4675-A171-02B9E02D6602}" type="slidenum">
              <a:rPr lang="en-US" altLang="en-US" smtClean="0"/>
              <a:pPr>
                <a:defRPr/>
              </a:pPr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20074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Halima stands on a bridge near her shelter in a Rohingya refugee camp in Cox’s Bazar, Bangladesh.</a:t>
            </a:r>
          </a:p>
          <a:p>
            <a:r>
              <a:rPr lang="pt-BR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Photo credit: Inmanuel Biswas/Caritas Bangladesh</a:t>
            </a: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906C84E-761C-4675-A171-02B9E02D6602}" type="slidenum">
              <a:rPr lang="en-US" altLang="en-US" smtClean="0"/>
              <a:pPr>
                <a:defRPr/>
              </a:pPr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94717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906C84E-761C-4675-A171-02B9E02D6602}" type="slidenum">
              <a:rPr lang="en-US" altLang="en-US" smtClean="0"/>
              <a:pPr>
                <a:defRPr/>
              </a:pPr>
              <a:t>33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13632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906C84E-761C-4675-A171-02B9E02D6602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551517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906C84E-761C-4675-A171-02B9E02D6602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416828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Jamila (centre) joins other women in the Women Friendly Spaces project, run by Caritas Bangladesh, in a refugee camp in Cox’s Bazar, Bangladesh. Photo credit: </a:t>
            </a:r>
            <a:r>
              <a:rPr lang="en-AU" sz="1200" b="0" i="0" u="none" strike="noStrike" kern="1200" baseline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Inmanuel</a:t>
            </a:r>
            <a:r>
              <a:rPr lang="en-AU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Biswas/Caritas Bangladesh</a:t>
            </a: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906C84E-761C-4675-A171-02B9E02D6602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95982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Margret standing outside a classroom at the San Isidro Care Centre in the Solomon </a:t>
            </a:r>
            <a:r>
              <a:rPr lang="fr-FR" sz="1200" b="0" i="0" u="none" strike="noStrike" kern="1200" baseline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Islands</a:t>
            </a:r>
            <a:r>
              <a:rPr lang="fr-FR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Photo </a:t>
            </a:r>
            <a:r>
              <a:rPr lang="fr-FR" sz="1200" b="0" i="0" u="none" strike="noStrike" kern="1200" baseline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credit</a:t>
            </a:r>
            <a:r>
              <a:rPr lang="fr-FR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Neil </a:t>
            </a:r>
            <a:r>
              <a:rPr lang="fr-FR" sz="1200" b="0" i="0" u="none" strike="noStrike" kern="1200" baseline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Nuia</a:t>
            </a: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906C84E-761C-4675-A171-02B9E02D6602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80823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Margret standing in from of the new water tanks built with the support of Caritas Australia at the San Isidro Care Centre in the Solomon </a:t>
            </a:r>
            <a:r>
              <a:rPr lang="fr-FR" sz="1200" b="0" i="0" u="none" strike="noStrike" kern="1200" baseline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Islands</a:t>
            </a:r>
            <a:r>
              <a:rPr lang="fr-FR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Photo </a:t>
            </a:r>
            <a:r>
              <a:rPr lang="fr-FR" sz="1200" b="0" i="0" u="none" strike="noStrike" kern="1200" baseline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credit</a:t>
            </a:r>
            <a:r>
              <a:rPr lang="fr-FR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Neil </a:t>
            </a:r>
            <a:r>
              <a:rPr lang="fr-FR" sz="1200" b="0" i="0" u="none" strike="noStrike" kern="1200" baseline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Nuia</a:t>
            </a: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906C84E-761C-4675-A171-02B9E02D6602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38638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Oliva stands near her home in </a:t>
            </a:r>
            <a:r>
              <a:rPr lang="en-AU" sz="1200" b="0" i="0" u="none" strike="noStrike" kern="1200" baseline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Karatu</a:t>
            </a:r>
            <a:r>
              <a:rPr lang="en-AU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District, Tanzania. Photo credit: August Lucky</a:t>
            </a: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906C84E-761C-4675-A171-02B9E02D6602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45712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Oliva (second right) with other students outside the classroom of the Adults Learning Program. Photo credit: August Lucky</a:t>
            </a:r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906C84E-761C-4675-A171-02B9E02D6602}" type="slidenum">
              <a:rPr lang="en-US" altLang="en-US" smtClean="0"/>
              <a:pPr>
                <a:defRPr/>
              </a:pPr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50297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Arsad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 photographed with his neighbours in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Pandeglang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District, Indonesia. Photo </a:t>
            </a:r>
            <a:r>
              <a:rPr lang="en-AU" dirty="0"/>
              <a:t>credit: Laz</a:t>
            </a:r>
            <a:r>
              <a:rPr lang="en-AU" sz="1200" b="0" i="0" u="none" strike="noStrik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AU" sz="1200" b="0" i="0" u="none" strike="noStrik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Harfa</a:t>
            </a:r>
            <a:endParaRPr lang="en-AU" dirty="0" err="1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906C84E-761C-4675-A171-02B9E02D6602}" type="slidenum">
              <a:rPr lang="en-US" altLang="en-US" smtClean="0"/>
              <a:pPr>
                <a:defRPr/>
              </a:pPr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59450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1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8D0468F1-DB78-4D7D-A99A-324D33F3A93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69435" y="277813"/>
            <a:ext cx="10048877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55E2FF6-F22D-4C00-812A-CA9C39B37A4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408113"/>
            <a:ext cx="6096000" cy="5449887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44356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4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8D0468F1-DB78-4D7D-A99A-324D33F3A93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69441" y="277814"/>
            <a:ext cx="11922559" cy="1192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55E2FF6-F22D-4C00-812A-CA9C39B37A4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408113"/>
            <a:ext cx="6096000" cy="5449887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906295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DFD77B1-E272-47C7-B79C-01F491566CB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5463" y="1613812"/>
            <a:ext cx="5784802" cy="44069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1200"/>
              </a:spcAft>
              <a:buNone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7FD3E9F-6924-4D7B-BD88-27A6352BC4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3629" y="6250616"/>
            <a:ext cx="2009446" cy="360000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7BEB69EC-DA96-42DD-A4C7-9E3E412CF40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69441" y="277814"/>
            <a:ext cx="11922559" cy="1192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07BEF845-0D5A-46DF-A2BF-97A249AF12D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89053" y="1613812"/>
            <a:ext cx="5314022" cy="3940954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136AC6E-E959-4E30-8E48-AFB4DA47AB7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9713" y="5640324"/>
            <a:ext cx="5313362" cy="3803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448784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4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BE3667E-0EB5-4A50-BF3B-602E07F52A8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74650" y="1408113"/>
            <a:ext cx="9429750" cy="5276850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8C598B-1D32-4D71-AF9A-E2E48EB5795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69441" y="277814"/>
            <a:ext cx="11922559" cy="1192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73708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5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8D0468F1-DB78-4D7D-A99A-324D33F3A93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69443" y="277815"/>
            <a:ext cx="11424082" cy="114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55E2FF6-F22D-4C00-812A-CA9C39B37A4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408113"/>
            <a:ext cx="6096000" cy="5449887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79171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5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DFD77B1-E272-47C7-B79C-01F491566CB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5463" y="1613812"/>
            <a:ext cx="5784802" cy="44069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1200"/>
              </a:spcAft>
              <a:buNone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7FD3E9F-6924-4D7B-BD88-27A6352BC4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3629" y="6250616"/>
            <a:ext cx="2009446" cy="360000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A3763ACF-610B-4508-9D43-9DC2147A773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69443" y="277815"/>
            <a:ext cx="11424082" cy="114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B442470B-4288-4476-BDCD-C6287680529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89053" y="1613812"/>
            <a:ext cx="5314022" cy="3940954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C0DB4D9-273F-4325-879C-0ADA0DC084E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9713" y="5640324"/>
            <a:ext cx="5313362" cy="3803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210327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5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BE3667E-0EB5-4A50-BF3B-602E07F52A8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74650" y="1408113"/>
            <a:ext cx="9429750" cy="5276850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902D3571-C430-413F-A160-400BA9CC83A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69443" y="277815"/>
            <a:ext cx="11424082" cy="114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1677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6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ABE077D-7F30-43A7-B9F1-4AA7B61EB977}"/>
              </a:ext>
            </a:extLst>
          </p:cNvPr>
          <p:cNvSpPr/>
          <p:nvPr userDrawn="1"/>
        </p:nvSpPr>
        <p:spPr>
          <a:xfrm>
            <a:off x="0" y="1408113"/>
            <a:ext cx="12192000" cy="544988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TextBox 8">
            <a:extLst>
              <a:ext uri="{FF2B5EF4-FFF2-40B4-BE49-F238E27FC236}">
                <a16:creationId xmlns:a16="http://schemas.microsoft.com/office/drawing/2014/main" id="{E10B4B87-59EA-40B7-9F51-ACA2150BD7A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526588" y="4665663"/>
            <a:ext cx="2166937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600" b="1">
                <a:solidFill>
                  <a:schemeClr val="bg1"/>
                </a:solidFill>
              </a:rPr>
              <a:t>Quote here. Lorem ipsum Lorem ipsum Lorem ipsum Lorem ipsum Lorem ipsum Lorem ipsum Lorem ipsum</a:t>
            </a:r>
            <a:r>
              <a:rPr lang="en-US" altLang="en-US" sz="140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8D0468F1-DB78-4D7D-A99A-324D33F3A93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69445" y="277815"/>
            <a:ext cx="10866317" cy="1086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55E2FF6-F22D-4C00-812A-CA9C39B37A4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408113"/>
            <a:ext cx="12192000" cy="5449887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247548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DFD77B1-E272-47C7-B79C-01F491566CB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5463" y="1613812"/>
            <a:ext cx="5784802" cy="44069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1200"/>
              </a:spcAft>
              <a:buNone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7FD3E9F-6924-4D7B-BD88-27A6352BC4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3629" y="6250616"/>
            <a:ext cx="2009446" cy="360000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8EB77C23-E643-4509-9AB0-F948A7CF0AB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69445" y="277815"/>
            <a:ext cx="10866317" cy="1086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B2010578-39CD-41FA-9997-369B9C0F466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89053" y="1613812"/>
            <a:ext cx="5314022" cy="3940954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0072603C-36B0-4698-94D8-E61B4F56E0A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9713" y="5640324"/>
            <a:ext cx="5313362" cy="3803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284522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6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BE3667E-0EB5-4A50-BF3B-602E07F52A8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74650" y="1408113"/>
            <a:ext cx="9429750" cy="5276850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A29245A8-FC79-4FEA-A0B4-0038EA7D78B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69445" y="277815"/>
            <a:ext cx="10866317" cy="1086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8423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3467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1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4B19AB4-795D-4D4F-935C-45C27EC53DF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89053" y="1613812"/>
            <a:ext cx="5314022" cy="3940954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DFD77B1-E272-47C7-B79C-01F491566CB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5463" y="1613812"/>
            <a:ext cx="5784802" cy="44069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1200"/>
              </a:spcAft>
              <a:buNone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7FD3E9F-6924-4D7B-BD88-27A6352BC4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3629" y="6250616"/>
            <a:ext cx="2009446" cy="360000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A3E9AC5F-106F-4D57-85D1-99E75D23463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69435" y="277813"/>
            <a:ext cx="10048877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29F682-0FFA-415A-A76D-A4D22924A65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9713" y="5640324"/>
            <a:ext cx="5313362" cy="3803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17929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1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BE3667E-0EB5-4A50-BF3B-602E07F52A8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74650" y="1408113"/>
            <a:ext cx="9429750" cy="5276850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3408E3B2-AAE1-4B45-A329-E4F592BD82A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69435" y="277813"/>
            <a:ext cx="10048877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4800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2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8D0468F1-DB78-4D7D-A99A-324D33F3A93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69435" y="277813"/>
            <a:ext cx="11303008" cy="113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55E2FF6-F22D-4C00-812A-CA9C39B37A4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408113"/>
            <a:ext cx="6096000" cy="5449887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44736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DFD77B1-E272-47C7-B79C-01F491566CB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5463" y="1613812"/>
            <a:ext cx="5784802" cy="44069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1200"/>
              </a:spcAft>
              <a:buNone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7FD3E9F-6924-4D7B-BD88-27A6352BC4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3629" y="6250616"/>
            <a:ext cx="2009446" cy="360000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A3E9AC5F-106F-4D57-85D1-99E75D23463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69435" y="277813"/>
            <a:ext cx="11707418" cy="1170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1EE7457A-31CA-4F58-824E-E640B0A1EBF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89053" y="1613812"/>
            <a:ext cx="5314022" cy="3940954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FBBFF6DB-EBEE-4D76-8EAE-9E7D18AC518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9713" y="5640324"/>
            <a:ext cx="5313362" cy="3803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91296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2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BE3667E-0EB5-4A50-BF3B-602E07F52A8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74650" y="1408113"/>
            <a:ext cx="9429750" cy="5276850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76D5C14-5DC1-46C3-8061-C5B4419F4C0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69435" y="277813"/>
            <a:ext cx="11707418" cy="1170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2807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3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8D0468F1-DB78-4D7D-A99A-324D33F3A93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69435" y="277813"/>
            <a:ext cx="13427579" cy="1342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B55E2FF6-F22D-4C00-812A-CA9C39B37A4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408113"/>
            <a:ext cx="6096000" cy="5449887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14931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DFD77B1-E272-47C7-B79C-01F491566CB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5463" y="1613812"/>
            <a:ext cx="5784802" cy="4406900"/>
          </a:xfrm>
          <a:prstGeom prst="rect">
            <a:avLst/>
          </a:prstGeom>
        </p:spPr>
        <p:txBody>
          <a:bodyPr/>
          <a:lstStyle>
            <a:lvl1pPr marL="0" indent="0">
              <a:spcAft>
                <a:spcPts val="1200"/>
              </a:spcAft>
              <a:buNone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7FD3E9F-6924-4D7B-BD88-27A6352BC4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3629" y="6250616"/>
            <a:ext cx="2009446" cy="360000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1D107ACE-45A1-43AE-980E-329CAF0431B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69435" y="277813"/>
            <a:ext cx="13427579" cy="1342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icture Placeholder 4">
            <a:extLst>
              <a:ext uri="{FF2B5EF4-FFF2-40B4-BE49-F238E27FC236}">
                <a16:creationId xmlns:a16="http://schemas.microsoft.com/office/drawing/2014/main" id="{16B2EDF4-231E-42BB-97FA-655598F3C80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589053" y="1613812"/>
            <a:ext cx="5314022" cy="3940954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ABBDD47C-02D5-4A73-A331-3656220A69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9713" y="5640324"/>
            <a:ext cx="5313362" cy="3803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05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74905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3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EBE3667E-0EB5-4A50-BF3B-602E07F52A8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74650" y="1408113"/>
            <a:ext cx="9429750" cy="5276850"/>
          </a:xfrm>
          <a:prstGeom prst="rect">
            <a:avLst/>
          </a:prstGeom>
        </p:spPr>
        <p:txBody>
          <a:bodyPr/>
          <a:lstStyle/>
          <a:p>
            <a:endParaRPr lang="en-AU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2221E7D3-C295-4A93-A768-CDBDC1EC437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69435" y="277813"/>
            <a:ext cx="13427579" cy="1342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6479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7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8" r:id="rId2"/>
    <p:sldLayoutId id="2147483659" r:id="rId3"/>
    <p:sldLayoutId id="2147483661" r:id="rId4"/>
    <p:sldLayoutId id="2147483660" r:id="rId5"/>
    <p:sldLayoutId id="2147483662" r:id="rId6"/>
    <p:sldLayoutId id="2147483663" r:id="rId7"/>
    <p:sldLayoutId id="2147483664" r:id="rId8"/>
    <p:sldLayoutId id="2147483671" r:id="rId9"/>
    <p:sldLayoutId id="2147483665" r:id="rId10"/>
    <p:sldLayoutId id="2147483666" r:id="rId11"/>
    <p:sldLayoutId id="2147483672" r:id="rId12"/>
    <p:sldLayoutId id="2147483667" r:id="rId13"/>
    <p:sldLayoutId id="2147483668" r:id="rId14"/>
    <p:sldLayoutId id="2147483673" r:id="rId15"/>
    <p:sldLayoutId id="2147483669" r:id="rId16"/>
    <p:sldLayoutId id="2147483670" r:id="rId17"/>
    <p:sldLayoutId id="2147483674" r:id="rId18"/>
    <p:sldLayoutId id="2147483656" r:id="rId19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1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10" Type="http://schemas.openxmlformats.org/officeDocument/2006/relationships/image" Target="../media/image65.png"/><Relationship Id="rId4" Type="http://schemas.openxmlformats.org/officeDocument/2006/relationships/image" Target="../media/image15.png"/><Relationship Id="rId9" Type="http://schemas.openxmlformats.org/officeDocument/2006/relationships/image" Target="../media/image6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8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F7918B8E-B91C-4A8C-A8B0-CD0B28EDE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08207" y="3355842"/>
            <a:ext cx="3534538" cy="973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4" descr="A person and person sitting next to a window&#10;&#10;Description automatically generated">
            <a:extLst>
              <a:ext uri="{FF2B5EF4-FFF2-40B4-BE49-F238E27FC236}">
                <a16:creationId xmlns:a16="http://schemas.microsoft.com/office/drawing/2014/main" id="{5C344EE9-6CD7-4E96-9B06-6150CF704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08207" y="1103500"/>
            <a:ext cx="3679825" cy="214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6" descr="A person standing in front of a window&#10;&#10;Description automatically generated">
            <a:extLst>
              <a:ext uri="{FF2B5EF4-FFF2-40B4-BE49-F238E27FC236}">
                <a16:creationId xmlns:a16="http://schemas.microsoft.com/office/drawing/2014/main" id="{7CB53FE1-08FB-4CAF-AF9E-97633580F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8236" y="4494202"/>
            <a:ext cx="3673476" cy="2183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8" descr="A person standing in front of a window&#10;&#10;Description automatically generated">
            <a:extLst>
              <a:ext uri="{FF2B5EF4-FFF2-40B4-BE49-F238E27FC236}">
                <a16:creationId xmlns:a16="http://schemas.microsoft.com/office/drawing/2014/main" id="{FDC3C44A-B18A-4709-831C-E970CDA0B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102" y="1981425"/>
            <a:ext cx="3671888" cy="214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10" descr="A person standing in front of a window&#10;&#10;Description automatically generated">
            <a:extLst>
              <a:ext uri="{FF2B5EF4-FFF2-40B4-BE49-F238E27FC236}">
                <a16:creationId xmlns:a16="http://schemas.microsoft.com/office/drawing/2014/main" id="{DF6F171D-D2F0-44A9-8267-B8B824EE7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3191" y="4485606"/>
            <a:ext cx="3638550" cy="214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12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E6DE3276-B78C-42D8-AEF8-08F9650B36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8237" y="1985723"/>
            <a:ext cx="3673475" cy="214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16" descr="Text&#10;&#10;Description automatically generated">
            <a:extLst>
              <a:ext uri="{FF2B5EF4-FFF2-40B4-BE49-F238E27FC236}">
                <a16:creationId xmlns:a16="http://schemas.microsoft.com/office/drawing/2014/main" id="{C917BBFC-9B8A-4967-93C7-2D03BBC68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34425" y="4491474"/>
            <a:ext cx="3196721" cy="697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8" descr="Icon&#10;&#10;Description automatically generated">
            <a:extLst>
              <a:ext uri="{FF2B5EF4-FFF2-40B4-BE49-F238E27FC236}">
                <a16:creationId xmlns:a16="http://schemas.microsoft.com/office/drawing/2014/main" id="{53FE9825-E770-458F-B1FB-AFE11CFEB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87649" y="6275081"/>
            <a:ext cx="375653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20" descr="Icon&#10;&#10;Description automatically generated">
            <a:extLst>
              <a:ext uri="{FF2B5EF4-FFF2-40B4-BE49-F238E27FC236}">
                <a16:creationId xmlns:a16="http://schemas.microsoft.com/office/drawing/2014/main" id="{3428CA86-6FFA-4598-A765-3F126A263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73555" y="5833351"/>
            <a:ext cx="371921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22" descr="Icon&#10;&#10;Description automatically generated">
            <a:extLst>
              <a:ext uri="{FF2B5EF4-FFF2-40B4-BE49-F238E27FC236}">
                <a16:creationId xmlns:a16="http://schemas.microsoft.com/office/drawing/2014/main" id="{4009E502-5B38-4C4D-A027-0919A0610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73555" y="5406174"/>
            <a:ext cx="365863" cy="3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4" name="TextBox 23">
            <a:extLst>
              <a:ext uri="{FF2B5EF4-FFF2-40B4-BE49-F238E27FC236}">
                <a16:creationId xmlns:a16="http://schemas.microsoft.com/office/drawing/2014/main" id="{1519D1C1-C954-43DB-A0D2-585240A6B6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2432" y="5465678"/>
            <a:ext cx="232251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AU" altLang="en-US" sz="1400" b="1">
                <a:solidFill>
                  <a:schemeClr val="bg1"/>
                </a:solidFill>
                <a:latin typeface="Roboto" pitchFamily="2" charset="0"/>
              </a:rPr>
              <a:t> lent.caritas.org.au</a:t>
            </a:r>
            <a:endParaRPr lang="en-AU" altLang="en-US" sz="1400">
              <a:solidFill>
                <a:schemeClr val="bg1"/>
              </a:solidFill>
              <a:latin typeface="Roboto" pitchFamily="2" charset="0"/>
            </a:endParaRPr>
          </a:p>
        </p:txBody>
      </p:sp>
      <p:sp>
        <p:nvSpPr>
          <p:cNvPr id="3085" name="TextBox 25">
            <a:extLst>
              <a:ext uri="{FF2B5EF4-FFF2-40B4-BE49-F238E27FC236}">
                <a16:creationId xmlns:a16="http://schemas.microsoft.com/office/drawing/2014/main" id="{6272AF93-FE33-4EF1-BDB1-0EDCCC189A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62432" y="5836574"/>
            <a:ext cx="16256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AU" altLang="en-US" sz="1400" b="1">
                <a:solidFill>
                  <a:schemeClr val="bg1"/>
                </a:solidFill>
                <a:latin typeface="Roboto" pitchFamily="2" charset="0"/>
              </a:rPr>
              <a:t>1800 024 413</a:t>
            </a:r>
            <a:endParaRPr lang="en-AU" altLang="en-US" sz="1400">
              <a:solidFill>
                <a:schemeClr val="bg1"/>
              </a:solidFill>
              <a:latin typeface="Roboto" pitchFamily="2" charset="0"/>
            </a:endParaRPr>
          </a:p>
        </p:txBody>
      </p:sp>
      <p:sp>
        <p:nvSpPr>
          <p:cNvPr id="3086" name="TextBox 26">
            <a:extLst>
              <a:ext uri="{FF2B5EF4-FFF2-40B4-BE49-F238E27FC236}">
                <a16:creationId xmlns:a16="http://schemas.microsoft.com/office/drawing/2014/main" id="{2A86C066-EA09-4A32-9A97-CA183A8A80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88011" y="6275081"/>
            <a:ext cx="250825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AU" altLang="en-US" sz="1400" b="1">
                <a:solidFill>
                  <a:schemeClr val="bg1"/>
                </a:solidFill>
                <a:latin typeface="Roboto" pitchFamily="2" charset="0"/>
              </a:rPr>
              <a:t>#</a:t>
            </a:r>
            <a:r>
              <a:rPr lang="en-AU" altLang="en-US" sz="1400" b="1" err="1">
                <a:solidFill>
                  <a:schemeClr val="bg1"/>
                </a:solidFill>
                <a:latin typeface="Roboto" pitchFamily="2" charset="0"/>
              </a:rPr>
              <a:t>projectcompassion</a:t>
            </a:r>
            <a:endParaRPr lang="en-AU" altLang="en-US" sz="1400">
              <a:solidFill>
                <a:schemeClr val="bg1"/>
              </a:solidFill>
              <a:latin typeface="Roboto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A1C6A2-EB6B-4253-982E-14652D3B9659}"/>
              </a:ext>
            </a:extLst>
          </p:cNvPr>
          <p:cNvSpPr txBox="1"/>
          <p:nvPr/>
        </p:nvSpPr>
        <p:spPr>
          <a:xfrm>
            <a:off x="2387471" y="1194120"/>
            <a:ext cx="4561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AU" sz="2800" b="1">
                <a:solidFill>
                  <a:schemeClr val="bg1"/>
                </a:solidFill>
                <a:latin typeface="Arial" panose="020B0604020202020204" pitchFamily="34" charset="0"/>
                <a:ea typeface="Roboto" pitchFamily="2" charset="0"/>
                <a:cs typeface="Arial" panose="020B0604020202020204" pitchFamily="34" charset="0"/>
              </a:rPr>
              <a:t>FOR PRIMARY SCHOOLS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302695-8B3E-45A4-A1CD-95FCC323C7C1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6329" y="222919"/>
            <a:ext cx="11482450" cy="1234633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A7DB05-647D-48C6-A8C5-B20DF7ADB51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/>
              <a:t>Margret teaches sign language and other skills to students who are deaf, to help them earn an income.</a:t>
            </a:r>
          </a:p>
          <a:p>
            <a:r>
              <a:rPr lang="en-AU"/>
              <a:t>Margret was born deaf, so she understands the challenges her students face.</a:t>
            </a:r>
          </a:p>
          <a:p>
            <a:endParaRPr lang="en-AU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C98830CF-8690-472E-AF73-E7CB6807091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FA475A7-E0A6-432F-8F7D-97AF4F4CEFF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AU"/>
              <a:t>Margret teaches sign language at the San Isidro Care Centre in the Solomon </a:t>
            </a:r>
            <a:r>
              <a:rPr lang="fr-FR" err="1"/>
              <a:t>Islands</a:t>
            </a:r>
            <a:r>
              <a:rPr lang="fr-FR"/>
              <a:t>.  Photo </a:t>
            </a:r>
            <a:r>
              <a:rPr lang="fr-FR" err="1"/>
              <a:t>credit</a:t>
            </a:r>
            <a:r>
              <a:rPr lang="fr-FR"/>
              <a:t>: Neil </a:t>
            </a:r>
            <a:r>
              <a:rPr lang="fr-FR" err="1"/>
              <a:t>Nuia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354726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ACB6B6-D892-4ABA-9EC2-C745455225E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The school’s small water tanks always ran out of water quickly or remained empty during the dry season. </a:t>
            </a:r>
          </a:p>
          <a:p>
            <a:r>
              <a:rPr lang="en-AU"/>
              <a:t>Caritas helped the school to install eight large water tanks, and a system to catch rainwater. </a:t>
            </a:r>
          </a:p>
          <a:p>
            <a:r>
              <a:rPr lang="en-AU"/>
              <a:t>Now they have enough water for drinking, cooking, washing and growing vegetables</a:t>
            </a:r>
            <a:r>
              <a:rPr lang="en-AU" dirty="0"/>
              <a:t> for their food</a:t>
            </a:r>
            <a:r>
              <a:rPr lang="en-AU"/>
              <a:t>.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855D3FB2-B439-4232-9B1E-6ECB3E46496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A741285-2C62-4900-B05B-916EA993B82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AU"/>
              <a:t>Some of the new water tanks installed by Caritas Australia at the San Isidro Care Centre in the Solomon Islands. Photo credit: Neil </a:t>
            </a:r>
            <a:r>
              <a:rPr lang="en-AU" err="1"/>
              <a:t>Nuia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036891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07C1CA-877D-423A-A90B-3E820F30A3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r>
              <a:rPr lang="en-AU">
                <a:latin typeface="Arial"/>
                <a:cs typeface="Arial"/>
              </a:rPr>
              <a:t>Then in April 2020, amidst COVID-19, Tropical Cyclone Harold struck</a:t>
            </a:r>
            <a:r>
              <a:rPr lang="en-AU" dirty="0">
                <a:latin typeface="Arial"/>
                <a:cs typeface="Arial"/>
              </a:rPr>
              <a:t>. The </a:t>
            </a:r>
            <a:r>
              <a:rPr lang="en-AU">
                <a:latin typeface="Arial"/>
                <a:cs typeface="Arial"/>
              </a:rPr>
              <a:t>school buildings and vegetable garden</a:t>
            </a:r>
            <a:r>
              <a:rPr lang="en-AU" dirty="0">
                <a:latin typeface="Arial"/>
                <a:cs typeface="Arial"/>
              </a:rPr>
              <a:t> was damaged</a:t>
            </a:r>
            <a:r>
              <a:rPr lang="en-AU">
                <a:latin typeface="Arial"/>
                <a:cs typeface="Arial"/>
              </a:rPr>
              <a:t>.  </a:t>
            </a:r>
            <a:endParaRPr lang="en-AU"/>
          </a:p>
          <a:p>
            <a:r>
              <a:rPr lang="en-US">
                <a:latin typeface="Arial"/>
                <a:cs typeface="Arial"/>
              </a:rPr>
              <a:t>Caritas helped to fix the roof and helped the school increase their vegetable and animal farming</a:t>
            </a:r>
            <a:r>
              <a:rPr lang="en-US" dirty="0">
                <a:latin typeface="Arial"/>
                <a:cs typeface="Arial"/>
              </a:rPr>
              <a:t>. </a:t>
            </a:r>
          </a:p>
          <a:p>
            <a:r>
              <a:rPr lang="en-US" dirty="0">
                <a:latin typeface="Arial"/>
                <a:cs typeface="Arial"/>
              </a:rPr>
              <a:t>Now</a:t>
            </a:r>
            <a:r>
              <a:rPr lang="en-US">
                <a:latin typeface="Arial"/>
                <a:cs typeface="Arial"/>
              </a:rPr>
              <a:t> they have enough food for their meals and to sell at the market.</a:t>
            </a:r>
            <a:endParaRPr lang="en-AU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9876BFD2-328E-4795-AADE-EF5BCB4F412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B4BA568-509C-4C82-8C6D-17587A19880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AU"/>
              <a:t>Pumpkin is grown as part of the food security project at the San Isidro Care Centre in the Solomon </a:t>
            </a:r>
            <a:r>
              <a:rPr lang="fr-FR" err="1"/>
              <a:t>Islands</a:t>
            </a:r>
            <a:r>
              <a:rPr lang="fr-FR"/>
              <a:t>. Photo </a:t>
            </a:r>
            <a:r>
              <a:rPr lang="fr-FR" err="1"/>
              <a:t>credit</a:t>
            </a:r>
            <a:r>
              <a:rPr lang="fr-FR"/>
              <a:t>: Neil </a:t>
            </a:r>
            <a:r>
              <a:rPr lang="fr-FR" err="1"/>
              <a:t>Nuia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842939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9876BFD2-328E-4795-AADE-EF5BCB4F412F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1741" y="1308991"/>
            <a:ext cx="3413157" cy="2354727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07C1CA-877D-423A-A90B-3E820F30A39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5463" y="1613812"/>
            <a:ext cx="5694268" cy="4406900"/>
          </a:xfrm>
        </p:spPr>
        <p:txBody>
          <a:bodyPr/>
          <a:lstStyle/>
          <a:p>
            <a:r>
              <a:rPr lang="en-AU"/>
              <a:t>Caritas also helped to raise awareness about preventing COVID-19. </a:t>
            </a:r>
          </a:p>
          <a:p>
            <a:r>
              <a:rPr lang="en-AU"/>
              <a:t>Fabric was provided for students to sew face masks and they built ‘tippy taps’ outside classrooms to wash their hands. </a:t>
            </a:r>
          </a:p>
        </p:txBody>
      </p:sp>
      <p:pic>
        <p:nvPicPr>
          <p:cNvPr id="4" name="Picture Placeholder 4">
            <a:extLst>
              <a:ext uri="{FF2B5EF4-FFF2-40B4-BE49-F238E27FC236}">
                <a16:creationId xmlns:a16="http://schemas.microsoft.com/office/drawing/2014/main" id="{6C8D6132-5B59-4037-92DA-214AB07494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27082" y="3663718"/>
            <a:ext cx="3524676" cy="2349784"/>
          </a:xfrm>
          <a:prstGeom prst="rect">
            <a:avLst/>
          </a:prstGeom>
        </p:spPr>
      </p:pic>
      <p:sp>
        <p:nvSpPr>
          <p:cNvPr id="6" name="Text Placeholder 1">
            <a:extLst>
              <a:ext uri="{FF2B5EF4-FFF2-40B4-BE49-F238E27FC236}">
                <a16:creationId xmlns:a16="http://schemas.microsoft.com/office/drawing/2014/main" id="{2E28AD1C-D36B-4BF3-9FDD-8DF78BA5595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051488" y="1414676"/>
            <a:ext cx="1700270" cy="191902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AU"/>
              <a:t>Sewing face masks (left) and washing hands using a tippy tap (below) as part of the COVID-19 prevention measures. Photo credit: Neil </a:t>
            </a:r>
            <a:r>
              <a:rPr lang="en-AU" err="1"/>
              <a:t>Nuia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3115743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78A03977-0033-4B38-AE56-AA593D8860A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505" y="1408113"/>
            <a:ext cx="9396039" cy="5276850"/>
          </a:xfr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AA70D757-45A2-4EA2-B099-F53412C91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879549" y="1837706"/>
            <a:ext cx="4937801" cy="4621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B0781C-89AA-4097-AD9F-6D742E06B322}"/>
              </a:ext>
            </a:extLst>
          </p:cNvPr>
          <p:cNvSpPr txBox="1"/>
          <p:nvPr/>
        </p:nvSpPr>
        <p:spPr>
          <a:xfrm>
            <a:off x="7315200" y="2435179"/>
            <a:ext cx="3983525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“I am proud that our school community works together with Caritas Australia as our partner in ensuring that we live in a healthier environment.” </a:t>
            </a:r>
          </a:p>
          <a:p>
            <a:pPr algn="r"/>
            <a:r>
              <a:rPr lang="en-AU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Margret</a:t>
            </a:r>
          </a:p>
        </p:txBody>
      </p:sp>
    </p:spTree>
    <p:extLst>
      <p:ext uri="{BB962C8B-B14F-4D97-AF65-F5344CB8AC3E}">
        <p14:creationId xmlns:p14="http://schemas.microsoft.com/office/powerpoint/2010/main" val="31588110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D95585FA-728C-4E7B-926C-705D93F0661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19DE254-5029-475C-BCA6-F27D32525B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5645" y="1284972"/>
            <a:ext cx="7617154" cy="4288055"/>
          </a:xfrm>
          <a:prstGeom prst="rect">
            <a:avLst/>
          </a:prstGeom>
        </p:spPr>
      </p:pic>
      <p:sp>
        <p:nvSpPr>
          <p:cNvPr id="5" name="Star: 5 Points 4">
            <a:extLst>
              <a:ext uri="{FF2B5EF4-FFF2-40B4-BE49-F238E27FC236}">
                <a16:creationId xmlns:a16="http://schemas.microsoft.com/office/drawing/2014/main" id="{E4EDF92D-EA6A-496B-8FEF-4AF8DF4F2432}"/>
              </a:ext>
            </a:extLst>
          </p:cNvPr>
          <p:cNvSpPr/>
          <p:nvPr/>
        </p:nvSpPr>
        <p:spPr>
          <a:xfrm rot="20319303">
            <a:off x="9201844" y="6468122"/>
            <a:ext cx="216000" cy="216000"/>
          </a:xfrm>
          <a:prstGeom prst="star5">
            <a:avLst>
              <a:gd name="adj" fmla="val 22969"/>
              <a:gd name="hf" fmla="val 105146"/>
              <a:gd name="vf" fmla="val 1105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1A45879-4A56-4D4C-A7CD-7D4170C5ECF6}"/>
              </a:ext>
            </a:extLst>
          </p:cNvPr>
          <p:cNvSpPr txBox="1"/>
          <p:nvPr/>
        </p:nvSpPr>
        <p:spPr>
          <a:xfrm>
            <a:off x="9414934" y="6459377"/>
            <a:ext cx="292946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AU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Countries where Caritas Australia work</a:t>
            </a:r>
          </a:p>
        </p:txBody>
      </p:sp>
    </p:spTree>
    <p:extLst>
      <p:ext uri="{BB962C8B-B14F-4D97-AF65-F5344CB8AC3E}">
        <p14:creationId xmlns:p14="http://schemas.microsoft.com/office/powerpoint/2010/main" val="28096931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CA6130-DA47-48FE-A2D7-0963ED97E8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5463" y="1613812"/>
            <a:ext cx="5686801" cy="440690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AU"/>
              <a:t>Oliva lives with her family in Tanzania.  </a:t>
            </a:r>
          </a:p>
          <a:p>
            <a:pPr>
              <a:spcAft>
                <a:spcPts val="1200"/>
              </a:spcAft>
            </a:pPr>
            <a:r>
              <a:rPr lang="en-AU"/>
              <a:t>Oliva didn’t have the chance to go to school and as an adult she could not read, write or count.  </a:t>
            </a:r>
          </a:p>
          <a:p>
            <a:pPr>
              <a:spcAft>
                <a:spcPts val="1200"/>
              </a:spcAft>
            </a:pPr>
            <a:r>
              <a:rPr lang="en-US"/>
              <a:t>Without an education it was hard for Oliva to make money from running her kiosk.</a:t>
            </a:r>
            <a:endParaRPr lang="en-AU"/>
          </a:p>
          <a:p>
            <a:pPr>
              <a:spcAft>
                <a:spcPts val="1200"/>
              </a:spcAft>
            </a:pPr>
            <a:r>
              <a:rPr lang="en-AU"/>
              <a:t> </a:t>
            </a:r>
          </a:p>
          <a:p>
            <a:pPr>
              <a:spcAft>
                <a:spcPts val="1200"/>
              </a:spcAft>
            </a:pPr>
            <a:endParaRPr lang="en-AU"/>
          </a:p>
          <a:p>
            <a:pPr>
              <a:spcAft>
                <a:spcPts val="1200"/>
              </a:spcAft>
            </a:pPr>
            <a:endParaRPr lang="en-AU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C4C1E56B-F2D3-4EC2-A2CA-80A380EEBBD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7D08492-D63A-4A54-B561-E6A7301D4A6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AU"/>
              <a:t>Thomas and Oliva with their sons outside their home in </a:t>
            </a:r>
            <a:r>
              <a:rPr lang="it-IT"/>
              <a:t>Tanzania. Photo credit: August Lucky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8884280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CA6130-DA47-48FE-A2D7-0963ED97E8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AU"/>
              <a:t>Around a quarter of Tanzanian girls and women over 15 years cannot read or write,</a:t>
            </a:r>
            <a:r>
              <a:rPr lang="en-AU" baseline="30000"/>
              <a:t> </a:t>
            </a:r>
            <a:r>
              <a:rPr lang="en-AU"/>
              <a:t>with many families unable to afford school fees or uniforms.  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/>
              <a:t>When Oliva heard about literacy and numeracy classes being run in her local village, with the support of Caritas, she was keen to participate.</a:t>
            </a:r>
            <a:endParaRPr lang="en-AU"/>
          </a:p>
          <a:p>
            <a:pPr>
              <a:spcBef>
                <a:spcPts val="600"/>
              </a:spcBef>
              <a:spcAft>
                <a:spcPts val="1200"/>
              </a:spcAft>
            </a:pPr>
            <a:endParaRPr lang="en-AU"/>
          </a:p>
          <a:p>
            <a:pPr>
              <a:spcBef>
                <a:spcPts val="600"/>
              </a:spcBef>
              <a:spcAft>
                <a:spcPts val="1200"/>
              </a:spcAft>
            </a:pPr>
            <a:endParaRPr lang="en-AU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1DE61FA0-5AB3-4807-9513-05F7C833FC8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347C35F-3C7F-42F3-A279-088D0FC856B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/>
          <a:lstStyle/>
          <a:p>
            <a:r>
              <a:rPr lang="en-AU" dirty="0">
                <a:latin typeface="Arial"/>
                <a:cs typeface="Arial"/>
              </a:rPr>
              <a:t>Oliva (right) studies in class during an Adults Learning Program near her home in </a:t>
            </a:r>
            <a:r>
              <a:rPr lang="en-AU" dirty="0" err="1">
                <a:latin typeface="Arial"/>
                <a:cs typeface="Arial"/>
              </a:rPr>
              <a:t>Karatu</a:t>
            </a:r>
            <a:r>
              <a:rPr lang="en-AU" dirty="0">
                <a:latin typeface="Arial"/>
                <a:cs typeface="Arial"/>
              </a:rPr>
              <a:t> District in Tanzania. Photo credit: August Lucky</a:t>
            </a:r>
          </a:p>
        </p:txBody>
      </p:sp>
    </p:spTree>
    <p:extLst>
      <p:ext uri="{BB962C8B-B14F-4D97-AF65-F5344CB8AC3E}">
        <p14:creationId xmlns:p14="http://schemas.microsoft.com/office/powerpoint/2010/main" val="1587038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CA6130-DA47-48FE-A2D7-0963ED97E8D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pPr>
              <a:spcAft>
                <a:spcPts val="1200"/>
              </a:spcAft>
            </a:pPr>
            <a:r>
              <a:rPr lang="en-US" dirty="0">
                <a:latin typeface="Arial"/>
                <a:cs typeface="Arial"/>
              </a:rPr>
              <a:t>Oliva noticed other adults didn’t feel comfortable attending the community class, so she </a:t>
            </a:r>
            <a:r>
              <a:rPr lang="en-AU" dirty="0">
                <a:latin typeface="Arial"/>
                <a:cs typeface="Arial"/>
              </a:rPr>
              <a:t>set up a classroom in her house to share her new skills with her neighbours.  </a:t>
            </a:r>
          </a:p>
          <a:p>
            <a:pPr>
              <a:spcAft>
                <a:spcPts val="1200"/>
              </a:spcAft>
            </a:pPr>
            <a:r>
              <a:rPr lang="en-US" dirty="0">
                <a:latin typeface="Arial"/>
                <a:cs typeface="Arial"/>
              </a:rPr>
              <a:t>Oliva has now graduated, more people are attending her home-based classes, and her kiosk is thriving.</a:t>
            </a:r>
            <a:endParaRPr lang="en-AU" dirty="0">
              <a:latin typeface="Arial"/>
              <a:cs typeface="Arial"/>
            </a:endParaRPr>
          </a:p>
          <a:p>
            <a:pPr>
              <a:spcAft>
                <a:spcPts val="1200"/>
              </a:spcAft>
            </a:pPr>
            <a:endParaRPr lang="en-AU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8689E5A8-9C0E-420E-8CA9-CF095D6687B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7D1F147-6818-465F-BE11-267690BE048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AU"/>
              <a:t>Oliva teaches adults from her community inside her home in Tanzania. Photo credit: August Lucky</a:t>
            </a:r>
          </a:p>
        </p:txBody>
      </p:sp>
    </p:spTree>
    <p:extLst>
      <p:ext uri="{BB962C8B-B14F-4D97-AF65-F5344CB8AC3E}">
        <p14:creationId xmlns:p14="http://schemas.microsoft.com/office/powerpoint/2010/main" val="4821689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54F8AE40-C8A6-4345-97D5-AA6250C5918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4650" y="1408113"/>
            <a:ext cx="8606388" cy="5276850"/>
          </a:xfrm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D10AD9E4-1007-497E-BBD0-087E113C9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102851" y="2884601"/>
            <a:ext cx="3714499" cy="3574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80E240-8F7B-49F4-AA38-23709AE1DCF0}"/>
              </a:ext>
            </a:extLst>
          </p:cNvPr>
          <p:cNvSpPr txBox="1"/>
          <p:nvPr/>
        </p:nvSpPr>
        <p:spPr>
          <a:xfrm>
            <a:off x="8504559" y="3358526"/>
            <a:ext cx="2911081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AU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“I am proud to be a teacher who helps others to achieve their dream.”</a:t>
            </a:r>
            <a:endParaRPr lang="en-AU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>
              <a:spcAft>
                <a:spcPts val="1200"/>
              </a:spcAft>
            </a:pPr>
            <a:r>
              <a:rPr lang="en-AU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Oliva</a:t>
            </a:r>
            <a:endParaRPr lang="en-AU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17216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0" name="Picture 16" descr="Text&#10;&#10;Description automatically generated">
            <a:extLst>
              <a:ext uri="{FF2B5EF4-FFF2-40B4-BE49-F238E27FC236}">
                <a16:creationId xmlns:a16="http://schemas.microsoft.com/office/drawing/2014/main" id="{C917BBFC-9B8A-4967-93C7-2D03BBC68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05713" y="5665693"/>
            <a:ext cx="4265613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B2F4B46-4B29-4299-960D-DA6C3720F726}"/>
              </a:ext>
            </a:extLst>
          </p:cNvPr>
          <p:cNvSpPr txBox="1"/>
          <p:nvPr/>
        </p:nvSpPr>
        <p:spPr>
          <a:xfrm>
            <a:off x="320674" y="562205"/>
            <a:ext cx="6400800" cy="58785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Aft>
                <a:spcPts val="1600"/>
              </a:spcAft>
            </a:pPr>
            <a:r>
              <a:rPr lang="en-AU" sz="2800" dirty="0">
                <a:solidFill>
                  <a:schemeClr val="bg1"/>
                </a:solidFill>
                <a:latin typeface="Arial"/>
                <a:cs typeface="Arial"/>
              </a:rPr>
              <a:t>The theme for Project Compassion 2021 is:</a:t>
            </a:r>
            <a:endParaRPr lang="en-AU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600"/>
              </a:spcAft>
            </a:pPr>
            <a:r>
              <a:rPr lang="en-AU" sz="2800" dirty="0">
                <a:solidFill>
                  <a:schemeClr val="bg1"/>
                </a:solidFill>
                <a:latin typeface="Arial"/>
                <a:cs typeface="Arial"/>
              </a:rPr>
              <a:t>We are inspired by the quote from St Oscar Romero, “Aspire not to have more, but to be more.” </a:t>
            </a:r>
            <a:endParaRPr lang="en-AU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600"/>
              </a:spcAft>
            </a:pPr>
            <a:r>
              <a:rPr lang="en-AU" sz="2800" dirty="0">
                <a:solidFill>
                  <a:schemeClr val="bg1"/>
                </a:solidFill>
                <a:latin typeface="Arial"/>
                <a:cs typeface="Arial"/>
              </a:rPr>
              <a:t>Instead of aspiring to have more, we can focus on how we can BE more. Be more kind, more green, more involved, more aware, more giving. </a:t>
            </a:r>
            <a:endParaRPr lang="en-AU" sz="28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Aft>
                <a:spcPts val="1600"/>
              </a:spcAft>
            </a:pPr>
            <a:r>
              <a:rPr lang="en-AU" sz="2800" dirty="0">
                <a:solidFill>
                  <a:schemeClr val="bg1"/>
                </a:solidFill>
                <a:latin typeface="Arial"/>
                <a:cs typeface="Arial"/>
              </a:rPr>
              <a:t>This Lent, let us consider how we can ‘BE MORE’ for our neighbours around the world. </a:t>
            </a:r>
            <a:endParaRPr lang="en-AU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7BD80B-B95F-4CC3-AB2E-9EF7A0352E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0045" y="1369336"/>
            <a:ext cx="7389892" cy="44339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6BB8BB-2A39-4C50-918B-6A52B8C6B4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2072" y="1030826"/>
            <a:ext cx="1798553" cy="377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6802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 descr="Arsad is photographed with his neighbours in Pandeglang District, Indonesia. Photo credit; Laz Harfa&#10;">
            <a:extLst>
              <a:ext uri="{FF2B5EF4-FFF2-40B4-BE49-F238E27FC236}">
                <a16:creationId xmlns:a16="http://schemas.microsoft.com/office/drawing/2014/main" id="{8BB0396B-360D-4AD2-9170-FF346A62B05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08113"/>
            <a:ext cx="6096000" cy="5449887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EF303A6-6508-4387-AA91-72A46963D9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188489"/>
            <a:ext cx="6136911" cy="3438149"/>
          </a:xfrm>
          <a:prstGeom prst="rect">
            <a:avLst/>
          </a:prstGeom>
        </p:spPr>
      </p:pic>
      <p:sp>
        <p:nvSpPr>
          <p:cNvPr id="5" name="Star: 5 Points 4">
            <a:extLst>
              <a:ext uri="{FF2B5EF4-FFF2-40B4-BE49-F238E27FC236}">
                <a16:creationId xmlns:a16="http://schemas.microsoft.com/office/drawing/2014/main" id="{55C6AE81-F03E-4A94-A863-9FA6D6D1501F}"/>
              </a:ext>
            </a:extLst>
          </p:cNvPr>
          <p:cNvSpPr/>
          <p:nvPr/>
        </p:nvSpPr>
        <p:spPr>
          <a:xfrm rot="20319303">
            <a:off x="9201844" y="6468122"/>
            <a:ext cx="216000" cy="216000"/>
          </a:xfrm>
          <a:prstGeom prst="star5">
            <a:avLst>
              <a:gd name="adj" fmla="val 22969"/>
              <a:gd name="hf" fmla="val 105146"/>
              <a:gd name="vf" fmla="val 1105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E34E88-D5D8-48F0-A7CB-89BA972DC678}"/>
              </a:ext>
            </a:extLst>
          </p:cNvPr>
          <p:cNvSpPr txBox="1"/>
          <p:nvPr/>
        </p:nvSpPr>
        <p:spPr>
          <a:xfrm>
            <a:off x="9414934" y="6459377"/>
            <a:ext cx="292946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AU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Countries where Caritas Australia work</a:t>
            </a:r>
          </a:p>
        </p:txBody>
      </p:sp>
    </p:spTree>
    <p:extLst>
      <p:ext uri="{BB962C8B-B14F-4D97-AF65-F5344CB8AC3E}">
        <p14:creationId xmlns:p14="http://schemas.microsoft.com/office/powerpoint/2010/main" val="23204928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38854F-8903-4EAF-8B4A-EB18FB3F8E3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AU"/>
              <a:t>If we didn’t have access to toilets, what would we do?  </a:t>
            </a:r>
          </a:p>
          <a:p>
            <a:r>
              <a:rPr lang="en-AU" err="1"/>
              <a:t>Arsad</a:t>
            </a:r>
            <a:r>
              <a:rPr lang="en-AU"/>
              <a:t> lives with his family in Indonesia. </a:t>
            </a:r>
          </a:p>
          <a:p>
            <a:r>
              <a:rPr lang="en-AU"/>
              <a:t>He had no toilet in his home, so he and his family needed to go outside into the forest, even at night and in the rain.</a:t>
            </a:r>
          </a:p>
          <a:p>
            <a:endParaRPr lang="en-AU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DFD3E34-1C3B-4BD9-BCFA-1D210971A61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A5DFA1D-6CA8-496B-86B6-EB0E83B225F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/>
          <a:lstStyle/>
          <a:p>
            <a:r>
              <a:rPr lang="en-AU" dirty="0" err="1">
                <a:latin typeface="Arial"/>
                <a:cs typeface="Arial"/>
              </a:rPr>
              <a:t>Arsad</a:t>
            </a:r>
            <a:r>
              <a:rPr lang="en-AU" dirty="0">
                <a:latin typeface="Arial"/>
                <a:cs typeface="Arial"/>
              </a:rPr>
              <a:t> with his family outside their home in </a:t>
            </a:r>
            <a:r>
              <a:rPr lang="en-AU" dirty="0" err="1">
                <a:latin typeface="Arial"/>
                <a:cs typeface="Arial"/>
              </a:rPr>
              <a:t>Pandeglang</a:t>
            </a:r>
            <a:r>
              <a:rPr lang="en-AU" dirty="0">
                <a:latin typeface="Arial"/>
                <a:cs typeface="Arial"/>
              </a:rPr>
              <a:t> District, Indonesia. Photo credit: Laz </a:t>
            </a:r>
            <a:r>
              <a:rPr lang="en-AU" dirty="0" err="1">
                <a:latin typeface="Arial"/>
                <a:cs typeface="Arial"/>
              </a:rPr>
              <a:t>Harfa</a:t>
            </a:r>
            <a:endParaRPr lang="en-AU" dirty="0" err="1"/>
          </a:p>
        </p:txBody>
      </p:sp>
    </p:spTree>
    <p:extLst>
      <p:ext uri="{BB962C8B-B14F-4D97-AF65-F5344CB8AC3E}">
        <p14:creationId xmlns:p14="http://schemas.microsoft.com/office/powerpoint/2010/main" val="18503263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38854F-8903-4EAF-8B4A-EB18FB3F8E3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When </a:t>
            </a:r>
            <a:r>
              <a:rPr lang="en-US" err="1"/>
              <a:t>Arsad</a:t>
            </a:r>
            <a:r>
              <a:rPr lang="en-US"/>
              <a:t> heard about hygiene and sanitation training, supported by Caritas, he was keen to get involved. </a:t>
            </a:r>
          </a:p>
          <a:p>
            <a:r>
              <a:rPr lang="en-AU"/>
              <a:t>He decided to save money to build a toilet and piped water system himself. 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0A8A25B4-FE2F-4B2F-97B2-198F0685181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EA2F1DB-ACAF-440A-A495-CC769EEBFD3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/>
          <a:lstStyle/>
          <a:p>
            <a:pPr>
              <a:lnSpc>
                <a:spcPct val="100000"/>
              </a:lnSpc>
            </a:pPr>
            <a:r>
              <a:rPr lang="en-AU" dirty="0" err="1">
                <a:latin typeface="Arial"/>
                <a:cs typeface="Arial"/>
              </a:rPr>
              <a:t>Arsad</a:t>
            </a:r>
            <a:r>
              <a:rPr lang="en-AU" dirty="0">
                <a:latin typeface="Arial"/>
                <a:cs typeface="Arial"/>
              </a:rPr>
              <a:t> washes his hands next to his new toilet in his house in </a:t>
            </a:r>
            <a:r>
              <a:rPr lang="en-AU" dirty="0" err="1">
                <a:latin typeface="Arial"/>
                <a:cs typeface="Arial"/>
              </a:rPr>
              <a:t>Pandeglang</a:t>
            </a:r>
            <a:r>
              <a:rPr lang="en-AU" dirty="0">
                <a:latin typeface="Arial"/>
                <a:cs typeface="Arial"/>
              </a:rPr>
              <a:t> District, Indonesia. Photo credit: Laz </a:t>
            </a:r>
            <a:r>
              <a:rPr lang="en-AU" dirty="0" err="1">
                <a:latin typeface="Arial"/>
                <a:cs typeface="Arial"/>
              </a:rPr>
              <a:t>Harfa</a:t>
            </a:r>
            <a:endParaRPr lang="en-AU" dirty="0" err="1"/>
          </a:p>
        </p:txBody>
      </p:sp>
    </p:spTree>
    <p:extLst>
      <p:ext uri="{BB962C8B-B14F-4D97-AF65-F5344CB8AC3E}">
        <p14:creationId xmlns:p14="http://schemas.microsoft.com/office/powerpoint/2010/main" val="10470587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38854F-8903-4EAF-8B4A-EB18FB3F8E3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err="1"/>
              <a:t>Arsad</a:t>
            </a:r>
            <a:r>
              <a:rPr lang="en-US"/>
              <a:t> set a good example and then slowly encouraged and helped his </a:t>
            </a:r>
            <a:r>
              <a:rPr lang="en-US" err="1"/>
              <a:t>neighbours</a:t>
            </a:r>
            <a:r>
              <a:rPr lang="en-US"/>
              <a:t> build toilets too. </a:t>
            </a:r>
          </a:p>
          <a:p>
            <a:r>
              <a:rPr lang="en-AU"/>
              <a:t>With over 280 toilets built as a result of the program, </a:t>
            </a:r>
            <a:r>
              <a:rPr lang="en-AU" err="1"/>
              <a:t>Arsad’s</a:t>
            </a:r>
            <a:r>
              <a:rPr lang="en-AU"/>
              <a:t> community can now enjoy a safe clean environment.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2D05FB02-48F1-4ABA-A948-395A8425A94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D5A396E-6AA4-47A9-8945-BB6FB41C479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t"/>
          <a:lstStyle/>
          <a:p>
            <a:pPr>
              <a:lnSpc>
                <a:spcPct val="100000"/>
              </a:lnSpc>
            </a:pPr>
            <a:r>
              <a:rPr lang="en-AU" dirty="0" err="1">
                <a:latin typeface="Arial"/>
                <a:cs typeface="Arial"/>
              </a:rPr>
              <a:t>Arsad</a:t>
            </a:r>
            <a:r>
              <a:rPr lang="en-AU" dirty="0">
                <a:latin typeface="Arial"/>
                <a:cs typeface="Arial"/>
              </a:rPr>
              <a:t> (centre) helps a neighbour build a pit latrine at his home in </a:t>
            </a:r>
            <a:r>
              <a:rPr lang="en-AU" dirty="0" err="1">
                <a:latin typeface="Arial"/>
                <a:cs typeface="Arial"/>
              </a:rPr>
              <a:t>Pandeglang</a:t>
            </a:r>
            <a:r>
              <a:rPr lang="en-AU" dirty="0">
                <a:latin typeface="Arial"/>
                <a:cs typeface="Arial"/>
              </a:rPr>
              <a:t> District, Indonesia. Photo credit: Laz </a:t>
            </a:r>
            <a:r>
              <a:rPr lang="en-AU" dirty="0" err="1">
                <a:latin typeface="Arial"/>
                <a:cs typeface="Arial"/>
              </a:rPr>
              <a:t>Harfa</a:t>
            </a:r>
            <a:endParaRPr lang="en-AU" dirty="0" err="1"/>
          </a:p>
        </p:txBody>
      </p:sp>
    </p:spTree>
    <p:extLst>
      <p:ext uri="{BB962C8B-B14F-4D97-AF65-F5344CB8AC3E}">
        <p14:creationId xmlns:p14="http://schemas.microsoft.com/office/powerpoint/2010/main" val="41442821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52457648-A0FF-4B67-ABFE-FC657E4AC57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374650" y="1408113"/>
            <a:ext cx="9429750" cy="5276850"/>
          </a:xfrm>
        </p:spPr>
      </p:pic>
      <p:pic>
        <p:nvPicPr>
          <p:cNvPr id="5" name="Picture 7">
            <a:extLst>
              <a:ext uri="{FF2B5EF4-FFF2-40B4-BE49-F238E27FC236}">
                <a16:creationId xmlns:a16="http://schemas.microsoft.com/office/drawing/2014/main" id="{76E08A08-067D-4673-9824-EE60E3431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043597" y="3168713"/>
            <a:ext cx="4773754" cy="3290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13AE676-B7F3-4484-8BD6-96E8E63ACAC3}"/>
              </a:ext>
            </a:extLst>
          </p:cNvPr>
          <p:cNvSpPr txBox="1"/>
          <p:nvPr/>
        </p:nvSpPr>
        <p:spPr>
          <a:xfrm>
            <a:off x="7515666" y="3820440"/>
            <a:ext cx="382961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“We help each other, the ‘togetherness’ is growing. Our solidarity had increased.”</a:t>
            </a:r>
          </a:p>
          <a:p>
            <a:pPr algn="r"/>
            <a:r>
              <a:rPr lang="en-AU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AU" sz="280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Arsad</a:t>
            </a:r>
            <a:endParaRPr lang="en-AU" sz="28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87381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9B4A47AA-B00C-48DB-8190-2EF9F0F4F42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D873CCE-6FE7-4C0E-9F31-BCE980BC81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6254" y="1225401"/>
            <a:ext cx="8307229" cy="4670173"/>
          </a:xfrm>
          <a:prstGeom prst="rect">
            <a:avLst/>
          </a:prstGeom>
        </p:spPr>
      </p:pic>
      <p:sp>
        <p:nvSpPr>
          <p:cNvPr id="4" name="Star: 5 Points 3">
            <a:extLst>
              <a:ext uri="{FF2B5EF4-FFF2-40B4-BE49-F238E27FC236}">
                <a16:creationId xmlns:a16="http://schemas.microsoft.com/office/drawing/2014/main" id="{806D4EDE-4832-4CD7-B3B3-EE6BEAB2131B}"/>
              </a:ext>
            </a:extLst>
          </p:cNvPr>
          <p:cNvSpPr/>
          <p:nvPr/>
        </p:nvSpPr>
        <p:spPr>
          <a:xfrm rot="20319303">
            <a:off x="9201844" y="6468122"/>
            <a:ext cx="216000" cy="216000"/>
          </a:xfrm>
          <a:prstGeom prst="star5">
            <a:avLst>
              <a:gd name="adj" fmla="val 22969"/>
              <a:gd name="hf" fmla="val 105146"/>
              <a:gd name="vf" fmla="val 1105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EECF0B-229D-49F7-8287-58B53AB38AB6}"/>
              </a:ext>
            </a:extLst>
          </p:cNvPr>
          <p:cNvSpPr txBox="1"/>
          <p:nvPr/>
        </p:nvSpPr>
        <p:spPr>
          <a:xfrm>
            <a:off x="9414934" y="6459377"/>
            <a:ext cx="292946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AU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Countries where Caritas Australia work</a:t>
            </a:r>
          </a:p>
        </p:txBody>
      </p:sp>
    </p:spTree>
    <p:extLst>
      <p:ext uri="{BB962C8B-B14F-4D97-AF65-F5344CB8AC3E}">
        <p14:creationId xmlns:p14="http://schemas.microsoft.com/office/powerpoint/2010/main" val="35434298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33B657-A163-4A11-8102-20E0A33364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5463" y="1613812"/>
            <a:ext cx="5570537" cy="4406900"/>
          </a:xfrm>
        </p:spPr>
        <p:txBody>
          <a:bodyPr/>
          <a:lstStyle/>
          <a:p>
            <a:r>
              <a:rPr lang="en-US"/>
              <a:t>Halima is a strong, young woman, raising her two children and caring for her mother in a refugee camp in Bangladesh.</a:t>
            </a:r>
          </a:p>
          <a:p>
            <a:r>
              <a:rPr lang="en-US"/>
              <a:t>They fled fighting in Myanmar, crossing the border into Bangladesh to stay safe. </a:t>
            </a:r>
            <a:r>
              <a:rPr lang="en-AU"/>
              <a:t> </a:t>
            </a:r>
          </a:p>
          <a:p>
            <a:endParaRPr lang="en-AU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CB1D27FC-D169-4823-89BA-7256B967021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F65C294-3FF2-40C9-8AF3-56D5AD4AFE5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AU"/>
              <a:t>Halima with her children and mother near their shelter in a Rohingya refugee camp in Cox’s Bazar, </a:t>
            </a:r>
            <a:r>
              <a:rPr lang="pt-BR"/>
              <a:t>Bangladesh. Photo credit: Inmanuel Biswas/Caritas Bangladesh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241804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33B657-A163-4A11-8102-20E0A33364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Caritas helped Halima with shelter and cooking equipment so that she could feed her family. </a:t>
            </a:r>
          </a:p>
          <a:p>
            <a:r>
              <a:rPr lang="en-AU"/>
              <a:t>Halima learnt how to access clean drinking water and how to keep her family healthy in the crowded camp. </a:t>
            </a:r>
            <a:r>
              <a:rPr lang="en-US"/>
              <a:t> </a:t>
            </a:r>
            <a:r>
              <a:rPr lang="en-AU"/>
              <a:t> </a:t>
            </a:r>
          </a:p>
          <a:p>
            <a:r>
              <a:rPr lang="en-AU"/>
              <a:t> </a:t>
            </a:r>
          </a:p>
          <a:p>
            <a:endParaRPr lang="en-AU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2099205-77B3-4C89-B0C0-D4EC9B410C8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AU"/>
              <a:t>Halima shows her daughter how to wash her hands correctly outside their shelter in a Rohingya refugee camp in Cox’s Bazar, Bangladesh. Photo: Caritas Bangladesh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B9BF9EA9-C096-4E4E-BA15-7BE86ECF710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368795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33B657-A163-4A11-8102-20E0A33364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25463" y="1613812"/>
            <a:ext cx="5637593" cy="4406900"/>
          </a:xfrm>
        </p:spPr>
        <p:txBody>
          <a:bodyPr/>
          <a:lstStyle/>
          <a:p>
            <a:r>
              <a:rPr lang="en-AU"/>
              <a:t>Halima then got a job as a community mobiliser. </a:t>
            </a:r>
          </a:p>
          <a:p>
            <a:r>
              <a:rPr lang="en-AU"/>
              <a:t>She organises the cleaning of the washrooms, wells and toilets in her block as well as teaching others how to stay healthy. </a:t>
            </a:r>
          </a:p>
          <a:p>
            <a:r>
              <a:rPr lang="en-US"/>
              <a:t> </a:t>
            </a:r>
            <a:r>
              <a:rPr lang="en-AU"/>
              <a:t> </a:t>
            </a:r>
          </a:p>
          <a:p>
            <a:r>
              <a:rPr lang="en-AU"/>
              <a:t> </a:t>
            </a:r>
          </a:p>
          <a:p>
            <a:endParaRPr lang="en-AU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B3ADB29E-17E5-4B2D-830D-3CD64D36520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59FEF4D-F639-406A-AB15-8383979C999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AU"/>
              <a:t>Halima (left) leading a COVID-19 related health and hygiene session with children in her Rohingya refugee camp in Cox’s Bazar , Bangladesh. Photo: Caritas Bangladesh</a:t>
            </a:r>
          </a:p>
        </p:txBody>
      </p:sp>
    </p:spTree>
    <p:extLst>
      <p:ext uri="{BB962C8B-B14F-4D97-AF65-F5344CB8AC3E}">
        <p14:creationId xmlns:p14="http://schemas.microsoft.com/office/powerpoint/2010/main" val="38978582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Placeholder 23">
            <a:extLst>
              <a:ext uri="{FF2B5EF4-FFF2-40B4-BE49-F238E27FC236}">
                <a16:creationId xmlns:a16="http://schemas.microsoft.com/office/drawing/2014/main" id="{ABBC86E6-AE8E-49F7-9476-9773685F482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71243621-CC5C-4442-AABF-C9DC02950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423841" y="1408113"/>
            <a:ext cx="4393509" cy="5050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734426E-35EE-4DC8-B58D-CF6AC0E96B45}"/>
              </a:ext>
            </a:extLst>
          </p:cNvPr>
          <p:cNvSpPr txBox="1"/>
          <p:nvPr/>
        </p:nvSpPr>
        <p:spPr>
          <a:xfrm>
            <a:off x="7859051" y="2276823"/>
            <a:ext cx="352308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“Before, my kids fell sick. Now I can keep my children clean, educate them and cover expenses for their needs. I can feed them.” </a:t>
            </a:r>
          </a:p>
          <a:p>
            <a:pPr algn="r"/>
            <a:r>
              <a:rPr lang="en-AU"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Halima</a:t>
            </a:r>
          </a:p>
        </p:txBody>
      </p:sp>
    </p:spTree>
    <p:extLst>
      <p:ext uri="{BB962C8B-B14F-4D97-AF65-F5344CB8AC3E}">
        <p14:creationId xmlns:p14="http://schemas.microsoft.com/office/powerpoint/2010/main" val="1924268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1E8960E6-87DE-4DF3-A37B-A3AD605CE1A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58618B9-6889-48B0-97AB-F97F25D478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0602" y="1227341"/>
            <a:ext cx="8250425" cy="4638238"/>
          </a:xfrm>
          <a:prstGeom prst="rect">
            <a:avLst/>
          </a:prstGeom>
        </p:spPr>
      </p:pic>
      <p:sp>
        <p:nvSpPr>
          <p:cNvPr id="7" name="Star: 5 Points 6">
            <a:extLst>
              <a:ext uri="{FF2B5EF4-FFF2-40B4-BE49-F238E27FC236}">
                <a16:creationId xmlns:a16="http://schemas.microsoft.com/office/drawing/2014/main" id="{133DAEDB-4871-4662-AC0A-616E785020B7}"/>
              </a:ext>
            </a:extLst>
          </p:cNvPr>
          <p:cNvSpPr/>
          <p:nvPr/>
        </p:nvSpPr>
        <p:spPr>
          <a:xfrm rot="20319303">
            <a:off x="9201844" y="6468122"/>
            <a:ext cx="216000" cy="216000"/>
          </a:xfrm>
          <a:prstGeom prst="star5">
            <a:avLst>
              <a:gd name="adj" fmla="val 22969"/>
              <a:gd name="hf" fmla="val 105146"/>
              <a:gd name="vf" fmla="val 1105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A07626-A389-445F-9512-D2DCBFA69AB5}"/>
              </a:ext>
            </a:extLst>
          </p:cNvPr>
          <p:cNvSpPr txBox="1"/>
          <p:nvPr/>
        </p:nvSpPr>
        <p:spPr>
          <a:xfrm>
            <a:off x="9414934" y="6459377"/>
            <a:ext cx="292946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AU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Countries where Caritas Australia work</a:t>
            </a:r>
          </a:p>
        </p:txBody>
      </p:sp>
    </p:spTree>
    <p:extLst>
      <p:ext uri="{BB962C8B-B14F-4D97-AF65-F5344CB8AC3E}">
        <p14:creationId xmlns:p14="http://schemas.microsoft.com/office/powerpoint/2010/main" val="24549470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40B260-965C-4AE4-B77D-8B1C147F3BF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AU"/>
              <a:t>For over 55 years, Australians have put their love and compassion into action by supporting Project Compassion - one of the nation’s longest running charity campaigns. 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5C8F3243-9C84-4E7E-93D4-6BB61B2E508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4036F94-6D75-414B-BC94-E8C36F62D72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AU"/>
              <a:t>Image from The Catholic Weekly, 20 February 1969.</a:t>
            </a:r>
          </a:p>
        </p:txBody>
      </p:sp>
    </p:spTree>
    <p:extLst>
      <p:ext uri="{BB962C8B-B14F-4D97-AF65-F5344CB8AC3E}">
        <p14:creationId xmlns:p14="http://schemas.microsoft.com/office/powerpoint/2010/main" val="26842600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40B260-965C-4AE4-B77D-8B1C147F3BF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AU"/>
              <a:t>We would like to thank you, your family and your school for supporting Caritas Australia. </a:t>
            </a:r>
          </a:p>
          <a:p>
            <a:pPr>
              <a:spcAft>
                <a:spcPts val="600"/>
              </a:spcAft>
            </a:pPr>
            <a:r>
              <a:rPr lang="en-US"/>
              <a:t>Last year. with your support, Caritas </a:t>
            </a:r>
            <a:r>
              <a:rPr lang="en-AU"/>
              <a:t>helped to reach: </a:t>
            </a:r>
          </a:p>
          <a:p>
            <a:pPr marL="457200" indent="-457200">
              <a:spcAft>
                <a:spcPts val="600"/>
              </a:spcAft>
              <a:buFontTx/>
              <a:buChar char="-"/>
            </a:pPr>
            <a:r>
              <a:rPr lang="en-AU"/>
              <a:t>3.6 million people through its long-term development programs</a:t>
            </a:r>
          </a:p>
          <a:p>
            <a:pPr marL="457200" indent="-457200">
              <a:spcAft>
                <a:spcPts val="600"/>
              </a:spcAft>
              <a:buFontTx/>
              <a:buChar char="-"/>
            </a:pPr>
            <a:r>
              <a:rPr lang="en-AU"/>
              <a:t>3.2 million people affected by disaster or conflict. 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3DACE1E2-70D3-40F7-83D8-7149E0FC52F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6FB9D54-F0E4-4AEE-A3C9-E1D24B7D638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AU"/>
              <a:t>Olivia washes her hands with her sons outside their home. Photo credit: August Lucky Olivia (right) studies in class during an Adults Learning Program near her</a:t>
            </a:r>
          </a:p>
        </p:txBody>
      </p:sp>
    </p:spTree>
    <p:extLst>
      <p:ext uri="{BB962C8B-B14F-4D97-AF65-F5344CB8AC3E}">
        <p14:creationId xmlns:p14="http://schemas.microsoft.com/office/powerpoint/2010/main" val="15366926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ABB2179-59BA-4E12-92E6-F443DD0312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7634" y="1322758"/>
            <a:ext cx="4694837" cy="4697954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40B260-965C-4AE4-B77D-8B1C147F3BF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AU" dirty="0"/>
              <a:t>By supporting Project Compassion you can help people to have what they need to live a healthy and happy life. </a:t>
            </a:r>
          </a:p>
          <a:p>
            <a:r>
              <a:rPr lang="en-AU" b="1" dirty="0"/>
              <a:t>“Aspire not to have more, but to </a:t>
            </a:r>
            <a:r>
              <a:rPr lang="en-AU" b="1" dirty="0">
                <a:solidFill>
                  <a:schemeClr val="accent2"/>
                </a:solidFill>
              </a:rPr>
              <a:t>BE more</a:t>
            </a:r>
            <a:r>
              <a:rPr lang="en-AU" b="1" dirty="0"/>
              <a:t>.” </a:t>
            </a:r>
          </a:p>
          <a:p>
            <a:pPr algn="ctr"/>
            <a:r>
              <a:rPr lang="en-AU" dirty="0"/>
              <a:t>- Saint Oscar Romero</a:t>
            </a:r>
          </a:p>
          <a:p>
            <a:endParaRPr lang="en-AU" dirty="0"/>
          </a:p>
          <a:p>
            <a:endParaRPr lang="en-AU" dirty="0"/>
          </a:p>
        </p:txBody>
      </p:sp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D223CEF6-016A-4379-B3BE-2C1D06E82C64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5328" t="-6312" r="-75815" b="-6345"/>
          <a:stretch/>
        </p:blipFill>
        <p:spPr>
          <a:xfrm>
            <a:off x="7197634" y="1568092"/>
            <a:ext cx="4840256" cy="440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3131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4730AB46-9585-4F97-8F10-76D3F289C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2711" y="5027813"/>
            <a:ext cx="3263496" cy="9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16" descr="Text&#10;&#10;Description automatically generated">
            <a:extLst>
              <a:ext uri="{FF2B5EF4-FFF2-40B4-BE49-F238E27FC236}">
                <a16:creationId xmlns:a16="http://schemas.microsoft.com/office/drawing/2014/main" id="{E18060DF-730C-4BD7-B56C-1039D2993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00963" y="5027813"/>
            <a:ext cx="4119720" cy="9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18" descr="Icon&#10;&#10;Description automatically generated">
            <a:extLst>
              <a:ext uri="{FF2B5EF4-FFF2-40B4-BE49-F238E27FC236}">
                <a16:creationId xmlns:a16="http://schemas.microsoft.com/office/drawing/2014/main" id="{460437B8-272B-40B1-897A-EB0ECB6A8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88389" y="6159340"/>
            <a:ext cx="495300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20" descr="Icon&#10;&#10;Description automatically generated">
            <a:extLst>
              <a:ext uri="{FF2B5EF4-FFF2-40B4-BE49-F238E27FC236}">
                <a16:creationId xmlns:a16="http://schemas.microsoft.com/office/drawing/2014/main" id="{D4F15211-274B-4F63-8119-580D0273BA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2089" y="6143658"/>
            <a:ext cx="49530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22" descr="Icon&#10;&#10;Description automatically generated">
            <a:extLst>
              <a:ext uri="{FF2B5EF4-FFF2-40B4-BE49-F238E27FC236}">
                <a16:creationId xmlns:a16="http://schemas.microsoft.com/office/drawing/2014/main" id="{04801B35-8E42-4A45-8437-F70DE7B91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7411" y="6102271"/>
            <a:ext cx="495300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9" name="TextBox 23">
            <a:extLst>
              <a:ext uri="{FF2B5EF4-FFF2-40B4-BE49-F238E27FC236}">
                <a16:creationId xmlns:a16="http://schemas.microsoft.com/office/drawing/2014/main" id="{3D72219A-2A3B-465D-AA0E-620D343FA5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2711" y="6161008"/>
            <a:ext cx="23225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AU" altLang="en-US" b="1">
                <a:solidFill>
                  <a:schemeClr val="bg1"/>
                </a:solidFill>
                <a:latin typeface="Arial" panose="020B0604020202020204" pitchFamily="34" charset="0"/>
              </a:rPr>
              <a:t> lent.caritas.org.au</a:t>
            </a:r>
            <a:endParaRPr lang="en-AU" altLang="en-US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8200" name="TextBox 25">
            <a:extLst>
              <a:ext uri="{FF2B5EF4-FFF2-40B4-BE49-F238E27FC236}">
                <a16:creationId xmlns:a16="http://schemas.microsoft.com/office/drawing/2014/main" id="{305D96CC-F817-4BC9-A94F-C429A1C887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37389" y="6199220"/>
            <a:ext cx="1625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AU" altLang="en-US" b="1" dirty="0">
                <a:solidFill>
                  <a:schemeClr val="bg1"/>
                </a:solidFill>
                <a:latin typeface="Arial" panose="020B0604020202020204" pitchFamily="34" charset="0"/>
              </a:rPr>
              <a:t>1800 024 413</a:t>
            </a:r>
            <a:endParaRPr lang="en-AU" altLang="en-US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8201" name="TextBox 26">
            <a:extLst>
              <a:ext uri="{FF2B5EF4-FFF2-40B4-BE49-F238E27FC236}">
                <a16:creationId xmlns:a16="http://schemas.microsoft.com/office/drawing/2014/main" id="{2E41BC7A-5CC8-4BD9-92CF-9D68D31295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40826" y="6195852"/>
            <a:ext cx="2508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AU" altLang="en-US" b="1" dirty="0">
                <a:solidFill>
                  <a:schemeClr val="bg1"/>
                </a:solidFill>
                <a:latin typeface="Arial" panose="020B0604020202020204" pitchFamily="34" charset="0"/>
              </a:rPr>
              <a:t>#</a:t>
            </a:r>
            <a:r>
              <a:rPr lang="en-AU" altLang="en-US" b="1" dirty="0" err="1">
                <a:solidFill>
                  <a:schemeClr val="bg1"/>
                </a:solidFill>
                <a:latin typeface="Arial" panose="020B0604020202020204" pitchFamily="34" charset="0"/>
              </a:rPr>
              <a:t>projectcompassion</a:t>
            </a:r>
            <a:endParaRPr lang="en-AU" altLang="en-US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13" name="Picture 4" descr="A person and person sitting next to a window&#10;&#10;Description automatically generated">
            <a:extLst>
              <a:ext uri="{FF2B5EF4-FFF2-40B4-BE49-F238E27FC236}">
                <a16:creationId xmlns:a16="http://schemas.microsoft.com/office/drawing/2014/main" id="{91585CDC-9305-4F9B-97EE-E035891F16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6285" y="639828"/>
            <a:ext cx="5314091" cy="3104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E5367432-F21B-4C66-A89B-D24852081354}"/>
              </a:ext>
            </a:extLst>
          </p:cNvPr>
          <p:cNvGrpSpPr/>
          <p:nvPr/>
        </p:nvGrpSpPr>
        <p:grpSpPr>
          <a:xfrm>
            <a:off x="6450189" y="639828"/>
            <a:ext cx="5125844" cy="3487985"/>
            <a:chOff x="1300018" y="1543259"/>
            <a:chExt cx="4389726" cy="289360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62EAC44-F68B-4A0E-A5D7-30D5E411C7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85975" y="2816868"/>
              <a:ext cx="2937301" cy="162000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AAA90A7-A327-4465-B008-19E897BCE3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00018" y="1543259"/>
              <a:ext cx="4389726" cy="16200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4730AB46-9585-4F97-8F10-76D3F289C5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2175" y="903288"/>
            <a:ext cx="10407650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16" descr="Text&#10;&#10;Description automatically generated">
            <a:extLst>
              <a:ext uri="{FF2B5EF4-FFF2-40B4-BE49-F238E27FC236}">
                <a16:creationId xmlns:a16="http://schemas.microsoft.com/office/drawing/2014/main" id="{E18060DF-730C-4BD7-B56C-1039D2993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2250" y="4170363"/>
            <a:ext cx="41275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18" descr="Icon&#10;&#10;Description automatically generated">
            <a:extLst>
              <a:ext uri="{FF2B5EF4-FFF2-40B4-BE49-F238E27FC236}">
                <a16:creationId xmlns:a16="http://schemas.microsoft.com/office/drawing/2014/main" id="{460437B8-272B-40B1-897A-EB0ECB6A8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5663" y="5726113"/>
            <a:ext cx="495300" cy="47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20" descr="Icon&#10;&#10;Description automatically generated">
            <a:extLst>
              <a:ext uri="{FF2B5EF4-FFF2-40B4-BE49-F238E27FC236}">
                <a16:creationId xmlns:a16="http://schemas.microsoft.com/office/drawing/2014/main" id="{D4F15211-274B-4F63-8119-580D0273BA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7900" y="5688013"/>
            <a:ext cx="49530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22" descr="Icon&#10;&#10;Description automatically generated">
            <a:extLst>
              <a:ext uri="{FF2B5EF4-FFF2-40B4-BE49-F238E27FC236}">
                <a16:creationId xmlns:a16="http://schemas.microsoft.com/office/drawing/2014/main" id="{04801B35-8E42-4A45-8437-F70DE7B91C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38325" y="5684838"/>
            <a:ext cx="495300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9" name="TextBox 23">
            <a:extLst>
              <a:ext uri="{FF2B5EF4-FFF2-40B4-BE49-F238E27FC236}">
                <a16:creationId xmlns:a16="http://schemas.microsoft.com/office/drawing/2014/main" id="{3D72219A-2A3B-465D-AA0E-620D343FA5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3625" y="5743575"/>
            <a:ext cx="23225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lent.caritas.org.au</a:t>
            </a:r>
            <a:endParaRPr kumimoji="0" lang="en-AU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200" name="TextBox 25">
            <a:extLst>
              <a:ext uri="{FF2B5EF4-FFF2-40B4-BE49-F238E27FC236}">
                <a16:creationId xmlns:a16="http://schemas.microsoft.com/office/drawing/2014/main" id="{305D96CC-F817-4BC9-A94F-C429A1C887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3200" y="5743575"/>
            <a:ext cx="1625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1800 024 413</a:t>
            </a:r>
            <a:endParaRPr kumimoji="0" lang="en-AU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201" name="TextBox 26">
            <a:extLst>
              <a:ext uri="{FF2B5EF4-FFF2-40B4-BE49-F238E27FC236}">
                <a16:creationId xmlns:a16="http://schemas.microsoft.com/office/drawing/2014/main" id="{2E41BC7A-5CC8-4BD9-92CF-9D68D31295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58100" y="5762625"/>
            <a:ext cx="2508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#projectcompassion</a:t>
            </a:r>
            <a:endParaRPr kumimoji="0" lang="en-AU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F934BD-0FD9-435D-941C-81B0667B4D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AU"/>
              <a:t>Jamila is a single mother, living in the world’s largest refugee camp in in Bangladesh. </a:t>
            </a:r>
          </a:p>
          <a:p>
            <a:pPr>
              <a:spcAft>
                <a:spcPts val="1200"/>
              </a:spcAft>
            </a:pPr>
            <a:r>
              <a:rPr lang="en-AU"/>
              <a:t>She left fighting in Myanmar to save herself, her elderly mother and baby daughter. </a:t>
            </a:r>
          </a:p>
          <a:p>
            <a:pPr>
              <a:spcAft>
                <a:spcPts val="1200"/>
              </a:spcAft>
            </a:pPr>
            <a:endParaRPr lang="en-AU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EE32F1A-B291-4B08-BF8F-A89331963D3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AU"/>
              <a:t>Jamila helps her daughter wash her hands outside their shelter in a Rohingya refugee camp in Cox’s Bazar, Bangladesh. Photo credit: </a:t>
            </a:r>
            <a:r>
              <a:rPr lang="en-AU" err="1"/>
              <a:t>Inmanuel</a:t>
            </a:r>
            <a:r>
              <a:rPr lang="en-AU"/>
              <a:t> Biswas/Caritas Bangladesh</a:t>
            </a:r>
          </a:p>
          <a:p>
            <a:endParaRPr lang="en-AU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61621023-0E07-4963-91D8-1713CF11967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21754042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04B8F524-5BAD-4BA7-9F6E-F3D6F23BE8E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F934BD-0FD9-435D-941C-81B0667B4D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r>
              <a:rPr lang="en-AU" dirty="0">
                <a:latin typeface="Arial"/>
                <a:cs typeface="Arial"/>
              </a:rPr>
              <a:t>Hundreds of thousands of Rohingya people have crossed into Bangladesh since August 2017. </a:t>
            </a:r>
            <a:endParaRPr lang="en-AU"/>
          </a:p>
          <a:p>
            <a:r>
              <a:rPr lang="en-AU" dirty="0">
                <a:latin typeface="Arial"/>
                <a:cs typeface="Arial"/>
              </a:rPr>
              <a:t>Over 1.3 million people need </a:t>
            </a:r>
            <a:r>
              <a:rPr lang="en-AU">
                <a:latin typeface="Arial"/>
                <a:cs typeface="Arial"/>
              </a:rPr>
              <a:t>support.</a:t>
            </a:r>
          </a:p>
          <a:p>
            <a:pPr>
              <a:spcAft>
                <a:spcPts val="1200"/>
              </a:spcAft>
            </a:pPr>
            <a:endParaRPr lang="en-AU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3237E7A-A235-42D1-A69E-F54EFCD119B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AU"/>
              <a:t>A general view of a Rohingya refugee camp in Cox’s Bazar region of Bangladesh. Photo credit: </a:t>
            </a:r>
            <a:r>
              <a:rPr lang="en-AU" err="1"/>
              <a:t>Inmanuel</a:t>
            </a:r>
            <a:r>
              <a:rPr lang="en-AU"/>
              <a:t> Biswas/Caritas Bangladesh</a:t>
            </a:r>
          </a:p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635150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4F02E9FB-4944-444A-BD26-3C30EC9C24C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F934BD-0FD9-435D-941C-81B0667B4D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/>
              <a:t>Caritas provided Jamila with food and shelter along with emotional support through the Women Friendly Spaces program. </a:t>
            </a:r>
          </a:p>
          <a:p>
            <a:pPr>
              <a:spcAft>
                <a:spcPts val="1200"/>
              </a:spcAft>
            </a:pPr>
            <a:endParaRPr lang="en-AU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59E7A21-CBDC-45EE-82A4-7DE1AC07C3D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AU" sz="1000"/>
              <a:t>Jamila (centre) participates in the Women Friendly Spaces project in the refugee camp, run by Caritas Bangladesh. Credit: </a:t>
            </a:r>
            <a:r>
              <a:rPr lang="en-AU" sz="1000" err="1"/>
              <a:t>Inmanuel</a:t>
            </a:r>
            <a:r>
              <a:rPr lang="en-AU" sz="1000"/>
              <a:t> Biswas/Caritas Bangladesh</a:t>
            </a:r>
          </a:p>
        </p:txBody>
      </p:sp>
    </p:spTree>
    <p:extLst>
      <p:ext uri="{BB962C8B-B14F-4D97-AF65-F5344CB8AC3E}">
        <p14:creationId xmlns:p14="http://schemas.microsoft.com/office/powerpoint/2010/main" val="20001014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E687BC07-DCE5-4A3B-8D66-BF2711ED4D8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F934BD-0FD9-435D-941C-81B0667B4D6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t"/>
          <a:lstStyle/>
          <a:p>
            <a:r>
              <a:rPr lang="en-US" dirty="0">
                <a:latin typeface="Arial"/>
                <a:cs typeface="Arial"/>
              </a:rPr>
              <a:t>Jamila joined a Caritas sewing class. Learning to sew provides a way for women to earn an income. </a:t>
            </a:r>
            <a:endParaRPr lang="en-US"/>
          </a:p>
          <a:p>
            <a:r>
              <a:rPr lang="en-US" dirty="0">
                <a:latin typeface="Arial"/>
                <a:cs typeface="Arial"/>
              </a:rPr>
              <a:t>Jamila now has a sense of community around and feels more supported.  </a:t>
            </a:r>
            <a:r>
              <a:rPr lang="en-AU" dirty="0">
                <a:latin typeface="Arial"/>
                <a:cs typeface="Arial"/>
              </a:rPr>
              <a:t> </a:t>
            </a:r>
          </a:p>
          <a:p>
            <a:endParaRPr lang="en-AU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C940E88-35D3-4CCB-8F2F-7D6AB4A23C7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AU"/>
              <a:t>Jamila holds up an item of clothing she made after learning to sew at the Women Friendly Spaces project run by Caritas Bangladesh. Photo credit: Caritas Bangladesh</a:t>
            </a:r>
          </a:p>
        </p:txBody>
      </p:sp>
    </p:spTree>
    <p:extLst>
      <p:ext uri="{BB962C8B-B14F-4D97-AF65-F5344CB8AC3E}">
        <p14:creationId xmlns:p14="http://schemas.microsoft.com/office/powerpoint/2010/main" val="12890748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78A03977-0033-4B38-AE56-AA593D8860A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4650" y="1408113"/>
            <a:ext cx="9429750" cy="5276850"/>
          </a:xfr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AA70D757-45A2-4EA2-B099-F53412C91A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879549" y="1475292"/>
            <a:ext cx="4937801" cy="4983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B0781C-89AA-4097-AD9F-6D742E06B322}"/>
              </a:ext>
            </a:extLst>
          </p:cNvPr>
          <p:cNvSpPr txBox="1"/>
          <p:nvPr/>
        </p:nvSpPr>
        <p:spPr>
          <a:xfrm>
            <a:off x="7288306" y="2369256"/>
            <a:ext cx="4126960" cy="35394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AU" sz="3200" dirty="0">
                <a:solidFill>
                  <a:schemeClr val="bg1"/>
                </a:solidFill>
                <a:latin typeface="Arial"/>
                <a:cs typeface="Arial"/>
              </a:rPr>
              <a:t>“For the first time in my life, in the camp, I felt cared for and accepted. My worries of an uncertain future are disappearing.”</a:t>
            </a:r>
          </a:p>
          <a:p>
            <a:pPr algn="r"/>
            <a:r>
              <a:rPr lang="en-AU" sz="3200" dirty="0">
                <a:solidFill>
                  <a:schemeClr val="bg1"/>
                </a:solidFill>
                <a:latin typeface="Arial"/>
                <a:cs typeface="Arial"/>
              </a:rPr>
              <a:t>- Jamila</a:t>
            </a:r>
          </a:p>
        </p:txBody>
      </p:sp>
    </p:spTree>
    <p:extLst>
      <p:ext uri="{BB962C8B-B14F-4D97-AF65-F5344CB8AC3E}">
        <p14:creationId xmlns:p14="http://schemas.microsoft.com/office/powerpoint/2010/main" val="30470769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283CE600-6129-4B52-8535-B92AE2E79CCA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9F4C49-B9A3-448B-9EBF-B6B0B33D10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4756" y="1244457"/>
            <a:ext cx="8060522" cy="4529511"/>
          </a:xfrm>
          <a:prstGeom prst="rect">
            <a:avLst/>
          </a:prstGeom>
        </p:spPr>
      </p:pic>
      <p:sp>
        <p:nvSpPr>
          <p:cNvPr id="5" name="Star: 5 Points 4">
            <a:extLst>
              <a:ext uri="{FF2B5EF4-FFF2-40B4-BE49-F238E27FC236}">
                <a16:creationId xmlns:a16="http://schemas.microsoft.com/office/drawing/2014/main" id="{D8A00279-4C9E-49BD-A1F4-06AC82F54A67}"/>
              </a:ext>
            </a:extLst>
          </p:cNvPr>
          <p:cNvSpPr/>
          <p:nvPr/>
        </p:nvSpPr>
        <p:spPr>
          <a:xfrm rot="20319303">
            <a:off x="9201844" y="6468122"/>
            <a:ext cx="216000" cy="216000"/>
          </a:xfrm>
          <a:prstGeom prst="star5">
            <a:avLst>
              <a:gd name="adj" fmla="val 22969"/>
              <a:gd name="hf" fmla="val 105146"/>
              <a:gd name="vf" fmla="val 11055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42940C-39B3-416F-B5AA-E383CD820820}"/>
              </a:ext>
            </a:extLst>
          </p:cNvPr>
          <p:cNvSpPr txBox="1"/>
          <p:nvPr/>
        </p:nvSpPr>
        <p:spPr>
          <a:xfrm>
            <a:off x="9414934" y="6459377"/>
            <a:ext cx="292946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AU" sz="10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Countries where Caritas Australia work</a:t>
            </a:r>
          </a:p>
        </p:txBody>
      </p:sp>
    </p:spTree>
    <p:extLst>
      <p:ext uri="{BB962C8B-B14F-4D97-AF65-F5344CB8AC3E}">
        <p14:creationId xmlns:p14="http://schemas.microsoft.com/office/powerpoint/2010/main" val="26683748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PC21 Colour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6A8A"/>
      </a:accent1>
      <a:accent2>
        <a:srgbClr val="E3CA1E"/>
      </a:accent2>
      <a:accent3>
        <a:srgbClr val="D0673D"/>
      </a:accent3>
      <a:accent4>
        <a:srgbClr val="D9894C"/>
      </a:accent4>
      <a:accent5>
        <a:srgbClr val="006A8A"/>
      </a:accent5>
      <a:accent6>
        <a:srgbClr val="D0673D"/>
      </a:accent6>
      <a:hlink>
        <a:srgbClr val="006A8A"/>
      </a:hlink>
      <a:folHlink>
        <a:srgbClr val="D0673D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 smtClean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415AE1AC4735447939E9341DC74D507" ma:contentTypeVersion="12" ma:contentTypeDescription="Create a new document." ma:contentTypeScope="" ma:versionID="a17c709142e941d4f0500dd822509252">
  <xsd:schema xmlns:xsd="http://www.w3.org/2001/XMLSchema" xmlns:xs="http://www.w3.org/2001/XMLSchema" xmlns:p="http://schemas.microsoft.com/office/2006/metadata/properties" xmlns:ns2="525f43c1-81e9-41c1-8afb-5bcc30d6bde6" xmlns:ns3="b897c205-a9aa-47b9-ad8e-ae7f0644bbd9" targetNamespace="http://schemas.microsoft.com/office/2006/metadata/properties" ma:root="true" ma:fieldsID="cb41f00a9e62faa5fc801856c024a5cf" ns2:_="" ns3:_="">
    <xsd:import namespace="525f43c1-81e9-41c1-8afb-5bcc30d6bde6"/>
    <xsd:import namespace="b897c205-a9aa-47b9-ad8e-ae7f0644bbd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25f43c1-81e9-41c1-8afb-5bcc30d6bde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97c205-a9aa-47b9-ad8e-ae7f0644bbd9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4358E6E-33EE-4674-883C-46C029DC441A}">
  <ds:schemaRefs>
    <ds:schemaRef ds:uri="http://schemas.microsoft.com/office/infopath/2007/PartnerControls"/>
    <ds:schemaRef ds:uri="http://purl.org/dc/terms/"/>
    <ds:schemaRef ds:uri="http://www.w3.org/XML/1998/namespace"/>
    <ds:schemaRef ds:uri="b897c205-a9aa-47b9-ad8e-ae7f0644bbd9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525f43c1-81e9-41c1-8afb-5bcc30d6bde6"/>
    <ds:schemaRef ds:uri="http://schemas.microsoft.com/office/2006/metadata/propertie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F87998F8-0240-4629-8C5A-C64861F993E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A61E7A1-825C-4D2C-8DD5-36A3C0423B7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25f43c1-81e9-41c1-8afb-5bcc30d6bde6"/>
    <ds:schemaRef ds:uri="b897c205-a9aa-47b9-ad8e-ae7f0644bbd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104</TotalTime>
  <Words>1814</Words>
  <Application>Microsoft Office PowerPoint</Application>
  <PresentationFormat>Widescreen</PresentationFormat>
  <Paragraphs>123</Paragraphs>
  <Slides>34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Arial</vt:lpstr>
      <vt:lpstr>Calibri</vt:lpstr>
      <vt:lpstr>Calibri Light</vt:lpstr>
      <vt:lpstr>Roboto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Leanne Thomas</dc:creator>
  <cp:lastModifiedBy>Ruwanthi Perera</cp:lastModifiedBy>
  <cp:revision>34</cp:revision>
  <dcterms:created xsi:type="dcterms:W3CDTF">2019-10-08T05:21:37Z</dcterms:created>
  <dcterms:modified xsi:type="dcterms:W3CDTF">2020-12-14T02:55:48Z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0x0101003415AE1AC4735447939E9341DC74D507</vt:lpwstr>
  </property>
</Properties>
</file>