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91" r:id="rId5"/>
  </p:sldMasterIdLst>
  <p:notesMasterIdLst>
    <p:notesMasterId r:id="rId54"/>
  </p:notesMasterIdLst>
  <p:handoutMasterIdLst>
    <p:handoutMasterId r:id="rId55"/>
  </p:handoutMasterIdLst>
  <p:sldIdLst>
    <p:sldId id="256" r:id="rId6"/>
    <p:sldId id="257" r:id="rId7"/>
    <p:sldId id="309" r:id="rId8"/>
    <p:sldId id="259" r:id="rId9"/>
    <p:sldId id="260" r:id="rId10"/>
    <p:sldId id="525" r:id="rId11"/>
    <p:sldId id="353" r:id="rId12"/>
    <p:sldId id="462" r:id="rId13"/>
    <p:sldId id="461" r:id="rId14"/>
    <p:sldId id="324" r:id="rId15"/>
    <p:sldId id="463" r:id="rId16"/>
    <p:sldId id="464" r:id="rId17"/>
    <p:sldId id="509" r:id="rId18"/>
    <p:sldId id="467" r:id="rId19"/>
    <p:sldId id="327" r:id="rId20"/>
    <p:sldId id="470" r:id="rId21"/>
    <p:sldId id="471" r:id="rId22"/>
    <p:sldId id="472" r:id="rId23"/>
    <p:sldId id="473" r:id="rId24"/>
    <p:sldId id="474" r:id="rId25"/>
    <p:sldId id="486" r:id="rId26"/>
    <p:sldId id="507" r:id="rId27"/>
    <p:sldId id="476" r:id="rId28"/>
    <p:sldId id="477" r:id="rId29"/>
    <p:sldId id="518" r:id="rId30"/>
    <p:sldId id="519" r:id="rId31"/>
    <p:sldId id="520" r:id="rId32"/>
    <p:sldId id="523" r:id="rId33"/>
    <p:sldId id="522" r:id="rId34"/>
    <p:sldId id="521" r:id="rId35"/>
    <p:sldId id="516" r:id="rId36"/>
    <p:sldId id="517" r:id="rId37"/>
    <p:sldId id="490" r:id="rId38"/>
    <p:sldId id="491" r:id="rId39"/>
    <p:sldId id="492" r:id="rId40"/>
    <p:sldId id="493" r:id="rId41"/>
    <p:sldId id="494" r:id="rId42"/>
    <p:sldId id="511" r:id="rId43"/>
    <p:sldId id="506" r:id="rId44"/>
    <p:sldId id="497" r:id="rId45"/>
    <p:sldId id="499" r:id="rId46"/>
    <p:sldId id="500" r:id="rId47"/>
    <p:sldId id="306" r:id="rId48"/>
    <p:sldId id="294" r:id="rId49"/>
    <p:sldId id="295" r:id="rId50"/>
    <p:sldId id="296" r:id="rId51"/>
    <p:sldId id="297" r:id="rId52"/>
    <p:sldId id="298" r:id="rId53"/>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Guest User" initials="GU" lastIdx="1" clrIdx="6">
    <p:extLst>
      <p:ext uri="{19B8F6BF-5375-455C-9EA6-DF929625EA0E}">
        <p15:presenceInfo xmlns:p15="http://schemas.microsoft.com/office/powerpoint/2012/main" userId="S::urn:spo:anon#e6430d950b83528a146fc714d98d363cd69c245261f52dde846f7a5427145a70::" providerId="AD"/>
      </p:ext>
    </p:extLst>
  </p:cmAuthor>
  <p:cmAuthor id="1" name="Natalie Cox" initials="NC" lastIdx="23" clrIdx="0">
    <p:extLst>
      <p:ext uri="{19B8F6BF-5375-455C-9EA6-DF929625EA0E}">
        <p15:presenceInfo xmlns:p15="http://schemas.microsoft.com/office/powerpoint/2012/main" userId="S-1-5-21-568877940-3399399001-4121681156-6891" providerId="AD"/>
      </p:ext>
    </p:extLst>
  </p:cmAuthor>
  <p:cmAuthor id="8" name="Dr Rebekah Pryor" initials="DRP" lastIdx="3" clrIdx="7">
    <p:extLst>
      <p:ext uri="{19B8F6BF-5375-455C-9EA6-DF929625EA0E}">
        <p15:presenceInfo xmlns:p15="http://schemas.microsoft.com/office/powerpoint/2012/main" userId="S-1-5-21-568877940-3399399001-4121681156-7401" providerId="AD"/>
      </p:ext>
    </p:extLst>
  </p:cmAuthor>
  <p:cmAuthor id="2" name="Patrizia Luna" initials="PL" lastIdx="10" clrIdx="1">
    <p:extLst>
      <p:ext uri="{19B8F6BF-5375-455C-9EA6-DF929625EA0E}">
        <p15:presenceInfo xmlns:p15="http://schemas.microsoft.com/office/powerpoint/2012/main" userId="b66f579c-817f-4734-88d0-76a7d4686317" providerId="Windows Live"/>
      </p:ext>
    </p:extLst>
  </p:cmAuthor>
  <p:cmAuthor id="9" name="Nicole Dobrohotoff" initials="ND [3]" lastIdx="15" clrIdx="8">
    <p:extLst>
      <p:ext uri="{19B8F6BF-5375-455C-9EA6-DF929625EA0E}">
        <p15:presenceInfo xmlns:p15="http://schemas.microsoft.com/office/powerpoint/2012/main" userId="S::nicoled@caritas.org.au::2dc4cf58-dc7e-422a-950b-38460c74cb76" providerId="AD"/>
      </p:ext>
    </p:extLst>
  </p:cmAuthor>
  <p:cmAuthor id="3" name="Nicole Dobrohotoff" initials="ND" lastIdx="25" clrIdx="2">
    <p:extLst>
      <p:ext uri="{19B8F6BF-5375-455C-9EA6-DF929625EA0E}">
        <p15:presenceInfo xmlns:p15="http://schemas.microsoft.com/office/powerpoint/2012/main" userId="Nicole Dobrohotoff" providerId="None"/>
      </p:ext>
    </p:extLst>
  </p:cmAuthor>
  <p:cmAuthor id="4" name="Microsoft Office User" initials="MOU" lastIdx="13" clrIdx="3">
    <p:extLst>
      <p:ext uri="{19B8F6BF-5375-455C-9EA6-DF929625EA0E}">
        <p15:presenceInfo xmlns:p15="http://schemas.microsoft.com/office/powerpoint/2012/main" userId="Microsoft Office User" providerId="None"/>
      </p:ext>
    </p:extLst>
  </p:cmAuthor>
  <p:cmAuthor id="5" name="Melissa Halliday" initials="MH" lastIdx="2" clrIdx="4">
    <p:extLst>
      <p:ext uri="{19B8F6BF-5375-455C-9EA6-DF929625EA0E}">
        <p15:presenceInfo xmlns:p15="http://schemas.microsoft.com/office/powerpoint/2012/main" userId="ea5db0164eb98ff2" providerId="Windows Live"/>
      </p:ext>
    </p:extLst>
  </p:cmAuthor>
  <p:cmAuthor id="6" name="Nicole Dobrohotoff" initials="ND [2]" lastIdx="14" clrIdx="5">
    <p:extLst>
      <p:ext uri="{19B8F6BF-5375-455C-9EA6-DF929625EA0E}">
        <p15:presenceInfo xmlns:p15="http://schemas.microsoft.com/office/powerpoint/2012/main" userId="S-1-5-21-568877940-3399399001-4121681156-2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B1A4"/>
    <a:srgbClr val="FFFFFF"/>
    <a:srgbClr val="E5DBCB"/>
    <a:srgbClr val="414042"/>
    <a:srgbClr val="762000"/>
    <a:srgbClr val="E6D3EB"/>
    <a:srgbClr val="8A5297"/>
    <a:srgbClr val="004851"/>
    <a:srgbClr val="895297"/>
    <a:srgbClr val="F7E5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F7CDEF-0C6A-B582-97E5-C9A14B4640B0}" v="2" dt="2022-10-26T00:37:02.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6959" autoAdjust="0"/>
  </p:normalViewPr>
  <p:slideViewPr>
    <p:cSldViewPr snapToGrid="0">
      <p:cViewPr varScale="1">
        <p:scale>
          <a:sx n="73" d="100"/>
          <a:sy n="73" d="100"/>
        </p:scale>
        <p:origin x="54" y="1176"/>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Rebekah Pryor" userId="S::rebekah.pryor@caritas.org.au::8d859597-0c52-4ddc-b3e3-bd9b1ef69f34" providerId="AD" clId="Web-{5F0FF7CD-7B6D-E010-82D3-1872C4478636}"/>
    <pc:docChg chg="modSld">
      <pc:chgData name="Dr Rebekah Pryor" userId="S::rebekah.pryor@caritas.org.au::8d859597-0c52-4ddc-b3e3-bd9b1ef69f34" providerId="AD" clId="Web-{5F0FF7CD-7B6D-E010-82D3-1872C4478636}" dt="2022-10-20T02:50:35.192" v="263" actId="1076"/>
      <pc:docMkLst>
        <pc:docMk/>
      </pc:docMkLst>
      <pc:sldChg chg="modSp">
        <pc:chgData name="Dr Rebekah Pryor" userId="S::rebekah.pryor@caritas.org.au::8d859597-0c52-4ddc-b3e3-bd9b1ef69f34" providerId="AD" clId="Web-{5F0FF7CD-7B6D-E010-82D3-1872C4478636}" dt="2022-10-20T02:30:23.098" v="3" actId="20577"/>
        <pc:sldMkLst>
          <pc:docMk/>
          <pc:sldMk cId="1753965195" sldId="324"/>
        </pc:sldMkLst>
        <pc:spChg chg="mod">
          <ac:chgData name="Dr Rebekah Pryor" userId="S::rebekah.pryor@caritas.org.au::8d859597-0c52-4ddc-b3e3-bd9b1ef69f34" providerId="AD" clId="Web-{5F0FF7CD-7B6D-E010-82D3-1872C4478636}" dt="2022-10-20T02:30:23.098" v="3" actId="20577"/>
          <ac:spMkLst>
            <pc:docMk/>
            <pc:sldMk cId="1753965195" sldId="324"/>
            <ac:spMk id="6" creationId="{104D16DA-43EE-4F64-8A47-27E6D8C563D3}"/>
          </ac:spMkLst>
        </pc:spChg>
        <pc:spChg chg="mod">
          <ac:chgData name="Dr Rebekah Pryor" userId="S::rebekah.pryor@caritas.org.au::8d859597-0c52-4ddc-b3e3-bd9b1ef69f34" providerId="AD" clId="Web-{5F0FF7CD-7B6D-E010-82D3-1872C4478636}" dt="2022-10-20T02:30:14.504" v="1" actId="20577"/>
          <ac:spMkLst>
            <pc:docMk/>
            <pc:sldMk cId="1753965195" sldId="324"/>
            <ac:spMk id="8" creationId="{6290DC35-EB1E-4091-91A9-E63FD91E3D41}"/>
          </ac:spMkLst>
        </pc:spChg>
      </pc:sldChg>
      <pc:sldChg chg="modSp">
        <pc:chgData name="Dr Rebekah Pryor" userId="S::rebekah.pryor@caritas.org.au::8d859597-0c52-4ddc-b3e3-bd9b1ef69f34" providerId="AD" clId="Web-{5F0FF7CD-7B6D-E010-82D3-1872C4478636}" dt="2022-10-20T02:40:23.731" v="78" actId="20577"/>
        <pc:sldMkLst>
          <pc:docMk/>
          <pc:sldMk cId="270106481" sldId="463"/>
        </pc:sldMkLst>
        <pc:spChg chg="mod">
          <ac:chgData name="Dr Rebekah Pryor" userId="S::rebekah.pryor@caritas.org.au::8d859597-0c52-4ddc-b3e3-bd9b1ef69f34" providerId="AD" clId="Web-{5F0FF7CD-7B6D-E010-82D3-1872C4478636}" dt="2022-10-20T02:40:23.731" v="78" actId="20577"/>
          <ac:spMkLst>
            <pc:docMk/>
            <pc:sldMk cId="270106481" sldId="463"/>
            <ac:spMk id="8" creationId="{6290DC35-EB1E-4091-91A9-E63FD91E3D41}"/>
          </ac:spMkLst>
        </pc:spChg>
      </pc:sldChg>
      <pc:sldChg chg="modSp">
        <pc:chgData name="Dr Rebekah Pryor" userId="S::rebekah.pryor@caritas.org.au::8d859597-0c52-4ddc-b3e3-bd9b1ef69f34" providerId="AD" clId="Web-{5F0FF7CD-7B6D-E010-82D3-1872C4478636}" dt="2022-10-20T02:41:58.112" v="109" actId="20577"/>
        <pc:sldMkLst>
          <pc:docMk/>
          <pc:sldMk cId="4236266418" sldId="464"/>
        </pc:sldMkLst>
        <pc:spChg chg="mod">
          <ac:chgData name="Dr Rebekah Pryor" userId="S::rebekah.pryor@caritas.org.au::8d859597-0c52-4ddc-b3e3-bd9b1ef69f34" providerId="AD" clId="Web-{5F0FF7CD-7B6D-E010-82D3-1872C4478636}" dt="2022-10-20T02:41:58.112" v="109" actId="20577"/>
          <ac:spMkLst>
            <pc:docMk/>
            <pc:sldMk cId="4236266418" sldId="464"/>
            <ac:spMk id="8" creationId="{6290DC35-EB1E-4091-91A9-E63FD91E3D41}"/>
          </ac:spMkLst>
        </pc:spChg>
      </pc:sldChg>
      <pc:sldChg chg="modSp">
        <pc:chgData name="Dr Rebekah Pryor" userId="S::rebekah.pryor@caritas.org.au::8d859597-0c52-4ddc-b3e3-bd9b1ef69f34" providerId="AD" clId="Web-{5F0FF7CD-7B6D-E010-82D3-1872C4478636}" dt="2022-10-20T02:43:12.304" v="111" actId="20577"/>
        <pc:sldMkLst>
          <pc:docMk/>
          <pc:sldMk cId="3417749532" sldId="473"/>
        </pc:sldMkLst>
        <pc:spChg chg="mod">
          <ac:chgData name="Dr Rebekah Pryor" userId="S::rebekah.pryor@caritas.org.au::8d859597-0c52-4ddc-b3e3-bd9b1ef69f34" providerId="AD" clId="Web-{5F0FF7CD-7B6D-E010-82D3-1872C4478636}" dt="2022-10-20T02:43:12.304" v="111" actId="20577"/>
          <ac:spMkLst>
            <pc:docMk/>
            <pc:sldMk cId="3417749532" sldId="473"/>
            <ac:spMk id="42" creationId="{F0736E11-A2F7-40B7-91F7-BD139BE9E9DD}"/>
          </ac:spMkLst>
        </pc:spChg>
      </pc:sldChg>
      <pc:sldChg chg="addSp delSp modSp">
        <pc:chgData name="Dr Rebekah Pryor" userId="S::rebekah.pryor@caritas.org.au::8d859597-0c52-4ddc-b3e3-bd9b1ef69f34" providerId="AD" clId="Web-{5F0FF7CD-7B6D-E010-82D3-1872C4478636}" dt="2022-10-20T02:50:35.192" v="263" actId="1076"/>
        <pc:sldMkLst>
          <pc:docMk/>
          <pc:sldMk cId="478308834" sldId="507"/>
        </pc:sldMkLst>
        <pc:spChg chg="add mod">
          <ac:chgData name="Dr Rebekah Pryor" userId="S::rebekah.pryor@caritas.org.au::8d859597-0c52-4ddc-b3e3-bd9b1ef69f34" providerId="AD" clId="Web-{5F0FF7CD-7B6D-E010-82D3-1872C4478636}" dt="2022-10-20T02:50:35.192" v="263" actId="1076"/>
          <ac:spMkLst>
            <pc:docMk/>
            <pc:sldMk cId="478308834" sldId="507"/>
            <ac:spMk id="2" creationId="{EE6C8752-268A-426D-4085-C22E1A9D59F6}"/>
          </ac:spMkLst>
        </pc:spChg>
        <pc:picChg chg="add del mod">
          <ac:chgData name="Dr Rebekah Pryor" userId="S::rebekah.pryor@caritas.org.au::8d859597-0c52-4ddc-b3e3-bd9b1ef69f34" providerId="AD" clId="Web-{5F0FF7CD-7B6D-E010-82D3-1872C4478636}" dt="2022-10-20T02:48:59.154" v="242"/>
          <ac:picMkLst>
            <pc:docMk/>
            <pc:sldMk cId="478308834" sldId="507"/>
            <ac:picMk id="3" creationId="{7043267E-F137-2803-FAA1-57CEDA4BBC9F}"/>
          </ac:picMkLst>
        </pc:picChg>
        <pc:picChg chg="add del mod">
          <ac:chgData name="Dr Rebekah Pryor" userId="S::rebekah.pryor@caritas.org.au::8d859597-0c52-4ddc-b3e3-bd9b1ef69f34" providerId="AD" clId="Web-{5F0FF7CD-7B6D-E010-82D3-1872C4478636}" dt="2022-10-20T02:49:17.202" v="244"/>
          <ac:picMkLst>
            <pc:docMk/>
            <pc:sldMk cId="478308834" sldId="507"/>
            <ac:picMk id="4" creationId="{CEEDE1E2-921F-B575-3E0C-3A64857B26EE}"/>
          </ac:picMkLst>
        </pc:picChg>
      </pc:sldChg>
    </pc:docChg>
  </pc:docChgLst>
  <pc:docChgLst>
    <pc:chgData name="Ellie Wong" userId="S::ellie.wong@caritas.org.au::b9a841f3-31fa-4afe-b5f4-af32ceb95235" providerId="AD" clId="Web-{B547C870-5FD9-0AC3-E9CE-18B16FBFAE7A}"/>
    <pc:docChg chg="modSld">
      <pc:chgData name="Ellie Wong" userId="S::ellie.wong@caritas.org.au::b9a841f3-31fa-4afe-b5f4-af32ceb95235" providerId="AD" clId="Web-{B547C870-5FD9-0AC3-E9CE-18B16FBFAE7A}" dt="2022-10-23T22:43:43.527" v="6"/>
      <pc:docMkLst>
        <pc:docMk/>
      </pc:docMkLst>
      <pc:sldChg chg="modSp">
        <pc:chgData name="Ellie Wong" userId="S::ellie.wong@caritas.org.au::b9a841f3-31fa-4afe-b5f4-af32ceb95235" providerId="AD" clId="Web-{B547C870-5FD9-0AC3-E9CE-18B16FBFAE7A}" dt="2022-10-23T22:43:43.527" v="6"/>
        <pc:sldMkLst>
          <pc:docMk/>
          <pc:sldMk cId="3123219026" sldId="525"/>
        </pc:sldMkLst>
        <pc:picChg chg="mod modCrop">
          <ac:chgData name="Ellie Wong" userId="S::ellie.wong@caritas.org.au::b9a841f3-31fa-4afe-b5f4-af32ceb95235" providerId="AD" clId="Web-{B547C870-5FD9-0AC3-E9CE-18B16FBFAE7A}" dt="2022-10-23T22:43:43.527" v="6"/>
          <ac:picMkLst>
            <pc:docMk/>
            <pc:sldMk cId="3123219026" sldId="525"/>
            <ac:picMk id="5" creationId="{F4884381-7F31-42A5-AA90-07C44137BB0F}"/>
          </ac:picMkLst>
        </pc:picChg>
      </pc:sldChg>
    </pc:docChg>
  </pc:docChgLst>
  <pc:docChgLst>
    <pc:chgData name="Dr Rebekah Pryor" userId="S::rebekah.pryor@caritas.org.au::8d859597-0c52-4ddc-b3e3-bd9b1ef69f34" providerId="AD" clId="Web-{35C1DA37-D520-58DD-A2CF-D17AAD1F3EF6}"/>
    <pc:docChg chg="modSld">
      <pc:chgData name="Dr Rebekah Pryor" userId="S::rebekah.pryor@caritas.org.au::8d859597-0c52-4ddc-b3e3-bd9b1ef69f34" providerId="AD" clId="Web-{35C1DA37-D520-58DD-A2CF-D17AAD1F3EF6}" dt="2022-10-18T00:55:58.870" v="7" actId="20577"/>
      <pc:docMkLst>
        <pc:docMk/>
      </pc:docMkLst>
      <pc:sldChg chg="modSp">
        <pc:chgData name="Dr Rebekah Pryor" userId="S::rebekah.pryor@caritas.org.au::8d859597-0c52-4ddc-b3e3-bd9b1ef69f34" providerId="AD" clId="Web-{35C1DA37-D520-58DD-A2CF-D17AAD1F3EF6}" dt="2022-10-18T00:55:41.901" v="6" actId="20577"/>
        <pc:sldMkLst>
          <pc:docMk/>
          <pc:sldMk cId="1753965195" sldId="324"/>
        </pc:sldMkLst>
        <pc:spChg chg="mod">
          <ac:chgData name="Dr Rebekah Pryor" userId="S::rebekah.pryor@caritas.org.au::8d859597-0c52-4ddc-b3e3-bd9b1ef69f34" providerId="AD" clId="Web-{35C1DA37-D520-58DD-A2CF-D17AAD1F3EF6}" dt="2022-10-18T00:55:36.010" v="4" actId="14100"/>
          <ac:spMkLst>
            <pc:docMk/>
            <pc:sldMk cId="1753965195" sldId="324"/>
            <ac:spMk id="6" creationId="{104D16DA-43EE-4F64-8A47-27E6D8C563D3}"/>
          </ac:spMkLst>
        </pc:spChg>
        <pc:spChg chg="mod">
          <ac:chgData name="Dr Rebekah Pryor" userId="S::rebekah.pryor@caritas.org.au::8d859597-0c52-4ddc-b3e3-bd9b1ef69f34" providerId="AD" clId="Web-{35C1DA37-D520-58DD-A2CF-D17AAD1F3EF6}" dt="2022-10-18T00:55:41.901" v="6" actId="20577"/>
          <ac:spMkLst>
            <pc:docMk/>
            <pc:sldMk cId="1753965195" sldId="324"/>
            <ac:spMk id="8" creationId="{6290DC35-EB1E-4091-91A9-E63FD91E3D41}"/>
          </ac:spMkLst>
        </pc:spChg>
      </pc:sldChg>
      <pc:sldChg chg="modSp">
        <pc:chgData name="Dr Rebekah Pryor" userId="S::rebekah.pryor@caritas.org.au::8d859597-0c52-4ddc-b3e3-bd9b1ef69f34" providerId="AD" clId="Web-{35C1DA37-D520-58DD-A2CF-D17AAD1F3EF6}" dt="2022-10-18T00:55:58.870" v="7" actId="20577"/>
        <pc:sldMkLst>
          <pc:docMk/>
          <pc:sldMk cId="4236266418" sldId="464"/>
        </pc:sldMkLst>
        <pc:spChg chg="mod">
          <ac:chgData name="Dr Rebekah Pryor" userId="S::rebekah.pryor@caritas.org.au::8d859597-0c52-4ddc-b3e3-bd9b1ef69f34" providerId="AD" clId="Web-{35C1DA37-D520-58DD-A2CF-D17AAD1F3EF6}" dt="2022-10-18T00:55:58.870" v="7" actId="20577"/>
          <ac:spMkLst>
            <pc:docMk/>
            <pc:sldMk cId="4236266418" sldId="464"/>
            <ac:spMk id="8" creationId="{6290DC35-EB1E-4091-91A9-E63FD91E3D41}"/>
          </ac:spMkLst>
        </pc:spChg>
      </pc:sldChg>
    </pc:docChg>
  </pc:docChgLst>
  <pc:docChgLst>
    <pc:chgData name="Dr Rebekah Pryor" userId="S::rebekah.pryor@caritas.org.au::8d859597-0c52-4ddc-b3e3-bd9b1ef69f34" providerId="AD" clId="Web-{EB04BD41-0A82-7DEC-35B7-E351CF3EB50E}"/>
    <pc:docChg chg="addSld modSld">
      <pc:chgData name="Dr Rebekah Pryor" userId="S::rebekah.pryor@caritas.org.au::8d859597-0c52-4ddc-b3e3-bd9b1ef69f34" providerId="AD" clId="Web-{EB04BD41-0A82-7DEC-35B7-E351CF3EB50E}" dt="2022-10-03T00:38:37.322" v="207" actId="20577"/>
      <pc:docMkLst>
        <pc:docMk/>
      </pc:docMkLst>
      <pc:sldChg chg="addSp delSp modSp">
        <pc:chgData name="Dr Rebekah Pryor" userId="S::rebekah.pryor@caritas.org.au::8d859597-0c52-4ddc-b3e3-bd9b1ef69f34" providerId="AD" clId="Web-{EB04BD41-0A82-7DEC-35B7-E351CF3EB50E}" dt="2022-10-03T00:38:37.322" v="207" actId="20577"/>
        <pc:sldMkLst>
          <pc:docMk/>
          <pc:sldMk cId="1753965195" sldId="324"/>
        </pc:sldMkLst>
        <pc:spChg chg="mod">
          <ac:chgData name="Dr Rebekah Pryor" userId="S::rebekah.pryor@caritas.org.au::8d859597-0c52-4ddc-b3e3-bd9b1ef69f34" providerId="AD" clId="Web-{EB04BD41-0A82-7DEC-35B7-E351CF3EB50E}" dt="2022-10-03T00:38:37.322" v="207" actId="20577"/>
          <ac:spMkLst>
            <pc:docMk/>
            <pc:sldMk cId="1753965195" sldId="324"/>
            <ac:spMk id="8" creationId="{6290DC35-EB1E-4091-91A9-E63FD91E3D41}"/>
          </ac:spMkLst>
        </pc:spChg>
        <pc:spChg chg="add del">
          <ac:chgData name="Dr Rebekah Pryor" userId="S::rebekah.pryor@caritas.org.au::8d859597-0c52-4ddc-b3e3-bd9b1ef69f34" providerId="AD" clId="Web-{EB04BD41-0A82-7DEC-35B7-E351CF3EB50E}" dt="2022-10-02T23:05:12.703" v="1"/>
          <ac:spMkLst>
            <pc:docMk/>
            <pc:sldMk cId="1753965195" sldId="324"/>
            <ac:spMk id="9" creationId="{B62808F0-84D5-4396-B760-254338E46BC2}"/>
          </ac:spMkLst>
        </pc:spChg>
      </pc:sldChg>
    </pc:docChg>
  </pc:docChgLst>
  <pc:docChgLst>
    <pc:chgData name="Dr Rebekah Pryor" userId="S::rebekah.pryor@caritas.org.au::8d859597-0c52-4ddc-b3e3-bd9b1ef69f34" providerId="AD" clId="Web-{9A06B24D-E912-C561-36E1-902407CB214E}"/>
    <pc:docChg chg="modSld">
      <pc:chgData name="Dr Rebekah Pryor" userId="S::rebekah.pryor@caritas.org.au::8d859597-0c52-4ddc-b3e3-bd9b1ef69f34" providerId="AD" clId="Web-{9A06B24D-E912-C561-36E1-902407CB214E}" dt="2022-10-19T00:03:54.548" v="1" actId="20577"/>
      <pc:docMkLst>
        <pc:docMk/>
      </pc:docMkLst>
      <pc:sldChg chg="modSp">
        <pc:chgData name="Dr Rebekah Pryor" userId="S::rebekah.pryor@caritas.org.au::8d859597-0c52-4ddc-b3e3-bd9b1ef69f34" providerId="AD" clId="Web-{9A06B24D-E912-C561-36E1-902407CB214E}" dt="2022-10-19T00:03:54.548" v="1" actId="20577"/>
        <pc:sldMkLst>
          <pc:docMk/>
          <pc:sldMk cId="1730617912" sldId="309"/>
        </pc:sldMkLst>
        <pc:spChg chg="mod">
          <ac:chgData name="Dr Rebekah Pryor" userId="S::rebekah.pryor@caritas.org.au::8d859597-0c52-4ddc-b3e3-bd9b1ef69f34" providerId="AD" clId="Web-{9A06B24D-E912-C561-36E1-902407CB214E}" dt="2022-10-19T00:03:54.548" v="1" actId="20577"/>
          <ac:spMkLst>
            <pc:docMk/>
            <pc:sldMk cId="1730617912" sldId="309"/>
            <ac:spMk id="4" creationId="{FE8A1EEB-2A86-4F12-B9BA-0DB092F5F2F7}"/>
          </ac:spMkLst>
        </pc:spChg>
      </pc:sldChg>
    </pc:docChg>
  </pc:docChgLst>
  <pc:docChgLst>
    <pc:chgData name="Dr Rebekah Pryor" userId="8d859597-0c52-4ddc-b3e3-bd9b1ef69f34" providerId="ADAL" clId="{17BB7209-28AD-431D-B2E1-596FFBBA04FC}"/>
    <pc:docChg chg="undo custSel addSld delSld modSld sldOrd modMainMaster">
      <pc:chgData name="Dr Rebekah Pryor" userId="8d859597-0c52-4ddc-b3e3-bd9b1ef69f34" providerId="ADAL" clId="{17BB7209-28AD-431D-B2E1-596FFBBA04FC}" dt="2022-10-25T23:57:27.556" v="42090" actId="478"/>
      <pc:docMkLst>
        <pc:docMk/>
      </pc:docMkLst>
      <pc:sldChg chg="addSp delSp modSp">
        <pc:chgData name="Dr Rebekah Pryor" userId="8d859597-0c52-4ddc-b3e3-bd9b1ef69f34" providerId="ADAL" clId="{17BB7209-28AD-431D-B2E1-596FFBBA04FC}" dt="2022-10-24T03:48:57.732" v="41899" actId="207"/>
        <pc:sldMkLst>
          <pc:docMk/>
          <pc:sldMk cId="2777582486" sldId="257"/>
        </pc:sldMkLst>
        <pc:spChg chg="mod">
          <ac:chgData name="Dr Rebekah Pryor" userId="8d859597-0c52-4ddc-b3e3-bd9b1ef69f34" providerId="ADAL" clId="{17BB7209-28AD-431D-B2E1-596FFBBA04FC}" dt="2022-10-24T03:48:57.732" v="41899" actId="207"/>
          <ac:spMkLst>
            <pc:docMk/>
            <pc:sldMk cId="2777582486" sldId="257"/>
            <ac:spMk id="3" creationId="{00000000-0000-0000-0000-000000000000}"/>
          </ac:spMkLst>
        </pc:spChg>
        <pc:spChg chg="add mod">
          <ac:chgData name="Dr Rebekah Pryor" userId="8d859597-0c52-4ddc-b3e3-bd9b1ef69f34" providerId="ADAL" clId="{17BB7209-28AD-431D-B2E1-596FFBBA04FC}" dt="2022-10-10T22:27:55.337" v="39644" actId="11529"/>
          <ac:spMkLst>
            <pc:docMk/>
            <pc:sldMk cId="2777582486" sldId="257"/>
            <ac:spMk id="4" creationId="{6422A77D-0E12-45FA-AC4C-77AF0231D722}"/>
          </ac:spMkLst>
        </pc:spChg>
        <pc:spChg chg="add del mod">
          <ac:chgData name="Dr Rebekah Pryor" userId="8d859597-0c52-4ddc-b3e3-bd9b1ef69f34" providerId="ADAL" clId="{17BB7209-28AD-431D-B2E1-596FFBBA04FC}" dt="2022-10-14T04:52:54.746" v="40897" actId="478"/>
          <ac:spMkLst>
            <pc:docMk/>
            <pc:sldMk cId="2777582486" sldId="257"/>
            <ac:spMk id="5" creationId="{9B537FC5-4568-4A27-9E0E-B014E6183680}"/>
          </ac:spMkLst>
        </pc:spChg>
        <pc:picChg chg="add del">
          <ac:chgData name="Dr Rebekah Pryor" userId="8d859597-0c52-4ddc-b3e3-bd9b1ef69f34" providerId="ADAL" clId="{17BB7209-28AD-431D-B2E1-596FFBBA04FC}" dt="2022-10-03T02:10:23.339" v="491"/>
          <ac:picMkLst>
            <pc:docMk/>
            <pc:sldMk cId="2777582486" sldId="257"/>
            <ac:picMk id="5" creationId="{65B656A9-C63C-49F4-9215-F9F121664C78}"/>
          </ac:picMkLst>
        </pc:picChg>
        <pc:picChg chg="add mod">
          <ac:chgData name="Dr Rebekah Pryor" userId="8d859597-0c52-4ddc-b3e3-bd9b1ef69f34" providerId="ADAL" clId="{17BB7209-28AD-431D-B2E1-596FFBBA04FC}" dt="2022-10-14T04:52:59.662" v="40898" actId="1076"/>
          <ac:picMkLst>
            <pc:docMk/>
            <pc:sldMk cId="2777582486" sldId="257"/>
            <ac:picMk id="7" creationId="{3194D92D-E320-486E-8829-AFC23F22B35B}"/>
          </ac:picMkLst>
        </pc:picChg>
        <pc:picChg chg="del mod">
          <ac:chgData name="Dr Rebekah Pryor" userId="8d859597-0c52-4ddc-b3e3-bd9b1ef69f34" providerId="ADAL" clId="{17BB7209-28AD-431D-B2E1-596FFBBA04FC}" dt="2022-10-07T04:46:38.641" v="32128" actId="478"/>
          <ac:picMkLst>
            <pc:docMk/>
            <pc:sldMk cId="2777582486" sldId="257"/>
            <ac:picMk id="7" creationId="{C5BE3CB8-D738-469F-A4F7-44C877E376C1}"/>
          </ac:picMkLst>
        </pc:picChg>
      </pc:sldChg>
      <pc:sldChg chg="addSp modSp">
        <pc:chgData name="Dr Rebekah Pryor" userId="8d859597-0c52-4ddc-b3e3-bd9b1ef69f34" providerId="ADAL" clId="{17BB7209-28AD-431D-B2E1-596FFBBA04FC}" dt="2022-10-24T03:49:32.651" v="41904" actId="207"/>
        <pc:sldMkLst>
          <pc:docMk/>
          <pc:sldMk cId="2728403555" sldId="259"/>
        </pc:sldMkLst>
        <pc:spChg chg="mod">
          <ac:chgData name="Dr Rebekah Pryor" userId="8d859597-0c52-4ddc-b3e3-bd9b1ef69f34" providerId="ADAL" clId="{17BB7209-28AD-431D-B2E1-596FFBBA04FC}" dt="2022-10-24T03:49:26.329" v="41903" actId="207"/>
          <ac:spMkLst>
            <pc:docMk/>
            <pc:sldMk cId="2728403555" sldId="259"/>
            <ac:spMk id="3" creationId="{00000000-0000-0000-0000-000000000000}"/>
          </ac:spMkLst>
        </pc:spChg>
        <pc:spChg chg="mod">
          <ac:chgData name="Dr Rebekah Pryor" userId="8d859597-0c52-4ddc-b3e3-bd9b1ef69f34" providerId="ADAL" clId="{17BB7209-28AD-431D-B2E1-596FFBBA04FC}" dt="2022-10-24T03:49:32.651" v="41904" actId="207"/>
          <ac:spMkLst>
            <pc:docMk/>
            <pc:sldMk cId="2728403555" sldId="259"/>
            <ac:spMk id="4" creationId="{00000000-0000-0000-0000-000000000000}"/>
          </ac:spMkLst>
        </pc:spChg>
        <pc:spChg chg="add mod">
          <ac:chgData name="Dr Rebekah Pryor" userId="8d859597-0c52-4ddc-b3e3-bd9b1ef69f34" providerId="ADAL" clId="{17BB7209-28AD-431D-B2E1-596FFBBA04FC}" dt="2022-10-17T04:11:59.336" v="41166" actId="14100"/>
          <ac:spMkLst>
            <pc:docMk/>
            <pc:sldMk cId="2728403555" sldId="259"/>
            <ac:spMk id="7" creationId="{E8CF40E1-160D-4577-855F-B6505E6B5614}"/>
          </ac:spMkLst>
        </pc:spChg>
        <pc:picChg chg="mod">
          <ac:chgData name="Dr Rebekah Pryor" userId="8d859597-0c52-4ddc-b3e3-bd9b1ef69f34" providerId="ADAL" clId="{17BB7209-28AD-431D-B2E1-596FFBBA04FC}" dt="2022-10-03T02:31:24.514" v="773" actId="1076"/>
          <ac:picMkLst>
            <pc:docMk/>
            <pc:sldMk cId="2728403555" sldId="259"/>
            <ac:picMk id="6" creationId="{00000000-0000-0000-0000-000000000000}"/>
          </ac:picMkLst>
        </pc:picChg>
      </pc:sldChg>
      <pc:sldChg chg="addSp modSp">
        <pc:chgData name="Dr Rebekah Pryor" userId="8d859597-0c52-4ddc-b3e3-bd9b1ef69f34" providerId="ADAL" clId="{17BB7209-28AD-431D-B2E1-596FFBBA04FC}" dt="2022-10-24T03:49:44.510" v="41906" actId="207"/>
        <pc:sldMkLst>
          <pc:docMk/>
          <pc:sldMk cId="3157028871" sldId="260"/>
        </pc:sldMkLst>
        <pc:spChg chg="mod">
          <ac:chgData name="Dr Rebekah Pryor" userId="8d859597-0c52-4ddc-b3e3-bd9b1ef69f34" providerId="ADAL" clId="{17BB7209-28AD-431D-B2E1-596FFBBA04FC}" dt="2022-10-24T03:49:44.510" v="41906" actId="207"/>
          <ac:spMkLst>
            <pc:docMk/>
            <pc:sldMk cId="3157028871" sldId="260"/>
            <ac:spMk id="4" creationId="{00000000-0000-0000-0000-000000000000}"/>
          </ac:spMkLst>
        </pc:spChg>
        <pc:spChg chg="add mod">
          <ac:chgData name="Dr Rebekah Pryor" userId="8d859597-0c52-4ddc-b3e3-bd9b1ef69f34" providerId="ADAL" clId="{17BB7209-28AD-431D-B2E1-596FFBBA04FC}" dt="2022-10-17T04:12:13.164" v="41167" actId="14100"/>
          <ac:spMkLst>
            <pc:docMk/>
            <pc:sldMk cId="3157028871" sldId="260"/>
            <ac:spMk id="5" creationId="{CC838AB6-5A27-4067-9961-919F3EFC66E6}"/>
          </ac:spMkLst>
        </pc:spChg>
      </pc:sldChg>
      <pc:sldChg chg="ord">
        <pc:chgData name="Dr Rebekah Pryor" userId="8d859597-0c52-4ddc-b3e3-bd9b1ef69f34" providerId="ADAL" clId="{17BB7209-28AD-431D-B2E1-596FFBBA04FC}" dt="2022-10-04T01:57:36.571" v="6579"/>
        <pc:sldMkLst>
          <pc:docMk/>
          <pc:sldMk cId="376742521" sldId="294"/>
        </pc:sldMkLst>
      </pc:sldChg>
      <pc:sldChg chg="ord">
        <pc:chgData name="Dr Rebekah Pryor" userId="8d859597-0c52-4ddc-b3e3-bd9b1ef69f34" providerId="ADAL" clId="{17BB7209-28AD-431D-B2E1-596FFBBA04FC}" dt="2022-10-04T01:57:36.571" v="6579"/>
        <pc:sldMkLst>
          <pc:docMk/>
          <pc:sldMk cId="2549891450" sldId="295"/>
        </pc:sldMkLst>
      </pc:sldChg>
      <pc:sldChg chg="ord">
        <pc:chgData name="Dr Rebekah Pryor" userId="8d859597-0c52-4ddc-b3e3-bd9b1ef69f34" providerId="ADAL" clId="{17BB7209-28AD-431D-B2E1-596FFBBA04FC}" dt="2022-10-04T01:57:36.571" v="6579"/>
        <pc:sldMkLst>
          <pc:docMk/>
          <pc:sldMk cId="1187878520" sldId="296"/>
        </pc:sldMkLst>
      </pc:sldChg>
      <pc:sldChg chg="ord">
        <pc:chgData name="Dr Rebekah Pryor" userId="8d859597-0c52-4ddc-b3e3-bd9b1ef69f34" providerId="ADAL" clId="{17BB7209-28AD-431D-B2E1-596FFBBA04FC}" dt="2022-10-04T01:57:36.571" v="6579"/>
        <pc:sldMkLst>
          <pc:docMk/>
          <pc:sldMk cId="537681018" sldId="297"/>
        </pc:sldMkLst>
      </pc:sldChg>
      <pc:sldChg chg="ord">
        <pc:chgData name="Dr Rebekah Pryor" userId="8d859597-0c52-4ddc-b3e3-bd9b1ef69f34" providerId="ADAL" clId="{17BB7209-28AD-431D-B2E1-596FFBBA04FC}" dt="2022-10-04T01:57:36.571" v="6579"/>
        <pc:sldMkLst>
          <pc:docMk/>
          <pc:sldMk cId="1681566873" sldId="298"/>
        </pc:sldMkLst>
      </pc:sldChg>
      <pc:sldChg chg="modSp ord modNotesTx">
        <pc:chgData name="Dr Rebekah Pryor" userId="8d859597-0c52-4ddc-b3e3-bd9b1ef69f34" providerId="ADAL" clId="{17BB7209-28AD-431D-B2E1-596FFBBA04FC}" dt="2022-10-24T03:48:36.050" v="41898" actId="207"/>
        <pc:sldMkLst>
          <pc:docMk/>
          <pc:sldMk cId="3399002032" sldId="306"/>
        </pc:sldMkLst>
        <pc:spChg chg="mod">
          <ac:chgData name="Dr Rebekah Pryor" userId="8d859597-0c52-4ddc-b3e3-bd9b1ef69f34" providerId="ADAL" clId="{17BB7209-28AD-431D-B2E1-596FFBBA04FC}" dt="2022-10-24T03:48:36.050" v="41898" actId="207"/>
          <ac:spMkLst>
            <pc:docMk/>
            <pc:sldMk cId="3399002032" sldId="306"/>
            <ac:spMk id="4" creationId="{00000000-0000-0000-0000-000000000000}"/>
          </ac:spMkLst>
        </pc:spChg>
        <pc:picChg chg="mod">
          <ac:chgData name="Dr Rebekah Pryor" userId="8d859597-0c52-4ddc-b3e3-bd9b1ef69f34" providerId="ADAL" clId="{17BB7209-28AD-431D-B2E1-596FFBBA04FC}" dt="2022-10-09T22:59:18.846" v="39632" actId="962"/>
          <ac:picMkLst>
            <pc:docMk/>
            <pc:sldMk cId="3399002032" sldId="306"/>
            <ac:picMk id="11" creationId="{00000000-0000-0000-0000-000000000000}"/>
          </ac:picMkLst>
        </pc:picChg>
      </pc:sldChg>
      <pc:sldChg chg="addSp delSp modSp">
        <pc:chgData name="Dr Rebekah Pryor" userId="8d859597-0c52-4ddc-b3e3-bd9b1ef69f34" providerId="ADAL" clId="{17BB7209-28AD-431D-B2E1-596FFBBA04FC}" dt="2022-10-24T03:49:15.269" v="41901" actId="207"/>
        <pc:sldMkLst>
          <pc:docMk/>
          <pc:sldMk cId="1730617912" sldId="309"/>
        </pc:sldMkLst>
        <pc:spChg chg="add del">
          <ac:chgData name="Dr Rebekah Pryor" userId="8d859597-0c52-4ddc-b3e3-bd9b1ef69f34" providerId="ADAL" clId="{17BB7209-28AD-431D-B2E1-596FFBBA04FC}" dt="2022-10-10T22:29:33.298" v="39646"/>
          <ac:spMkLst>
            <pc:docMk/>
            <pc:sldMk cId="1730617912" sldId="309"/>
            <ac:spMk id="2" creationId="{81488CD7-7466-4DC7-B219-78BD651845D5}"/>
          </ac:spMkLst>
        </pc:spChg>
        <pc:spChg chg="mod">
          <ac:chgData name="Dr Rebekah Pryor" userId="8d859597-0c52-4ddc-b3e3-bd9b1ef69f34" providerId="ADAL" clId="{17BB7209-28AD-431D-B2E1-596FFBBA04FC}" dt="2022-10-24T03:49:07.473" v="41900" actId="207"/>
          <ac:spMkLst>
            <pc:docMk/>
            <pc:sldMk cId="1730617912" sldId="309"/>
            <ac:spMk id="3" creationId="{00000000-0000-0000-0000-000000000000}"/>
          </ac:spMkLst>
        </pc:spChg>
        <pc:spChg chg="mod">
          <ac:chgData name="Dr Rebekah Pryor" userId="8d859597-0c52-4ddc-b3e3-bd9b1ef69f34" providerId="ADAL" clId="{17BB7209-28AD-431D-B2E1-596FFBBA04FC}" dt="2022-10-24T03:49:15.269" v="41901" actId="207"/>
          <ac:spMkLst>
            <pc:docMk/>
            <pc:sldMk cId="1730617912" sldId="309"/>
            <ac:spMk id="4" creationId="{FE8A1EEB-2A86-4F12-B9BA-0DB092F5F2F7}"/>
          </ac:spMkLst>
        </pc:spChg>
        <pc:spChg chg="add ord">
          <ac:chgData name="Dr Rebekah Pryor" userId="8d859597-0c52-4ddc-b3e3-bd9b1ef69f34" providerId="ADAL" clId="{17BB7209-28AD-431D-B2E1-596FFBBA04FC}" dt="2022-10-10T22:29:55.960" v="39648" actId="171"/>
          <ac:spMkLst>
            <pc:docMk/>
            <pc:sldMk cId="1730617912" sldId="309"/>
            <ac:spMk id="7" creationId="{2C756EA7-563C-43B6-82A3-21725B8B8998}"/>
          </ac:spMkLst>
        </pc:spChg>
      </pc:sldChg>
      <pc:sldChg chg="addSp delSp modSp modNotesTx">
        <pc:chgData name="Dr Rebekah Pryor" userId="8d859597-0c52-4ddc-b3e3-bd9b1ef69f34" providerId="ADAL" clId="{17BB7209-28AD-431D-B2E1-596FFBBA04FC}" dt="2022-10-24T03:50:14.676" v="41910" actId="207"/>
        <pc:sldMkLst>
          <pc:docMk/>
          <pc:sldMk cId="1753965195" sldId="324"/>
        </pc:sldMkLst>
        <pc:spChg chg="add del mod">
          <ac:chgData name="Dr Rebekah Pryor" userId="8d859597-0c52-4ddc-b3e3-bd9b1ef69f34" providerId="ADAL" clId="{17BB7209-28AD-431D-B2E1-596FFBBA04FC}" dt="2022-10-03T02:41:57.865" v="921" actId="478"/>
          <ac:spMkLst>
            <pc:docMk/>
            <pc:sldMk cId="1753965195" sldId="324"/>
            <ac:spMk id="2" creationId="{00079486-4E4E-44F6-9172-A0D45130AA22}"/>
          </ac:spMkLst>
        </pc:spChg>
        <pc:spChg chg="mod">
          <ac:chgData name="Dr Rebekah Pryor" userId="8d859597-0c52-4ddc-b3e3-bd9b1ef69f34" providerId="ADAL" clId="{17BB7209-28AD-431D-B2E1-596FFBBA04FC}" dt="2022-10-06T22:08:01.098" v="20710" actId="120"/>
          <ac:spMkLst>
            <pc:docMk/>
            <pc:sldMk cId="1753965195" sldId="324"/>
            <ac:spMk id="3" creationId="{23579100-A508-4CE7-AF3D-73E55469C623}"/>
          </ac:spMkLst>
        </pc:spChg>
        <pc:spChg chg="add mod">
          <ac:chgData name="Dr Rebekah Pryor" userId="8d859597-0c52-4ddc-b3e3-bd9b1ef69f34" providerId="ADAL" clId="{17BB7209-28AD-431D-B2E1-596FFBBA04FC}" dt="2022-10-06T01:00:49.133" v="15710" actId="1036"/>
          <ac:spMkLst>
            <pc:docMk/>
            <pc:sldMk cId="1753965195" sldId="324"/>
            <ac:spMk id="6" creationId="{104D16DA-43EE-4F64-8A47-27E6D8C563D3}"/>
          </ac:spMkLst>
        </pc:spChg>
        <pc:spChg chg="del mod">
          <ac:chgData name="Dr Rebekah Pryor" userId="8d859597-0c52-4ddc-b3e3-bd9b1ef69f34" providerId="ADAL" clId="{17BB7209-28AD-431D-B2E1-596FFBBA04FC}" dt="2022-10-03T03:40:33.006" v="2366" actId="478"/>
          <ac:spMkLst>
            <pc:docMk/>
            <pc:sldMk cId="1753965195" sldId="324"/>
            <ac:spMk id="7" creationId="{25006A18-6124-4E1F-9F23-9A84E9E6054D}"/>
          </ac:spMkLst>
        </pc:spChg>
        <pc:spChg chg="mod">
          <ac:chgData name="Dr Rebekah Pryor" userId="8d859597-0c52-4ddc-b3e3-bd9b1ef69f34" providerId="ADAL" clId="{17BB7209-28AD-431D-B2E1-596FFBBA04FC}" dt="2022-10-24T03:50:14.676" v="41910" actId="207"/>
          <ac:spMkLst>
            <pc:docMk/>
            <pc:sldMk cId="1753965195" sldId="324"/>
            <ac:spMk id="8" creationId="{6290DC35-EB1E-4091-91A9-E63FD91E3D41}"/>
          </ac:spMkLst>
        </pc:spChg>
        <pc:spChg chg="del mod modCrop">
          <ac:chgData name="Dr Rebekah Pryor" userId="8d859597-0c52-4ddc-b3e3-bd9b1ef69f34" providerId="ADAL" clId="{17BB7209-28AD-431D-B2E1-596FFBBA04FC}" dt="2022-10-03T03:31:36.017" v="1773" actId="478"/>
          <ac:spMkLst>
            <pc:docMk/>
            <pc:sldMk cId="1753965195" sldId="324"/>
            <ac:spMk id="9" creationId="{B62808F0-84D5-4396-B760-254338E46BC2}"/>
          </ac:spMkLst>
        </pc:spChg>
        <pc:spChg chg="add mod">
          <ac:chgData name="Dr Rebekah Pryor" userId="8d859597-0c52-4ddc-b3e3-bd9b1ef69f34" providerId="ADAL" clId="{17BB7209-28AD-431D-B2E1-596FFBBA04FC}" dt="2022-10-17T04:13:09.013" v="41177" actId="121"/>
          <ac:spMkLst>
            <pc:docMk/>
            <pc:sldMk cId="1753965195" sldId="324"/>
            <ac:spMk id="15" creationId="{2801884B-277A-450B-B619-4B57C3D44793}"/>
          </ac:spMkLst>
        </pc:spChg>
        <pc:spChg chg="add del mod">
          <ac:chgData name="Dr Rebekah Pryor" userId="8d859597-0c52-4ddc-b3e3-bd9b1ef69f34" providerId="ADAL" clId="{17BB7209-28AD-431D-B2E1-596FFBBA04FC}" dt="2022-10-06T22:07:55.222" v="20708" actId="478"/>
          <ac:spMkLst>
            <pc:docMk/>
            <pc:sldMk cId="1753965195" sldId="324"/>
            <ac:spMk id="15" creationId="{8FDBB310-053E-4168-9EA5-D398B2A802BE}"/>
          </ac:spMkLst>
        </pc:spChg>
        <pc:spChg chg="mod">
          <ac:chgData name="Dr Rebekah Pryor" userId="8d859597-0c52-4ddc-b3e3-bd9b1ef69f34" providerId="ADAL" clId="{17BB7209-28AD-431D-B2E1-596FFBBA04FC}" dt="2022-10-05T03:38:48.470" v="11831" actId="207"/>
          <ac:spMkLst>
            <pc:docMk/>
            <pc:sldMk cId="1753965195" sldId="324"/>
            <ac:spMk id="17" creationId="{AFF0F077-7820-46B4-BE64-4A52D3D799B1}"/>
          </ac:spMkLst>
        </pc:spChg>
        <pc:grpChg chg="add">
          <ac:chgData name="Dr Rebekah Pryor" userId="8d859597-0c52-4ddc-b3e3-bd9b1ef69f34" providerId="ADAL" clId="{17BB7209-28AD-431D-B2E1-596FFBBA04FC}" dt="2022-10-05T03:35:14.893" v="11783"/>
          <ac:grpSpMkLst>
            <pc:docMk/>
            <pc:sldMk cId="1753965195" sldId="324"/>
            <ac:grpSpMk id="10" creationId="{BCAFF215-8C80-4FCB-A75C-DD960ECEC6B0}"/>
          </ac:grpSpMkLst>
        </pc:grpChg>
        <pc:grpChg chg="add del">
          <ac:chgData name="Dr Rebekah Pryor" userId="8d859597-0c52-4ddc-b3e3-bd9b1ef69f34" providerId="ADAL" clId="{17BB7209-28AD-431D-B2E1-596FFBBA04FC}" dt="2022-10-24T03:44:51.719" v="41858" actId="478"/>
          <ac:grpSpMkLst>
            <pc:docMk/>
            <pc:sldMk cId="1753965195" sldId="324"/>
            <ac:grpSpMk id="16" creationId="{E87EE232-D85A-4929-9390-75F18D54B9B4}"/>
          </ac:grpSpMkLst>
        </pc:grpChg>
        <pc:grpChg chg="add">
          <ac:chgData name="Dr Rebekah Pryor" userId="8d859597-0c52-4ddc-b3e3-bd9b1ef69f34" providerId="ADAL" clId="{17BB7209-28AD-431D-B2E1-596FFBBA04FC}" dt="2022-10-24T03:44:53.606" v="41859"/>
          <ac:grpSpMkLst>
            <pc:docMk/>
            <pc:sldMk cId="1753965195" sldId="324"/>
            <ac:grpSpMk id="20" creationId="{356695AF-9637-4929-AA6D-E5F6156BC3E6}"/>
          </ac:grpSpMkLst>
        </pc:grpChg>
        <pc:picChg chg="add mod modCrop">
          <ac:chgData name="Dr Rebekah Pryor" userId="8d859597-0c52-4ddc-b3e3-bd9b1ef69f34" providerId="ADAL" clId="{17BB7209-28AD-431D-B2E1-596FFBBA04FC}" dt="2022-10-09T22:17:34.596" v="32324" actId="962"/>
          <ac:picMkLst>
            <pc:docMk/>
            <pc:sldMk cId="1753965195" sldId="324"/>
            <ac:picMk id="5" creationId="{0CB20D6E-FB62-4E86-B1B7-6AA3F29E1E9B}"/>
          </ac:picMkLst>
        </pc:picChg>
        <pc:picChg chg="del">
          <ac:chgData name="Dr Rebekah Pryor" userId="8d859597-0c52-4ddc-b3e3-bd9b1ef69f34" providerId="ADAL" clId="{17BB7209-28AD-431D-B2E1-596FFBBA04FC}" dt="2022-10-05T03:34:53.650" v="11782" actId="478"/>
          <ac:picMkLst>
            <pc:docMk/>
            <pc:sldMk cId="1753965195" sldId="324"/>
            <ac:picMk id="11" creationId="{30281B2D-AAE6-43DB-871B-8F255D0198EF}"/>
          </ac:picMkLst>
        </pc:picChg>
        <pc:picChg chg="add del">
          <ac:chgData name="Dr Rebekah Pryor" userId="8d859597-0c52-4ddc-b3e3-bd9b1ef69f34" providerId="ADAL" clId="{17BB7209-28AD-431D-B2E1-596FFBBA04FC}" dt="2022-10-05T03:35:49.136" v="11787" actId="478"/>
          <ac:picMkLst>
            <pc:docMk/>
            <pc:sldMk cId="1753965195" sldId="324"/>
            <ac:picMk id="15" creationId="{BC0EF589-0253-421D-BD87-00B49DF81078}"/>
          </ac:picMkLst>
        </pc:picChg>
      </pc:sldChg>
      <pc:sldChg chg="addSp delSp modSp">
        <pc:chgData name="Dr Rebekah Pryor" userId="8d859597-0c52-4ddc-b3e3-bd9b1ef69f34" providerId="ADAL" clId="{17BB7209-28AD-431D-B2E1-596FFBBA04FC}" dt="2022-10-10T22:37:18.125" v="39780" actId="1076"/>
        <pc:sldMkLst>
          <pc:docMk/>
          <pc:sldMk cId="2096129725" sldId="327"/>
        </pc:sldMkLst>
        <pc:spChg chg="mod">
          <ac:chgData name="Dr Rebekah Pryor" userId="8d859597-0c52-4ddc-b3e3-bd9b1ef69f34" providerId="ADAL" clId="{17BB7209-28AD-431D-B2E1-596FFBBA04FC}" dt="2022-10-10T22:37:18.125" v="39780" actId="1076"/>
          <ac:spMkLst>
            <pc:docMk/>
            <pc:sldMk cId="2096129725" sldId="327"/>
            <ac:spMk id="4" creationId="{5C3BB065-D256-48E6-9E90-F894EAFE1A39}"/>
          </ac:spMkLst>
        </pc:spChg>
        <pc:picChg chg="del">
          <ac:chgData name="Dr Rebekah Pryor" userId="8d859597-0c52-4ddc-b3e3-bd9b1ef69f34" providerId="ADAL" clId="{17BB7209-28AD-431D-B2E1-596FFBBA04FC}" dt="2022-10-06T01:07:40.839" v="15816" actId="478"/>
          <ac:picMkLst>
            <pc:docMk/>
            <pc:sldMk cId="2096129725" sldId="327"/>
            <ac:picMk id="5" creationId="{B663A426-7DB1-4A60-9CE7-7F0FB82C78E4}"/>
          </ac:picMkLst>
        </pc:picChg>
        <pc:picChg chg="add">
          <ac:chgData name="Dr Rebekah Pryor" userId="8d859597-0c52-4ddc-b3e3-bd9b1ef69f34" providerId="ADAL" clId="{17BB7209-28AD-431D-B2E1-596FFBBA04FC}" dt="2022-10-06T01:07:41.388" v="15817"/>
          <ac:picMkLst>
            <pc:docMk/>
            <pc:sldMk cId="2096129725" sldId="327"/>
            <ac:picMk id="6" creationId="{04BE7E3F-C85E-420B-A5F5-2EB9DFB1CE1D}"/>
          </ac:picMkLst>
        </pc:picChg>
      </pc:sldChg>
      <pc:sldChg chg="addSp delSp modSp add">
        <pc:chgData name="Dr Rebekah Pryor" userId="8d859597-0c52-4ddc-b3e3-bd9b1ef69f34" providerId="ADAL" clId="{17BB7209-28AD-431D-B2E1-596FFBBA04FC}" dt="2022-10-24T03:50:06.441" v="41909" actId="207"/>
        <pc:sldMkLst>
          <pc:docMk/>
          <pc:sldMk cId="2744606661" sldId="461"/>
        </pc:sldMkLst>
        <pc:spChg chg="mod">
          <ac:chgData name="Dr Rebekah Pryor" userId="8d859597-0c52-4ddc-b3e3-bd9b1ef69f34" providerId="ADAL" clId="{17BB7209-28AD-431D-B2E1-596FFBBA04FC}" dt="2022-10-03T02:35:14.844" v="856" actId="20577"/>
          <ac:spMkLst>
            <pc:docMk/>
            <pc:sldMk cId="2744606661" sldId="461"/>
            <ac:spMk id="2" creationId="{65E59158-3A86-4D14-B8C6-2D9192126EE3}"/>
          </ac:spMkLst>
        </pc:spChg>
        <pc:spChg chg="mod">
          <ac:chgData name="Dr Rebekah Pryor" userId="8d859597-0c52-4ddc-b3e3-bd9b1ef69f34" providerId="ADAL" clId="{17BB7209-28AD-431D-B2E1-596FFBBA04FC}" dt="2022-10-24T03:50:06.441" v="41909" actId="207"/>
          <ac:spMkLst>
            <pc:docMk/>
            <pc:sldMk cId="2744606661" sldId="461"/>
            <ac:spMk id="3" creationId="{BCFC0A15-18A2-4FB8-A2F4-24BD9C6D453B}"/>
          </ac:spMkLst>
        </pc:spChg>
        <pc:spChg chg="del mod">
          <ac:chgData name="Dr Rebekah Pryor" userId="8d859597-0c52-4ddc-b3e3-bd9b1ef69f34" providerId="ADAL" clId="{17BB7209-28AD-431D-B2E1-596FFBBA04FC}" dt="2022-10-14T05:01:00.871" v="41077" actId="478"/>
          <ac:spMkLst>
            <pc:docMk/>
            <pc:sldMk cId="2744606661" sldId="461"/>
            <ac:spMk id="4" creationId="{FC7D6E66-2A81-4D4E-BCA5-D0F99941568E}"/>
          </ac:spMkLst>
        </pc:spChg>
        <pc:spChg chg="add del mod">
          <ac:chgData name="Dr Rebekah Pryor" userId="8d859597-0c52-4ddc-b3e3-bd9b1ef69f34" providerId="ADAL" clId="{17BB7209-28AD-431D-B2E1-596FFBBA04FC}" dt="2022-10-14T05:01:03.704" v="41078" actId="478"/>
          <ac:spMkLst>
            <pc:docMk/>
            <pc:sldMk cId="2744606661" sldId="461"/>
            <ac:spMk id="9" creationId="{E7CD2BD1-E382-4B77-BB53-3B9CF0BB9FBD}"/>
          </ac:spMkLst>
        </pc:spChg>
        <pc:picChg chg="add del">
          <ac:chgData name="Dr Rebekah Pryor" userId="8d859597-0c52-4ddc-b3e3-bd9b1ef69f34" providerId="ADAL" clId="{17BB7209-28AD-431D-B2E1-596FFBBA04FC}" dt="2022-10-06T01:07:29.784" v="15812" actId="478"/>
          <ac:picMkLst>
            <pc:docMk/>
            <pc:sldMk cId="2744606661" sldId="461"/>
            <ac:picMk id="5" creationId="{AA723A62-1D1C-4856-B6E8-84251971A847}"/>
          </ac:picMkLst>
        </pc:picChg>
        <pc:picChg chg="add">
          <ac:chgData name="Dr Rebekah Pryor" userId="8d859597-0c52-4ddc-b3e3-bd9b1ef69f34" providerId="ADAL" clId="{17BB7209-28AD-431D-B2E1-596FFBBA04FC}" dt="2022-10-06T01:07:30.734" v="15813"/>
          <ac:picMkLst>
            <pc:docMk/>
            <pc:sldMk cId="2744606661" sldId="461"/>
            <ac:picMk id="6" creationId="{5316366F-616A-4EEF-BF48-BC8289FF9EFF}"/>
          </ac:picMkLst>
        </pc:picChg>
        <pc:picChg chg="add mod">
          <ac:chgData name="Dr Rebekah Pryor" userId="8d859597-0c52-4ddc-b3e3-bd9b1ef69f34" providerId="ADAL" clId="{17BB7209-28AD-431D-B2E1-596FFBBA04FC}" dt="2022-10-14T05:01:09.538" v="41088" actId="1036"/>
          <ac:picMkLst>
            <pc:docMk/>
            <pc:sldMk cId="2744606661" sldId="461"/>
            <ac:picMk id="7" creationId="{E5C2F22B-F76C-4BBC-8D14-04BD6FB76C51}"/>
          </ac:picMkLst>
        </pc:picChg>
      </pc:sldChg>
      <pc:sldChg chg="addSp delSp modSp add">
        <pc:chgData name="Dr Rebekah Pryor" userId="8d859597-0c52-4ddc-b3e3-bd9b1ef69f34" providerId="ADAL" clId="{17BB7209-28AD-431D-B2E1-596FFBBA04FC}" dt="2022-10-24T03:50:00.197" v="41908" actId="207"/>
        <pc:sldMkLst>
          <pc:docMk/>
          <pc:sldMk cId="1947456199" sldId="462"/>
        </pc:sldMkLst>
        <pc:spChg chg="mod">
          <ac:chgData name="Dr Rebekah Pryor" userId="8d859597-0c52-4ddc-b3e3-bd9b1ef69f34" providerId="ADAL" clId="{17BB7209-28AD-431D-B2E1-596FFBBA04FC}" dt="2022-10-03T02:35:08.306" v="841" actId="20577"/>
          <ac:spMkLst>
            <pc:docMk/>
            <pc:sldMk cId="1947456199" sldId="462"/>
            <ac:spMk id="2" creationId="{15D182F9-34A5-4E4A-9F00-4DF4A4E7F59F}"/>
          </ac:spMkLst>
        </pc:spChg>
        <pc:spChg chg="mod">
          <ac:chgData name="Dr Rebekah Pryor" userId="8d859597-0c52-4ddc-b3e3-bd9b1ef69f34" providerId="ADAL" clId="{17BB7209-28AD-431D-B2E1-596FFBBA04FC}" dt="2022-10-24T03:50:00.197" v="41908" actId="207"/>
          <ac:spMkLst>
            <pc:docMk/>
            <pc:sldMk cId="1947456199" sldId="462"/>
            <ac:spMk id="3" creationId="{639B6112-F4D8-4794-A7C7-544C5A7D111A}"/>
          </ac:spMkLst>
        </pc:spChg>
        <pc:spChg chg="mod">
          <ac:chgData name="Dr Rebekah Pryor" userId="8d859597-0c52-4ddc-b3e3-bd9b1ef69f34" providerId="ADAL" clId="{17BB7209-28AD-431D-B2E1-596FFBBA04FC}" dt="2022-10-05T05:06:49.664" v="12774" actId="2711"/>
          <ac:spMkLst>
            <pc:docMk/>
            <pc:sldMk cId="1947456199" sldId="462"/>
            <ac:spMk id="4" creationId="{ED5F59EC-12D0-4086-BFCF-85B4AD5E9F90}"/>
          </ac:spMkLst>
        </pc:spChg>
        <pc:picChg chg="add del mod ord">
          <ac:chgData name="Dr Rebekah Pryor" userId="8d859597-0c52-4ddc-b3e3-bd9b1ef69f34" providerId="ADAL" clId="{17BB7209-28AD-431D-B2E1-596FFBBA04FC}" dt="2022-10-06T01:07:20.451" v="15810" actId="171"/>
          <ac:picMkLst>
            <pc:docMk/>
            <pc:sldMk cId="1947456199" sldId="462"/>
            <ac:picMk id="5" creationId="{50A49E7B-6D96-4AD6-A540-6E3880D9D98D}"/>
          </ac:picMkLst>
        </pc:picChg>
        <pc:picChg chg="add del ord">
          <ac:chgData name="Dr Rebekah Pryor" userId="8d859597-0c52-4ddc-b3e3-bd9b1ef69f34" providerId="ADAL" clId="{17BB7209-28AD-431D-B2E1-596FFBBA04FC}" dt="2022-10-06T01:07:23.199" v="15811" actId="478"/>
          <ac:picMkLst>
            <pc:docMk/>
            <pc:sldMk cId="1947456199" sldId="462"/>
            <ac:picMk id="6" creationId="{918DEDC1-2469-4086-8BC6-F5F9C2225512}"/>
          </ac:picMkLst>
        </pc:picChg>
        <pc:picChg chg="add mod">
          <ac:chgData name="Dr Rebekah Pryor" userId="8d859597-0c52-4ddc-b3e3-bd9b1ef69f34" providerId="ADAL" clId="{17BB7209-28AD-431D-B2E1-596FFBBA04FC}" dt="2022-10-10T22:42:34.588" v="39872" actId="1076"/>
          <ac:picMkLst>
            <pc:docMk/>
            <pc:sldMk cId="1947456199" sldId="462"/>
            <ac:picMk id="7" creationId="{01237187-2B2C-483C-9FED-B051D3C0AF53}"/>
          </ac:picMkLst>
        </pc:picChg>
        <pc:picChg chg="add del mod">
          <ac:chgData name="Dr Rebekah Pryor" userId="8d859597-0c52-4ddc-b3e3-bd9b1ef69f34" providerId="ADAL" clId="{17BB7209-28AD-431D-B2E1-596FFBBA04FC}" dt="2022-10-10T22:40:47.435" v="39862" actId="478"/>
          <ac:picMkLst>
            <pc:docMk/>
            <pc:sldMk cId="1947456199" sldId="462"/>
            <ac:picMk id="1026" creationId="{6F110F1C-E1EC-4B1B-BA0F-AC8ECE628E70}"/>
          </ac:picMkLst>
        </pc:picChg>
      </pc:sldChg>
      <pc:sldChg chg="addSp delSp modSp add delCm modNotesTx">
        <pc:chgData name="Dr Rebekah Pryor" userId="8d859597-0c52-4ddc-b3e3-bd9b1ef69f34" providerId="ADAL" clId="{17BB7209-28AD-431D-B2E1-596FFBBA04FC}" dt="2022-10-24T03:50:21.416" v="41911" actId="207"/>
        <pc:sldMkLst>
          <pc:docMk/>
          <pc:sldMk cId="270106481" sldId="463"/>
        </pc:sldMkLst>
        <pc:spChg chg="del">
          <ac:chgData name="Dr Rebekah Pryor" userId="8d859597-0c52-4ddc-b3e3-bd9b1ef69f34" providerId="ADAL" clId="{17BB7209-28AD-431D-B2E1-596FFBBA04FC}" dt="2022-10-03T02:46:46.411" v="945" actId="478"/>
          <ac:spMkLst>
            <pc:docMk/>
            <pc:sldMk cId="270106481" sldId="463"/>
            <ac:spMk id="3" creationId="{23579100-A508-4CE7-AF3D-73E55469C623}"/>
          </ac:spMkLst>
        </pc:spChg>
        <pc:spChg chg="add del mod">
          <ac:chgData name="Dr Rebekah Pryor" userId="8d859597-0c52-4ddc-b3e3-bd9b1ef69f34" providerId="ADAL" clId="{17BB7209-28AD-431D-B2E1-596FFBBA04FC}" dt="2022-10-03T02:46:47.751" v="946" actId="478"/>
          <ac:spMkLst>
            <pc:docMk/>
            <pc:sldMk cId="270106481" sldId="463"/>
            <ac:spMk id="4" creationId="{9245BA15-E355-49A8-9FCF-96F9C59ED139}"/>
          </ac:spMkLst>
        </pc:spChg>
        <pc:spChg chg="add del">
          <ac:chgData name="Dr Rebekah Pryor" userId="8d859597-0c52-4ddc-b3e3-bd9b1ef69f34" providerId="ADAL" clId="{17BB7209-28AD-431D-B2E1-596FFBBA04FC}" dt="2022-10-03T03:36:56.164" v="1938" actId="478"/>
          <ac:spMkLst>
            <pc:docMk/>
            <pc:sldMk cId="270106481" sldId="463"/>
            <ac:spMk id="7" creationId="{25006A18-6124-4E1F-9F23-9A84E9E6054D}"/>
          </ac:spMkLst>
        </pc:spChg>
        <pc:spChg chg="mod">
          <ac:chgData name="Dr Rebekah Pryor" userId="8d859597-0c52-4ddc-b3e3-bd9b1ef69f34" providerId="ADAL" clId="{17BB7209-28AD-431D-B2E1-596FFBBA04FC}" dt="2022-10-24T03:50:21.416" v="41911" actId="207"/>
          <ac:spMkLst>
            <pc:docMk/>
            <pc:sldMk cId="270106481" sldId="463"/>
            <ac:spMk id="8" creationId="{6290DC35-EB1E-4091-91A9-E63FD91E3D41}"/>
          </ac:spMkLst>
        </pc:spChg>
        <pc:spChg chg="del">
          <ac:chgData name="Dr Rebekah Pryor" userId="8d859597-0c52-4ddc-b3e3-bd9b1ef69f34" providerId="ADAL" clId="{17BB7209-28AD-431D-B2E1-596FFBBA04FC}" dt="2022-10-03T03:36:30.094" v="1931" actId="478"/>
          <ac:spMkLst>
            <pc:docMk/>
            <pc:sldMk cId="270106481" sldId="463"/>
            <ac:spMk id="9" creationId="{B62808F0-84D5-4396-B760-254338E46BC2}"/>
          </ac:spMkLst>
        </pc:spChg>
        <pc:spChg chg="add del mod">
          <ac:chgData name="Dr Rebekah Pryor" userId="8d859597-0c52-4ddc-b3e3-bd9b1ef69f34" providerId="ADAL" clId="{17BB7209-28AD-431D-B2E1-596FFBBA04FC}" dt="2022-10-03T03:40:37.476" v="2367" actId="478"/>
          <ac:spMkLst>
            <pc:docMk/>
            <pc:sldMk cId="270106481" sldId="463"/>
            <ac:spMk id="17" creationId="{B30DB2AE-2DFF-4E82-8053-DDA826626B27}"/>
          </ac:spMkLst>
        </pc:spChg>
        <pc:spChg chg="add del mod">
          <ac:chgData name="Dr Rebekah Pryor" userId="8d859597-0c52-4ddc-b3e3-bd9b1ef69f34" providerId="ADAL" clId="{17BB7209-28AD-431D-B2E1-596FFBBA04FC}" dt="2022-10-05T03:36:55.776" v="11812" actId="478"/>
          <ac:spMkLst>
            <pc:docMk/>
            <pc:sldMk cId="270106481" sldId="463"/>
            <ac:spMk id="26" creationId="{A2787883-8022-4744-8F4F-E3DB0AE78641}"/>
          </ac:spMkLst>
        </pc:spChg>
        <pc:spChg chg="add mod">
          <ac:chgData name="Dr Rebekah Pryor" userId="8d859597-0c52-4ddc-b3e3-bd9b1ef69f34" providerId="ADAL" clId="{17BB7209-28AD-431D-B2E1-596FFBBA04FC}" dt="2022-10-06T01:01:02.869" v="15712"/>
          <ac:spMkLst>
            <pc:docMk/>
            <pc:sldMk cId="270106481" sldId="463"/>
            <ac:spMk id="31" creationId="{87EB87C0-1426-42C9-B3A5-DAD6ACEE752E}"/>
          </ac:spMkLst>
        </pc:spChg>
        <pc:grpChg chg="add">
          <ac:chgData name="Dr Rebekah Pryor" userId="8d859597-0c52-4ddc-b3e3-bd9b1ef69f34" providerId="ADAL" clId="{17BB7209-28AD-431D-B2E1-596FFBBA04FC}" dt="2022-10-24T03:44:59.589" v="41861"/>
          <ac:grpSpMkLst>
            <pc:docMk/>
            <pc:sldMk cId="270106481" sldId="463"/>
            <ac:grpSpMk id="13" creationId="{78912489-A3DA-4D67-AFB0-799A55A58D92}"/>
          </ac:grpSpMkLst>
        </pc:grpChg>
        <pc:grpChg chg="add">
          <ac:chgData name="Dr Rebekah Pryor" userId="8d859597-0c52-4ddc-b3e3-bd9b1ef69f34" providerId="ADAL" clId="{17BB7209-28AD-431D-B2E1-596FFBBA04FC}" dt="2022-10-05T03:36:08.960" v="11789"/>
          <ac:grpSpMkLst>
            <pc:docMk/>
            <pc:sldMk cId="270106481" sldId="463"/>
            <ac:grpSpMk id="22" creationId="{0C9015FB-2D00-41EC-A1CA-0CAE18CAF1B3}"/>
          </ac:grpSpMkLst>
        </pc:grpChg>
        <pc:grpChg chg="add del">
          <ac:chgData name="Dr Rebekah Pryor" userId="8d859597-0c52-4ddc-b3e3-bd9b1ef69f34" providerId="ADAL" clId="{17BB7209-28AD-431D-B2E1-596FFBBA04FC}" dt="2022-10-24T03:44:58.591" v="41860" actId="478"/>
          <ac:grpSpMkLst>
            <pc:docMk/>
            <pc:sldMk cId="270106481" sldId="463"/>
            <ac:grpSpMk id="27" creationId="{AA3D556C-2BBA-469E-AA4E-B74E0A161BC9}"/>
          </ac:grpSpMkLst>
        </pc:grpChg>
        <pc:picChg chg="add del mod">
          <ac:chgData name="Dr Rebekah Pryor" userId="8d859597-0c52-4ddc-b3e3-bd9b1ef69f34" providerId="ADAL" clId="{17BB7209-28AD-431D-B2E1-596FFBBA04FC}" dt="2022-10-03T03:35:00.870" v="1902" actId="478"/>
          <ac:picMkLst>
            <pc:docMk/>
            <pc:sldMk cId="270106481" sldId="463"/>
            <ac:picMk id="6" creationId="{83BE44C0-7DC2-4B11-B32A-51835327E91C}"/>
          </ac:picMkLst>
        </pc:picChg>
        <pc:picChg chg="del">
          <ac:chgData name="Dr Rebekah Pryor" userId="8d859597-0c52-4ddc-b3e3-bd9b1ef69f34" providerId="ADAL" clId="{17BB7209-28AD-431D-B2E1-596FFBBA04FC}" dt="2022-10-05T03:35:57.754" v="11788" actId="478"/>
          <ac:picMkLst>
            <pc:docMk/>
            <pc:sldMk cId="270106481" sldId="463"/>
            <ac:picMk id="11" creationId="{30281B2D-AAE6-43DB-871B-8F255D0198EF}"/>
          </ac:picMkLst>
        </pc:picChg>
        <pc:picChg chg="add del mod">
          <ac:chgData name="Dr Rebekah Pryor" userId="8d859597-0c52-4ddc-b3e3-bd9b1ef69f34" providerId="ADAL" clId="{17BB7209-28AD-431D-B2E1-596FFBBA04FC}" dt="2022-10-03T03:34:29.830" v="1896"/>
          <ac:picMkLst>
            <pc:docMk/>
            <pc:sldMk cId="270106481" sldId="463"/>
            <ac:picMk id="12" creationId="{25847494-49EC-4EBE-868E-4E03E0FD36E8}"/>
          </ac:picMkLst>
        </pc:picChg>
        <pc:picChg chg="add del mod">
          <ac:chgData name="Dr Rebekah Pryor" userId="8d859597-0c52-4ddc-b3e3-bd9b1ef69f34" providerId="ADAL" clId="{17BB7209-28AD-431D-B2E1-596FFBBA04FC}" dt="2022-10-03T03:34:59.553" v="1901" actId="478"/>
          <ac:picMkLst>
            <pc:docMk/>
            <pc:sldMk cId="270106481" sldId="463"/>
            <ac:picMk id="14" creationId="{C4323218-7B8B-4AB2-887E-907F46249BDE}"/>
          </ac:picMkLst>
        </pc:picChg>
        <pc:picChg chg="add del mod modCrop">
          <ac:chgData name="Dr Rebekah Pryor" userId="8d859597-0c52-4ddc-b3e3-bd9b1ef69f34" providerId="ADAL" clId="{17BB7209-28AD-431D-B2E1-596FFBBA04FC}" dt="2022-10-03T03:41:23.138" v="2378" actId="478"/>
          <ac:picMkLst>
            <pc:docMk/>
            <pc:sldMk cId="270106481" sldId="463"/>
            <ac:picMk id="16" creationId="{BDC3EF9A-C840-4F2D-80A7-3AAEB139803B}"/>
          </ac:picMkLst>
        </pc:picChg>
        <pc:picChg chg="add mod ord modCrop">
          <ac:chgData name="Dr Rebekah Pryor" userId="8d859597-0c52-4ddc-b3e3-bd9b1ef69f34" providerId="ADAL" clId="{17BB7209-28AD-431D-B2E1-596FFBBA04FC}" dt="2022-10-09T22:19:58.899" v="32708" actId="962"/>
          <ac:picMkLst>
            <pc:docMk/>
            <pc:sldMk cId="270106481" sldId="463"/>
            <ac:picMk id="19" creationId="{C8CDD7F9-C39D-466B-A3F9-4D70C739E330}"/>
          </ac:picMkLst>
        </pc:picChg>
        <pc:picChg chg="add del">
          <ac:chgData name="Dr Rebekah Pryor" userId="8d859597-0c52-4ddc-b3e3-bd9b1ef69f34" providerId="ADAL" clId="{17BB7209-28AD-431D-B2E1-596FFBBA04FC}" dt="2022-10-03T03:47:11.888" v="2597" actId="478"/>
          <ac:picMkLst>
            <pc:docMk/>
            <pc:sldMk cId="270106481" sldId="463"/>
            <ac:picMk id="20" creationId="{6F64C425-6109-4960-BC30-21AF1575968E}"/>
          </ac:picMkLst>
        </pc:picChg>
        <pc:picChg chg="add del">
          <ac:chgData name="Dr Rebekah Pryor" userId="8d859597-0c52-4ddc-b3e3-bd9b1ef69f34" providerId="ADAL" clId="{17BB7209-28AD-431D-B2E1-596FFBBA04FC}" dt="2022-10-05T03:36:34.759" v="11810" actId="478"/>
          <ac:picMkLst>
            <pc:docMk/>
            <pc:sldMk cId="270106481" sldId="463"/>
            <ac:picMk id="21" creationId="{F58CECEF-14C2-44CB-B4B4-33300D06C887}"/>
          </ac:picMkLst>
        </pc:picChg>
      </pc:sldChg>
      <pc:sldChg chg="addSp delSp modSp add del delCm modNotesTx">
        <pc:chgData name="Dr Rebekah Pryor" userId="8d859597-0c52-4ddc-b3e3-bd9b1ef69f34" providerId="ADAL" clId="{17BB7209-28AD-431D-B2E1-596FFBBA04FC}" dt="2022-10-24T03:50:30.410" v="41912" actId="207"/>
        <pc:sldMkLst>
          <pc:docMk/>
          <pc:sldMk cId="4236266418" sldId="464"/>
        </pc:sldMkLst>
        <pc:spChg chg="del">
          <ac:chgData name="Dr Rebekah Pryor" userId="8d859597-0c52-4ddc-b3e3-bd9b1ef69f34" providerId="ADAL" clId="{17BB7209-28AD-431D-B2E1-596FFBBA04FC}" dt="2022-10-03T03:41:29.722" v="2379" actId="478"/>
          <ac:spMkLst>
            <pc:docMk/>
            <pc:sldMk cId="4236266418" sldId="464"/>
            <ac:spMk id="7" creationId="{25006A18-6124-4E1F-9F23-9A84E9E6054D}"/>
          </ac:spMkLst>
        </pc:spChg>
        <pc:spChg chg="mod">
          <ac:chgData name="Dr Rebekah Pryor" userId="8d859597-0c52-4ddc-b3e3-bd9b1ef69f34" providerId="ADAL" clId="{17BB7209-28AD-431D-B2E1-596FFBBA04FC}" dt="2022-10-24T03:50:30.410" v="41912" actId="207"/>
          <ac:spMkLst>
            <pc:docMk/>
            <pc:sldMk cId="4236266418" sldId="464"/>
            <ac:spMk id="8" creationId="{6290DC35-EB1E-4091-91A9-E63FD91E3D41}"/>
          </ac:spMkLst>
        </pc:spChg>
        <pc:spChg chg="del">
          <ac:chgData name="Dr Rebekah Pryor" userId="8d859597-0c52-4ddc-b3e3-bd9b1ef69f34" providerId="ADAL" clId="{17BB7209-28AD-431D-B2E1-596FFBBA04FC}" dt="2022-10-03T03:42:49.189" v="2389" actId="478"/>
          <ac:spMkLst>
            <pc:docMk/>
            <pc:sldMk cId="4236266418" sldId="464"/>
            <ac:spMk id="9" creationId="{B62808F0-84D5-4396-B760-254338E46BC2}"/>
          </ac:spMkLst>
        </pc:spChg>
        <pc:spChg chg="add del mod">
          <ac:chgData name="Dr Rebekah Pryor" userId="8d859597-0c52-4ddc-b3e3-bd9b1ef69f34" providerId="ADAL" clId="{17BB7209-28AD-431D-B2E1-596FFBBA04FC}" dt="2022-10-05T03:37:04.736" v="11814" actId="478"/>
          <ac:spMkLst>
            <pc:docMk/>
            <pc:sldMk cId="4236266418" sldId="464"/>
            <ac:spMk id="16" creationId="{9B604CEB-FA62-47F0-9F14-E0188E8EE575}"/>
          </ac:spMkLst>
        </pc:spChg>
        <pc:spChg chg="add del">
          <ac:chgData name="Dr Rebekah Pryor" userId="8d859597-0c52-4ddc-b3e3-bd9b1ef69f34" providerId="ADAL" clId="{17BB7209-28AD-431D-B2E1-596FFBBA04FC}" dt="2022-10-06T01:01:40.419" v="15716" actId="478"/>
          <ac:spMkLst>
            <pc:docMk/>
            <pc:sldMk cId="4236266418" sldId="464"/>
            <ac:spMk id="28" creationId="{E0BF3FE5-3DD1-407C-BE1F-CCD3E162BE6E}"/>
          </ac:spMkLst>
        </pc:spChg>
        <pc:spChg chg="add mod">
          <ac:chgData name="Dr Rebekah Pryor" userId="8d859597-0c52-4ddc-b3e3-bd9b1ef69f34" providerId="ADAL" clId="{17BB7209-28AD-431D-B2E1-596FFBBA04FC}" dt="2022-10-06T01:01:54.137" v="15718"/>
          <ac:spMkLst>
            <pc:docMk/>
            <pc:sldMk cId="4236266418" sldId="464"/>
            <ac:spMk id="29" creationId="{EA9A1619-D9EC-4888-93A7-F492D3209C1C}"/>
          </ac:spMkLst>
        </pc:spChg>
        <pc:grpChg chg="add">
          <ac:chgData name="Dr Rebekah Pryor" userId="8d859597-0c52-4ddc-b3e3-bd9b1ef69f34" providerId="ADAL" clId="{17BB7209-28AD-431D-B2E1-596FFBBA04FC}" dt="2022-10-24T03:45:03.863" v="41863"/>
          <ac:grpSpMkLst>
            <pc:docMk/>
            <pc:sldMk cId="4236266418" sldId="464"/>
            <ac:grpSpMk id="13" creationId="{C658EE93-871F-47F2-B55F-BBB426F7DA89}"/>
          </ac:grpSpMkLst>
        </pc:grpChg>
        <pc:grpChg chg="add">
          <ac:chgData name="Dr Rebekah Pryor" userId="8d859597-0c52-4ddc-b3e3-bd9b1ef69f34" providerId="ADAL" clId="{17BB7209-28AD-431D-B2E1-596FFBBA04FC}" dt="2022-10-05T03:37:14.631" v="11816"/>
          <ac:grpSpMkLst>
            <pc:docMk/>
            <pc:sldMk cId="4236266418" sldId="464"/>
            <ac:grpSpMk id="17" creationId="{BBB3F090-E246-4393-B030-3BEEDFAE43C8}"/>
          </ac:grpSpMkLst>
        </pc:grpChg>
        <pc:grpChg chg="add del">
          <ac:chgData name="Dr Rebekah Pryor" userId="8d859597-0c52-4ddc-b3e3-bd9b1ef69f34" providerId="ADAL" clId="{17BB7209-28AD-431D-B2E1-596FFBBA04FC}" dt="2022-10-24T03:45:03.046" v="41862" actId="478"/>
          <ac:grpSpMkLst>
            <pc:docMk/>
            <pc:sldMk cId="4236266418" sldId="464"/>
            <ac:grpSpMk id="22" creationId="{9C836E2A-4211-4846-9CAC-078191AC074B}"/>
          </ac:grpSpMkLst>
        </pc:grpChg>
        <pc:picChg chg="add del mod ord modCrop">
          <ac:chgData name="Dr Rebekah Pryor" userId="8d859597-0c52-4ddc-b3e3-bd9b1ef69f34" providerId="ADAL" clId="{17BB7209-28AD-431D-B2E1-596FFBBA04FC}" dt="2022-10-06T00:56:55.938" v="15686" actId="478"/>
          <ac:picMkLst>
            <pc:docMk/>
            <pc:sldMk cId="4236266418" sldId="464"/>
            <ac:picMk id="3" creationId="{7F47573C-5697-4C3B-B8D3-54BE5AF00883}"/>
          </ac:picMkLst>
        </pc:picChg>
        <pc:picChg chg="add del mod">
          <ac:chgData name="Dr Rebekah Pryor" userId="8d859597-0c52-4ddc-b3e3-bd9b1ef69f34" providerId="ADAL" clId="{17BB7209-28AD-431D-B2E1-596FFBBA04FC}" dt="2022-10-03T03:51:51.564" v="2624" actId="478"/>
          <ac:picMkLst>
            <pc:docMk/>
            <pc:sldMk cId="4236266418" sldId="464"/>
            <ac:picMk id="5" creationId="{043AC693-5794-440A-AC15-E6577C77B2CA}"/>
          </ac:picMkLst>
        </pc:picChg>
        <pc:picChg chg="add del mod modCrop">
          <ac:chgData name="Dr Rebekah Pryor" userId="8d859597-0c52-4ddc-b3e3-bd9b1ef69f34" providerId="ADAL" clId="{17BB7209-28AD-431D-B2E1-596FFBBA04FC}" dt="2022-10-03T03:57:10.511" v="2666" actId="478"/>
          <ac:picMkLst>
            <pc:docMk/>
            <pc:sldMk cId="4236266418" sldId="464"/>
            <ac:picMk id="10" creationId="{16440755-272B-455E-8728-6D929444AB94}"/>
          </ac:picMkLst>
        </pc:picChg>
        <pc:picChg chg="del">
          <ac:chgData name="Dr Rebekah Pryor" userId="8d859597-0c52-4ddc-b3e3-bd9b1ef69f34" providerId="ADAL" clId="{17BB7209-28AD-431D-B2E1-596FFBBA04FC}" dt="2022-10-05T03:37:06.101" v="11815" actId="478"/>
          <ac:picMkLst>
            <pc:docMk/>
            <pc:sldMk cId="4236266418" sldId="464"/>
            <ac:picMk id="11" creationId="{30281B2D-AAE6-43DB-871B-8F255D0198EF}"/>
          </ac:picMkLst>
        </pc:picChg>
        <pc:picChg chg="add del mod modCrop">
          <ac:chgData name="Dr Rebekah Pryor" userId="8d859597-0c52-4ddc-b3e3-bd9b1ef69f34" providerId="ADAL" clId="{17BB7209-28AD-431D-B2E1-596FFBBA04FC}" dt="2022-10-03T03:56:55.587" v="2664" actId="478"/>
          <ac:picMkLst>
            <pc:docMk/>
            <pc:sldMk cId="4236266418" sldId="464"/>
            <ac:picMk id="13" creationId="{CA484362-B5C3-4A61-913F-43AB1EB03C18}"/>
          </ac:picMkLst>
        </pc:picChg>
        <pc:picChg chg="add del mod modCrop">
          <ac:chgData name="Dr Rebekah Pryor" userId="8d859597-0c52-4ddc-b3e3-bd9b1ef69f34" providerId="ADAL" clId="{17BB7209-28AD-431D-B2E1-596FFBBA04FC}" dt="2022-10-03T04:01:13.258" v="2837" actId="478"/>
          <ac:picMkLst>
            <pc:docMk/>
            <pc:sldMk cId="4236266418" sldId="464"/>
            <ac:picMk id="15" creationId="{51F9B521-30D9-4B79-82F8-6AA8E3A618BD}"/>
          </ac:picMkLst>
        </pc:picChg>
        <pc:picChg chg="add del">
          <ac:chgData name="Dr Rebekah Pryor" userId="8d859597-0c52-4ddc-b3e3-bd9b1ef69f34" providerId="ADAL" clId="{17BB7209-28AD-431D-B2E1-596FFBBA04FC}" dt="2022-10-05T03:37:49.032" v="11825" actId="478"/>
          <ac:picMkLst>
            <pc:docMk/>
            <pc:sldMk cId="4236266418" sldId="464"/>
            <ac:picMk id="21" creationId="{35E95CA0-7BD8-4939-8E21-0176C8FA14A6}"/>
          </ac:picMkLst>
        </pc:picChg>
        <pc:picChg chg="add del mod">
          <ac:chgData name="Dr Rebekah Pryor" userId="8d859597-0c52-4ddc-b3e3-bd9b1ef69f34" providerId="ADAL" clId="{17BB7209-28AD-431D-B2E1-596FFBBA04FC}" dt="2022-10-05T23:41:42.397" v="15599" actId="478"/>
          <ac:picMkLst>
            <pc:docMk/>
            <pc:sldMk cId="4236266418" sldId="464"/>
            <ac:picMk id="26" creationId="{AD98E815-37E0-4960-B75D-5719AC8319A0}"/>
          </ac:picMkLst>
        </pc:picChg>
        <pc:picChg chg="add mod ord modCrop">
          <ac:chgData name="Dr Rebekah Pryor" userId="8d859597-0c52-4ddc-b3e3-bd9b1ef69f34" providerId="ADAL" clId="{17BB7209-28AD-431D-B2E1-596FFBBA04FC}" dt="2022-10-09T22:22:26.002" v="33070" actId="962"/>
          <ac:picMkLst>
            <pc:docMk/>
            <pc:sldMk cId="4236266418" sldId="464"/>
            <ac:picMk id="27" creationId="{ADD898A8-4E87-421D-AE3E-31A5971B0BFB}"/>
          </ac:picMkLst>
        </pc:picChg>
      </pc:sldChg>
      <pc:sldChg chg="addSp delSp modSp add delCm">
        <pc:chgData name="Dr Rebekah Pryor" userId="8d859597-0c52-4ddc-b3e3-bd9b1ef69f34" providerId="ADAL" clId="{17BB7209-28AD-431D-B2E1-596FFBBA04FC}" dt="2022-10-24T03:50:51.851" v="41915" actId="207"/>
        <pc:sldMkLst>
          <pc:docMk/>
          <pc:sldMk cId="812584907" sldId="467"/>
        </pc:sldMkLst>
        <pc:spChg chg="mod">
          <ac:chgData name="Dr Rebekah Pryor" userId="8d859597-0c52-4ddc-b3e3-bd9b1ef69f34" providerId="ADAL" clId="{17BB7209-28AD-431D-B2E1-596FFBBA04FC}" dt="2022-10-04T04:33:52.700" v="7124"/>
          <ac:spMkLst>
            <pc:docMk/>
            <pc:sldMk cId="812584907" sldId="467"/>
            <ac:spMk id="2" creationId="{62390EAD-2EF3-401D-A731-7C4023F0578D}"/>
          </ac:spMkLst>
        </pc:spChg>
        <pc:spChg chg="add del">
          <ac:chgData name="Dr Rebekah Pryor" userId="8d859597-0c52-4ddc-b3e3-bd9b1ef69f34" providerId="ADAL" clId="{17BB7209-28AD-431D-B2E1-596FFBBA04FC}" dt="2022-10-05T03:52:01.681" v="11897"/>
          <ac:spMkLst>
            <pc:docMk/>
            <pc:sldMk cId="812584907" sldId="467"/>
            <ac:spMk id="3" creationId="{81B820B7-3918-47F7-81F2-42EF40E3BA5A}"/>
          </ac:spMkLst>
        </pc:spChg>
        <pc:spChg chg="mod">
          <ac:chgData name="Dr Rebekah Pryor" userId="8d859597-0c52-4ddc-b3e3-bd9b1ef69f34" providerId="ADAL" clId="{17BB7209-28AD-431D-B2E1-596FFBBA04FC}" dt="2022-10-24T03:50:51.851" v="41915" actId="207"/>
          <ac:spMkLst>
            <pc:docMk/>
            <pc:sldMk cId="812584907" sldId="467"/>
            <ac:spMk id="4" creationId="{93CD0E60-9436-4684-8AAB-169C40B96C18}"/>
          </ac:spMkLst>
        </pc:spChg>
        <pc:spChg chg="add del mod">
          <ac:chgData name="Dr Rebekah Pryor" userId="8d859597-0c52-4ddc-b3e3-bd9b1ef69f34" providerId="ADAL" clId="{17BB7209-28AD-431D-B2E1-596FFBBA04FC}" dt="2022-10-07T01:11:34.570" v="25914" actId="20577"/>
          <ac:spMkLst>
            <pc:docMk/>
            <pc:sldMk cId="812584907" sldId="467"/>
            <ac:spMk id="6" creationId="{251E6CFE-C4D8-4471-9D5E-055C5BF8CF33}"/>
          </ac:spMkLst>
        </pc:spChg>
        <pc:grpChg chg="add del">
          <ac:chgData name="Dr Rebekah Pryor" userId="8d859597-0c52-4ddc-b3e3-bd9b1ef69f34" providerId="ADAL" clId="{17BB7209-28AD-431D-B2E1-596FFBBA04FC}" dt="2022-10-06T01:03:18.578" v="15730" actId="478"/>
          <ac:grpSpMkLst>
            <pc:docMk/>
            <pc:sldMk cId="812584907" sldId="467"/>
            <ac:grpSpMk id="7" creationId="{5ABBA954-2F07-41AD-ACD9-13692428CEAD}"/>
          </ac:grpSpMkLst>
        </pc:grpChg>
        <pc:picChg chg="add del mod">
          <ac:chgData name="Dr Rebekah Pryor" userId="8d859597-0c52-4ddc-b3e3-bd9b1ef69f34" providerId="ADAL" clId="{17BB7209-28AD-431D-B2E1-596FFBBA04FC}" dt="2022-10-06T01:07:35.424" v="15814" actId="478"/>
          <ac:picMkLst>
            <pc:docMk/>
            <pc:sldMk cId="812584907" sldId="467"/>
            <ac:picMk id="5" creationId="{09883A9D-3B3E-4E00-8433-2B9BB18C286E}"/>
          </ac:picMkLst>
        </pc:picChg>
        <pc:picChg chg="add">
          <ac:chgData name="Dr Rebekah Pryor" userId="8d859597-0c52-4ddc-b3e3-bd9b1ef69f34" providerId="ADAL" clId="{17BB7209-28AD-431D-B2E1-596FFBBA04FC}" dt="2022-10-06T01:07:36.512" v="15815"/>
          <ac:picMkLst>
            <pc:docMk/>
            <pc:sldMk cId="812584907" sldId="467"/>
            <ac:picMk id="11" creationId="{4A4BAAA5-4670-4D1A-90E0-24E3CCB5F458}"/>
          </ac:picMkLst>
        </pc:picChg>
      </pc:sldChg>
      <pc:sldChg chg="modSp add ord">
        <pc:chgData name="Dr Rebekah Pryor" userId="8d859597-0c52-4ddc-b3e3-bd9b1ef69f34" providerId="ADAL" clId="{17BB7209-28AD-431D-B2E1-596FFBBA04FC}" dt="2022-10-03T03:11:02.363" v="1186" actId="20577"/>
        <pc:sldMkLst>
          <pc:docMk/>
          <pc:sldMk cId="2299264232" sldId="470"/>
        </pc:sldMkLst>
        <pc:spChg chg="mod">
          <ac:chgData name="Dr Rebekah Pryor" userId="8d859597-0c52-4ddc-b3e3-bd9b1ef69f34" providerId="ADAL" clId="{17BB7209-28AD-431D-B2E1-596FFBBA04FC}" dt="2022-10-03T03:11:02.363" v="1186" actId="20577"/>
          <ac:spMkLst>
            <pc:docMk/>
            <pc:sldMk cId="2299264232" sldId="470"/>
            <ac:spMk id="2" creationId="{30EA72A7-EBE9-4395-AAC6-AC9A5BA59684}"/>
          </ac:spMkLst>
        </pc:spChg>
      </pc:sldChg>
      <pc:sldChg chg="addSp delSp modSp add ord delCm modNotesTx">
        <pc:chgData name="Dr Rebekah Pryor" userId="8d859597-0c52-4ddc-b3e3-bd9b1ef69f34" providerId="ADAL" clId="{17BB7209-28AD-431D-B2E1-596FFBBA04FC}" dt="2022-10-24T03:51:01.144" v="41916" actId="207"/>
        <pc:sldMkLst>
          <pc:docMk/>
          <pc:sldMk cId="2177705273" sldId="471"/>
        </pc:sldMkLst>
        <pc:spChg chg="mod">
          <ac:chgData name="Dr Rebekah Pryor" userId="8d859597-0c52-4ddc-b3e3-bd9b1ef69f34" providerId="ADAL" clId="{17BB7209-28AD-431D-B2E1-596FFBBA04FC}" dt="2022-10-24T03:51:01.144" v="41916" actId="207"/>
          <ac:spMkLst>
            <pc:docMk/>
            <pc:sldMk cId="2177705273" sldId="471"/>
            <ac:spMk id="3" creationId="{639B6112-F4D8-4794-A7C7-544C5A7D111A}"/>
          </ac:spMkLst>
        </pc:spChg>
        <pc:spChg chg="mod">
          <ac:chgData name="Dr Rebekah Pryor" userId="8d859597-0c52-4ddc-b3e3-bd9b1ef69f34" providerId="ADAL" clId="{17BB7209-28AD-431D-B2E1-596FFBBA04FC}" dt="2022-10-05T04:23:43.298" v="12311" actId="20577"/>
          <ac:spMkLst>
            <pc:docMk/>
            <pc:sldMk cId="2177705273" sldId="471"/>
            <ac:spMk id="4" creationId="{ED5F59EC-12D0-4086-BFCF-85B4AD5E9F90}"/>
          </ac:spMkLst>
        </pc:spChg>
        <pc:picChg chg="del">
          <ac:chgData name="Dr Rebekah Pryor" userId="8d859597-0c52-4ddc-b3e3-bd9b1ef69f34" providerId="ADAL" clId="{17BB7209-28AD-431D-B2E1-596FFBBA04FC}" dt="2022-10-03T03:11:43.731" v="1189" actId="478"/>
          <ac:picMkLst>
            <pc:docMk/>
            <pc:sldMk cId="2177705273" sldId="471"/>
            <ac:picMk id="5" creationId="{50A49E7B-6D96-4AD6-A540-6E3880D9D98D}"/>
          </ac:picMkLst>
        </pc:picChg>
        <pc:picChg chg="add mod">
          <ac:chgData name="Dr Rebekah Pryor" userId="8d859597-0c52-4ddc-b3e3-bd9b1ef69f34" providerId="ADAL" clId="{17BB7209-28AD-431D-B2E1-596FFBBA04FC}" dt="2022-10-10T22:47:10.312" v="39878" actId="1076"/>
          <ac:picMkLst>
            <pc:docMk/>
            <pc:sldMk cId="2177705273" sldId="471"/>
            <ac:picMk id="6" creationId="{D1A51A2F-E23F-43B5-B646-DA9CA56BB13A}"/>
          </ac:picMkLst>
        </pc:picChg>
        <pc:picChg chg="add del mod ord">
          <ac:chgData name="Dr Rebekah Pryor" userId="8d859597-0c52-4ddc-b3e3-bd9b1ef69f34" providerId="ADAL" clId="{17BB7209-28AD-431D-B2E1-596FFBBA04FC}" dt="2022-10-06T01:06:20.483" v="15773" actId="478"/>
          <ac:picMkLst>
            <pc:docMk/>
            <pc:sldMk cId="2177705273" sldId="471"/>
            <ac:picMk id="6" creationId="{F83BD888-4B77-451E-82EC-5DAF28EAEA40}"/>
          </ac:picMkLst>
        </pc:picChg>
        <pc:picChg chg="add del mod">
          <ac:chgData name="Dr Rebekah Pryor" userId="8d859597-0c52-4ddc-b3e3-bd9b1ef69f34" providerId="ADAL" clId="{17BB7209-28AD-431D-B2E1-596FFBBA04FC}" dt="2022-10-03T03:12:16.447" v="1228" actId="478"/>
          <ac:picMkLst>
            <pc:docMk/>
            <pc:sldMk cId="2177705273" sldId="471"/>
            <ac:picMk id="7" creationId="{D1FF42D0-B5D6-4162-A7C2-AA956F24EAF1}"/>
          </ac:picMkLst>
        </pc:picChg>
        <pc:picChg chg="add del">
          <ac:chgData name="Dr Rebekah Pryor" userId="8d859597-0c52-4ddc-b3e3-bd9b1ef69f34" providerId="ADAL" clId="{17BB7209-28AD-431D-B2E1-596FFBBA04FC}" dt="2022-10-06T01:04:43.284" v="15747" actId="478"/>
          <ac:picMkLst>
            <pc:docMk/>
            <pc:sldMk cId="2177705273" sldId="471"/>
            <ac:picMk id="8" creationId="{C03054CD-4BE0-4522-AC7F-2528ACC6A3C6}"/>
          </ac:picMkLst>
        </pc:picChg>
        <pc:picChg chg="add">
          <ac:chgData name="Dr Rebekah Pryor" userId="8d859597-0c52-4ddc-b3e3-bd9b1ef69f34" providerId="ADAL" clId="{17BB7209-28AD-431D-B2E1-596FFBBA04FC}" dt="2022-10-06T01:06:21.553" v="15774"/>
          <ac:picMkLst>
            <pc:docMk/>
            <pc:sldMk cId="2177705273" sldId="471"/>
            <ac:picMk id="9" creationId="{8E6CBA24-7A2D-4F51-B650-7A45AB5433E2}"/>
          </ac:picMkLst>
        </pc:picChg>
      </pc:sldChg>
      <pc:sldChg chg="addSp delSp modSp add ord">
        <pc:chgData name="Dr Rebekah Pryor" userId="8d859597-0c52-4ddc-b3e3-bd9b1ef69f34" providerId="ADAL" clId="{17BB7209-28AD-431D-B2E1-596FFBBA04FC}" dt="2022-10-24T03:51:07.068" v="41917" actId="207"/>
        <pc:sldMkLst>
          <pc:docMk/>
          <pc:sldMk cId="14976730" sldId="472"/>
        </pc:sldMkLst>
        <pc:spChg chg="mod">
          <ac:chgData name="Dr Rebekah Pryor" userId="8d859597-0c52-4ddc-b3e3-bd9b1ef69f34" providerId="ADAL" clId="{17BB7209-28AD-431D-B2E1-596FFBBA04FC}" dt="2022-10-24T03:51:07.068" v="41917" actId="207"/>
          <ac:spMkLst>
            <pc:docMk/>
            <pc:sldMk cId="14976730" sldId="472"/>
            <ac:spMk id="3" creationId="{BCFC0A15-18A2-4FB8-A2F4-24BD9C6D453B}"/>
          </ac:spMkLst>
        </pc:spChg>
        <pc:spChg chg="del mod">
          <ac:chgData name="Dr Rebekah Pryor" userId="8d859597-0c52-4ddc-b3e3-bd9b1ef69f34" providerId="ADAL" clId="{17BB7209-28AD-431D-B2E1-596FFBBA04FC}" dt="2022-10-14T05:02:00.135" v="41101" actId="478"/>
          <ac:spMkLst>
            <pc:docMk/>
            <pc:sldMk cId="14976730" sldId="472"/>
            <ac:spMk id="4" creationId="{FC7D6E66-2A81-4D4E-BCA5-D0F99941568E}"/>
          </ac:spMkLst>
        </pc:spChg>
        <pc:spChg chg="add del mod">
          <ac:chgData name="Dr Rebekah Pryor" userId="8d859597-0c52-4ddc-b3e3-bd9b1ef69f34" providerId="ADAL" clId="{17BB7209-28AD-431D-B2E1-596FFBBA04FC}" dt="2022-10-14T05:02:02.399" v="41102" actId="478"/>
          <ac:spMkLst>
            <pc:docMk/>
            <pc:sldMk cId="14976730" sldId="472"/>
            <ac:spMk id="9" creationId="{E7707E64-BC25-45A4-ADE5-D43BB80331A6}"/>
          </ac:spMkLst>
        </pc:spChg>
        <pc:picChg chg="del">
          <ac:chgData name="Dr Rebekah Pryor" userId="8d859597-0c52-4ddc-b3e3-bd9b1ef69f34" providerId="ADAL" clId="{17BB7209-28AD-431D-B2E1-596FFBBA04FC}" dt="2022-10-03T03:12:42.247" v="1231" actId="478"/>
          <ac:picMkLst>
            <pc:docMk/>
            <pc:sldMk cId="14976730" sldId="472"/>
            <ac:picMk id="5" creationId="{AA723A62-1D1C-4856-B6E8-84251971A847}"/>
          </ac:picMkLst>
        </pc:picChg>
        <pc:picChg chg="add del">
          <ac:chgData name="Dr Rebekah Pryor" userId="8d859597-0c52-4ddc-b3e3-bd9b1ef69f34" providerId="ADAL" clId="{17BB7209-28AD-431D-B2E1-596FFBBA04FC}" dt="2022-10-03T03:12:45.187" v="1233" actId="478"/>
          <ac:picMkLst>
            <pc:docMk/>
            <pc:sldMk cId="14976730" sldId="472"/>
            <ac:picMk id="6" creationId="{17DC0965-56C6-4BB2-AA1C-14E06302FDF0}"/>
          </ac:picMkLst>
        </pc:picChg>
        <pc:picChg chg="add mod">
          <ac:chgData name="Dr Rebekah Pryor" userId="8d859597-0c52-4ddc-b3e3-bd9b1ef69f34" providerId="ADAL" clId="{17BB7209-28AD-431D-B2E1-596FFBBA04FC}" dt="2022-10-14T05:02:06.463" v="41112" actId="1036"/>
          <ac:picMkLst>
            <pc:docMk/>
            <pc:sldMk cId="14976730" sldId="472"/>
            <ac:picMk id="6" creationId="{296EF2B7-7C70-4013-9A69-4348382F1347}"/>
          </ac:picMkLst>
        </pc:picChg>
        <pc:picChg chg="add mod">
          <ac:chgData name="Dr Rebekah Pryor" userId="8d859597-0c52-4ddc-b3e3-bd9b1ef69f34" providerId="ADAL" clId="{17BB7209-28AD-431D-B2E1-596FFBBA04FC}" dt="2022-10-06T01:05:57.097" v="15772" actId="1036"/>
          <ac:picMkLst>
            <pc:docMk/>
            <pc:sldMk cId="14976730" sldId="472"/>
            <ac:picMk id="7" creationId="{7DDAA89D-B7DA-4B54-9118-42747F48A285}"/>
          </ac:picMkLst>
        </pc:picChg>
      </pc:sldChg>
      <pc:sldChg chg="addSp delSp modSp add ord delCm modNotesTx">
        <pc:chgData name="Dr Rebekah Pryor" userId="8d859597-0c52-4ddc-b3e3-bd9b1ef69f34" providerId="ADAL" clId="{17BB7209-28AD-431D-B2E1-596FFBBA04FC}" dt="2022-10-24T03:51:13.874" v="41918" actId="207"/>
        <pc:sldMkLst>
          <pc:docMk/>
          <pc:sldMk cId="3417749532" sldId="473"/>
        </pc:sldMkLst>
        <pc:spChg chg="mod">
          <ac:chgData name="Dr Rebekah Pryor" userId="8d859597-0c52-4ddc-b3e3-bd9b1ef69f34" providerId="ADAL" clId="{17BB7209-28AD-431D-B2E1-596FFBBA04FC}" dt="2022-10-06T22:07:49.853" v="20707" actId="14100"/>
          <ac:spMkLst>
            <pc:docMk/>
            <pc:sldMk cId="3417749532" sldId="473"/>
            <ac:spMk id="3" creationId="{23579100-A508-4CE7-AF3D-73E55469C623}"/>
          </ac:spMkLst>
        </pc:spChg>
        <pc:spChg chg="del">
          <ac:chgData name="Dr Rebekah Pryor" userId="8d859597-0c52-4ddc-b3e3-bd9b1ef69f34" providerId="ADAL" clId="{17BB7209-28AD-431D-B2E1-596FFBBA04FC}" dt="2022-10-03T04:04:00.285" v="3016" actId="478"/>
          <ac:spMkLst>
            <pc:docMk/>
            <pc:sldMk cId="3417749532" sldId="473"/>
            <ac:spMk id="7" creationId="{25006A18-6124-4E1F-9F23-9A84E9E6054D}"/>
          </ac:spMkLst>
        </pc:spChg>
        <pc:spChg chg="mod">
          <ac:chgData name="Dr Rebekah Pryor" userId="8d859597-0c52-4ddc-b3e3-bd9b1ef69f34" providerId="ADAL" clId="{17BB7209-28AD-431D-B2E1-596FFBBA04FC}" dt="2022-10-24T03:51:13.874" v="41918" actId="207"/>
          <ac:spMkLst>
            <pc:docMk/>
            <pc:sldMk cId="3417749532" sldId="473"/>
            <ac:spMk id="8" creationId="{6290DC35-EB1E-4091-91A9-E63FD91E3D41}"/>
          </ac:spMkLst>
        </pc:spChg>
        <pc:spChg chg="del">
          <ac:chgData name="Dr Rebekah Pryor" userId="8d859597-0c52-4ddc-b3e3-bd9b1ef69f34" providerId="ADAL" clId="{17BB7209-28AD-431D-B2E1-596FFBBA04FC}" dt="2022-10-03T05:31:08.868" v="3282" actId="478"/>
          <ac:spMkLst>
            <pc:docMk/>
            <pc:sldMk cId="3417749532" sldId="473"/>
            <ac:spMk id="9" creationId="{B62808F0-84D5-4396-B760-254338E46BC2}"/>
          </ac:spMkLst>
        </pc:spChg>
        <pc:spChg chg="add del mod">
          <ac:chgData name="Dr Rebekah Pryor" userId="8d859597-0c52-4ddc-b3e3-bd9b1ef69f34" providerId="ADAL" clId="{17BB7209-28AD-431D-B2E1-596FFBBA04FC}" dt="2022-10-06T22:06:21.171" v="20692" actId="478"/>
          <ac:spMkLst>
            <pc:docMk/>
            <pc:sldMk cId="3417749532" sldId="473"/>
            <ac:spMk id="14" creationId="{A63B97DA-FC0A-4B42-AF22-3E2FB8D9157A}"/>
          </ac:spMkLst>
        </pc:spChg>
        <pc:spChg chg="add del">
          <ac:chgData name="Dr Rebekah Pryor" userId="8d859597-0c52-4ddc-b3e3-bd9b1ef69f34" providerId="ADAL" clId="{17BB7209-28AD-431D-B2E1-596FFBBA04FC}" dt="2022-10-06T22:07:30.472" v="20703" actId="478"/>
          <ac:spMkLst>
            <pc:docMk/>
            <pc:sldMk cId="3417749532" sldId="473"/>
            <ac:spMk id="15" creationId="{ED2ECAD4-AF5D-4807-AF7D-80772FB240FF}"/>
          </ac:spMkLst>
        </pc:spChg>
        <pc:spChg chg="add mod">
          <ac:chgData name="Dr Rebekah Pryor" userId="8d859597-0c52-4ddc-b3e3-bd9b1ef69f34" providerId="ADAL" clId="{17BB7209-28AD-431D-B2E1-596FFBBA04FC}" dt="2022-10-06T01:17:00.882" v="16040" actId="207"/>
          <ac:spMkLst>
            <pc:docMk/>
            <pc:sldMk cId="3417749532" sldId="473"/>
            <ac:spMk id="42" creationId="{F0736E11-A2F7-40B7-91F7-BD139BE9E9DD}"/>
          </ac:spMkLst>
        </pc:spChg>
        <pc:grpChg chg="add">
          <ac:chgData name="Dr Rebekah Pryor" userId="8d859597-0c52-4ddc-b3e3-bd9b1ef69f34" providerId="ADAL" clId="{17BB7209-28AD-431D-B2E1-596FFBBA04FC}" dt="2022-10-24T03:45:23.288" v="41867"/>
          <ac:grpSpMkLst>
            <pc:docMk/>
            <pc:sldMk cId="3417749532" sldId="473"/>
            <ac:grpSpMk id="14" creationId="{D45EBDDF-279F-407C-90A7-2AADD842554A}"/>
          </ac:grpSpMkLst>
        </pc:grpChg>
        <pc:grpChg chg="add del">
          <ac:chgData name="Dr Rebekah Pryor" userId="8d859597-0c52-4ddc-b3e3-bd9b1ef69f34" providerId="ADAL" clId="{17BB7209-28AD-431D-B2E1-596FFBBA04FC}" dt="2022-10-05T03:54:43.725" v="11927"/>
          <ac:grpSpMkLst>
            <pc:docMk/>
            <pc:sldMk cId="3417749532" sldId="473"/>
            <ac:grpSpMk id="29" creationId="{ED34B41A-8861-419E-8471-795F712FA5AC}"/>
          </ac:grpSpMkLst>
        </pc:grpChg>
        <pc:grpChg chg="add">
          <ac:chgData name="Dr Rebekah Pryor" userId="8d859597-0c52-4ddc-b3e3-bd9b1ef69f34" providerId="ADAL" clId="{17BB7209-28AD-431D-B2E1-596FFBBA04FC}" dt="2022-10-05T03:55:01.273" v="11928"/>
          <ac:grpSpMkLst>
            <pc:docMk/>
            <pc:sldMk cId="3417749532" sldId="473"/>
            <ac:grpSpMk id="34" creationId="{FA1C13EC-9EEF-4938-99D5-50E334376688}"/>
          </ac:grpSpMkLst>
        </pc:grpChg>
        <pc:grpChg chg="add del">
          <ac:chgData name="Dr Rebekah Pryor" userId="8d859597-0c52-4ddc-b3e3-bd9b1ef69f34" providerId="ADAL" clId="{17BB7209-28AD-431D-B2E1-596FFBBA04FC}" dt="2022-10-24T03:45:22.293" v="41866" actId="478"/>
          <ac:grpSpMkLst>
            <pc:docMk/>
            <pc:sldMk cId="3417749532" sldId="473"/>
            <ac:grpSpMk id="38" creationId="{8E0BE777-76A9-456C-A964-58F0CB781544}"/>
          </ac:grpSpMkLst>
        </pc:grpChg>
        <pc:picChg chg="add del mod">
          <ac:chgData name="Dr Rebekah Pryor" userId="8d859597-0c52-4ddc-b3e3-bd9b1ef69f34" providerId="ADAL" clId="{17BB7209-28AD-431D-B2E1-596FFBBA04FC}" dt="2022-10-03T05:28:30.050" v="3242"/>
          <ac:picMkLst>
            <pc:docMk/>
            <pc:sldMk cId="3417749532" sldId="473"/>
            <ac:picMk id="4" creationId="{5FA95F6A-6978-4CF6-B751-F13205FEF00F}"/>
          </ac:picMkLst>
        </pc:picChg>
        <pc:picChg chg="add del mod">
          <ac:chgData name="Dr Rebekah Pryor" userId="8d859597-0c52-4ddc-b3e3-bd9b1ef69f34" providerId="ADAL" clId="{17BB7209-28AD-431D-B2E1-596FFBBA04FC}" dt="2022-10-03T05:28:09.766" v="3236" actId="478"/>
          <ac:picMkLst>
            <pc:docMk/>
            <pc:sldMk cId="3417749532" sldId="473"/>
            <ac:picMk id="6" creationId="{9A646122-26F4-4249-AD1A-C793878E75EB}"/>
          </ac:picMkLst>
        </pc:picChg>
        <pc:picChg chg="add del">
          <ac:chgData name="Dr Rebekah Pryor" userId="8d859597-0c52-4ddc-b3e3-bd9b1ef69f34" providerId="ADAL" clId="{17BB7209-28AD-431D-B2E1-596FFBBA04FC}" dt="2022-10-05T03:54:23.628" v="11925" actId="478"/>
          <ac:picMkLst>
            <pc:docMk/>
            <pc:sldMk cId="3417749532" sldId="473"/>
            <ac:picMk id="10" creationId="{488D44DE-41DA-4A05-9760-CA08305A62FF}"/>
          </ac:picMkLst>
        </pc:picChg>
        <pc:picChg chg="del">
          <ac:chgData name="Dr Rebekah Pryor" userId="8d859597-0c52-4ddc-b3e3-bd9b1ef69f34" providerId="ADAL" clId="{17BB7209-28AD-431D-B2E1-596FFBBA04FC}" dt="2022-10-03T03:22:06.566" v="1726" actId="478"/>
          <ac:picMkLst>
            <pc:docMk/>
            <pc:sldMk cId="3417749532" sldId="473"/>
            <ac:picMk id="11" creationId="{30281B2D-AAE6-43DB-871B-8F255D0198EF}"/>
          </ac:picMkLst>
        </pc:picChg>
        <pc:picChg chg="add del mod">
          <ac:chgData name="Dr Rebekah Pryor" userId="8d859597-0c52-4ddc-b3e3-bd9b1ef69f34" providerId="ADAL" clId="{17BB7209-28AD-431D-B2E1-596FFBBA04FC}" dt="2022-10-03T05:28:06.229" v="3234" actId="478"/>
          <ac:picMkLst>
            <pc:docMk/>
            <pc:sldMk cId="3417749532" sldId="473"/>
            <ac:picMk id="13" creationId="{756F9D38-17E7-4CF9-8B1A-0D3B22EAE68C}"/>
          </ac:picMkLst>
        </pc:picChg>
        <pc:picChg chg="add del mod">
          <ac:chgData name="Dr Rebekah Pryor" userId="8d859597-0c52-4ddc-b3e3-bd9b1ef69f34" providerId="ADAL" clId="{17BB7209-28AD-431D-B2E1-596FFBBA04FC}" dt="2022-10-03T05:27:49.611" v="3230"/>
          <ac:picMkLst>
            <pc:docMk/>
            <pc:sldMk cId="3417749532" sldId="473"/>
            <ac:picMk id="15" creationId="{FEC8E900-33B5-48DB-A051-2CF39A81BC62}"/>
          </ac:picMkLst>
        </pc:picChg>
        <pc:picChg chg="add del mod">
          <ac:chgData name="Dr Rebekah Pryor" userId="8d859597-0c52-4ddc-b3e3-bd9b1ef69f34" providerId="ADAL" clId="{17BB7209-28AD-431D-B2E1-596FFBBA04FC}" dt="2022-10-03T05:27:41.524" v="3228"/>
          <ac:picMkLst>
            <pc:docMk/>
            <pc:sldMk cId="3417749532" sldId="473"/>
            <ac:picMk id="17" creationId="{8FFB2BEB-0BDB-4671-9DF5-DFAF2CB89DE9}"/>
          </ac:picMkLst>
        </pc:picChg>
        <pc:picChg chg="add del mod">
          <ac:chgData name="Dr Rebekah Pryor" userId="8d859597-0c52-4ddc-b3e3-bd9b1ef69f34" providerId="ADAL" clId="{17BB7209-28AD-431D-B2E1-596FFBBA04FC}" dt="2022-10-03T05:31:39.558" v="3292" actId="478"/>
          <ac:picMkLst>
            <pc:docMk/>
            <pc:sldMk cId="3417749532" sldId="473"/>
            <ac:picMk id="19" creationId="{5903A44D-3135-49CD-80AA-D5ACF47FF0B3}"/>
          </ac:picMkLst>
        </pc:picChg>
        <pc:picChg chg="add mod modCrop">
          <ac:chgData name="Dr Rebekah Pryor" userId="8d859597-0c52-4ddc-b3e3-bd9b1ef69f34" providerId="ADAL" clId="{17BB7209-28AD-431D-B2E1-596FFBBA04FC}" dt="2022-10-09T22:24:36.409" v="33608" actId="962"/>
          <ac:picMkLst>
            <pc:docMk/>
            <pc:sldMk cId="3417749532" sldId="473"/>
            <ac:picMk id="21" creationId="{3D93266E-2585-4A56-8D55-9EEE0095BD1B}"/>
          </ac:picMkLst>
        </pc:picChg>
        <pc:picChg chg="add del mod">
          <ac:chgData name="Dr Rebekah Pryor" userId="8d859597-0c52-4ddc-b3e3-bd9b1ef69f34" providerId="ADAL" clId="{17BB7209-28AD-431D-B2E1-596FFBBA04FC}" dt="2022-10-03T05:27:28.260" v="3226" actId="478"/>
          <ac:picMkLst>
            <pc:docMk/>
            <pc:sldMk cId="3417749532" sldId="473"/>
            <ac:picMk id="23" creationId="{731EFD16-B773-4FB7-BD64-401C9226E135}"/>
          </ac:picMkLst>
        </pc:picChg>
        <pc:picChg chg="add del mod">
          <ac:chgData name="Dr Rebekah Pryor" userId="8d859597-0c52-4ddc-b3e3-bd9b1ef69f34" providerId="ADAL" clId="{17BB7209-28AD-431D-B2E1-596FFBBA04FC}" dt="2022-10-03T05:23:11.654" v="3176" actId="478"/>
          <ac:picMkLst>
            <pc:docMk/>
            <pc:sldMk cId="3417749532" sldId="473"/>
            <ac:picMk id="25" creationId="{25EDEC78-C73E-4680-B6D3-2FAD6DCC58F6}"/>
          </ac:picMkLst>
        </pc:picChg>
        <pc:picChg chg="add del mod">
          <ac:chgData name="Dr Rebekah Pryor" userId="8d859597-0c52-4ddc-b3e3-bd9b1ef69f34" providerId="ADAL" clId="{17BB7209-28AD-431D-B2E1-596FFBBA04FC}" dt="2022-10-03T05:23:01.604" v="3173" actId="478"/>
          <ac:picMkLst>
            <pc:docMk/>
            <pc:sldMk cId="3417749532" sldId="473"/>
            <ac:picMk id="27" creationId="{955A439C-BC8F-4158-9B9E-446A61A0FE20}"/>
          </ac:picMkLst>
        </pc:picChg>
        <pc:picChg chg="add del">
          <ac:chgData name="Dr Rebekah Pryor" userId="8d859597-0c52-4ddc-b3e3-bd9b1ef69f34" providerId="ADAL" clId="{17BB7209-28AD-431D-B2E1-596FFBBA04FC}" dt="2022-10-05T03:54:43.725" v="11927"/>
          <ac:picMkLst>
            <pc:docMk/>
            <pc:sldMk cId="3417749532" sldId="473"/>
            <ac:picMk id="28" creationId="{81AD2205-916C-4F56-9229-E55D89E31459}"/>
          </ac:picMkLst>
        </pc:picChg>
        <pc:picChg chg="add del">
          <ac:chgData name="Dr Rebekah Pryor" userId="8d859597-0c52-4ddc-b3e3-bd9b1ef69f34" providerId="ADAL" clId="{17BB7209-28AD-431D-B2E1-596FFBBA04FC}" dt="2022-10-05T03:55:20.305" v="11943" actId="478"/>
          <ac:picMkLst>
            <pc:docMk/>
            <pc:sldMk cId="3417749532" sldId="473"/>
            <ac:picMk id="33" creationId="{A8FCC500-2FED-46E0-AFA2-01D6F6C6243D}"/>
          </ac:picMkLst>
        </pc:picChg>
      </pc:sldChg>
      <pc:sldChg chg="addSp delSp modSp add ord modNotesTx">
        <pc:chgData name="Dr Rebekah Pryor" userId="8d859597-0c52-4ddc-b3e3-bd9b1ef69f34" providerId="ADAL" clId="{17BB7209-28AD-431D-B2E1-596FFBBA04FC}" dt="2022-10-24T03:51:22.361" v="41919" actId="207"/>
        <pc:sldMkLst>
          <pc:docMk/>
          <pc:sldMk cId="2330916805" sldId="474"/>
        </pc:sldMkLst>
        <pc:spChg chg="add del mod">
          <ac:chgData name="Dr Rebekah Pryor" userId="8d859597-0c52-4ddc-b3e3-bd9b1ef69f34" providerId="ADAL" clId="{17BB7209-28AD-431D-B2E1-596FFBBA04FC}" dt="2022-10-05T03:55:58.083" v="11946" actId="478"/>
          <ac:spMkLst>
            <pc:docMk/>
            <pc:sldMk cId="2330916805" sldId="474"/>
            <ac:spMk id="2" creationId="{21C1AE50-A042-47A8-BE0A-D97AD8433714}"/>
          </ac:spMkLst>
        </pc:spChg>
        <pc:spChg chg="del">
          <ac:chgData name="Dr Rebekah Pryor" userId="8d859597-0c52-4ddc-b3e3-bd9b1ef69f34" providerId="ADAL" clId="{17BB7209-28AD-431D-B2E1-596FFBBA04FC}" dt="2022-10-03T04:05:36.303" v="3055" actId="478"/>
          <ac:spMkLst>
            <pc:docMk/>
            <pc:sldMk cId="2330916805" sldId="474"/>
            <ac:spMk id="7" creationId="{25006A18-6124-4E1F-9F23-9A84E9E6054D}"/>
          </ac:spMkLst>
        </pc:spChg>
        <pc:spChg chg="mod">
          <ac:chgData name="Dr Rebekah Pryor" userId="8d859597-0c52-4ddc-b3e3-bd9b1ef69f34" providerId="ADAL" clId="{17BB7209-28AD-431D-B2E1-596FFBBA04FC}" dt="2022-10-24T03:51:22.361" v="41919" actId="207"/>
          <ac:spMkLst>
            <pc:docMk/>
            <pc:sldMk cId="2330916805" sldId="474"/>
            <ac:spMk id="8" creationId="{6290DC35-EB1E-4091-91A9-E63FD91E3D41}"/>
          </ac:spMkLst>
        </pc:spChg>
        <pc:spChg chg="del">
          <ac:chgData name="Dr Rebekah Pryor" userId="8d859597-0c52-4ddc-b3e3-bd9b1ef69f34" providerId="ADAL" clId="{17BB7209-28AD-431D-B2E1-596FFBBA04FC}" dt="2022-10-03T05:35:15.740" v="3322" actId="478"/>
          <ac:spMkLst>
            <pc:docMk/>
            <pc:sldMk cId="2330916805" sldId="474"/>
            <ac:spMk id="9" creationId="{B62808F0-84D5-4396-B760-254338E46BC2}"/>
          </ac:spMkLst>
        </pc:spChg>
        <pc:spChg chg="add mod">
          <ac:chgData name="Dr Rebekah Pryor" userId="8d859597-0c52-4ddc-b3e3-bd9b1ef69f34" providerId="ADAL" clId="{17BB7209-28AD-431D-B2E1-596FFBBA04FC}" dt="2022-10-06T01:18:56.745" v="16056" actId="20577"/>
          <ac:spMkLst>
            <pc:docMk/>
            <pc:sldMk cId="2330916805" sldId="474"/>
            <ac:spMk id="22" creationId="{A314475E-62CD-446E-8B02-E25ED71997BC}"/>
          </ac:spMkLst>
        </pc:spChg>
        <pc:grpChg chg="add">
          <ac:chgData name="Dr Rebekah Pryor" userId="8d859597-0c52-4ddc-b3e3-bd9b1ef69f34" providerId="ADAL" clId="{17BB7209-28AD-431D-B2E1-596FFBBA04FC}" dt="2022-10-24T03:45:29.276" v="41869"/>
          <ac:grpSpMkLst>
            <pc:docMk/>
            <pc:sldMk cId="2330916805" sldId="474"/>
            <ac:grpSpMk id="13" creationId="{FC54BCF4-88B4-4F5C-A21E-CF38DCCAE6D9}"/>
          </ac:grpSpMkLst>
        </pc:grpChg>
        <pc:grpChg chg="add">
          <ac:chgData name="Dr Rebekah Pryor" userId="8d859597-0c52-4ddc-b3e3-bd9b1ef69f34" providerId="ADAL" clId="{17BB7209-28AD-431D-B2E1-596FFBBA04FC}" dt="2022-10-05T03:56:09.925" v="11948"/>
          <ac:grpSpMkLst>
            <pc:docMk/>
            <pc:sldMk cId="2330916805" sldId="474"/>
            <ac:grpSpMk id="14" creationId="{AFBD39D5-CBCB-463C-9C2B-52EF84368B13}"/>
          </ac:grpSpMkLst>
        </pc:grpChg>
        <pc:grpChg chg="add del">
          <ac:chgData name="Dr Rebekah Pryor" userId="8d859597-0c52-4ddc-b3e3-bd9b1ef69f34" providerId="ADAL" clId="{17BB7209-28AD-431D-B2E1-596FFBBA04FC}" dt="2022-10-24T03:45:27.768" v="41868" actId="478"/>
          <ac:grpSpMkLst>
            <pc:docMk/>
            <pc:sldMk cId="2330916805" sldId="474"/>
            <ac:grpSpMk id="18" creationId="{5A9BD86D-6763-4368-89E8-62A5343084C9}"/>
          </ac:grpSpMkLst>
        </pc:grpChg>
        <pc:picChg chg="add del">
          <ac:chgData name="Dr Rebekah Pryor" userId="8d859597-0c52-4ddc-b3e3-bd9b1ef69f34" providerId="ADAL" clId="{17BB7209-28AD-431D-B2E1-596FFBBA04FC}" dt="2022-10-05T03:56:00.107" v="11947" actId="478"/>
          <ac:picMkLst>
            <pc:docMk/>
            <pc:sldMk cId="2330916805" sldId="474"/>
            <ac:picMk id="6" creationId="{5EEE07C2-AD8E-49DE-B2FF-AA08F51A1268}"/>
          </ac:picMkLst>
        </pc:picChg>
        <pc:picChg chg="add del mod modCrop">
          <ac:chgData name="Dr Rebekah Pryor" userId="8d859597-0c52-4ddc-b3e3-bd9b1ef69f34" providerId="ADAL" clId="{17BB7209-28AD-431D-B2E1-596FFBBA04FC}" dt="2022-10-03T05:33:32.292" v="3309" actId="478"/>
          <ac:picMkLst>
            <pc:docMk/>
            <pc:sldMk cId="2330916805" sldId="474"/>
            <ac:picMk id="10" creationId="{968FE48B-9CCB-4325-B9B1-B6B392E94707}"/>
          </ac:picMkLst>
        </pc:picChg>
        <pc:picChg chg="del">
          <ac:chgData name="Dr Rebekah Pryor" userId="8d859597-0c52-4ddc-b3e3-bd9b1ef69f34" providerId="ADAL" clId="{17BB7209-28AD-431D-B2E1-596FFBBA04FC}" dt="2022-10-03T03:22:11.578" v="1728" actId="478"/>
          <ac:picMkLst>
            <pc:docMk/>
            <pc:sldMk cId="2330916805" sldId="474"/>
            <ac:picMk id="11" creationId="{30281B2D-AAE6-43DB-871B-8F255D0198EF}"/>
          </ac:picMkLst>
        </pc:picChg>
        <pc:picChg chg="add mod modCrop">
          <ac:chgData name="Dr Rebekah Pryor" userId="8d859597-0c52-4ddc-b3e3-bd9b1ef69f34" providerId="ADAL" clId="{17BB7209-28AD-431D-B2E1-596FFBBA04FC}" dt="2022-10-09T22:25:37.163" v="33924" actId="962"/>
          <ac:picMkLst>
            <pc:docMk/>
            <pc:sldMk cId="2330916805" sldId="474"/>
            <ac:picMk id="12" creationId="{D1532937-FE76-472D-A378-82DB7D30D8CD}"/>
          </ac:picMkLst>
        </pc:picChg>
        <pc:picChg chg="add del">
          <ac:chgData name="Dr Rebekah Pryor" userId="8d859597-0c52-4ddc-b3e3-bd9b1ef69f34" providerId="ADAL" clId="{17BB7209-28AD-431D-B2E1-596FFBBA04FC}" dt="2022-10-05T03:56:29.179" v="11960" actId="478"/>
          <ac:picMkLst>
            <pc:docMk/>
            <pc:sldMk cId="2330916805" sldId="474"/>
            <ac:picMk id="13" creationId="{A5E47207-B8AB-447D-B578-363479391629}"/>
          </ac:picMkLst>
        </pc:picChg>
      </pc:sldChg>
      <pc:sldChg chg="addSp delSp modSp add ord">
        <pc:chgData name="Dr Rebekah Pryor" userId="8d859597-0c52-4ddc-b3e3-bd9b1ef69f34" providerId="ADAL" clId="{17BB7209-28AD-431D-B2E1-596FFBBA04FC}" dt="2022-10-24T03:51:55.033" v="41921" actId="207"/>
        <pc:sldMkLst>
          <pc:docMk/>
          <pc:sldMk cId="532332227" sldId="476"/>
        </pc:sldMkLst>
        <pc:spChg chg="mod">
          <ac:chgData name="Dr Rebekah Pryor" userId="8d859597-0c52-4ddc-b3e3-bd9b1ef69f34" providerId="ADAL" clId="{17BB7209-28AD-431D-B2E1-596FFBBA04FC}" dt="2022-10-04T04:33:27.433" v="7122" actId="20577"/>
          <ac:spMkLst>
            <pc:docMk/>
            <pc:sldMk cId="532332227" sldId="476"/>
            <ac:spMk id="2" creationId="{62390EAD-2EF3-401D-A731-7C4023F0578D}"/>
          </ac:spMkLst>
        </pc:spChg>
        <pc:spChg chg="add del">
          <ac:chgData name="Dr Rebekah Pryor" userId="8d859597-0c52-4ddc-b3e3-bd9b1ef69f34" providerId="ADAL" clId="{17BB7209-28AD-431D-B2E1-596FFBBA04FC}" dt="2022-10-05T04:02:10.707" v="12063"/>
          <ac:spMkLst>
            <pc:docMk/>
            <pc:sldMk cId="532332227" sldId="476"/>
            <ac:spMk id="3" creationId="{81B820B7-3918-47F7-81F2-42EF40E3BA5A}"/>
          </ac:spMkLst>
        </pc:spChg>
        <pc:spChg chg="add del">
          <ac:chgData name="Dr Rebekah Pryor" userId="8d859597-0c52-4ddc-b3e3-bd9b1ef69f34" providerId="ADAL" clId="{17BB7209-28AD-431D-B2E1-596FFBBA04FC}" dt="2022-10-05T04:02:10.707" v="12063"/>
          <ac:spMkLst>
            <pc:docMk/>
            <pc:sldMk cId="532332227" sldId="476"/>
            <ac:spMk id="4" creationId="{93CD0E60-9436-4684-8AAB-169C40B96C18}"/>
          </ac:spMkLst>
        </pc:spChg>
        <pc:spChg chg="add del mod">
          <ac:chgData name="Dr Rebekah Pryor" userId="8d859597-0c52-4ddc-b3e3-bd9b1ef69f34" providerId="ADAL" clId="{17BB7209-28AD-431D-B2E1-596FFBBA04FC}" dt="2022-10-05T04:02:06.508" v="12062"/>
          <ac:spMkLst>
            <pc:docMk/>
            <pc:sldMk cId="532332227" sldId="476"/>
            <ac:spMk id="7" creationId="{C1C2DC38-0EC2-4E66-91DF-40AB6B33468E}"/>
          </ac:spMkLst>
        </pc:spChg>
        <pc:spChg chg="add del mod">
          <ac:chgData name="Dr Rebekah Pryor" userId="8d859597-0c52-4ddc-b3e3-bd9b1ef69f34" providerId="ADAL" clId="{17BB7209-28AD-431D-B2E1-596FFBBA04FC}" dt="2022-10-05T04:02:06.508" v="12062"/>
          <ac:spMkLst>
            <pc:docMk/>
            <pc:sldMk cId="532332227" sldId="476"/>
            <ac:spMk id="8" creationId="{84BE5346-4B02-4BC6-A50D-6255D2370F94}"/>
          </ac:spMkLst>
        </pc:spChg>
        <pc:spChg chg="add del mod">
          <ac:chgData name="Dr Rebekah Pryor" userId="8d859597-0c52-4ddc-b3e3-bd9b1ef69f34" providerId="ADAL" clId="{17BB7209-28AD-431D-B2E1-596FFBBA04FC}" dt="2022-10-05T04:02:06.508" v="12062"/>
          <ac:spMkLst>
            <pc:docMk/>
            <pc:sldMk cId="532332227" sldId="476"/>
            <ac:spMk id="9" creationId="{49727C66-2888-46C5-ABEB-F5F53D333C59}"/>
          </ac:spMkLst>
        </pc:spChg>
        <pc:spChg chg="add mod">
          <ac:chgData name="Dr Rebekah Pryor" userId="8d859597-0c52-4ddc-b3e3-bd9b1ef69f34" providerId="ADAL" clId="{17BB7209-28AD-431D-B2E1-596FFBBA04FC}" dt="2022-10-24T03:51:55.033" v="41921" actId="207"/>
          <ac:spMkLst>
            <pc:docMk/>
            <pc:sldMk cId="532332227" sldId="476"/>
            <ac:spMk id="10" creationId="{561B82C9-C481-4F53-937B-0D31621491B3}"/>
          </ac:spMkLst>
        </pc:spChg>
        <pc:spChg chg="add mod">
          <ac:chgData name="Dr Rebekah Pryor" userId="8d859597-0c52-4ddc-b3e3-bd9b1ef69f34" providerId="ADAL" clId="{17BB7209-28AD-431D-B2E1-596FFBBA04FC}" dt="2022-10-06T04:07:03.218" v="20380" actId="948"/>
          <ac:spMkLst>
            <pc:docMk/>
            <pc:sldMk cId="532332227" sldId="476"/>
            <ac:spMk id="11" creationId="{9942BB22-1018-450E-9E72-3D787EF48F49}"/>
          </ac:spMkLst>
        </pc:spChg>
        <pc:grpChg chg="add del mod">
          <ac:chgData name="Dr Rebekah Pryor" userId="8d859597-0c52-4ddc-b3e3-bd9b1ef69f34" providerId="ADAL" clId="{17BB7209-28AD-431D-B2E1-596FFBBA04FC}" dt="2022-10-05T04:04:43.506" v="12107" actId="478"/>
          <ac:grpSpMkLst>
            <pc:docMk/>
            <pc:sldMk cId="532332227" sldId="476"/>
            <ac:grpSpMk id="12" creationId="{795027ED-A3A0-403B-BA54-8FFCEB4AF8CE}"/>
          </ac:grpSpMkLst>
        </pc:grpChg>
        <pc:picChg chg="del">
          <ac:chgData name="Dr Rebekah Pryor" userId="8d859597-0c52-4ddc-b3e3-bd9b1ef69f34" providerId="ADAL" clId="{17BB7209-28AD-431D-B2E1-596FFBBA04FC}" dt="2022-10-03T03:22:20.953" v="1732" actId="478"/>
          <ac:picMkLst>
            <pc:docMk/>
            <pc:sldMk cId="532332227" sldId="476"/>
            <ac:picMk id="5" creationId="{09883A9D-3B3E-4E00-8433-2B9BB18C286E}"/>
          </ac:picMkLst>
        </pc:picChg>
        <pc:picChg chg="add del">
          <ac:chgData name="Dr Rebekah Pryor" userId="8d859597-0c52-4ddc-b3e3-bd9b1ef69f34" providerId="ADAL" clId="{17BB7209-28AD-431D-B2E1-596FFBBA04FC}" dt="2022-10-06T01:06:29.545" v="15775" actId="478"/>
          <ac:picMkLst>
            <pc:docMk/>
            <pc:sldMk cId="532332227" sldId="476"/>
            <ac:picMk id="6" creationId="{C385AE7A-CAB8-4FD2-AB36-481C6C14E5A0}"/>
          </ac:picMkLst>
        </pc:picChg>
        <pc:picChg chg="add">
          <ac:chgData name="Dr Rebekah Pryor" userId="8d859597-0c52-4ddc-b3e3-bd9b1ef69f34" providerId="ADAL" clId="{17BB7209-28AD-431D-B2E1-596FFBBA04FC}" dt="2022-10-06T01:06:30.691" v="15776"/>
          <ac:picMkLst>
            <pc:docMk/>
            <pc:sldMk cId="532332227" sldId="476"/>
            <ac:picMk id="16" creationId="{C56BD7EC-A52D-46BE-8236-EF1A22ACA2BA}"/>
          </ac:picMkLst>
        </pc:picChg>
      </pc:sldChg>
      <pc:sldChg chg="addSp delSp modSp add ord">
        <pc:chgData name="Dr Rebekah Pryor" userId="8d859597-0c52-4ddc-b3e3-bd9b1ef69f34" providerId="ADAL" clId="{17BB7209-28AD-431D-B2E1-596FFBBA04FC}" dt="2022-10-10T23:00:57.626" v="39982" actId="14100"/>
        <pc:sldMkLst>
          <pc:docMk/>
          <pc:sldMk cId="1695172431" sldId="477"/>
        </pc:sldMkLst>
        <pc:spChg chg="mod">
          <ac:chgData name="Dr Rebekah Pryor" userId="8d859597-0c52-4ddc-b3e3-bd9b1ef69f34" providerId="ADAL" clId="{17BB7209-28AD-431D-B2E1-596FFBBA04FC}" dt="2022-10-10T23:00:57.626" v="39982" actId="14100"/>
          <ac:spMkLst>
            <pc:docMk/>
            <pc:sldMk cId="1695172431" sldId="477"/>
            <ac:spMk id="2" creationId="{2C056169-DE8F-4CD3-A002-8F0E8BAFD6DC}"/>
          </ac:spMkLst>
        </pc:spChg>
        <pc:spChg chg="del">
          <ac:chgData name="Dr Rebekah Pryor" userId="8d859597-0c52-4ddc-b3e3-bd9b1ef69f34" providerId="ADAL" clId="{17BB7209-28AD-431D-B2E1-596FFBBA04FC}" dt="2022-10-03T22:40:38.148" v="5409" actId="478"/>
          <ac:spMkLst>
            <pc:docMk/>
            <pc:sldMk cId="1695172431" sldId="477"/>
            <ac:spMk id="4" creationId="{5C3BB065-D256-48E6-9E90-F894EAFE1A39}"/>
          </ac:spMkLst>
        </pc:spChg>
        <pc:spChg chg="add del mod">
          <ac:chgData name="Dr Rebekah Pryor" userId="8d859597-0c52-4ddc-b3e3-bd9b1ef69f34" providerId="ADAL" clId="{17BB7209-28AD-431D-B2E1-596FFBBA04FC}" dt="2022-10-03T22:40:50.882" v="5412" actId="478"/>
          <ac:spMkLst>
            <pc:docMk/>
            <pc:sldMk cId="1695172431" sldId="477"/>
            <ac:spMk id="7" creationId="{2F2AA686-7BCA-45C4-9C03-767F9827537C}"/>
          </ac:spMkLst>
        </pc:spChg>
        <pc:spChg chg="add del mod">
          <ac:chgData name="Dr Rebekah Pryor" userId="8d859597-0c52-4ddc-b3e3-bd9b1ef69f34" providerId="ADAL" clId="{17BB7209-28AD-431D-B2E1-596FFBBA04FC}" dt="2022-10-03T22:40:57.451" v="5414" actId="478"/>
          <ac:spMkLst>
            <pc:docMk/>
            <pc:sldMk cId="1695172431" sldId="477"/>
            <ac:spMk id="8" creationId="{8B08D2E4-0FFF-423B-80C5-8C2F81BACD4D}"/>
          </ac:spMkLst>
        </pc:spChg>
        <pc:spChg chg="add mod">
          <ac:chgData name="Dr Rebekah Pryor" userId="8d859597-0c52-4ddc-b3e3-bd9b1ef69f34" providerId="ADAL" clId="{17BB7209-28AD-431D-B2E1-596FFBBA04FC}" dt="2022-10-05T04:02:53.729" v="12074" actId="255"/>
          <ac:spMkLst>
            <pc:docMk/>
            <pc:sldMk cId="1695172431" sldId="477"/>
            <ac:spMk id="9" creationId="{5372A9F4-352C-4D82-82DD-3646C0E744B6}"/>
          </ac:spMkLst>
        </pc:spChg>
        <pc:grpChg chg="add del mod">
          <ac:chgData name="Dr Rebekah Pryor" userId="8d859597-0c52-4ddc-b3e3-bd9b1ef69f34" providerId="ADAL" clId="{17BB7209-28AD-431D-B2E1-596FFBBA04FC}" dt="2022-10-05T04:04:48.929" v="12109" actId="478"/>
          <ac:grpSpMkLst>
            <pc:docMk/>
            <pc:sldMk cId="1695172431" sldId="477"/>
            <ac:grpSpMk id="10" creationId="{CE48EC2F-8B74-452B-A1CF-8D765F97DE5E}"/>
          </ac:grpSpMkLst>
        </pc:grpChg>
        <pc:picChg chg="del">
          <ac:chgData name="Dr Rebekah Pryor" userId="8d859597-0c52-4ddc-b3e3-bd9b1ef69f34" providerId="ADAL" clId="{17BB7209-28AD-431D-B2E1-596FFBBA04FC}" dt="2022-10-03T03:22:27.492" v="1734" actId="478"/>
          <ac:picMkLst>
            <pc:docMk/>
            <pc:sldMk cId="1695172431" sldId="477"/>
            <ac:picMk id="5" creationId="{B663A426-7DB1-4A60-9CE7-7F0FB82C78E4}"/>
          </ac:picMkLst>
        </pc:picChg>
        <pc:picChg chg="add del mod ord">
          <ac:chgData name="Dr Rebekah Pryor" userId="8d859597-0c52-4ddc-b3e3-bd9b1ef69f34" providerId="ADAL" clId="{17BB7209-28AD-431D-B2E1-596FFBBA04FC}" dt="2022-10-05T04:04:47.715" v="12108" actId="478"/>
          <ac:picMkLst>
            <pc:docMk/>
            <pc:sldMk cId="1695172431" sldId="477"/>
            <ac:picMk id="6" creationId="{1722134C-3C10-4FC9-8EB9-2A63174A10AC}"/>
          </ac:picMkLst>
        </pc:picChg>
        <pc:picChg chg="add del">
          <ac:chgData name="Dr Rebekah Pryor" userId="8d859597-0c52-4ddc-b3e3-bd9b1ef69f34" providerId="ADAL" clId="{17BB7209-28AD-431D-B2E1-596FFBBA04FC}" dt="2022-10-06T01:06:34.089" v="15777" actId="478"/>
          <ac:picMkLst>
            <pc:docMk/>
            <pc:sldMk cId="1695172431" sldId="477"/>
            <ac:picMk id="14" creationId="{08CB2D0A-F8C1-4560-BD6C-620F6D6B6B20}"/>
          </ac:picMkLst>
        </pc:picChg>
        <pc:picChg chg="add">
          <ac:chgData name="Dr Rebekah Pryor" userId="8d859597-0c52-4ddc-b3e3-bd9b1ef69f34" providerId="ADAL" clId="{17BB7209-28AD-431D-B2E1-596FFBBA04FC}" dt="2022-10-06T01:06:34.755" v="15778"/>
          <ac:picMkLst>
            <pc:docMk/>
            <pc:sldMk cId="1695172431" sldId="477"/>
            <ac:picMk id="15" creationId="{6BF42F8E-8B96-4B0D-AD32-8CB161E28AE3}"/>
          </ac:picMkLst>
        </pc:picChg>
      </pc:sldChg>
      <pc:sldChg chg="addSp delSp modSp add modNotesTx">
        <pc:chgData name="Dr Rebekah Pryor" userId="8d859597-0c52-4ddc-b3e3-bd9b1ef69f34" providerId="ADAL" clId="{17BB7209-28AD-431D-B2E1-596FFBBA04FC}" dt="2022-10-24T03:51:39.716" v="41920" actId="207"/>
        <pc:sldMkLst>
          <pc:docMk/>
          <pc:sldMk cId="3730767643" sldId="486"/>
        </pc:sldMkLst>
        <pc:spChg chg="add del mod">
          <ac:chgData name="Dr Rebekah Pryor" userId="8d859597-0c52-4ddc-b3e3-bd9b1ef69f34" providerId="ADAL" clId="{17BB7209-28AD-431D-B2E1-596FFBBA04FC}" dt="2022-10-05T03:56:41.239" v="11962" actId="478"/>
          <ac:spMkLst>
            <pc:docMk/>
            <pc:sldMk cId="3730767643" sldId="486"/>
            <ac:spMk id="2" creationId="{3BED3E61-EF60-40C8-AABC-8136FE3C4B55}"/>
          </ac:spMkLst>
        </pc:spChg>
        <pc:spChg chg="mod">
          <ac:chgData name="Dr Rebekah Pryor" userId="8d859597-0c52-4ddc-b3e3-bd9b1ef69f34" providerId="ADAL" clId="{17BB7209-28AD-431D-B2E1-596FFBBA04FC}" dt="2022-10-24T03:51:39.716" v="41920" actId="207"/>
          <ac:spMkLst>
            <pc:docMk/>
            <pc:sldMk cId="3730767643" sldId="486"/>
            <ac:spMk id="8" creationId="{6290DC35-EB1E-4091-91A9-E63FD91E3D41}"/>
          </ac:spMkLst>
        </pc:spChg>
        <pc:spChg chg="del">
          <ac:chgData name="Dr Rebekah Pryor" userId="8d859597-0c52-4ddc-b3e3-bd9b1ef69f34" providerId="ADAL" clId="{17BB7209-28AD-431D-B2E1-596FFBBA04FC}" dt="2022-10-03T05:28:25.161" v="3241" actId="478"/>
          <ac:spMkLst>
            <pc:docMk/>
            <pc:sldMk cId="3730767643" sldId="486"/>
            <ac:spMk id="9" creationId="{B62808F0-84D5-4396-B760-254338E46BC2}"/>
          </ac:spMkLst>
        </pc:spChg>
        <pc:spChg chg="add mod">
          <ac:chgData name="Dr Rebekah Pryor" userId="8d859597-0c52-4ddc-b3e3-bd9b1ef69f34" providerId="ADAL" clId="{17BB7209-28AD-431D-B2E1-596FFBBA04FC}" dt="2022-10-06T01:20:17.430" v="16071" actId="207"/>
          <ac:spMkLst>
            <pc:docMk/>
            <pc:sldMk cId="3730767643" sldId="486"/>
            <ac:spMk id="21" creationId="{BD6B5806-8E63-45DA-9D22-96E4AA1D0E93}"/>
          </ac:spMkLst>
        </pc:spChg>
        <pc:grpChg chg="add">
          <ac:chgData name="Dr Rebekah Pryor" userId="8d859597-0c52-4ddc-b3e3-bd9b1ef69f34" providerId="ADAL" clId="{17BB7209-28AD-431D-B2E1-596FFBBA04FC}" dt="2022-10-05T03:56:44.642" v="11964"/>
          <ac:grpSpMkLst>
            <pc:docMk/>
            <pc:sldMk cId="3730767643" sldId="486"/>
            <ac:grpSpMk id="13" creationId="{01B4F6F5-B5CE-4343-9AB5-8F43C8A5989D}"/>
          </ac:grpSpMkLst>
        </pc:grpChg>
        <pc:grpChg chg="add del">
          <ac:chgData name="Dr Rebekah Pryor" userId="8d859597-0c52-4ddc-b3e3-bd9b1ef69f34" providerId="ADAL" clId="{17BB7209-28AD-431D-B2E1-596FFBBA04FC}" dt="2022-10-24T03:45:34.023" v="41870" actId="478"/>
          <ac:grpSpMkLst>
            <pc:docMk/>
            <pc:sldMk cId="3730767643" sldId="486"/>
            <ac:grpSpMk id="17" creationId="{D8EE4001-DC84-4858-B56E-1EDCE7D29BA7}"/>
          </ac:grpSpMkLst>
        </pc:grpChg>
        <pc:grpChg chg="add">
          <ac:chgData name="Dr Rebekah Pryor" userId="8d859597-0c52-4ddc-b3e3-bd9b1ef69f34" providerId="ADAL" clId="{17BB7209-28AD-431D-B2E1-596FFBBA04FC}" dt="2022-10-24T03:45:35.051" v="41871"/>
          <ac:grpSpMkLst>
            <pc:docMk/>
            <pc:sldMk cId="3730767643" sldId="486"/>
            <ac:grpSpMk id="22" creationId="{AEF65459-A531-427D-9AF8-6449CA8BC541}"/>
          </ac:grpSpMkLst>
        </pc:grpChg>
        <pc:picChg chg="del">
          <ac:chgData name="Dr Rebekah Pryor" userId="8d859597-0c52-4ddc-b3e3-bd9b1ef69f34" providerId="ADAL" clId="{17BB7209-28AD-431D-B2E1-596FFBBA04FC}" dt="2022-10-05T03:56:42.678" v="11963" actId="478"/>
          <ac:picMkLst>
            <pc:docMk/>
            <pc:sldMk cId="3730767643" sldId="486"/>
            <ac:picMk id="6" creationId="{5EEE07C2-AD8E-49DE-B2FF-AA08F51A1268}"/>
          </ac:picMkLst>
        </pc:picChg>
        <pc:picChg chg="add mod modCrop">
          <ac:chgData name="Dr Rebekah Pryor" userId="8d859597-0c52-4ddc-b3e3-bd9b1ef69f34" providerId="ADAL" clId="{17BB7209-28AD-431D-B2E1-596FFBBA04FC}" dt="2022-10-09T22:27:16.193" v="34384" actId="962"/>
          <ac:picMkLst>
            <pc:docMk/>
            <pc:sldMk cId="3730767643" sldId="486"/>
            <ac:picMk id="7" creationId="{1B77F249-D636-4168-89BD-4F0238573780}"/>
          </ac:picMkLst>
        </pc:picChg>
        <pc:picChg chg="del">
          <ac:chgData name="Dr Rebekah Pryor" userId="8d859597-0c52-4ddc-b3e3-bd9b1ef69f34" providerId="ADAL" clId="{17BB7209-28AD-431D-B2E1-596FFBBA04FC}" dt="2022-10-03T05:28:22.623" v="3240" actId="478"/>
          <ac:picMkLst>
            <pc:docMk/>
            <pc:sldMk cId="3730767643" sldId="486"/>
            <ac:picMk id="10" creationId="{968FE48B-9CCB-4325-B9B1-B6B392E94707}"/>
          </ac:picMkLst>
        </pc:picChg>
        <pc:picChg chg="add del">
          <ac:chgData name="Dr Rebekah Pryor" userId="8d859597-0c52-4ddc-b3e3-bd9b1ef69f34" providerId="ADAL" clId="{17BB7209-28AD-431D-B2E1-596FFBBA04FC}" dt="2022-10-05T03:57:03.873" v="11982" actId="478"/>
          <ac:picMkLst>
            <pc:docMk/>
            <pc:sldMk cId="3730767643" sldId="486"/>
            <ac:picMk id="11" creationId="{F387B28A-275F-4881-84D9-9B6257D3D439}"/>
          </ac:picMkLst>
        </pc:picChg>
        <pc:picChg chg="del">
          <ac:chgData name="Dr Rebekah Pryor" userId="8d859597-0c52-4ddc-b3e3-bd9b1ef69f34" providerId="ADAL" clId="{17BB7209-28AD-431D-B2E1-596FFBBA04FC}" dt="2022-10-03T05:28:21.361" v="3239" actId="478"/>
          <ac:picMkLst>
            <pc:docMk/>
            <pc:sldMk cId="3730767643" sldId="486"/>
            <ac:picMk id="12" creationId="{D1532937-FE76-472D-A378-82DB7D30D8CD}"/>
          </ac:picMkLst>
        </pc:picChg>
      </pc:sldChg>
      <pc:sldChg chg="modSp add ord">
        <pc:chgData name="Dr Rebekah Pryor" userId="8d859597-0c52-4ddc-b3e3-bd9b1ef69f34" providerId="ADAL" clId="{17BB7209-28AD-431D-B2E1-596FFBBA04FC}" dt="2022-10-04T01:51:34.886" v="6422" actId="20577"/>
        <pc:sldMkLst>
          <pc:docMk/>
          <pc:sldMk cId="208697850" sldId="490"/>
        </pc:sldMkLst>
        <pc:spChg chg="mod">
          <ac:chgData name="Dr Rebekah Pryor" userId="8d859597-0c52-4ddc-b3e3-bd9b1ef69f34" providerId="ADAL" clId="{17BB7209-28AD-431D-B2E1-596FFBBA04FC}" dt="2022-10-04T01:51:34.886" v="6422" actId="20577"/>
          <ac:spMkLst>
            <pc:docMk/>
            <pc:sldMk cId="208697850" sldId="490"/>
            <ac:spMk id="2" creationId="{30EA72A7-EBE9-4395-AAC6-AC9A5BA59684}"/>
          </ac:spMkLst>
        </pc:spChg>
      </pc:sldChg>
      <pc:sldChg chg="addSp delSp modSp add ord delCm modNotesTx">
        <pc:chgData name="Dr Rebekah Pryor" userId="8d859597-0c52-4ddc-b3e3-bd9b1ef69f34" providerId="ADAL" clId="{17BB7209-28AD-431D-B2E1-596FFBBA04FC}" dt="2022-10-24T03:52:46.648" v="41927" actId="207"/>
        <pc:sldMkLst>
          <pc:docMk/>
          <pc:sldMk cId="2691687665" sldId="491"/>
        </pc:sldMkLst>
        <pc:spChg chg="mod">
          <ac:chgData name="Dr Rebekah Pryor" userId="8d859597-0c52-4ddc-b3e3-bd9b1ef69f34" providerId="ADAL" clId="{17BB7209-28AD-431D-B2E1-596FFBBA04FC}" dt="2022-10-24T03:52:46.648" v="41927" actId="207"/>
          <ac:spMkLst>
            <pc:docMk/>
            <pc:sldMk cId="2691687665" sldId="491"/>
            <ac:spMk id="3" creationId="{639B6112-F4D8-4794-A7C7-544C5A7D111A}"/>
          </ac:spMkLst>
        </pc:spChg>
        <pc:spChg chg="mod">
          <ac:chgData name="Dr Rebekah Pryor" userId="8d859597-0c52-4ddc-b3e3-bd9b1ef69f34" providerId="ADAL" clId="{17BB7209-28AD-431D-B2E1-596FFBBA04FC}" dt="2022-10-05T04:24:06.881" v="12315" actId="20577"/>
          <ac:spMkLst>
            <pc:docMk/>
            <pc:sldMk cId="2691687665" sldId="491"/>
            <ac:spMk id="4" creationId="{ED5F59EC-12D0-4086-BFCF-85B4AD5E9F90}"/>
          </ac:spMkLst>
        </pc:spChg>
        <pc:spChg chg="add del mod">
          <ac:chgData name="Dr Rebekah Pryor" userId="8d859597-0c52-4ddc-b3e3-bd9b1ef69f34" providerId="ADAL" clId="{17BB7209-28AD-431D-B2E1-596FFBBA04FC}" dt="2022-10-06T01:08:16.945" v="15840" actId="478"/>
          <ac:spMkLst>
            <pc:docMk/>
            <pc:sldMk cId="2691687665" sldId="491"/>
            <ac:spMk id="7" creationId="{2FF5E77D-3047-4C22-A6E3-EFB53A879655}"/>
          </ac:spMkLst>
        </pc:spChg>
        <pc:picChg chg="add mod">
          <ac:chgData name="Dr Rebekah Pryor" userId="8d859597-0c52-4ddc-b3e3-bd9b1ef69f34" providerId="ADAL" clId="{17BB7209-28AD-431D-B2E1-596FFBBA04FC}" dt="2022-10-10T23:09:56.462" v="40070" actId="1076"/>
          <ac:picMkLst>
            <pc:docMk/>
            <pc:sldMk cId="2691687665" sldId="491"/>
            <ac:picMk id="6" creationId="{71EE8D7F-7D3F-468C-8F8C-9FD025B5225D}"/>
          </ac:picMkLst>
        </pc:picChg>
        <pc:picChg chg="del mod">
          <ac:chgData name="Dr Rebekah Pryor" userId="8d859597-0c52-4ddc-b3e3-bd9b1ef69f34" providerId="ADAL" clId="{17BB7209-28AD-431D-B2E1-596FFBBA04FC}" dt="2022-10-04T01:53:59.877" v="6504" actId="478"/>
          <ac:picMkLst>
            <pc:docMk/>
            <pc:sldMk cId="2691687665" sldId="491"/>
            <ac:picMk id="6" creationId="{F83BD888-4B77-451E-82EC-5DAF28EAEA40}"/>
          </ac:picMkLst>
        </pc:picChg>
        <pc:picChg chg="add del ord">
          <ac:chgData name="Dr Rebekah Pryor" userId="8d859597-0c52-4ddc-b3e3-bd9b1ef69f34" providerId="ADAL" clId="{17BB7209-28AD-431D-B2E1-596FFBBA04FC}" dt="2022-10-06T01:12:11.053" v="15890" actId="478"/>
          <ac:picMkLst>
            <pc:docMk/>
            <pc:sldMk cId="2691687665" sldId="491"/>
            <ac:picMk id="8" creationId="{4B1791D0-1F11-4F6E-B77A-6D94F5C7B5CE}"/>
          </ac:picMkLst>
        </pc:picChg>
        <pc:picChg chg="add mod ord">
          <ac:chgData name="Dr Rebekah Pryor" userId="8d859597-0c52-4ddc-b3e3-bd9b1ef69f34" providerId="ADAL" clId="{17BB7209-28AD-431D-B2E1-596FFBBA04FC}" dt="2022-10-06T01:12:08.619" v="15889" actId="171"/>
          <ac:picMkLst>
            <pc:docMk/>
            <pc:sldMk cId="2691687665" sldId="491"/>
            <ac:picMk id="9" creationId="{10266E0E-05CC-4A39-B2EE-98C5E6F90910}"/>
          </ac:picMkLst>
        </pc:picChg>
      </pc:sldChg>
      <pc:sldChg chg="addSp delSp modSp add ord delCm modNotesTx">
        <pc:chgData name="Dr Rebekah Pryor" userId="8d859597-0c52-4ddc-b3e3-bd9b1ef69f34" providerId="ADAL" clId="{17BB7209-28AD-431D-B2E1-596FFBBA04FC}" dt="2022-10-24T03:52:52.347" v="41928" actId="207"/>
        <pc:sldMkLst>
          <pc:docMk/>
          <pc:sldMk cId="3332190770" sldId="492"/>
        </pc:sldMkLst>
        <pc:spChg chg="mod">
          <ac:chgData name="Dr Rebekah Pryor" userId="8d859597-0c52-4ddc-b3e3-bd9b1ef69f34" providerId="ADAL" clId="{17BB7209-28AD-431D-B2E1-596FFBBA04FC}" dt="2022-10-24T03:52:52.347" v="41928" actId="207"/>
          <ac:spMkLst>
            <pc:docMk/>
            <pc:sldMk cId="3332190770" sldId="492"/>
            <ac:spMk id="3" creationId="{BCFC0A15-18A2-4FB8-A2F4-24BD9C6D453B}"/>
          </ac:spMkLst>
        </pc:spChg>
        <pc:spChg chg="del mod">
          <ac:chgData name="Dr Rebekah Pryor" userId="8d859597-0c52-4ddc-b3e3-bd9b1ef69f34" providerId="ADAL" clId="{17BB7209-28AD-431D-B2E1-596FFBBA04FC}" dt="2022-10-14T05:03:42.184" v="41153" actId="478"/>
          <ac:spMkLst>
            <pc:docMk/>
            <pc:sldMk cId="3332190770" sldId="492"/>
            <ac:spMk id="4" creationId="{FC7D6E66-2A81-4D4E-BCA5-D0F99941568E}"/>
          </ac:spMkLst>
        </pc:spChg>
        <pc:spChg chg="add del">
          <ac:chgData name="Dr Rebekah Pryor" userId="8d859597-0c52-4ddc-b3e3-bd9b1ef69f34" providerId="ADAL" clId="{17BB7209-28AD-431D-B2E1-596FFBBA04FC}" dt="2022-10-06T01:10:58.659" v="15850" actId="478"/>
          <ac:spMkLst>
            <pc:docMk/>
            <pc:sldMk cId="3332190770" sldId="492"/>
            <ac:spMk id="6" creationId="{4538FD23-A544-47D4-935B-571E42C11B6D}"/>
          </ac:spMkLst>
        </pc:spChg>
        <pc:spChg chg="add del mod">
          <ac:chgData name="Dr Rebekah Pryor" userId="8d859597-0c52-4ddc-b3e3-bd9b1ef69f34" providerId="ADAL" clId="{17BB7209-28AD-431D-B2E1-596FFBBA04FC}" dt="2022-10-14T05:03:44.476" v="41154" actId="478"/>
          <ac:spMkLst>
            <pc:docMk/>
            <pc:sldMk cId="3332190770" sldId="492"/>
            <ac:spMk id="8" creationId="{9EA9F891-3CE2-4EB9-9998-22BE42DA0F36}"/>
          </ac:spMkLst>
        </pc:spChg>
        <pc:picChg chg="add mod">
          <ac:chgData name="Dr Rebekah Pryor" userId="8d859597-0c52-4ddc-b3e3-bd9b1ef69f34" providerId="ADAL" clId="{17BB7209-28AD-431D-B2E1-596FFBBA04FC}" dt="2022-10-14T05:03:48.253" v="41164" actId="1036"/>
          <ac:picMkLst>
            <pc:docMk/>
            <pc:sldMk cId="3332190770" sldId="492"/>
            <ac:picMk id="6" creationId="{A02D659F-4853-4B34-8687-6FA07FDC086E}"/>
          </ac:picMkLst>
        </pc:picChg>
        <pc:picChg chg="del">
          <ac:chgData name="Dr Rebekah Pryor" userId="8d859597-0c52-4ddc-b3e3-bd9b1ef69f34" providerId="ADAL" clId="{17BB7209-28AD-431D-B2E1-596FFBBA04FC}" dt="2022-10-04T01:54:32.037" v="6508" actId="478"/>
          <ac:picMkLst>
            <pc:docMk/>
            <pc:sldMk cId="3332190770" sldId="492"/>
            <ac:picMk id="7" creationId="{7DDAA89D-B7DA-4B54-9118-42747F48A285}"/>
          </ac:picMkLst>
        </pc:picChg>
        <pc:picChg chg="add del mod">
          <ac:chgData name="Dr Rebekah Pryor" userId="8d859597-0c52-4ddc-b3e3-bd9b1ef69f34" providerId="ADAL" clId="{17BB7209-28AD-431D-B2E1-596FFBBA04FC}" dt="2022-10-06T01:12:17.398" v="15891" actId="478"/>
          <ac:picMkLst>
            <pc:docMk/>
            <pc:sldMk cId="3332190770" sldId="492"/>
            <ac:picMk id="8" creationId="{448E39D7-70E9-4F7E-9F52-CBCFE200361D}"/>
          </ac:picMkLst>
        </pc:picChg>
        <pc:picChg chg="add">
          <ac:chgData name="Dr Rebekah Pryor" userId="8d859597-0c52-4ddc-b3e3-bd9b1ef69f34" providerId="ADAL" clId="{17BB7209-28AD-431D-B2E1-596FFBBA04FC}" dt="2022-10-06T01:12:18.360" v="15892"/>
          <ac:picMkLst>
            <pc:docMk/>
            <pc:sldMk cId="3332190770" sldId="492"/>
            <ac:picMk id="9" creationId="{70F257FF-0C3E-44DA-BC47-0DB0536FB82D}"/>
          </ac:picMkLst>
        </pc:picChg>
      </pc:sldChg>
      <pc:sldChg chg="addSp delSp modSp add ord modNotesTx">
        <pc:chgData name="Dr Rebekah Pryor" userId="8d859597-0c52-4ddc-b3e3-bd9b1ef69f34" providerId="ADAL" clId="{17BB7209-28AD-431D-B2E1-596FFBBA04FC}" dt="2022-10-24T03:53:02.308" v="41929" actId="207"/>
        <pc:sldMkLst>
          <pc:docMk/>
          <pc:sldMk cId="3882161102" sldId="493"/>
        </pc:sldMkLst>
        <pc:spChg chg="mod">
          <ac:chgData name="Dr Rebekah Pryor" userId="8d859597-0c52-4ddc-b3e3-bd9b1ef69f34" providerId="ADAL" clId="{17BB7209-28AD-431D-B2E1-596FFBBA04FC}" dt="2022-10-04T01:52:00.912" v="6440" actId="20577"/>
          <ac:spMkLst>
            <pc:docMk/>
            <pc:sldMk cId="3882161102" sldId="493"/>
            <ac:spMk id="3" creationId="{23579100-A508-4CE7-AF3D-73E55469C623}"/>
          </ac:spMkLst>
        </pc:spChg>
        <pc:spChg chg="add del">
          <ac:chgData name="Dr Rebekah Pryor" userId="8d859597-0c52-4ddc-b3e3-bd9b1ef69f34" providerId="ADAL" clId="{17BB7209-28AD-431D-B2E1-596FFBBA04FC}" dt="2022-10-05T04:25:17.687" v="12322" actId="478"/>
          <ac:spMkLst>
            <pc:docMk/>
            <pc:sldMk cId="3882161102" sldId="493"/>
            <ac:spMk id="6" creationId="{38430A2D-DD26-4246-A146-C274F93ACA02}"/>
          </ac:spMkLst>
        </pc:spChg>
        <pc:spChg chg="mod">
          <ac:chgData name="Dr Rebekah Pryor" userId="8d859597-0c52-4ddc-b3e3-bd9b1ef69f34" providerId="ADAL" clId="{17BB7209-28AD-431D-B2E1-596FFBBA04FC}" dt="2022-10-24T03:53:02.308" v="41929" actId="207"/>
          <ac:spMkLst>
            <pc:docMk/>
            <pc:sldMk cId="3882161102" sldId="493"/>
            <ac:spMk id="8" creationId="{6290DC35-EB1E-4091-91A9-E63FD91E3D41}"/>
          </ac:spMkLst>
        </pc:spChg>
        <pc:spChg chg="add mod">
          <ac:chgData name="Dr Rebekah Pryor" userId="8d859597-0c52-4ddc-b3e3-bd9b1ef69f34" providerId="ADAL" clId="{17BB7209-28AD-431D-B2E1-596FFBBA04FC}" dt="2022-10-06T23:53:48.935" v="25535"/>
          <ac:spMkLst>
            <pc:docMk/>
            <pc:sldMk cId="3882161102" sldId="493"/>
            <ac:spMk id="19" creationId="{F7EF50BA-CD86-488D-8CCD-6486DB796123}"/>
          </ac:spMkLst>
        </pc:spChg>
        <pc:grpChg chg="add">
          <ac:chgData name="Dr Rebekah Pryor" userId="8d859597-0c52-4ddc-b3e3-bd9b1ef69f34" providerId="ADAL" clId="{17BB7209-28AD-431D-B2E1-596FFBBA04FC}" dt="2022-10-05T04:34:45.556" v="12421"/>
          <ac:grpSpMkLst>
            <pc:docMk/>
            <pc:sldMk cId="3882161102" sldId="493"/>
            <ac:grpSpMk id="11" creationId="{387D8616-EA5E-4EA4-AD46-B54B3A80931C}"/>
          </ac:grpSpMkLst>
        </pc:grpChg>
        <pc:grpChg chg="add del">
          <ac:chgData name="Dr Rebekah Pryor" userId="8d859597-0c52-4ddc-b3e3-bd9b1ef69f34" providerId="ADAL" clId="{17BB7209-28AD-431D-B2E1-596FFBBA04FC}" dt="2022-10-24T03:46:26.464" v="41884" actId="478"/>
          <ac:grpSpMkLst>
            <pc:docMk/>
            <pc:sldMk cId="3882161102" sldId="493"/>
            <ac:grpSpMk id="15" creationId="{C29703FF-670B-407E-9A5B-2B07C29E3785}"/>
          </ac:grpSpMkLst>
        </pc:grpChg>
        <pc:grpChg chg="add">
          <ac:chgData name="Dr Rebekah Pryor" userId="8d859597-0c52-4ddc-b3e3-bd9b1ef69f34" providerId="ADAL" clId="{17BB7209-28AD-431D-B2E1-596FFBBA04FC}" dt="2022-10-24T03:46:27.400" v="41885"/>
          <ac:grpSpMkLst>
            <pc:docMk/>
            <pc:sldMk cId="3882161102" sldId="493"/>
            <ac:grpSpMk id="20" creationId="{95AF2BD5-2B84-4D33-95DF-FE7F727A88EC}"/>
          </ac:grpSpMkLst>
        </pc:grpChg>
        <pc:picChg chg="add del mod modCrop">
          <ac:chgData name="Dr Rebekah Pryor" userId="8d859597-0c52-4ddc-b3e3-bd9b1ef69f34" providerId="ADAL" clId="{17BB7209-28AD-431D-B2E1-596FFBBA04FC}" dt="2022-10-06T23:51:33.537" v="25267" actId="478"/>
          <ac:picMkLst>
            <pc:docMk/>
            <pc:sldMk cId="3882161102" sldId="493"/>
            <ac:picMk id="4" creationId="{9D6D2C87-458D-4417-9025-E67AD0C7E862}"/>
          </ac:picMkLst>
        </pc:picChg>
        <pc:picChg chg="add del mod modCrop">
          <ac:chgData name="Dr Rebekah Pryor" userId="8d859597-0c52-4ddc-b3e3-bd9b1ef69f34" providerId="ADAL" clId="{17BB7209-28AD-431D-B2E1-596FFBBA04FC}" dt="2022-10-06T23:50:35.156" v="25246" actId="478"/>
          <ac:picMkLst>
            <pc:docMk/>
            <pc:sldMk cId="3882161102" sldId="493"/>
            <ac:picMk id="5" creationId="{1027CDBE-974D-4C29-9382-5B2599455B7D}"/>
          </ac:picMkLst>
        </pc:picChg>
        <pc:picChg chg="add mod ord modCrop">
          <ac:chgData name="Dr Rebekah Pryor" userId="8d859597-0c52-4ddc-b3e3-bd9b1ef69f34" providerId="ADAL" clId="{17BB7209-28AD-431D-B2E1-596FFBBA04FC}" dt="2022-10-09T22:52:57.570" v="37822" actId="962"/>
          <ac:picMkLst>
            <pc:docMk/>
            <pc:sldMk cId="3882161102" sldId="493"/>
            <ac:picMk id="7" creationId="{B929BE98-B5F5-439E-9133-9E848CC7EC46}"/>
          </ac:picMkLst>
        </pc:picChg>
        <pc:picChg chg="add del">
          <ac:chgData name="Dr Rebekah Pryor" userId="8d859597-0c52-4ddc-b3e3-bd9b1ef69f34" providerId="ADAL" clId="{17BB7209-28AD-431D-B2E1-596FFBBA04FC}" dt="2022-10-05T04:35:27.805" v="12437" actId="478"/>
          <ac:picMkLst>
            <pc:docMk/>
            <pc:sldMk cId="3882161102" sldId="493"/>
            <ac:picMk id="9" creationId="{81E5533B-134E-4DFD-80BC-65F329253239}"/>
          </ac:picMkLst>
        </pc:picChg>
        <pc:picChg chg="del">
          <ac:chgData name="Dr Rebekah Pryor" userId="8d859597-0c52-4ddc-b3e3-bd9b1ef69f34" providerId="ADAL" clId="{17BB7209-28AD-431D-B2E1-596FFBBA04FC}" dt="2022-10-04T01:54:39.177" v="6510" actId="478"/>
          <ac:picMkLst>
            <pc:docMk/>
            <pc:sldMk cId="3882161102" sldId="493"/>
            <ac:picMk id="10" creationId="{488D44DE-41DA-4A05-9760-CA08305A62FF}"/>
          </ac:picMkLst>
        </pc:picChg>
        <pc:picChg chg="del">
          <ac:chgData name="Dr Rebekah Pryor" userId="8d859597-0c52-4ddc-b3e3-bd9b1ef69f34" providerId="ADAL" clId="{17BB7209-28AD-431D-B2E1-596FFBBA04FC}" dt="2022-10-04T04:21:07.662" v="7054" actId="478"/>
          <ac:picMkLst>
            <pc:docMk/>
            <pc:sldMk cId="3882161102" sldId="493"/>
            <ac:picMk id="21" creationId="{3D93266E-2585-4A56-8D55-9EEE0095BD1B}"/>
          </ac:picMkLst>
        </pc:picChg>
      </pc:sldChg>
      <pc:sldChg chg="addSp delSp modSp add ord modNotesTx">
        <pc:chgData name="Dr Rebekah Pryor" userId="8d859597-0c52-4ddc-b3e3-bd9b1ef69f34" providerId="ADAL" clId="{17BB7209-28AD-431D-B2E1-596FFBBA04FC}" dt="2022-10-24T03:53:12.861" v="41930" actId="207"/>
        <pc:sldMkLst>
          <pc:docMk/>
          <pc:sldMk cId="455228544" sldId="494"/>
        </pc:sldMkLst>
        <pc:spChg chg="add del">
          <ac:chgData name="Dr Rebekah Pryor" userId="8d859597-0c52-4ddc-b3e3-bd9b1ef69f34" providerId="ADAL" clId="{17BB7209-28AD-431D-B2E1-596FFBBA04FC}" dt="2022-10-05T04:25:39.962" v="12325" actId="478"/>
          <ac:spMkLst>
            <pc:docMk/>
            <pc:sldMk cId="455228544" sldId="494"/>
            <ac:spMk id="5" creationId="{A6E57D01-9E0B-441E-BC20-E956BBDBA490}"/>
          </ac:spMkLst>
        </pc:spChg>
        <pc:spChg chg="mod">
          <ac:chgData name="Dr Rebekah Pryor" userId="8d859597-0c52-4ddc-b3e3-bd9b1ef69f34" providerId="ADAL" clId="{17BB7209-28AD-431D-B2E1-596FFBBA04FC}" dt="2022-10-24T03:53:12.861" v="41930" actId="207"/>
          <ac:spMkLst>
            <pc:docMk/>
            <pc:sldMk cId="455228544" sldId="494"/>
            <ac:spMk id="8" creationId="{6290DC35-EB1E-4091-91A9-E63FD91E3D41}"/>
          </ac:spMkLst>
        </pc:spChg>
        <pc:spChg chg="add del">
          <ac:chgData name="Dr Rebekah Pryor" userId="8d859597-0c52-4ddc-b3e3-bd9b1ef69f34" providerId="ADAL" clId="{17BB7209-28AD-431D-B2E1-596FFBBA04FC}" dt="2022-10-06T23:46:52.883" v="25226" actId="478"/>
          <ac:spMkLst>
            <pc:docMk/>
            <pc:sldMk cId="455228544" sldId="494"/>
            <ac:spMk id="12" creationId="{C2FFDE13-4A5E-4C6B-B1AD-647C502538C8}"/>
          </ac:spMkLst>
        </pc:spChg>
        <pc:spChg chg="add del mod">
          <ac:chgData name="Dr Rebekah Pryor" userId="8d859597-0c52-4ddc-b3e3-bd9b1ef69f34" providerId="ADAL" clId="{17BB7209-28AD-431D-B2E1-596FFBBA04FC}" dt="2022-10-05T04:25:35.056" v="12324" actId="478"/>
          <ac:spMkLst>
            <pc:docMk/>
            <pc:sldMk cId="455228544" sldId="494"/>
            <ac:spMk id="14" creationId="{03F733DE-0275-413C-B19F-85B5A9B9AA34}"/>
          </ac:spMkLst>
        </pc:spChg>
        <pc:spChg chg="add">
          <ac:chgData name="Dr Rebekah Pryor" userId="8d859597-0c52-4ddc-b3e3-bd9b1ef69f34" providerId="ADAL" clId="{17BB7209-28AD-431D-B2E1-596FFBBA04FC}" dt="2022-10-06T23:46:53.684" v="25227"/>
          <ac:spMkLst>
            <pc:docMk/>
            <pc:sldMk cId="455228544" sldId="494"/>
            <ac:spMk id="15" creationId="{1D326563-838A-48B4-B8F7-5BEC3F84D081}"/>
          </ac:spMkLst>
        </pc:spChg>
        <pc:spChg chg="del">
          <ac:chgData name="Dr Rebekah Pryor" userId="8d859597-0c52-4ddc-b3e3-bd9b1ef69f34" providerId="ADAL" clId="{17BB7209-28AD-431D-B2E1-596FFBBA04FC}" dt="2022-10-24T03:46:34.265" v="41886" actId="478"/>
          <ac:spMkLst>
            <pc:docMk/>
            <pc:sldMk cId="455228544" sldId="494"/>
            <ac:spMk id="22" creationId="{763495AD-7984-411C-961F-BD8F0AEAFD2A}"/>
          </ac:spMkLst>
        </pc:spChg>
        <pc:grpChg chg="add">
          <ac:chgData name="Dr Rebekah Pryor" userId="8d859597-0c52-4ddc-b3e3-bd9b1ef69f34" providerId="ADAL" clId="{17BB7209-28AD-431D-B2E1-596FFBBA04FC}" dt="2022-10-24T03:46:37.738" v="41888"/>
          <ac:grpSpMkLst>
            <pc:docMk/>
            <pc:sldMk cId="455228544" sldId="494"/>
            <ac:grpSpMk id="13" creationId="{866D4BDC-C881-4E01-844E-F538378B9C26}"/>
          </ac:grpSpMkLst>
        </pc:grpChg>
        <pc:grpChg chg="add">
          <ac:chgData name="Dr Rebekah Pryor" userId="8d859597-0c52-4ddc-b3e3-bd9b1ef69f34" providerId="ADAL" clId="{17BB7209-28AD-431D-B2E1-596FFBBA04FC}" dt="2022-10-05T04:35:40.615" v="12438"/>
          <ac:grpSpMkLst>
            <pc:docMk/>
            <pc:sldMk cId="455228544" sldId="494"/>
            <ac:grpSpMk id="16" creationId="{DEC5E9F8-7FA7-40B3-ACE6-2C80299C64CA}"/>
          </ac:grpSpMkLst>
        </pc:grpChg>
        <pc:grpChg chg="add del">
          <ac:chgData name="Dr Rebekah Pryor" userId="8d859597-0c52-4ddc-b3e3-bd9b1ef69f34" providerId="ADAL" clId="{17BB7209-28AD-431D-B2E1-596FFBBA04FC}" dt="2022-10-24T03:46:36.138" v="41887" actId="478"/>
          <ac:grpSpMkLst>
            <pc:docMk/>
            <pc:sldMk cId="455228544" sldId="494"/>
            <ac:grpSpMk id="20" creationId="{C0C86809-4932-46C5-BC2C-01E5248C84CE}"/>
          </ac:grpSpMkLst>
        </pc:grpChg>
        <pc:picChg chg="add del mod">
          <ac:chgData name="Dr Rebekah Pryor" userId="8d859597-0c52-4ddc-b3e3-bd9b1ef69f34" providerId="ADAL" clId="{17BB7209-28AD-431D-B2E1-596FFBBA04FC}" dt="2022-10-04T03:57:59.094" v="6643" actId="478"/>
          <ac:picMkLst>
            <pc:docMk/>
            <pc:sldMk cId="455228544" sldId="494"/>
            <ac:picMk id="3" creationId="{EFE181DC-92B0-41D5-9D8D-74C2DC28244D}"/>
          </ac:picMkLst>
        </pc:picChg>
        <pc:picChg chg="del">
          <ac:chgData name="Dr Rebekah Pryor" userId="8d859597-0c52-4ddc-b3e3-bd9b1ef69f34" providerId="ADAL" clId="{17BB7209-28AD-431D-B2E1-596FFBBA04FC}" dt="2022-10-04T01:54:55.497" v="6513" actId="478"/>
          <ac:picMkLst>
            <pc:docMk/>
            <pc:sldMk cId="455228544" sldId="494"/>
            <ac:picMk id="6" creationId="{5EEE07C2-AD8E-49DE-B2FF-AA08F51A1268}"/>
          </ac:picMkLst>
        </pc:picChg>
        <pc:picChg chg="add del mod">
          <ac:chgData name="Dr Rebekah Pryor" userId="8d859597-0c52-4ddc-b3e3-bd9b1ef69f34" providerId="ADAL" clId="{17BB7209-28AD-431D-B2E1-596FFBBA04FC}" dt="2022-10-04T04:00:41.411" v="6805" actId="478"/>
          <ac:picMkLst>
            <pc:docMk/>
            <pc:sldMk cId="455228544" sldId="494"/>
            <ac:picMk id="7" creationId="{C05EC6F2-9A03-4882-9FEE-76ABB868AA18}"/>
          </ac:picMkLst>
        </pc:picChg>
        <pc:picChg chg="add del mod">
          <ac:chgData name="Dr Rebekah Pryor" userId="8d859597-0c52-4ddc-b3e3-bd9b1ef69f34" providerId="ADAL" clId="{17BB7209-28AD-431D-B2E1-596FFBBA04FC}" dt="2022-10-04T04:00:44.636" v="6807" actId="478"/>
          <ac:picMkLst>
            <pc:docMk/>
            <pc:sldMk cId="455228544" sldId="494"/>
            <ac:picMk id="10" creationId="{DB51CE4F-C6AA-400B-A69C-FE0D6C935A8B}"/>
          </ac:picMkLst>
        </pc:picChg>
        <pc:picChg chg="del">
          <ac:chgData name="Dr Rebekah Pryor" userId="8d859597-0c52-4ddc-b3e3-bd9b1ef69f34" providerId="ADAL" clId="{17BB7209-28AD-431D-B2E1-596FFBBA04FC}" dt="2022-10-04T04:20:03.898" v="7040" actId="478"/>
          <ac:picMkLst>
            <pc:docMk/>
            <pc:sldMk cId="455228544" sldId="494"/>
            <ac:picMk id="12" creationId="{D1532937-FE76-472D-A378-82DB7D30D8CD}"/>
          </ac:picMkLst>
        </pc:picChg>
        <pc:picChg chg="add del mod ord modCrop">
          <ac:chgData name="Dr Rebekah Pryor" userId="8d859597-0c52-4ddc-b3e3-bd9b1ef69f34" providerId="ADAL" clId="{17BB7209-28AD-431D-B2E1-596FFBBA04FC}" dt="2022-10-06T23:46:48.762" v="25225" actId="478"/>
          <ac:picMkLst>
            <pc:docMk/>
            <pc:sldMk cId="455228544" sldId="494"/>
            <ac:picMk id="13" creationId="{153FCA45-52F0-4073-9E31-4F9DBD2FE978}"/>
          </ac:picMkLst>
        </pc:picChg>
        <pc:picChg chg="add mod">
          <ac:chgData name="Dr Rebekah Pryor" userId="8d859597-0c52-4ddc-b3e3-bd9b1ef69f34" providerId="ADAL" clId="{17BB7209-28AD-431D-B2E1-596FFBBA04FC}" dt="2022-10-09T22:54:25.862" v="38226" actId="962"/>
          <ac:picMkLst>
            <pc:docMk/>
            <pc:sldMk cId="455228544" sldId="494"/>
            <ac:picMk id="14" creationId="{34D54FFB-143C-435A-A60D-B8C46211D314}"/>
          </ac:picMkLst>
        </pc:picChg>
        <pc:picChg chg="add del">
          <ac:chgData name="Dr Rebekah Pryor" userId="8d859597-0c52-4ddc-b3e3-bd9b1ef69f34" providerId="ADAL" clId="{17BB7209-28AD-431D-B2E1-596FFBBA04FC}" dt="2022-10-05T04:36:49.953" v="12469" actId="478"/>
          <ac:picMkLst>
            <pc:docMk/>
            <pc:sldMk cId="455228544" sldId="494"/>
            <ac:picMk id="15" creationId="{D4FDAA61-32DD-460B-840D-FB9841DA00E4}"/>
          </ac:picMkLst>
        </pc:picChg>
      </pc:sldChg>
      <pc:sldChg chg="addSp delSp modSp add ord">
        <pc:chgData name="Dr Rebekah Pryor" userId="8d859597-0c52-4ddc-b3e3-bd9b1ef69f34" providerId="ADAL" clId="{17BB7209-28AD-431D-B2E1-596FFBBA04FC}" dt="2022-10-24T03:56:32.427" v="42017" actId="20577"/>
        <pc:sldMkLst>
          <pc:docMk/>
          <pc:sldMk cId="282172836" sldId="497"/>
        </pc:sldMkLst>
        <pc:spChg chg="mod">
          <ac:chgData name="Dr Rebekah Pryor" userId="8d859597-0c52-4ddc-b3e3-bd9b1ef69f34" providerId="ADAL" clId="{17BB7209-28AD-431D-B2E1-596FFBBA04FC}" dt="2022-10-05T04:37:30.834" v="12490" actId="20577"/>
          <ac:spMkLst>
            <pc:docMk/>
            <pc:sldMk cId="282172836" sldId="497"/>
            <ac:spMk id="2" creationId="{62390EAD-2EF3-401D-A731-7C4023F0578D}"/>
          </ac:spMkLst>
        </pc:spChg>
        <pc:spChg chg="del">
          <ac:chgData name="Dr Rebekah Pryor" userId="8d859597-0c52-4ddc-b3e3-bd9b1ef69f34" providerId="ADAL" clId="{17BB7209-28AD-431D-B2E1-596FFBBA04FC}" dt="2022-10-05T04:37:09.928" v="12470"/>
          <ac:spMkLst>
            <pc:docMk/>
            <pc:sldMk cId="282172836" sldId="497"/>
            <ac:spMk id="3" creationId="{81B820B7-3918-47F7-81F2-42EF40E3BA5A}"/>
          </ac:spMkLst>
        </pc:spChg>
        <pc:spChg chg="del">
          <ac:chgData name="Dr Rebekah Pryor" userId="8d859597-0c52-4ddc-b3e3-bd9b1ef69f34" providerId="ADAL" clId="{17BB7209-28AD-431D-B2E1-596FFBBA04FC}" dt="2022-10-05T04:37:09.928" v="12470"/>
          <ac:spMkLst>
            <pc:docMk/>
            <pc:sldMk cId="282172836" sldId="497"/>
            <ac:spMk id="4" creationId="{93CD0E60-9436-4684-8AAB-169C40B96C18}"/>
          </ac:spMkLst>
        </pc:spChg>
        <pc:spChg chg="add mod">
          <ac:chgData name="Dr Rebekah Pryor" userId="8d859597-0c52-4ddc-b3e3-bd9b1ef69f34" providerId="ADAL" clId="{17BB7209-28AD-431D-B2E1-596FFBBA04FC}" dt="2022-10-24T03:53:27.915" v="41933" actId="207"/>
          <ac:spMkLst>
            <pc:docMk/>
            <pc:sldMk cId="282172836" sldId="497"/>
            <ac:spMk id="5" creationId="{FDCA9C2C-BCDA-4DD7-928E-4444BAF13558}"/>
          </ac:spMkLst>
        </pc:spChg>
        <pc:spChg chg="add del">
          <ac:chgData name="Dr Rebekah Pryor" userId="8d859597-0c52-4ddc-b3e3-bd9b1ef69f34" providerId="ADAL" clId="{17BB7209-28AD-431D-B2E1-596FFBBA04FC}" dt="2022-10-06T01:12:25.003" v="15893" actId="478"/>
          <ac:spMkLst>
            <pc:docMk/>
            <pc:sldMk cId="282172836" sldId="497"/>
            <ac:spMk id="7" creationId="{B67FF57C-7BDC-465B-BABC-9D040FE67E79}"/>
          </ac:spMkLst>
        </pc:spChg>
        <pc:spChg chg="add mod">
          <ac:chgData name="Dr Rebekah Pryor" userId="8d859597-0c52-4ddc-b3e3-bd9b1ef69f34" providerId="ADAL" clId="{17BB7209-28AD-431D-B2E1-596FFBBA04FC}" dt="2022-10-24T03:56:32.427" v="42017" actId="20577"/>
          <ac:spMkLst>
            <pc:docMk/>
            <pc:sldMk cId="282172836" sldId="497"/>
            <ac:spMk id="8" creationId="{8D46D61E-3BBD-4DA7-8BDB-4534C339885B}"/>
          </ac:spMkLst>
        </pc:spChg>
        <pc:picChg chg="del">
          <ac:chgData name="Dr Rebekah Pryor" userId="8d859597-0c52-4ddc-b3e3-bd9b1ef69f34" providerId="ADAL" clId="{17BB7209-28AD-431D-B2E1-596FFBBA04FC}" dt="2022-10-04T01:55:16.512" v="6526" actId="478"/>
          <ac:picMkLst>
            <pc:docMk/>
            <pc:sldMk cId="282172836" sldId="497"/>
            <ac:picMk id="6" creationId="{C385AE7A-CAB8-4FD2-AB36-481C6C14E5A0}"/>
          </ac:picMkLst>
        </pc:picChg>
        <pc:picChg chg="add">
          <ac:chgData name="Dr Rebekah Pryor" userId="8d859597-0c52-4ddc-b3e3-bd9b1ef69f34" providerId="ADAL" clId="{17BB7209-28AD-431D-B2E1-596FFBBA04FC}" dt="2022-10-06T01:12:25.938" v="15894"/>
          <ac:picMkLst>
            <pc:docMk/>
            <pc:sldMk cId="282172836" sldId="497"/>
            <ac:picMk id="9" creationId="{BA6F23A1-B68D-453A-A407-97A0FD3DBED2}"/>
          </ac:picMkLst>
        </pc:picChg>
      </pc:sldChg>
      <pc:sldChg chg="addSp delSp modSp add ord modNotesTx">
        <pc:chgData name="Dr Rebekah Pryor" userId="8d859597-0c52-4ddc-b3e3-bd9b1ef69f34" providerId="ADAL" clId="{17BB7209-28AD-431D-B2E1-596FFBBA04FC}" dt="2022-10-11T05:40:31.741" v="40814" actId="20577"/>
        <pc:sldMkLst>
          <pc:docMk/>
          <pc:sldMk cId="562198129" sldId="499"/>
        </pc:sldMkLst>
        <pc:spChg chg="mod">
          <ac:chgData name="Dr Rebekah Pryor" userId="8d859597-0c52-4ddc-b3e3-bd9b1ef69f34" providerId="ADAL" clId="{17BB7209-28AD-431D-B2E1-596FFBBA04FC}" dt="2022-10-05T04:38:11.179" v="12502" actId="20577"/>
          <ac:spMkLst>
            <pc:docMk/>
            <pc:sldMk cId="562198129" sldId="499"/>
            <ac:spMk id="2" creationId="{2C056169-DE8F-4CD3-A002-8F0E8BAFD6DC}"/>
          </ac:spMkLst>
        </pc:spChg>
        <pc:spChg chg="add del mod">
          <ac:chgData name="Dr Rebekah Pryor" userId="8d859597-0c52-4ddc-b3e3-bd9b1ef69f34" providerId="ADAL" clId="{17BB7209-28AD-431D-B2E1-596FFBBA04FC}" dt="2022-10-06T01:12:37.198" v="15895" actId="478"/>
          <ac:spMkLst>
            <pc:docMk/>
            <pc:sldMk cId="562198129" sldId="499"/>
            <ac:spMk id="5" creationId="{343BF698-7FD0-4DB4-9E38-34075DE60291}"/>
          </ac:spMkLst>
        </pc:spChg>
        <pc:spChg chg="mod">
          <ac:chgData name="Dr Rebekah Pryor" userId="8d859597-0c52-4ddc-b3e3-bd9b1ef69f34" providerId="ADAL" clId="{17BB7209-28AD-431D-B2E1-596FFBBA04FC}" dt="2022-10-05T04:38:03.799" v="12501" actId="255"/>
          <ac:spMkLst>
            <pc:docMk/>
            <pc:sldMk cId="562198129" sldId="499"/>
            <ac:spMk id="9" creationId="{5372A9F4-352C-4D82-82DD-3646C0E744B6}"/>
          </ac:spMkLst>
        </pc:spChg>
        <pc:picChg chg="del">
          <ac:chgData name="Dr Rebekah Pryor" userId="8d859597-0c52-4ddc-b3e3-bd9b1ef69f34" providerId="ADAL" clId="{17BB7209-28AD-431D-B2E1-596FFBBA04FC}" dt="2022-10-04T01:55:29.772" v="6530" actId="478"/>
          <ac:picMkLst>
            <pc:docMk/>
            <pc:sldMk cId="562198129" sldId="499"/>
            <ac:picMk id="6" creationId="{1722134C-3C10-4FC9-8EB9-2A63174A10AC}"/>
          </ac:picMkLst>
        </pc:picChg>
        <pc:picChg chg="add">
          <ac:chgData name="Dr Rebekah Pryor" userId="8d859597-0c52-4ddc-b3e3-bd9b1ef69f34" providerId="ADAL" clId="{17BB7209-28AD-431D-B2E1-596FFBBA04FC}" dt="2022-10-06T01:12:38.554" v="15896"/>
          <ac:picMkLst>
            <pc:docMk/>
            <pc:sldMk cId="562198129" sldId="499"/>
            <ac:picMk id="7" creationId="{2772855F-F00A-46A6-AE8D-C41AF37D01C3}"/>
          </ac:picMkLst>
        </pc:picChg>
      </pc:sldChg>
      <pc:sldChg chg="addSp delSp modSp add ord">
        <pc:chgData name="Dr Rebekah Pryor" userId="8d859597-0c52-4ddc-b3e3-bd9b1ef69f34" providerId="ADAL" clId="{17BB7209-28AD-431D-B2E1-596FFBBA04FC}" dt="2022-10-24T03:48:12.106" v="41896" actId="207"/>
        <pc:sldMkLst>
          <pc:docMk/>
          <pc:sldMk cId="2894335881" sldId="500"/>
        </pc:sldMkLst>
        <pc:spChg chg="del">
          <ac:chgData name="Dr Rebekah Pryor" userId="8d859597-0c52-4ddc-b3e3-bd9b1ef69f34" providerId="ADAL" clId="{17BB7209-28AD-431D-B2E1-596FFBBA04FC}" dt="2022-10-04T01:56:37.259" v="6535" actId="478"/>
          <ac:spMkLst>
            <pc:docMk/>
            <pc:sldMk cId="2894335881" sldId="500"/>
            <ac:spMk id="3" creationId="{00000000-0000-0000-0000-000000000000}"/>
          </ac:spMkLst>
        </pc:spChg>
        <pc:spChg chg="del">
          <ac:chgData name="Dr Rebekah Pryor" userId="8d859597-0c52-4ddc-b3e3-bd9b1ef69f34" providerId="ADAL" clId="{17BB7209-28AD-431D-B2E1-596FFBBA04FC}" dt="2022-10-04T01:56:43.842" v="6537" actId="478"/>
          <ac:spMkLst>
            <pc:docMk/>
            <pc:sldMk cId="2894335881" sldId="500"/>
            <ac:spMk id="4" creationId="{FE8A1EEB-2A86-4F12-B9BA-0DB092F5F2F7}"/>
          </ac:spMkLst>
        </pc:spChg>
        <pc:spChg chg="add del mod">
          <ac:chgData name="Dr Rebekah Pryor" userId="8d859597-0c52-4ddc-b3e3-bd9b1ef69f34" providerId="ADAL" clId="{17BB7209-28AD-431D-B2E1-596FFBBA04FC}" dt="2022-10-04T01:56:42.073" v="6536" actId="478"/>
          <ac:spMkLst>
            <pc:docMk/>
            <pc:sldMk cId="2894335881" sldId="500"/>
            <ac:spMk id="5" creationId="{3DC664E6-3AE1-4C64-8F33-10D80AC6A6BA}"/>
          </ac:spMkLst>
        </pc:spChg>
        <pc:spChg chg="mod">
          <ac:chgData name="Dr Rebekah Pryor" userId="8d859597-0c52-4ddc-b3e3-bd9b1ef69f34" providerId="ADAL" clId="{17BB7209-28AD-431D-B2E1-596FFBBA04FC}" dt="2022-10-05T04:39:14.576" v="12508" actId="207"/>
          <ac:spMkLst>
            <pc:docMk/>
            <pc:sldMk cId="2894335881" sldId="500"/>
            <ac:spMk id="6" creationId="{00000000-0000-0000-0000-000000000000}"/>
          </ac:spMkLst>
        </pc:spChg>
        <pc:spChg chg="add mod">
          <ac:chgData name="Dr Rebekah Pryor" userId="8d859597-0c52-4ddc-b3e3-bd9b1ef69f34" providerId="ADAL" clId="{17BB7209-28AD-431D-B2E1-596FFBBA04FC}" dt="2022-10-24T03:48:12.106" v="41896" actId="207"/>
          <ac:spMkLst>
            <pc:docMk/>
            <pc:sldMk cId="2894335881" sldId="500"/>
            <ac:spMk id="7" creationId="{E735C0E6-7757-4B22-83EE-1AA293225496}"/>
          </ac:spMkLst>
        </pc:spChg>
        <pc:picChg chg="add">
          <ac:chgData name="Dr Rebekah Pryor" userId="8d859597-0c52-4ddc-b3e3-bd9b1ef69f34" providerId="ADAL" clId="{17BB7209-28AD-431D-B2E1-596FFBBA04FC}" dt="2022-10-04T01:56:45.349" v="6538"/>
          <ac:picMkLst>
            <pc:docMk/>
            <pc:sldMk cId="2894335881" sldId="500"/>
            <ac:picMk id="8" creationId="{F4EB355A-DB3D-4C38-86FC-367552C5D597}"/>
          </ac:picMkLst>
        </pc:picChg>
      </pc:sldChg>
      <pc:sldChg chg="addSp delSp modSp add ord modNotesTx">
        <pc:chgData name="Dr Rebekah Pryor" userId="8d859597-0c52-4ddc-b3e3-bd9b1ef69f34" providerId="ADAL" clId="{17BB7209-28AD-431D-B2E1-596FFBBA04FC}" dt="2022-10-24T03:46:48.834" v="41892"/>
        <pc:sldMkLst>
          <pc:docMk/>
          <pc:sldMk cId="891953230" sldId="506"/>
        </pc:sldMkLst>
        <pc:spChg chg="mod topLvl">
          <ac:chgData name="Dr Rebekah Pryor" userId="8d859597-0c52-4ddc-b3e3-bd9b1ef69f34" providerId="ADAL" clId="{17BB7209-28AD-431D-B2E1-596FFBBA04FC}" dt="2022-10-14T04:58:33.350" v="41041" actId="164"/>
          <ac:spMkLst>
            <pc:docMk/>
            <pc:sldMk cId="891953230" sldId="506"/>
            <ac:spMk id="3" creationId="{6F22FC2A-871F-4662-AE8D-7AF3D12612AD}"/>
          </ac:spMkLst>
        </pc:spChg>
        <pc:spChg chg="del mod topLvl">
          <ac:chgData name="Dr Rebekah Pryor" userId="8d859597-0c52-4ddc-b3e3-bd9b1ef69f34" providerId="ADAL" clId="{17BB7209-28AD-431D-B2E1-596FFBBA04FC}" dt="2022-10-06T22:14:20.897" v="20900" actId="478"/>
          <ac:spMkLst>
            <pc:docMk/>
            <pc:sldMk cId="891953230" sldId="506"/>
            <ac:spMk id="4" creationId="{21B2950A-0DB8-4FF8-8972-6B407740ACD3}"/>
          </ac:spMkLst>
        </pc:spChg>
        <pc:spChg chg="add mod ord">
          <ac:chgData name="Dr Rebekah Pryor" userId="8d859597-0c52-4ddc-b3e3-bd9b1ef69f34" providerId="ADAL" clId="{17BB7209-28AD-431D-B2E1-596FFBBA04FC}" dt="2022-10-14T04:58:33.350" v="41041" actId="164"/>
          <ac:spMkLst>
            <pc:docMk/>
            <pc:sldMk cId="891953230" sldId="506"/>
            <ac:spMk id="16" creationId="{D6AC4F18-B31F-4224-88D5-77A55E3CC929}"/>
          </ac:spMkLst>
        </pc:spChg>
        <pc:spChg chg="add del mod">
          <ac:chgData name="Dr Rebekah Pryor" userId="8d859597-0c52-4ddc-b3e3-bd9b1ef69f34" providerId="ADAL" clId="{17BB7209-28AD-431D-B2E1-596FFBBA04FC}" dt="2022-10-06T22:12:25.553" v="20883" actId="478"/>
          <ac:spMkLst>
            <pc:docMk/>
            <pc:sldMk cId="891953230" sldId="506"/>
            <ac:spMk id="17" creationId="{FB387535-B957-47AD-BCE3-D28280F78F56}"/>
          </ac:spMkLst>
        </pc:spChg>
        <pc:grpChg chg="add mod ord">
          <ac:chgData name="Dr Rebekah Pryor" userId="8d859597-0c52-4ddc-b3e3-bd9b1ef69f34" providerId="ADAL" clId="{17BB7209-28AD-431D-B2E1-596FFBBA04FC}" dt="2022-10-06T22:10:44.186" v="20733" actId="164"/>
          <ac:grpSpMkLst>
            <pc:docMk/>
            <pc:sldMk cId="891953230" sldId="506"/>
            <ac:grpSpMk id="2" creationId="{39BCEA1F-C19A-44D1-85B8-9220943BF043}"/>
          </ac:grpSpMkLst>
        </pc:grpChg>
        <pc:grpChg chg="add del mod">
          <ac:chgData name="Dr Rebekah Pryor" userId="8d859597-0c52-4ddc-b3e3-bd9b1ef69f34" providerId="ADAL" clId="{17BB7209-28AD-431D-B2E1-596FFBBA04FC}" dt="2022-10-14T04:59:25.707" v="41044" actId="478"/>
          <ac:grpSpMkLst>
            <pc:docMk/>
            <pc:sldMk cId="891953230" sldId="506"/>
            <ac:grpSpMk id="2" creationId="{8C6537B7-038D-47B6-8A64-44B7ECB9EF9B}"/>
          </ac:grpSpMkLst>
        </pc:grpChg>
        <pc:grpChg chg="del">
          <ac:chgData name="Dr Rebekah Pryor" userId="8d859597-0c52-4ddc-b3e3-bd9b1ef69f34" providerId="ADAL" clId="{17BB7209-28AD-431D-B2E1-596FFBBA04FC}" dt="2022-10-24T03:46:47.779" v="41891" actId="478"/>
          <ac:grpSpMkLst>
            <pc:docMk/>
            <pc:sldMk cId="891953230" sldId="506"/>
            <ac:grpSpMk id="15" creationId="{9C6EEA69-E7B2-481F-A5F1-D9999C158817}"/>
          </ac:grpSpMkLst>
        </pc:grpChg>
        <pc:grpChg chg="add">
          <ac:chgData name="Dr Rebekah Pryor" userId="8d859597-0c52-4ddc-b3e3-bd9b1ef69f34" providerId="ADAL" clId="{17BB7209-28AD-431D-B2E1-596FFBBA04FC}" dt="2022-10-24T03:46:48.834" v="41892"/>
          <ac:grpSpMkLst>
            <pc:docMk/>
            <pc:sldMk cId="891953230" sldId="506"/>
            <ac:grpSpMk id="16" creationId="{0AFC2104-B302-4538-983B-A91697CA7677}"/>
          </ac:grpSpMkLst>
        </pc:grpChg>
        <pc:grpChg chg="del mod">
          <ac:chgData name="Dr Rebekah Pryor" userId="8d859597-0c52-4ddc-b3e3-bd9b1ef69f34" providerId="ADAL" clId="{17BB7209-28AD-431D-B2E1-596FFBBA04FC}" dt="2022-10-05T04:29:56.437" v="12374" actId="165"/>
          <ac:grpSpMkLst>
            <pc:docMk/>
            <pc:sldMk cId="891953230" sldId="506"/>
            <ac:grpSpMk id="17" creationId="{CC1820B0-B1DE-4CF4-B0EF-BE1C16E5AA21}"/>
          </ac:grpSpMkLst>
        </pc:grpChg>
        <pc:picChg chg="del">
          <ac:chgData name="Dr Rebekah Pryor" userId="8d859597-0c52-4ddc-b3e3-bd9b1ef69f34" providerId="ADAL" clId="{17BB7209-28AD-431D-B2E1-596FFBBA04FC}" dt="2022-10-05T04:26:34.369" v="12333" actId="478"/>
          <ac:picMkLst>
            <pc:docMk/>
            <pc:sldMk cId="891953230" sldId="506"/>
            <ac:picMk id="16" creationId="{36402904-9359-4723-A72D-818F307BA8DB}"/>
          </ac:picMkLst>
        </pc:picChg>
        <pc:picChg chg="add mod">
          <ac:chgData name="Dr Rebekah Pryor" userId="8d859597-0c52-4ddc-b3e3-bd9b1ef69f34" providerId="ADAL" clId="{17BB7209-28AD-431D-B2E1-596FFBBA04FC}" dt="2022-10-14T04:59:30.899" v="41064" actId="1036"/>
          <ac:picMkLst>
            <pc:docMk/>
            <pc:sldMk cId="891953230" sldId="506"/>
            <ac:picMk id="17" creationId="{9C17446A-1D69-4374-9738-FC49E6E91A95}"/>
          </ac:picMkLst>
        </pc:picChg>
        <pc:picChg chg="add del mod ord modCrop">
          <ac:chgData name="Dr Rebekah Pryor" userId="8d859597-0c52-4ddc-b3e3-bd9b1ef69f34" providerId="ADAL" clId="{17BB7209-28AD-431D-B2E1-596FFBBA04FC}" dt="2022-10-06T23:54:13.738" v="25536" actId="478"/>
          <ac:picMkLst>
            <pc:docMk/>
            <pc:sldMk cId="891953230" sldId="506"/>
            <ac:picMk id="18" creationId="{7E1CDAFD-D4E0-43CD-80C8-595C04F62BA3}"/>
          </ac:picMkLst>
        </pc:picChg>
        <pc:picChg chg="add mod ord modCrop">
          <ac:chgData name="Dr Rebekah Pryor" userId="8d859597-0c52-4ddc-b3e3-bd9b1ef69f34" providerId="ADAL" clId="{17BB7209-28AD-431D-B2E1-596FFBBA04FC}" dt="2022-10-09T22:58:05.146" v="39276" actId="962"/>
          <ac:picMkLst>
            <pc:docMk/>
            <pc:sldMk cId="891953230" sldId="506"/>
            <ac:picMk id="20" creationId="{83F6BFF1-0A3F-4E29-89AB-F45094F4C715}"/>
          </ac:picMkLst>
        </pc:picChg>
      </pc:sldChg>
      <pc:sldChg chg="addSp delSp modSp add delCm modNotesTx">
        <pc:chgData name="Dr Rebekah Pryor" userId="8d859597-0c52-4ddc-b3e3-bd9b1ef69f34" providerId="ADAL" clId="{17BB7209-28AD-431D-B2E1-596FFBBA04FC}" dt="2022-10-24T03:45:43.614" v="41873"/>
        <pc:sldMkLst>
          <pc:docMk/>
          <pc:sldMk cId="478308834" sldId="507"/>
        </pc:sldMkLst>
        <pc:spChg chg="del mod ord topLvl">
          <ac:chgData name="Dr Rebekah Pryor" userId="8d859597-0c52-4ddc-b3e3-bd9b1ef69f34" providerId="ADAL" clId="{17BB7209-28AD-431D-B2E1-596FFBBA04FC}" dt="2022-10-20T03:16:32.259" v="41238" actId="478"/>
          <ac:spMkLst>
            <pc:docMk/>
            <pc:sldMk cId="478308834" sldId="507"/>
            <ac:spMk id="2" creationId="{EE6C8752-268A-426D-4085-C22E1A9D59F6}"/>
          </ac:spMkLst>
        </pc:spChg>
        <pc:spChg chg="mod ord topLvl">
          <ac:chgData name="Dr Rebekah Pryor" userId="8d859597-0c52-4ddc-b3e3-bd9b1ef69f34" providerId="ADAL" clId="{17BB7209-28AD-431D-B2E1-596FFBBA04FC}" dt="2022-10-14T04:55:42.696" v="40943" actId="164"/>
          <ac:spMkLst>
            <pc:docMk/>
            <pc:sldMk cId="478308834" sldId="507"/>
            <ac:spMk id="3" creationId="{6F22FC2A-871F-4662-AE8D-7AF3D12612AD}"/>
          </ac:spMkLst>
        </pc:spChg>
        <pc:spChg chg="del mod topLvl">
          <ac:chgData name="Dr Rebekah Pryor" userId="8d859597-0c52-4ddc-b3e3-bd9b1ef69f34" providerId="ADAL" clId="{17BB7209-28AD-431D-B2E1-596FFBBA04FC}" dt="2022-10-05T04:54:58.050" v="12556" actId="478"/>
          <ac:spMkLst>
            <pc:docMk/>
            <pc:sldMk cId="478308834" sldId="507"/>
            <ac:spMk id="4" creationId="{21B2950A-0DB8-4FF8-8972-6B407740ACD3}"/>
          </ac:spMkLst>
        </pc:spChg>
        <pc:spChg chg="add del mod topLvl">
          <ac:chgData name="Dr Rebekah Pryor" userId="8d859597-0c52-4ddc-b3e3-bd9b1ef69f34" providerId="ADAL" clId="{17BB7209-28AD-431D-B2E1-596FFBBA04FC}" dt="2022-10-20T03:16:32.259" v="41238" actId="478"/>
          <ac:spMkLst>
            <pc:docMk/>
            <pc:sldMk cId="478308834" sldId="507"/>
            <ac:spMk id="18" creationId="{DF745688-662F-4C85-A7D7-8E42A53460F1}"/>
          </ac:spMkLst>
        </pc:spChg>
        <pc:spChg chg="mod ord topLvl">
          <ac:chgData name="Dr Rebekah Pryor" userId="8d859597-0c52-4ddc-b3e3-bd9b1ef69f34" providerId="ADAL" clId="{17BB7209-28AD-431D-B2E1-596FFBBA04FC}" dt="2022-10-14T04:55:42.696" v="40943" actId="164"/>
          <ac:spMkLst>
            <pc:docMk/>
            <pc:sldMk cId="478308834" sldId="507"/>
            <ac:spMk id="19" creationId="{4F92D7AF-B989-480D-8FC3-8A249FD8C72E}"/>
          </ac:spMkLst>
        </pc:spChg>
        <pc:spChg chg="del mod topLvl">
          <ac:chgData name="Dr Rebekah Pryor" userId="8d859597-0c52-4ddc-b3e3-bd9b1ef69f34" providerId="ADAL" clId="{17BB7209-28AD-431D-B2E1-596FFBBA04FC}" dt="2022-10-05T04:55:37.269" v="12562" actId="478"/>
          <ac:spMkLst>
            <pc:docMk/>
            <pc:sldMk cId="478308834" sldId="507"/>
            <ac:spMk id="20" creationId="{3D85F197-357D-4E08-86F7-1CDBC6532D19}"/>
          </ac:spMkLst>
        </pc:spChg>
        <pc:spChg chg="add del ord">
          <ac:chgData name="Dr Rebekah Pryor" userId="8d859597-0c52-4ddc-b3e3-bd9b1ef69f34" providerId="ADAL" clId="{17BB7209-28AD-431D-B2E1-596FFBBA04FC}" dt="2022-10-06T01:21:55.397" v="16095" actId="478"/>
          <ac:spMkLst>
            <pc:docMk/>
            <pc:sldMk cId="478308834" sldId="507"/>
            <ac:spMk id="21" creationId="{01D1E5A9-F06A-4ECF-A991-7CD72B208F4E}"/>
          </ac:spMkLst>
        </pc:spChg>
        <pc:spChg chg="add del ord">
          <ac:chgData name="Dr Rebekah Pryor" userId="8d859597-0c52-4ddc-b3e3-bd9b1ef69f34" providerId="ADAL" clId="{17BB7209-28AD-431D-B2E1-596FFBBA04FC}" dt="2022-10-06T01:23:04.336" v="16120" actId="478"/>
          <ac:spMkLst>
            <pc:docMk/>
            <pc:sldMk cId="478308834" sldId="507"/>
            <ac:spMk id="22" creationId="{47CAB37B-7A75-486F-94F8-FD4D70DDBCF1}"/>
          </ac:spMkLst>
        </pc:spChg>
        <pc:grpChg chg="add del mod">
          <ac:chgData name="Dr Rebekah Pryor" userId="8d859597-0c52-4ddc-b3e3-bd9b1ef69f34" providerId="ADAL" clId="{17BB7209-28AD-431D-B2E1-596FFBBA04FC}" dt="2022-10-14T04:56:23.275" v="40976" actId="478"/>
          <ac:grpSpMkLst>
            <pc:docMk/>
            <pc:sldMk cId="478308834" sldId="507"/>
            <ac:grpSpMk id="2" creationId="{C5AA1556-8A61-498D-8C6D-E21D5BBAA005}"/>
          </ac:grpSpMkLst>
        </pc:grpChg>
        <pc:grpChg chg="add del mod">
          <ac:chgData name="Dr Rebekah Pryor" userId="8d859597-0c52-4ddc-b3e3-bd9b1ef69f34" providerId="ADAL" clId="{17BB7209-28AD-431D-B2E1-596FFBBA04FC}" dt="2022-10-20T03:16:32.259" v="41238" actId="478"/>
          <ac:grpSpMkLst>
            <pc:docMk/>
            <pc:sldMk cId="478308834" sldId="507"/>
            <ac:grpSpMk id="3" creationId="{318F4691-348B-49F1-84D5-36B34E5F57A5}"/>
          </ac:grpSpMkLst>
        </pc:grpChg>
        <pc:grpChg chg="del">
          <ac:chgData name="Dr Rebekah Pryor" userId="8d859597-0c52-4ddc-b3e3-bd9b1ef69f34" providerId="ADAL" clId="{17BB7209-28AD-431D-B2E1-596FFBBA04FC}" dt="2022-10-24T03:45:42.588" v="41872" actId="478"/>
          <ac:grpSpMkLst>
            <pc:docMk/>
            <pc:sldMk cId="478308834" sldId="507"/>
            <ac:grpSpMk id="15" creationId="{9C6EEA69-E7B2-481F-A5F1-D9999C158817}"/>
          </ac:grpSpMkLst>
        </pc:grpChg>
        <pc:grpChg chg="add">
          <ac:chgData name="Dr Rebekah Pryor" userId="8d859597-0c52-4ddc-b3e3-bd9b1ef69f34" providerId="ADAL" clId="{17BB7209-28AD-431D-B2E1-596FFBBA04FC}" dt="2022-10-24T03:45:43.614" v="41873"/>
          <ac:grpSpMkLst>
            <pc:docMk/>
            <pc:sldMk cId="478308834" sldId="507"/>
            <ac:grpSpMk id="17" creationId="{210DF11F-52FA-4DE0-8A3F-18705F999B5A}"/>
          </ac:grpSpMkLst>
        </pc:grpChg>
        <pc:grpChg chg="del">
          <ac:chgData name="Dr Rebekah Pryor" userId="8d859597-0c52-4ddc-b3e3-bd9b1ef69f34" providerId="ADAL" clId="{17BB7209-28AD-431D-B2E1-596FFBBA04FC}" dt="2022-10-05T04:54:53.804" v="12555" actId="165"/>
          <ac:grpSpMkLst>
            <pc:docMk/>
            <pc:sldMk cId="478308834" sldId="507"/>
            <ac:grpSpMk id="17" creationId="{CC1820B0-B1DE-4CF4-B0EF-BE1C16E5AA21}"/>
          </ac:grpSpMkLst>
        </pc:grpChg>
        <pc:grpChg chg="add del">
          <ac:chgData name="Dr Rebekah Pryor" userId="8d859597-0c52-4ddc-b3e3-bd9b1ef69f34" providerId="ADAL" clId="{17BB7209-28AD-431D-B2E1-596FFBBA04FC}" dt="2022-10-05T04:55:30.463" v="12561" actId="165"/>
          <ac:grpSpMkLst>
            <pc:docMk/>
            <pc:sldMk cId="478308834" sldId="507"/>
            <ac:grpSpMk id="18" creationId="{7012DC98-9008-4BBC-B228-C589AC7D4888}"/>
          </ac:grpSpMkLst>
        </pc:grpChg>
        <pc:picChg chg="mod">
          <ac:chgData name="Dr Rebekah Pryor" userId="8d859597-0c52-4ddc-b3e3-bd9b1ef69f34" providerId="ADAL" clId="{17BB7209-28AD-431D-B2E1-596FFBBA04FC}" dt="2022-10-20T03:11:02.505" v="41192" actId="1076"/>
          <ac:picMkLst>
            <pc:docMk/>
            <pc:sldMk cId="478308834" sldId="507"/>
            <ac:picMk id="16" creationId="{36402904-9359-4723-A72D-818F307BA8DB}"/>
          </ac:picMkLst>
        </pc:picChg>
        <pc:picChg chg="add del mod">
          <ac:chgData name="Dr Rebekah Pryor" userId="8d859597-0c52-4ddc-b3e3-bd9b1ef69f34" providerId="ADAL" clId="{17BB7209-28AD-431D-B2E1-596FFBBA04FC}" dt="2022-10-20T03:14:18.143" v="41227" actId="478"/>
          <ac:picMkLst>
            <pc:docMk/>
            <pc:sldMk cId="478308834" sldId="507"/>
            <ac:picMk id="17" creationId="{E1822582-0FCD-4D0C-A811-F2E69AB0E0EB}"/>
          </ac:picMkLst>
        </pc:picChg>
        <pc:picChg chg="add mod">
          <ac:chgData name="Dr Rebekah Pryor" userId="8d859597-0c52-4ddc-b3e3-bd9b1ef69f34" providerId="ADAL" clId="{17BB7209-28AD-431D-B2E1-596FFBBA04FC}" dt="2022-10-20T03:16:39.806" v="41241" actId="1038"/>
          <ac:picMkLst>
            <pc:docMk/>
            <pc:sldMk cId="478308834" sldId="507"/>
            <ac:picMk id="19" creationId="{ADCB9D8B-5D4C-4FEF-8AB3-1AB5AAF91482}"/>
          </ac:picMkLst>
        </pc:picChg>
      </pc:sldChg>
      <pc:sldChg chg="addSp delSp modSp add modNotesTx">
        <pc:chgData name="Dr Rebekah Pryor" userId="8d859597-0c52-4ddc-b3e3-bd9b1ef69f34" providerId="ADAL" clId="{17BB7209-28AD-431D-B2E1-596FFBBA04FC}" dt="2022-10-24T03:45:11.663" v="41865"/>
        <pc:sldMkLst>
          <pc:docMk/>
          <pc:sldMk cId="591383465" sldId="509"/>
        </pc:sldMkLst>
        <pc:spChg chg="mod">
          <ac:chgData name="Dr Rebekah Pryor" userId="8d859597-0c52-4ddc-b3e3-bd9b1ef69f34" providerId="ADAL" clId="{17BB7209-28AD-431D-B2E1-596FFBBA04FC}" dt="2022-10-14T04:53:54.999" v="40900" actId="164"/>
          <ac:spMkLst>
            <pc:docMk/>
            <pc:sldMk cId="591383465" sldId="509"/>
            <ac:spMk id="3" creationId="{6F22FC2A-871F-4662-AE8D-7AF3D12612AD}"/>
          </ac:spMkLst>
        </pc:spChg>
        <pc:spChg chg="mod">
          <ac:chgData name="Dr Rebekah Pryor" userId="8d859597-0c52-4ddc-b3e3-bd9b1ef69f34" providerId="ADAL" clId="{17BB7209-28AD-431D-B2E1-596FFBBA04FC}" dt="2022-10-14T04:53:54.999" v="40900" actId="164"/>
          <ac:spMkLst>
            <pc:docMk/>
            <pc:sldMk cId="591383465" sldId="509"/>
            <ac:spMk id="4" creationId="{21B2950A-0DB8-4FF8-8972-6B407740ACD3}"/>
          </ac:spMkLst>
        </pc:spChg>
        <pc:grpChg chg="add del mod">
          <ac:chgData name="Dr Rebekah Pryor" userId="8d859597-0c52-4ddc-b3e3-bd9b1ef69f34" providerId="ADAL" clId="{17BB7209-28AD-431D-B2E1-596FFBBA04FC}" dt="2022-10-14T04:54:56.655" v="40904" actId="478"/>
          <ac:grpSpMkLst>
            <pc:docMk/>
            <pc:sldMk cId="591383465" sldId="509"/>
            <ac:grpSpMk id="2" creationId="{B620DBE4-30C2-4E37-BFE9-9B8282249A14}"/>
          </ac:grpSpMkLst>
        </pc:grpChg>
        <pc:grpChg chg="del">
          <ac:chgData name="Dr Rebekah Pryor" userId="8d859597-0c52-4ddc-b3e3-bd9b1ef69f34" providerId="ADAL" clId="{17BB7209-28AD-431D-B2E1-596FFBBA04FC}" dt="2022-10-24T03:45:10.426" v="41864" actId="478"/>
          <ac:grpSpMkLst>
            <pc:docMk/>
            <pc:sldMk cId="591383465" sldId="509"/>
            <ac:grpSpMk id="15" creationId="{9C6EEA69-E7B2-481F-A5F1-D9999C158817}"/>
          </ac:grpSpMkLst>
        </pc:grpChg>
        <pc:grpChg chg="add">
          <ac:chgData name="Dr Rebekah Pryor" userId="8d859597-0c52-4ddc-b3e3-bd9b1ef69f34" providerId="ADAL" clId="{17BB7209-28AD-431D-B2E1-596FFBBA04FC}" dt="2022-10-24T03:45:11.663" v="41865"/>
          <ac:grpSpMkLst>
            <pc:docMk/>
            <pc:sldMk cId="591383465" sldId="509"/>
            <ac:grpSpMk id="17" creationId="{02BB58E2-0090-49A6-9C19-21FCEDE149D9}"/>
          </ac:grpSpMkLst>
        </pc:grpChg>
        <pc:picChg chg="add mod ord modCrop">
          <ac:chgData name="Dr Rebekah Pryor" userId="8d859597-0c52-4ddc-b3e3-bd9b1ef69f34" providerId="ADAL" clId="{17BB7209-28AD-431D-B2E1-596FFBBA04FC}" dt="2022-10-09T22:23:28.999" v="33362" actId="962"/>
          <ac:picMkLst>
            <pc:docMk/>
            <pc:sldMk cId="591383465" sldId="509"/>
            <ac:picMk id="16" creationId="{E38B828E-312F-4C8B-A37F-A215B557009E}"/>
          </ac:picMkLst>
        </pc:picChg>
        <pc:picChg chg="add mod">
          <ac:chgData name="Dr Rebekah Pryor" userId="8d859597-0c52-4ddc-b3e3-bd9b1ef69f34" providerId="ADAL" clId="{17BB7209-28AD-431D-B2E1-596FFBBA04FC}" dt="2022-10-14T04:55:04.301" v="40942" actId="1036"/>
          <ac:picMkLst>
            <pc:docMk/>
            <pc:sldMk cId="591383465" sldId="509"/>
            <ac:picMk id="18" creationId="{9AB1C7EB-E148-44E4-89F9-50A13D1CCA8C}"/>
          </ac:picMkLst>
        </pc:picChg>
        <pc:picChg chg="del">
          <ac:chgData name="Dr Rebekah Pryor" userId="8d859597-0c52-4ddc-b3e3-bd9b1ef69f34" providerId="ADAL" clId="{17BB7209-28AD-431D-B2E1-596FFBBA04FC}" dt="2022-10-06T00:54:23.988" v="15647" actId="478"/>
          <ac:picMkLst>
            <pc:docMk/>
            <pc:sldMk cId="591383465" sldId="509"/>
            <ac:picMk id="35" creationId="{BAF5D8D8-4905-44F2-A51E-07DF91D2FA19}"/>
          </ac:picMkLst>
        </pc:picChg>
      </pc:sldChg>
      <pc:sldChg chg="addSp delSp modSp add modNotesTx">
        <pc:chgData name="Dr Rebekah Pryor" userId="8d859597-0c52-4ddc-b3e3-bd9b1ef69f34" providerId="ADAL" clId="{17BB7209-28AD-431D-B2E1-596FFBBA04FC}" dt="2022-10-24T03:53:17.931" v="41931" actId="207"/>
        <pc:sldMkLst>
          <pc:docMk/>
          <pc:sldMk cId="4263045004" sldId="511"/>
        </pc:sldMkLst>
        <pc:spChg chg="mod">
          <ac:chgData name="Dr Rebekah Pryor" userId="8d859597-0c52-4ddc-b3e3-bd9b1ef69f34" providerId="ADAL" clId="{17BB7209-28AD-431D-B2E1-596FFBBA04FC}" dt="2022-10-24T03:53:17.931" v="41931" actId="207"/>
          <ac:spMkLst>
            <pc:docMk/>
            <pc:sldMk cId="4263045004" sldId="511"/>
            <ac:spMk id="8" creationId="{6290DC35-EB1E-4091-91A9-E63FD91E3D41}"/>
          </ac:spMkLst>
        </pc:spChg>
        <pc:spChg chg="mod">
          <ac:chgData name="Dr Rebekah Pryor" userId="8d859597-0c52-4ddc-b3e3-bd9b1ef69f34" providerId="ADAL" clId="{17BB7209-28AD-431D-B2E1-596FFBBA04FC}" dt="2022-10-06T23:31:28.416" v="24352" actId="20577"/>
          <ac:spMkLst>
            <pc:docMk/>
            <pc:sldMk cId="4263045004" sldId="511"/>
            <ac:spMk id="12" creationId="{C2FFDE13-4A5E-4C6B-B1AD-647C502538C8}"/>
          </ac:spMkLst>
        </pc:spChg>
        <pc:grpChg chg="add">
          <ac:chgData name="Dr Rebekah Pryor" userId="8d859597-0c52-4ddc-b3e3-bd9b1ef69f34" providerId="ADAL" clId="{17BB7209-28AD-431D-B2E1-596FFBBA04FC}" dt="2022-10-24T03:46:42.358" v="41890"/>
          <ac:grpSpMkLst>
            <pc:docMk/>
            <pc:sldMk cId="4263045004" sldId="511"/>
            <ac:grpSpMk id="14" creationId="{5073562C-B50C-4BAD-9E09-4A7D925BCA3D}"/>
          </ac:grpSpMkLst>
        </pc:grpChg>
        <pc:grpChg chg="del">
          <ac:chgData name="Dr Rebekah Pryor" userId="8d859597-0c52-4ddc-b3e3-bd9b1ef69f34" providerId="ADAL" clId="{17BB7209-28AD-431D-B2E1-596FFBBA04FC}" dt="2022-10-24T03:46:41.509" v="41889" actId="478"/>
          <ac:grpSpMkLst>
            <pc:docMk/>
            <pc:sldMk cId="4263045004" sldId="511"/>
            <ac:grpSpMk id="20" creationId="{C0C86809-4932-46C5-BC2C-01E5248C84CE}"/>
          </ac:grpSpMkLst>
        </pc:grpChg>
        <pc:picChg chg="mod">
          <ac:chgData name="Dr Rebekah Pryor" userId="8d859597-0c52-4ddc-b3e3-bd9b1ef69f34" providerId="ADAL" clId="{17BB7209-28AD-431D-B2E1-596FFBBA04FC}" dt="2022-10-09T22:56:26.523" v="38786" actId="962"/>
          <ac:picMkLst>
            <pc:docMk/>
            <pc:sldMk cId="4263045004" sldId="511"/>
            <ac:picMk id="13" creationId="{153FCA45-52F0-4073-9E31-4F9DBD2FE978}"/>
          </ac:picMkLst>
        </pc:picChg>
      </pc:sldChg>
      <pc:sldChg chg="addSp delSp modSp add addCm delCm modCm modNotesTx">
        <pc:chgData name="Dr Rebekah Pryor" userId="8d859597-0c52-4ddc-b3e3-bd9b1ef69f34" providerId="ADAL" clId="{17BB7209-28AD-431D-B2E1-596FFBBA04FC}" dt="2022-10-24T03:52:37.513" v="41926" actId="207"/>
        <pc:sldMkLst>
          <pc:docMk/>
          <pc:sldMk cId="2076810947" sldId="516"/>
        </pc:sldMkLst>
        <pc:spChg chg="add mod">
          <ac:chgData name="Dr Rebekah Pryor" userId="8d859597-0c52-4ddc-b3e3-bd9b1ef69f34" providerId="ADAL" clId="{17BB7209-28AD-431D-B2E1-596FFBBA04FC}" dt="2022-10-10T23:07:52.962" v="40056" actId="14100"/>
          <ac:spMkLst>
            <pc:docMk/>
            <pc:sldMk cId="2076810947" sldId="516"/>
            <ac:spMk id="3" creationId="{ECC4E286-C6B3-421D-A975-41B0FF7A2A40}"/>
          </ac:spMkLst>
        </pc:spChg>
        <pc:spChg chg="del mod">
          <ac:chgData name="Dr Rebekah Pryor" userId="8d859597-0c52-4ddc-b3e3-bd9b1ef69f34" providerId="ADAL" clId="{17BB7209-28AD-431D-B2E1-596FFBBA04FC}" dt="2022-10-10T23:07:31.966" v="40049" actId="478"/>
          <ac:spMkLst>
            <pc:docMk/>
            <pc:sldMk cId="2076810947" sldId="516"/>
            <ac:spMk id="9" creationId="{83DB31B8-6BDF-451C-B412-45AB955A3C22}"/>
          </ac:spMkLst>
        </pc:spChg>
        <pc:spChg chg="mod">
          <ac:chgData name="Dr Rebekah Pryor" userId="8d859597-0c52-4ddc-b3e3-bd9b1ef69f34" providerId="ADAL" clId="{17BB7209-28AD-431D-B2E1-596FFBBA04FC}" dt="2022-10-24T03:52:37.513" v="41926" actId="207"/>
          <ac:spMkLst>
            <pc:docMk/>
            <pc:sldMk cId="2076810947" sldId="516"/>
            <ac:spMk id="13" creationId="{F95D5D53-F6A1-4D2B-BC57-36CBDB35F35E}"/>
          </ac:spMkLst>
        </pc:spChg>
      </pc:sldChg>
      <pc:sldChg chg="modSp add">
        <pc:chgData name="Dr Rebekah Pryor" userId="8d859597-0c52-4ddc-b3e3-bd9b1ef69f34" providerId="ADAL" clId="{17BB7209-28AD-431D-B2E1-596FFBBA04FC}" dt="2022-10-07T01:59:16.568" v="27265" actId="207"/>
        <pc:sldMkLst>
          <pc:docMk/>
          <pc:sldMk cId="3195019087" sldId="517"/>
        </pc:sldMkLst>
        <pc:spChg chg="mod">
          <ac:chgData name="Dr Rebekah Pryor" userId="8d859597-0c52-4ddc-b3e3-bd9b1ef69f34" providerId="ADAL" clId="{17BB7209-28AD-431D-B2E1-596FFBBA04FC}" dt="2022-10-07T01:59:16.568" v="27265" actId="207"/>
          <ac:spMkLst>
            <pc:docMk/>
            <pc:sldMk cId="3195019087" sldId="517"/>
            <ac:spMk id="3" creationId="{249A4C5E-9339-4AF4-9F00-73DE1C608A05}"/>
          </ac:spMkLst>
        </pc:spChg>
      </pc:sldChg>
      <pc:sldChg chg="addSp delSp add ord addCm modCm">
        <pc:chgData name="Dr Rebekah Pryor" userId="8d859597-0c52-4ddc-b3e3-bd9b1ef69f34" providerId="ADAL" clId="{17BB7209-28AD-431D-B2E1-596FFBBA04FC}" dt="2022-10-24T03:45:53.462" v="41876" actId="478"/>
        <pc:sldMkLst>
          <pc:docMk/>
          <pc:sldMk cId="3006089187" sldId="518"/>
        </pc:sldMkLst>
        <pc:grpChg chg="del">
          <ac:chgData name="Dr Rebekah Pryor" userId="8d859597-0c52-4ddc-b3e3-bd9b1ef69f34" providerId="ADAL" clId="{17BB7209-28AD-431D-B2E1-596FFBBA04FC}" dt="2022-10-24T03:45:48.991" v="41874" actId="478"/>
          <ac:grpSpMkLst>
            <pc:docMk/>
            <pc:sldMk cId="3006089187" sldId="518"/>
            <ac:grpSpMk id="3" creationId="{699E07F9-6046-4B39-94EA-E031693C665D}"/>
          </ac:grpSpMkLst>
        </pc:grpChg>
        <pc:grpChg chg="add del">
          <ac:chgData name="Dr Rebekah Pryor" userId="8d859597-0c52-4ddc-b3e3-bd9b1ef69f34" providerId="ADAL" clId="{17BB7209-28AD-431D-B2E1-596FFBBA04FC}" dt="2022-10-24T03:45:53.462" v="41876" actId="478"/>
          <ac:grpSpMkLst>
            <pc:docMk/>
            <pc:sldMk cId="3006089187" sldId="518"/>
            <ac:grpSpMk id="7" creationId="{62304827-F5B5-4CA4-9FEC-1A24BA451478}"/>
          </ac:grpSpMkLst>
        </pc:grpChg>
      </pc:sldChg>
      <pc:sldChg chg="addSp modSp add ord delCm modNotesTx">
        <pc:chgData name="Dr Rebekah Pryor" userId="8d859597-0c52-4ddc-b3e3-bd9b1ef69f34" providerId="ADAL" clId="{17BB7209-28AD-431D-B2E1-596FFBBA04FC}" dt="2022-10-24T03:52:04.399" v="41922" actId="207"/>
        <pc:sldMkLst>
          <pc:docMk/>
          <pc:sldMk cId="4040603260" sldId="519"/>
        </pc:sldMkLst>
        <pc:spChg chg="mod">
          <ac:chgData name="Dr Rebekah Pryor" userId="8d859597-0c52-4ddc-b3e3-bd9b1ef69f34" providerId="ADAL" clId="{17BB7209-28AD-431D-B2E1-596FFBBA04FC}" dt="2022-10-24T03:52:04.399" v="41922" actId="207"/>
          <ac:spMkLst>
            <pc:docMk/>
            <pc:sldMk cId="4040603260" sldId="519"/>
            <ac:spMk id="13" creationId="{52D81DA5-611B-40B8-85B8-5199679E9895}"/>
          </ac:spMkLst>
        </pc:spChg>
        <pc:picChg chg="add mod">
          <ac:chgData name="Dr Rebekah Pryor" userId="8d859597-0c52-4ddc-b3e3-bd9b1ef69f34" providerId="ADAL" clId="{17BB7209-28AD-431D-B2E1-596FFBBA04FC}" dt="2022-10-10T23:01:51.319" v="39988" actId="1076"/>
          <ac:picMkLst>
            <pc:docMk/>
            <pc:sldMk cId="4040603260" sldId="519"/>
            <ac:picMk id="6" creationId="{0A330B5C-8B0C-4821-9092-2A457C012AD5}"/>
          </ac:picMkLst>
        </pc:picChg>
      </pc:sldChg>
      <pc:sldChg chg="addSp delSp modSp add ord">
        <pc:chgData name="Dr Rebekah Pryor" userId="8d859597-0c52-4ddc-b3e3-bd9b1ef69f34" providerId="ADAL" clId="{17BB7209-28AD-431D-B2E1-596FFBBA04FC}" dt="2022-10-24T03:52:11.449" v="41923" actId="207"/>
        <pc:sldMkLst>
          <pc:docMk/>
          <pc:sldMk cId="810163205" sldId="520"/>
        </pc:sldMkLst>
        <pc:spChg chg="mod">
          <ac:chgData name="Dr Rebekah Pryor" userId="8d859597-0c52-4ddc-b3e3-bd9b1ef69f34" providerId="ADAL" clId="{17BB7209-28AD-431D-B2E1-596FFBBA04FC}" dt="2022-10-24T03:52:11.449" v="41923" actId="207"/>
          <ac:spMkLst>
            <pc:docMk/>
            <pc:sldMk cId="810163205" sldId="520"/>
            <ac:spMk id="6" creationId="{7DC10B74-3D7F-42C3-B4AF-B2BE86BAA04C}"/>
          </ac:spMkLst>
        </pc:spChg>
        <pc:spChg chg="add del mod">
          <ac:chgData name="Dr Rebekah Pryor" userId="8d859597-0c52-4ddc-b3e3-bd9b1ef69f34" providerId="ADAL" clId="{17BB7209-28AD-431D-B2E1-596FFBBA04FC}" dt="2022-10-14T05:03:02.292" v="41130" actId="478"/>
          <ac:spMkLst>
            <pc:docMk/>
            <pc:sldMk cId="810163205" sldId="520"/>
            <ac:spMk id="7" creationId="{C4AF361B-D220-4190-8063-15C9647189A5}"/>
          </ac:spMkLst>
        </pc:spChg>
        <pc:spChg chg="del">
          <ac:chgData name="Dr Rebekah Pryor" userId="8d859597-0c52-4ddc-b3e3-bd9b1ef69f34" providerId="ADAL" clId="{17BB7209-28AD-431D-B2E1-596FFBBA04FC}" dt="2022-10-14T05:03:01.022" v="41129" actId="478"/>
          <ac:spMkLst>
            <pc:docMk/>
            <pc:sldMk cId="810163205" sldId="520"/>
            <ac:spMk id="11" creationId="{31C0DDC0-B98F-41F3-B246-8CE1BB7BED31}"/>
          </ac:spMkLst>
        </pc:spChg>
        <pc:picChg chg="add mod">
          <ac:chgData name="Dr Rebekah Pryor" userId="8d859597-0c52-4ddc-b3e3-bd9b1ef69f34" providerId="ADAL" clId="{17BB7209-28AD-431D-B2E1-596FFBBA04FC}" dt="2022-10-14T05:03:05.893" v="41140" actId="1036"/>
          <ac:picMkLst>
            <pc:docMk/>
            <pc:sldMk cId="810163205" sldId="520"/>
            <ac:picMk id="4" creationId="{A38EFCF1-DA2F-4269-A0C3-0A0A1F2BB52A}"/>
          </ac:picMkLst>
        </pc:picChg>
      </pc:sldChg>
      <pc:sldChg chg="addSp delSp modSp add delCm modNotesTx">
        <pc:chgData name="Dr Rebekah Pryor" userId="8d859597-0c52-4ddc-b3e3-bd9b1ef69f34" providerId="ADAL" clId="{17BB7209-28AD-431D-B2E1-596FFBBA04FC}" dt="2022-10-24T03:46:15.820" v="41883"/>
        <pc:sldMkLst>
          <pc:docMk/>
          <pc:sldMk cId="649198298" sldId="521"/>
        </pc:sldMkLst>
        <pc:spChg chg="mod">
          <ac:chgData name="Dr Rebekah Pryor" userId="8d859597-0c52-4ddc-b3e3-bd9b1ef69f34" providerId="ADAL" clId="{17BB7209-28AD-431D-B2E1-596FFBBA04FC}" dt="2022-10-14T04:57:18.467" v="41010" actId="164"/>
          <ac:spMkLst>
            <pc:docMk/>
            <pc:sldMk cId="649198298" sldId="521"/>
            <ac:spMk id="3" creationId="{6F22FC2A-871F-4662-AE8D-7AF3D12612AD}"/>
          </ac:spMkLst>
        </pc:spChg>
        <pc:spChg chg="mod">
          <ac:chgData name="Dr Rebekah Pryor" userId="8d859597-0c52-4ddc-b3e3-bd9b1ef69f34" providerId="ADAL" clId="{17BB7209-28AD-431D-B2E1-596FFBBA04FC}" dt="2022-10-14T04:57:18.467" v="41010" actId="164"/>
          <ac:spMkLst>
            <pc:docMk/>
            <pc:sldMk cId="649198298" sldId="521"/>
            <ac:spMk id="4" creationId="{21B2950A-0DB8-4FF8-8972-6B407740ACD3}"/>
          </ac:spMkLst>
        </pc:spChg>
        <pc:spChg chg="del">
          <ac:chgData name="Dr Rebekah Pryor" userId="8d859597-0c52-4ddc-b3e3-bd9b1ef69f34" providerId="ADAL" clId="{17BB7209-28AD-431D-B2E1-596FFBBA04FC}" dt="2022-10-24T03:46:11.179" v="41881" actId="478"/>
          <ac:spMkLst>
            <pc:docMk/>
            <pc:sldMk cId="649198298" sldId="521"/>
            <ac:spMk id="14" creationId="{FF9577B9-3A0B-42E5-8999-23E5201A2B8D}"/>
          </ac:spMkLst>
        </pc:spChg>
        <pc:grpChg chg="add del mod">
          <ac:chgData name="Dr Rebekah Pryor" userId="8d859597-0c52-4ddc-b3e3-bd9b1ef69f34" providerId="ADAL" clId="{17BB7209-28AD-431D-B2E1-596FFBBA04FC}" dt="2022-10-14T04:57:54.987" v="41015" actId="478"/>
          <ac:grpSpMkLst>
            <pc:docMk/>
            <pc:sldMk cId="649198298" sldId="521"/>
            <ac:grpSpMk id="2" creationId="{309E4FDD-6535-4E28-9783-D1744DF33856}"/>
          </ac:grpSpMkLst>
        </pc:grpChg>
        <pc:grpChg chg="del">
          <ac:chgData name="Dr Rebekah Pryor" userId="8d859597-0c52-4ddc-b3e3-bd9b1ef69f34" providerId="ADAL" clId="{17BB7209-28AD-431D-B2E1-596FFBBA04FC}" dt="2022-10-24T03:46:14.865" v="41882" actId="478"/>
          <ac:grpSpMkLst>
            <pc:docMk/>
            <pc:sldMk cId="649198298" sldId="521"/>
            <ac:grpSpMk id="15" creationId="{9C6EEA69-E7B2-481F-A5F1-D9999C158817}"/>
          </ac:grpSpMkLst>
        </pc:grpChg>
        <pc:grpChg chg="add">
          <ac:chgData name="Dr Rebekah Pryor" userId="8d859597-0c52-4ddc-b3e3-bd9b1ef69f34" providerId="ADAL" clId="{17BB7209-28AD-431D-B2E1-596FFBBA04FC}" dt="2022-10-24T03:46:15.820" v="41883"/>
          <ac:grpSpMkLst>
            <pc:docMk/>
            <pc:sldMk cId="649198298" sldId="521"/>
            <ac:grpSpMk id="16" creationId="{8FE36A48-9121-4639-AD62-F15CF6E175C9}"/>
          </ac:grpSpMkLst>
        </pc:grpChg>
        <pc:picChg chg="mod">
          <ac:chgData name="Dr Rebekah Pryor" userId="8d859597-0c52-4ddc-b3e3-bd9b1ef69f34" providerId="ADAL" clId="{17BB7209-28AD-431D-B2E1-596FFBBA04FC}" dt="2022-10-09T22:52:10.846" v="37618" actId="962"/>
          <ac:picMkLst>
            <pc:docMk/>
            <pc:sldMk cId="649198298" sldId="521"/>
            <ac:picMk id="17" creationId="{A64486C4-84E8-482E-BE59-34C7E79FF5B1}"/>
          </ac:picMkLst>
        </pc:picChg>
        <pc:picChg chg="add mod">
          <ac:chgData name="Dr Rebekah Pryor" userId="8d859597-0c52-4ddc-b3e3-bd9b1ef69f34" providerId="ADAL" clId="{17BB7209-28AD-431D-B2E1-596FFBBA04FC}" dt="2022-10-14T04:57:59.729" v="41039" actId="1036"/>
          <ac:picMkLst>
            <pc:docMk/>
            <pc:sldMk cId="649198298" sldId="521"/>
            <ac:picMk id="18" creationId="{AB0D7237-E50E-4071-988C-C0A0DB3F80AD}"/>
          </ac:picMkLst>
        </pc:picChg>
      </pc:sldChg>
      <pc:sldChg chg="addSp delSp modSp add modNotesTx">
        <pc:chgData name="Dr Rebekah Pryor" userId="8d859597-0c52-4ddc-b3e3-bd9b1ef69f34" providerId="ADAL" clId="{17BB7209-28AD-431D-B2E1-596FFBBA04FC}" dt="2022-10-24T03:52:30.425" v="41925" actId="207"/>
        <pc:sldMkLst>
          <pc:docMk/>
          <pc:sldMk cId="1959868688" sldId="522"/>
        </pc:sldMkLst>
        <pc:spChg chg="mod">
          <ac:chgData name="Dr Rebekah Pryor" userId="8d859597-0c52-4ddc-b3e3-bd9b1ef69f34" providerId="ADAL" clId="{17BB7209-28AD-431D-B2E1-596FFBBA04FC}" dt="2022-10-24T03:52:30.425" v="41925" actId="207"/>
          <ac:spMkLst>
            <pc:docMk/>
            <pc:sldMk cId="1959868688" sldId="522"/>
            <ac:spMk id="7" creationId="{B08366AD-56B4-4A0D-967B-FADEA9FA9E39}"/>
          </ac:spMkLst>
        </pc:spChg>
        <pc:spChg chg="mod">
          <ac:chgData name="Dr Rebekah Pryor" userId="8d859597-0c52-4ddc-b3e3-bd9b1ef69f34" providerId="ADAL" clId="{17BB7209-28AD-431D-B2E1-596FFBBA04FC}" dt="2022-10-07T03:59:49.694" v="30462" actId="20577"/>
          <ac:spMkLst>
            <pc:docMk/>
            <pc:sldMk cId="1959868688" sldId="522"/>
            <ac:spMk id="22" creationId="{CBD0D5B5-CAA9-4EFB-8F1B-DAC933ACD380}"/>
          </ac:spMkLst>
        </pc:spChg>
        <pc:grpChg chg="del">
          <ac:chgData name="Dr Rebekah Pryor" userId="8d859597-0c52-4ddc-b3e3-bd9b1ef69f34" providerId="ADAL" clId="{17BB7209-28AD-431D-B2E1-596FFBBA04FC}" dt="2022-10-24T03:46:04.847" v="41879" actId="478"/>
          <ac:grpSpMkLst>
            <pc:docMk/>
            <pc:sldMk cId="1959868688" sldId="522"/>
            <ac:grpSpMk id="13" creationId="{C359386D-DD55-4625-96ED-D5402FEEB924}"/>
          </ac:grpSpMkLst>
        </pc:grpChg>
        <pc:grpChg chg="add">
          <ac:chgData name="Dr Rebekah Pryor" userId="8d859597-0c52-4ddc-b3e3-bd9b1ef69f34" providerId="ADAL" clId="{17BB7209-28AD-431D-B2E1-596FFBBA04FC}" dt="2022-10-24T03:46:06.231" v="41880"/>
          <ac:grpSpMkLst>
            <pc:docMk/>
            <pc:sldMk cId="1959868688" sldId="522"/>
            <ac:grpSpMk id="20" creationId="{7B58D3CE-DBBB-4777-A0FD-AFF8808B2FD9}"/>
          </ac:grpSpMkLst>
        </pc:grpChg>
        <pc:picChg chg="del">
          <ac:chgData name="Dr Rebekah Pryor" userId="8d859597-0c52-4ddc-b3e3-bd9b1ef69f34" providerId="ADAL" clId="{17BB7209-28AD-431D-B2E1-596FFBBA04FC}" dt="2022-10-07T02:19:42.380" v="27444" actId="478"/>
          <ac:picMkLst>
            <pc:docMk/>
            <pc:sldMk cId="1959868688" sldId="522"/>
            <ac:picMk id="3" creationId="{1D5F4FB9-FC94-47D8-ACD9-45391B230B84}"/>
          </ac:picMkLst>
        </pc:picChg>
        <pc:picChg chg="add del mod modCrop">
          <ac:chgData name="Dr Rebekah Pryor" userId="8d859597-0c52-4ddc-b3e3-bd9b1ef69f34" providerId="ADAL" clId="{17BB7209-28AD-431D-B2E1-596FFBBA04FC}" dt="2022-10-07T02:18:37.642" v="27413" actId="478"/>
          <ac:picMkLst>
            <pc:docMk/>
            <pc:sldMk cId="1959868688" sldId="522"/>
            <ac:picMk id="4" creationId="{A240C72E-264C-4B09-887C-C073902BFB7B}"/>
          </ac:picMkLst>
        </pc:picChg>
        <pc:picChg chg="add mod ord modCrop">
          <ac:chgData name="Dr Rebekah Pryor" userId="8d859597-0c52-4ddc-b3e3-bd9b1ef69f34" providerId="ADAL" clId="{17BB7209-28AD-431D-B2E1-596FFBBA04FC}" dt="2022-10-09T22:50:09.029" v="37182" actId="962"/>
          <ac:picMkLst>
            <pc:docMk/>
            <pc:sldMk cId="1959868688" sldId="522"/>
            <ac:picMk id="6" creationId="{9B5574A3-02B3-428B-BE7D-5F0A2CC4F8B7}"/>
          </ac:picMkLst>
        </pc:picChg>
      </pc:sldChg>
      <pc:sldChg chg="addSp delSp modSp add modNotesTx">
        <pc:chgData name="Dr Rebekah Pryor" userId="8d859597-0c52-4ddc-b3e3-bd9b1ef69f34" providerId="ADAL" clId="{17BB7209-28AD-431D-B2E1-596FFBBA04FC}" dt="2022-10-24T03:52:19.573" v="41924" actId="207"/>
        <pc:sldMkLst>
          <pc:docMk/>
          <pc:sldMk cId="3574111184" sldId="523"/>
        </pc:sldMkLst>
        <pc:spChg chg="mod">
          <ac:chgData name="Dr Rebekah Pryor" userId="8d859597-0c52-4ddc-b3e3-bd9b1ef69f34" providerId="ADAL" clId="{17BB7209-28AD-431D-B2E1-596FFBBA04FC}" dt="2022-10-24T03:52:19.573" v="41924" actId="207"/>
          <ac:spMkLst>
            <pc:docMk/>
            <pc:sldMk cId="3574111184" sldId="523"/>
            <ac:spMk id="7" creationId="{B08366AD-56B4-4A0D-967B-FADEA9FA9E39}"/>
          </ac:spMkLst>
        </pc:spChg>
        <pc:spChg chg="mod">
          <ac:chgData name="Dr Rebekah Pryor" userId="8d859597-0c52-4ddc-b3e3-bd9b1ef69f34" providerId="ADAL" clId="{17BB7209-28AD-431D-B2E1-596FFBBA04FC}" dt="2022-10-07T03:54:07.746" v="30189" actId="20577"/>
          <ac:spMkLst>
            <pc:docMk/>
            <pc:sldMk cId="3574111184" sldId="523"/>
            <ac:spMk id="26" creationId="{C3D83A4F-2BB4-46F5-B2D9-DDA3F50E1F2E}"/>
          </ac:spMkLst>
        </pc:spChg>
        <pc:grpChg chg="del">
          <ac:chgData name="Dr Rebekah Pryor" userId="8d859597-0c52-4ddc-b3e3-bd9b1ef69f34" providerId="ADAL" clId="{17BB7209-28AD-431D-B2E1-596FFBBA04FC}" dt="2022-10-24T03:45:59.795" v="41877" actId="478"/>
          <ac:grpSpMkLst>
            <pc:docMk/>
            <pc:sldMk cId="3574111184" sldId="523"/>
            <ac:grpSpMk id="13" creationId="{C359386D-DD55-4625-96ED-D5402FEEB924}"/>
          </ac:grpSpMkLst>
        </pc:grpChg>
        <pc:grpChg chg="add">
          <ac:chgData name="Dr Rebekah Pryor" userId="8d859597-0c52-4ddc-b3e3-bd9b1ef69f34" providerId="ADAL" clId="{17BB7209-28AD-431D-B2E1-596FFBBA04FC}" dt="2022-10-24T03:46:00.998" v="41878"/>
          <ac:grpSpMkLst>
            <pc:docMk/>
            <pc:sldMk cId="3574111184" sldId="523"/>
            <ac:grpSpMk id="20" creationId="{4759017E-78F1-4934-B22C-95C5289376B6}"/>
          </ac:grpSpMkLst>
        </pc:grpChg>
        <pc:picChg chg="add del mod ord modCrop">
          <ac:chgData name="Dr Rebekah Pryor" userId="8d859597-0c52-4ddc-b3e3-bd9b1ef69f34" providerId="ADAL" clId="{17BB7209-28AD-431D-B2E1-596FFBBA04FC}" dt="2022-10-07T02:21:06.907" v="27455" actId="478"/>
          <ac:picMkLst>
            <pc:docMk/>
            <pc:sldMk cId="3574111184" sldId="523"/>
            <ac:picMk id="3" creationId="{3EB54233-CCC2-4AFD-90FD-DAF5479B03DA}"/>
          </ac:picMkLst>
        </pc:picChg>
        <pc:picChg chg="del">
          <ac:chgData name="Dr Rebekah Pryor" userId="8d859597-0c52-4ddc-b3e3-bd9b1ef69f34" providerId="ADAL" clId="{17BB7209-28AD-431D-B2E1-596FFBBA04FC}" dt="2022-10-07T02:18:03.862" v="27408" actId="478"/>
          <ac:picMkLst>
            <pc:docMk/>
            <pc:sldMk cId="3574111184" sldId="523"/>
            <ac:picMk id="10" creationId="{A1C2FAF5-06AC-4633-9A6D-B0143E77A731}"/>
          </ac:picMkLst>
        </pc:picChg>
        <pc:picChg chg="add del ord">
          <ac:chgData name="Dr Rebekah Pryor" userId="8d859597-0c52-4ddc-b3e3-bd9b1ef69f34" providerId="ADAL" clId="{17BB7209-28AD-431D-B2E1-596FFBBA04FC}" dt="2022-10-07T02:21:24.968" v="27461" actId="478"/>
          <ac:picMkLst>
            <pc:docMk/>
            <pc:sldMk cId="3574111184" sldId="523"/>
            <ac:picMk id="20" creationId="{9727F670-7BC2-42E1-A1A9-7CDD9C582827}"/>
          </ac:picMkLst>
        </pc:picChg>
        <pc:picChg chg="add mod ord modCrop">
          <ac:chgData name="Dr Rebekah Pryor" userId="8d859597-0c52-4ddc-b3e3-bd9b1ef69f34" providerId="ADAL" clId="{17BB7209-28AD-431D-B2E1-596FFBBA04FC}" dt="2022-10-09T22:49:19.856" v="36960" actId="962"/>
          <ac:picMkLst>
            <pc:docMk/>
            <pc:sldMk cId="3574111184" sldId="523"/>
            <ac:picMk id="21" creationId="{E328E482-B62F-4B2E-A704-609C399B38C3}"/>
          </ac:picMkLst>
        </pc:picChg>
      </pc:sldChg>
      <pc:sldChg chg="addSp delSp modSp add">
        <pc:chgData name="Dr Rebekah Pryor" userId="8d859597-0c52-4ddc-b3e3-bd9b1ef69f34" providerId="ADAL" clId="{17BB7209-28AD-431D-B2E1-596FFBBA04FC}" dt="2022-10-25T23:57:27.556" v="42090" actId="478"/>
        <pc:sldMkLst>
          <pc:docMk/>
          <pc:sldMk cId="3123219026" sldId="525"/>
        </pc:sldMkLst>
        <pc:spChg chg="mod">
          <ac:chgData name="Dr Rebekah Pryor" userId="8d859597-0c52-4ddc-b3e3-bd9b1ef69f34" providerId="ADAL" clId="{17BB7209-28AD-431D-B2E1-596FFBBA04FC}" dt="2022-10-25T23:51:08.122" v="42063" actId="113"/>
          <ac:spMkLst>
            <pc:docMk/>
            <pc:sldMk cId="3123219026" sldId="525"/>
            <ac:spMk id="3" creationId="{00000000-0000-0000-0000-000000000000}"/>
          </ac:spMkLst>
        </pc:spChg>
        <pc:spChg chg="add del mod">
          <ac:chgData name="Dr Rebekah Pryor" userId="8d859597-0c52-4ddc-b3e3-bd9b1ef69f34" providerId="ADAL" clId="{17BB7209-28AD-431D-B2E1-596FFBBA04FC}" dt="2022-10-25T23:57:16.411" v="42088" actId="478"/>
          <ac:spMkLst>
            <pc:docMk/>
            <pc:sldMk cId="3123219026" sldId="525"/>
            <ac:spMk id="7" creationId="{55A1877C-7F79-47C4-A55D-64500985DE7A}"/>
          </ac:spMkLst>
        </pc:spChg>
        <pc:spChg chg="add del mod ord">
          <ac:chgData name="Dr Rebekah Pryor" userId="8d859597-0c52-4ddc-b3e3-bd9b1ef69f34" providerId="ADAL" clId="{17BB7209-28AD-431D-B2E1-596FFBBA04FC}" dt="2022-10-25T23:57:27.556" v="42090" actId="478"/>
          <ac:spMkLst>
            <pc:docMk/>
            <pc:sldMk cId="3123219026" sldId="525"/>
            <ac:spMk id="9" creationId="{E55492B8-D3CD-4B4B-9D5A-B7BB785545DA}"/>
          </ac:spMkLst>
        </pc:spChg>
        <pc:picChg chg="add del mod">
          <ac:chgData name="Dr Rebekah Pryor" userId="8d859597-0c52-4ddc-b3e3-bd9b1ef69f34" providerId="ADAL" clId="{17BB7209-28AD-431D-B2E1-596FFBBA04FC}" dt="2022-10-25T23:42:03.190" v="42018" actId="478"/>
          <ac:picMkLst>
            <pc:docMk/>
            <pc:sldMk cId="3123219026" sldId="525"/>
            <ac:picMk id="5" creationId="{F4884381-7F31-42A5-AA90-07C44137BB0F}"/>
          </ac:picMkLst>
        </pc:picChg>
        <pc:picChg chg="add mod">
          <ac:chgData name="Dr Rebekah Pryor" userId="8d859597-0c52-4ddc-b3e3-bd9b1ef69f34" providerId="ADAL" clId="{17BB7209-28AD-431D-B2E1-596FFBBA04FC}" dt="2022-10-25T23:42:50.339" v="42029" actId="14100"/>
          <ac:picMkLst>
            <pc:docMk/>
            <pc:sldMk cId="3123219026" sldId="525"/>
            <ac:picMk id="6" creationId="{311F046E-A695-4343-9921-5ACCEEF8C33A}"/>
          </ac:picMkLst>
        </pc:picChg>
        <pc:picChg chg="del">
          <ac:chgData name="Dr Rebekah Pryor" userId="8d859597-0c52-4ddc-b3e3-bd9b1ef69f34" providerId="ADAL" clId="{17BB7209-28AD-431D-B2E1-596FFBBA04FC}" dt="2022-10-21T01:44:42.407" v="41817" actId="478"/>
          <ac:picMkLst>
            <pc:docMk/>
            <pc:sldMk cId="3123219026" sldId="525"/>
            <ac:picMk id="10" creationId="{CABE397E-7B6F-4862-9F9B-52C2A737EDBD}"/>
          </ac:picMkLst>
        </pc:picChg>
      </pc:sldChg>
      <pc:sldMasterChg chg="delSldLayout modSldLayout">
        <pc:chgData name="Dr Rebekah Pryor" userId="8d859597-0c52-4ddc-b3e3-bd9b1ef69f34" providerId="ADAL" clId="{17BB7209-28AD-431D-B2E1-596FFBBA04FC}" dt="2022-10-24T03:54:32.843" v="41934" actId="207"/>
        <pc:sldMasterMkLst>
          <pc:docMk/>
          <pc:sldMasterMk cId="3565129360" sldId="2147483660"/>
        </pc:sldMasterMkLst>
        <pc:sldLayoutChg chg="addSp delSp modSp">
          <pc:chgData name="Dr Rebekah Pryor" userId="8d859597-0c52-4ddc-b3e3-bd9b1ef69f34" providerId="ADAL" clId="{17BB7209-28AD-431D-B2E1-596FFBBA04FC}" dt="2022-10-10T23:24:39.754" v="40751" actId="1076"/>
          <pc:sldLayoutMkLst>
            <pc:docMk/>
            <pc:sldMasterMk cId="3565129360" sldId="2147483660"/>
            <pc:sldLayoutMk cId="2929987277" sldId="2147483662"/>
          </pc:sldLayoutMkLst>
          <pc:spChg chg="del mod">
            <ac:chgData name="Dr Rebekah Pryor" userId="8d859597-0c52-4ddc-b3e3-bd9b1ef69f34" providerId="ADAL" clId="{17BB7209-28AD-431D-B2E1-596FFBBA04FC}" dt="2022-10-05T03:30:27.781" v="11745" actId="478"/>
            <ac:spMkLst>
              <pc:docMk/>
              <pc:sldMasterMk cId="3565129360" sldId="2147483660"/>
              <pc:sldLayoutMk cId="2929987277" sldId="2147483662"/>
              <ac:spMk id="5" creationId="{1740390F-B1FA-415B-BE38-E7BB276233B9}"/>
            </ac:spMkLst>
          </pc:spChg>
          <pc:spChg chg="del mod">
            <ac:chgData name="Dr Rebekah Pryor" userId="8d859597-0c52-4ddc-b3e3-bd9b1ef69f34" providerId="ADAL" clId="{17BB7209-28AD-431D-B2E1-596FFBBA04FC}" dt="2022-10-05T03:30:28.536" v="11746" actId="478"/>
            <ac:spMkLst>
              <pc:docMk/>
              <pc:sldMasterMk cId="3565129360" sldId="2147483660"/>
              <pc:sldLayoutMk cId="2929987277" sldId="2147483662"/>
              <ac:spMk id="6" creationId="{DADA30A5-D605-42A4-97BF-D2021513F233}"/>
            </ac:spMkLst>
          </pc:spChg>
          <pc:spChg chg="mod">
            <ac:chgData name="Dr Rebekah Pryor" userId="8d859597-0c52-4ddc-b3e3-bd9b1ef69f34" providerId="ADAL" clId="{17BB7209-28AD-431D-B2E1-596FFBBA04FC}" dt="2022-10-03T00:42:15.244" v="296" actId="1076"/>
            <ac:spMkLst>
              <pc:docMk/>
              <pc:sldMasterMk cId="3565129360" sldId="2147483660"/>
              <pc:sldLayoutMk cId="2929987277" sldId="2147483662"/>
              <ac:spMk id="22" creationId="{24BE1B70-8013-4A81-B892-F6693E5556FA}"/>
            </ac:spMkLst>
          </pc:spChg>
          <pc:spChg chg="mod">
            <ac:chgData name="Dr Rebekah Pryor" userId="8d859597-0c52-4ddc-b3e3-bd9b1ef69f34" providerId="ADAL" clId="{17BB7209-28AD-431D-B2E1-596FFBBA04FC}" dt="2022-10-03T00:42:11.802" v="295" actId="1076"/>
            <ac:spMkLst>
              <pc:docMk/>
              <pc:sldMasterMk cId="3565129360" sldId="2147483660"/>
              <pc:sldLayoutMk cId="2929987277" sldId="2147483662"/>
              <ac:spMk id="24" creationId="{8A94CC8F-C84B-4977-83F6-A9BD4B31BAD9}"/>
            </ac:spMkLst>
          </pc:spChg>
          <pc:spChg chg="del mod">
            <ac:chgData name="Dr Rebekah Pryor" userId="8d859597-0c52-4ddc-b3e3-bd9b1ef69f34" providerId="ADAL" clId="{17BB7209-28AD-431D-B2E1-596FFBBA04FC}" dt="2022-10-05T03:30:26.575" v="11744" actId="478"/>
            <ac:spMkLst>
              <pc:docMk/>
              <pc:sldMasterMk cId="3565129360" sldId="2147483660"/>
              <pc:sldLayoutMk cId="2929987277" sldId="2147483662"/>
              <ac:spMk id="26" creationId="{641CEC2A-1ABB-47DC-A6C5-B1C697A7D4C6}"/>
            </ac:spMkLst>
          </pc:spChg>
          <pc:spChg chg="del mod">
            <ac:chgData name="Dr Rebekah Pryor" userId="8d859597-0c52-4ddc-b3e3-bd9b1ef69f34" providerId="ADAL" clId="{17BB7209-28AD-431D-B2E1-596FFBBA04FC}" dt="2022-10-03T00:43:37.523" v="310" actId="478"/>
            <ac:spMkLst>
              <pc:docMk/>
              <pc:sldMasterMk cId="3565129360" sldId="2147483660"/>
              <pc:sldLayoutMk cId="2929987277" sldId="2147483662"/>
              <ac:spMk id="28" creationId="{DE47EC12-FC70-4AF7-B564-BF9656AF62C7}"/>
            </ac:spMkLst>
          </pc:spChg>
          <pc:spChg chg="del mod">
            <ac:chgData name="Dr Rebekah Pryor" userId="8d859597-0c52-4ddc-b3e3-bd9b1ef69f34" providerId="ADAL" clId="{17BB7209-28AD-431D-B2E1-596FFBBA04FC}" dt="2022-10-05T03:30:35.288" v="11748" actId="478"/>
            <ac:spMkLst>
              <pc:docMk/>
              <pc:sldMasterMk cId="3565129360" sldId="2147483660"/>
              <pc:sldLayoutMk cId="2929987277" sldId="2147483662"/>
              <ac:spMk id="30" creationId="{E22C391C-3A29-494D-B0C1-324C62F6A71A}"/>
            </ac:spMkLst>
          </pc:spChg>
          <pc:spChg chg="del mod">
            <ac:chgData name="Dr Rebekah Pryor" userId="8d859597-0c52-4ddc-b3e3-bd9b1ef69f34" providerId="ADAL" clId="{17BB7209-28AD-431D-B2E1-596FFBBA04FC}" dt="2022-10-05T03:30:32.441" v="11747" actId="478"/>
            <ac:spMkLst>
              <pc:docMk/>
              <pc:sldMasterMk cId="3565129360" sldId="2147483660"/>
              <pc:sldLayoutMk cId="2929987277" sldId="2147483662"/>
              <ac:spMk id="31" creationId="{F15C69C8-CBEF-4C15-8C6D-494560612E36}"/>
            </ac:spMkLst>
          </pc:spChg>
          <pc:spChg chg="add ord">
            <ac:chgData name="Dr Rebekah Pryor" userId="8d859597-0c52-4ddc-b3e3-bd9b1ef69f34" providerId="ADAL" clId="{17BB7209-28AD-431D-B2E1-596FFBBA04FC}" dt="2022-10-05T03:31:31.825" v="11761" actId="171"/>
            <ac:spMkLst>
              <pc:docMk/>
              <pc:sldMasterMk cId="3565129360" sldId="2147483660"/>
              <pc:sldLayoutMk cId="2929987277" sldId="2147483662"/>
              <ac:spMk id="36" creationId="{34F2A828-7A13-4618-9870-D675519825CA}"/>
            </ac:spMkLst>
          </pc:spChg>
          <pc:spChg chg="add mod">
            <ac:chgData name="Dr Rebekah Pryor" userId="8d859597-0c52-4ddc-b3e3-bd9b1ef69f34" providerId="ADAL" clId="{17BB7209-28AD-431D-B2E1-596FFBBA04FC}" dt="2022-10-05T03:30:53.794" v="11750" actId="207"/>
            <ac:spMkLst>
              <pc:docMk/>
              <pc:sldMasterMk cId="3565129360" sldId="2147483660"/>
              <pc:sldLayoutMk cId="2929987277" sldId="2147483662"/>
              <ac:spMk id="37" creationId="{2D3BA6E9-4E29-4145-9FD5-91E20CF64C66}"/>
            </ac:spMkLst>
          </pc:spChg>
          <pc:spChg chg="add ord">
            <ac:chgData name="Dr Rebekah Pryor" userId="8d859597-0c52-4ddc-b3e3-bd9b1ef69f34" providerId="ADAL" clId="{17BB7209-28AD-431D-B2E1-596FFBBA04FC}" dt="2022-10-05T03:31:31.825" v="11761" actId="171"/>
            <ac:spMkLst>
              <pc:docMk/>
              <pc:sldMasterMk cId="3565129360" sldId="2147483660"/>
              <pc:sldLayoutMk cId="2929987277" sldId="2147483662"/>
              <ac:spMk id="38" creationId="{0B80DECF-4674-453E-9D0D-4259688A509C}"/>
            </ac:spMkLst>
          </pc:spChg>
          <pc:spChg chg="add mod ord">
            <ac:chgData name="Dr Rebekah Pryor" userId="8d859597-0c52-4ddc-b3e3-bd9b1ef69f34" providerId="ADAL" clId="{17BB7209-28AD-431D-B2E1-596FFBBA04FC}" dt="2022-10-05T03:31:31.825" v="11761" actId="171"/>
            <ac:spMkLst>
              <pc:docMk/>
              <pc:sldMasterMk cId="3565129360" sldId="2147483660"/>
              <pc:sldLayoutMk cId="2929987277" sldId="2147483662"/>
              <ac:spMk id="39" creationId="{B8158DB0-4F3D-41C4-AAEA-7933DA17CFDB}"/>
            </ac:spMkLst>
          </pc:spChg>
          <pc:spChg chg="add mod ord">
            <ac:chgData name="Dr Rebekah Pryor" userId="8d859597-0c52-4ddc-b3e3-bd9b1ef69f34" providerId="ADAL" clId="{17BB7209-28AD-431D-B2E1-596FFBBA04FC}" dt="2022-10-05T03:31:31.825" v="11761" actId="171"/>
            <ac:spMkLst>
              <pc:docMk/>
              <pc:sldMasterMk cId="3565129360" sldId="2147483660"/>
              <pc:sldLayoutMk cId="2929987277" sldId="2147483662"/>
              <ac:spMk id="40" creationId="{7A12FA8D-067C-473C-83AC-0EF8549F6DE0}"/>
            </ac:spMkLst>
          </pc:spChg>
          <pc:grpChg chg="mod">
            <ac:chgData name="Dr Rebekah Pryor" userId="8d859597-0c52-4ddc-b3e3-bd9b1ef69f34" providerId="ADAL" clId="{17BB7209-28AD-431D-B2E1-596FFBBA04FC}" dt="2022-10-05T03:31:36.113" v="11762" actId="1076"/>
            <ac:grpSpMkLst>
              <pc:docMk/>
              <pc:sldMasterMk cId="3565129360" sldId="2147483660"/>
              <pc:sldLayoutMk cId="2929987277" sldId="2147483662"/>
              <ac:grpSpMk id="13" creationId="{FFD16A6B-369D-4D4B-81F5-C994FA005EA9}"/>
            </ac:grpSpMkLst>
          </pc:grpChg>
          <pc:grpChg chg="add">
            <ac:chgData name="Dr Rebekah Pryor" userId="8d859597-0c52-4ddc-b3e3-bd9b1ef69f34" providerId="ADAL" clId="{17BB7209-28AD-431D-B2E1-596FFBBA04FC}" dt="2022-10-03T02:42:43.714" v="922"/>
            <ac:grpSpMkLst>
              <pc:docMk/>
              <pc:sldMasterMk cId="3565129360" sldId="2147483660"/>
              <pc:sldLayoutMk cId="2929987277" sldId="2147483662"/>
              <ac:grpSpMk id="25" creationId="{A912FDBF-F119-48A8-8FCF-DF857F2BFCB1}"/>
            </ac:grpSpMkLst>
          </pc:grpChg>
          <pc:picChg chg="mod">
            <ac:chgData name="Dr Rebekah Pryor" userId="8d859597-0c52-4ddc-b3e3-bd9b1ef69f34" providerId="ADAL" clId="{17BB7209-28AD-431D-B2E1-596FFBBA04FC}" dt="2022-10-03T00:41:47.975" v="293" actId="1076"/>
            <ac:picMkLst>
              <pc:docMk/>
              <pc:sldMasterMk cId="3565129360" sldId="2147483660"/>
              <pc:sldLayoutMk cId="2929987277" sldId="2147483662"/>
              <ac:picMk id="4" creationId="{67EEF978-0E1C-4A65-915C-80686F329F1D}"/>
            </ac:picMkLst>
          </pc:picChg>
          <pc:picChg chg="mod">
            <ac:chgData name="Dr Rebekah Pryor" userId="8d859597-0c52-4ddc-b3e3-bd9b1ef69f34" providerId="ADAL" clId="{17BB7209-28AD-431D-B2E1-596FFBBA04FC}" dt="2022-10-10T23:24:39.754" v="40751" actId="1076"/>
            <ac:picMkLst>
              <pc:docMk/>
              <pc:sldMasterMk cId="3565129360" sldId="2147483660"/>
              <pc:sldLayoutMk cId="2929987277" sldId="2147483662"/>
              <ac:picMk id="12" creationId="{F47DF540-2932-4E30-B07A-A3E9220B8EA8}"/>
            </ac:picMkLst>
          </pc:picChg>
        </pc:sldLayoutChg>
        <pc:sldLayoutChg chg="addSp delSp modSp">
          <pc:chgData name="Dr Rebekah Pryor" userId="8d859597-0c52-4ddc-b3e3-bd9b1ef69f34" providerId="ADAL" clId="{17BB7209-28AD-431D-B2E1-596FFBBA04FC}" dt="2022-10-05T03:14:35.319" v="11699" actId="1076"/>
          <pc:sldLayoutMkLst>
            <pc:docMk/>
            <pc:sldMasterMk cId="3565129360" sldId="2147483660"/>
            <pc:sldLayoutMk cId="754790336" sldId="2147483774"/>
          </pc:sldLayoutMkLst>
          <pc:spChg chg="del">
            <ac:chgData name="Dr Rebekah Pryor" userId="8d859597-0c52-4ddc-b3e3-bd9b1ef69f34" providerId="ADAL" clId="{17BB7209-28AD-431D-B2E1-596FFBBA04FC}" dt="2022-10-03T01:11:51.168" v="452" actId="478"/>
            <ac:spMkLst>
              <pc:docMk/>
              <pc:sldMasterMk cId="3565129360" sldId="2147483660"/>
              <pc:sldLayoutMk cId="754790336" sldId="2147483774"/>
              <ac:spMk id="5" creationId="{1740390F-B1FA-415B-BE38-E7BB276233B9}"/>
            </ac:spMkLst>
          </pc:spChg>
          <pc:spChg chg="del">
            <ac:chgData name="Dr Rebekah Pryor" userId="8d859597-0c52-4ddc-b3e3-bd9b1ef69f34" providerId="ADAL" clId="{17BB7209-28AD-431D-B2E1-596FFBBA04FC}" dt="2022-10-03T01:11:56.433" v="455" actId="478"/>
            <ac:spMkLst>
              <pc:docMk/>
              <pc:sldMasterMk cId="3565129360" sldId="2147483660"/>
              <pc:sldLayoutMk cId="754790336" sldId="2147483774"/>
              <ac:spMk id="6" creationId="{DADA30A5-D605-42A4-97BF-D2021513F233}"/>
            </ac:spMkLst>
          </pc:spChg>
          <pc:spChg chg="del">
            <ac:chgData name="Dr Rebekah Pryor" userId="8d859597-0c52-4ddc-b3e3-bd9b1ef69f34" providerId="ADAL" clId="{17BB7209-28AD-431D-B2E1-596FFBBA04FC}" dt="2022-10-03T01:13:10.667" v="464" actId="478"/>
            <ac:spMkLst>
              <pc:docMk/>
              <pc:sldMasterMk cId="3565129360" sldId="2147483660"/>
              <pc:sldLayoutMk cId="754790336" sldId="2147483774"/>
              <ac:spMk id="22" creationId="{24BE1B70-8013-4A81-B892-F6693E5556FA}"/>
            </ac:spMkLst>
          </pc:spChg>
          <pc:spChg chg="del">
            <ac:chgData name="Dr Rebekah Pryor" userId="8d859597-0c52-4ddc-b3e3-bd9b1ef69f34" providerId="ADAL" clId="{17BB7209-28AD-431D-B2E1-596FFBBA04FC}" dt="2022-10-03T01:13:08.479" v="463" actId="478"/>
            <ac:spMkLst>
              <pc:docMk/>
              <pc:sldMasterMk cId="3565129360" sldId="2147483660"/>
              <pc:sldLayoutMk cId="754790336" sldId="2147483774"/>
              <ac:spMk id="24" creationId="{8A94CC8F-C84B-4977-83F6-A9BD4B31BAD9}"/>
            </ac:spMkLst>
          </pc:spChg>
          <pc:spChg chg="del mod">
            <ac:chgData name="Dr Rebekah Pryor" userId="8d859597-0c52-4ddc-b3e3-bd9b1ef69f34" providerId="ADAL" clId="{17BB7209-28AD-431D-B2E1-596FFBBA04FC}" dt="2022-10-03T01:11:44.043" v="451" actId="478"/>
            <ac:spMkLst>
              <pc:docMk/>
              <pc:sldMasterMk cId="3565129360" sldId="2147483660"/>
              <pc:sldLayoutMk cId="754790336" sldId="2147483774"/>
              <ac:spMk id="26" creationId="{641CEC2A-1ABB-47DC-A6C5-B1C697A7D4C6}"/>
            </ac:spMkLst>
          </pc:spChg>
          <pc:spChg chg="del">
            <ac:chgData name="Dr Rebekah Pryor" userId="8d859597-0c52-4ddc-b3e3-bd9b1ef69f34" providerId="ADAL" clId="{17BB7209-28AD-431D-B2E1-596FFBBA04FC}" dt="2022-10-03T01:11:41.749" v="450" actId="478"/>
            <ac:spMkLst>
              <pc:docMk/>
              <pc:sldMasterMk cId="3565129360" sldId="2147483660"/>
              <pc:sldLayoutMk cId="754790336" sldId="2147483774"/>
              <ac:spMk id="28" creationId="{DE47EC12-FC70-4AF7-B564-BF9656AF62C7}"/>
            </ac:spMkLst>
          </pc:spChg>
          <pc:spChg chg="del">
            <ac:chgData name="Dr Rebekah Pryor" userId="8d859597-0c52-4ddc-b3e3-bd9b1ef69f34" providerId="ADAL" clId="{17BB7209-28AD-431D-B2E1-596FFBBA04FC}" dt="2022-10-03T01:11:54.857" v="454" actId="478"/>
            <ac:spMkLst>
              <pc:docMk/>
              <pc:sldMasterMk cId="3565129360" sldId="2147483660"/>
              <pc:sldLayoutMk cId="754790336" sldId="2147483774"/>
              <ac:spMk id="30" creationId="{E22C391C-3A29-494D-B0C1-324C62F6A71A}"/>
            </ac:spMkLst>
          </pc:spChg>
          <pc:spChg chg="del">
            <ac:chgData name="Dr Rebekah Pryor" userId="8d859597-0c52-4ddc-b3e3-bd9b1ef69f34" providerId="ADAL" clId="{17BB7209-28AD-431D-B2E1-596FFBBA04FC}" dt="2022-10-03T01:12:41.569" v="458" actId="478"/>
            <ac:spMkLst>
              <pc:docMk/>
              <pc:sldMasterMk cId="3565129360" sldId="2147483660"/>
              <pc:sldLayoutMk cId="754790336" sldId="2147483774"/>
              <ac:spMk id="31" creationId="{F15C69C8-CBEF-4C15-8C6D-494560612E36}"/>
            </ac:spMkLst>
          </pc:spChg>
          <pc:spChg chg="add del">
            <ac:chgData name="Dr Rebekah Pryor" userId="8d859597-0c52-4ddc-b3e3-bd9b1ef69f34" providerId="ADAL" clId="{17BB7209-28AD-431D-B2E1-596FFBBA04FC}" dt="2022-10-05T03:14:12.279" v="11694" actId="478"/>
            <ac:spMkLst>
              <pc:docMk/>
              <pc:sldMasterMk cId="3565129360" sldId="2147483660"/>
              <pc:sldLayoutMk cId="754790336" sldId="2147483774"/>
              <ac:spMk id="58" creationId="{BCA87C6C-821C-4E21-924F-6F3A614AE00F}"/>
            </ac:spMkLst>
          </pc:spChg>
          <pc:spChg chg="add del ord">
            <ac:chgData name="Dr Rebekah Pryor" userId="8d859597-0c52-4ddc-b3e3-bd9b1ef69f34" providerId="ADAL" clId="{17BB7209-28AD-431D-B2E1-596FFBBA04FC}" dt="2022-10-05T03:14:09.265" v="11693" actId="478"/>
            <ac:spMkLst>
              <pc:docMk/>
              <pc:sldMasterMk cId="3565129360" sldId="2147483660"/>
              <pc:sldLayoutMk cId="754790336" sldId="2147483774"/>
              <ac:spMk id="63" creationId="{FA38FE52-29B8-4956-9AD1-0231F6128517}"/>
            </ac:spMkLst>
          </pc:spChg>
          <pc:spChg chg="add del">
            <ac:chgData name="Dr Rebekah Pryor" userId="8d859597-0c52-4ddc-b3e3-bd9b1ef69f34" providerId="ADAL" clId="{17BB7209-28AD-431D-B2E1-596FFBBA04FC}" dt="2022-10-03T01:12:48.068" v="461" actId="478"/>
            <ac:spMkLst>
              <pc:docMk/>
              <pc:sldMasterMk cId="3565129360" sldId="2147483660"/>
              <pc:sldLayoutMk cId="754790336" sldId="2147483774"/>
              <ac:spMk id="64" creationId="{B5C0B2F3-34D5-4E82-85D8-732150622630}"/>
            </ac:spMkLst>
          </pc:spChg>
          <pc:spChg chg="add del">
            <ac:chgData name="Dr Rebekah Pryor" userId="8d859597-0c52-4ddc-b3e3-bd9b1ef69f34" providerId="ADAL" clId="{17BB7209-28AD-431D-B2E1-596FFBBA04FC}" dt="2022-10-03T01:13:12.436" v="465" actId="478"/>
            <ac:spMkLst>
              <pc:docMk/>
              <pc:sldMasterMk cId="3565129360" sldId="2147483660"/>
              <pc:sldLayoutMk cId="754790336" sldId="2147483774"/>
              <ac:spMk id="65" creationId="{A0639E24-FF8B-4698-888B-A654A1B354B0}"/>
            </ac:spMkLst>
          </pc:spChg>
          <pc:spChg chg="add del">
            <ac:chgData name="Dr Rebekah Pryor" userId="8d859597-0c52-4ddc-b3e3-bd9b1ef69f34" providerId="ADAL" clId="{17BB7209-28AD-431D-B2E1-596FFBBA04FC}" dt="2022-10-03T01:12:48.068" v="461" actId="478"/>
            <ac:spMkLst>
              <pc:docMk/>
              <pc:sldMasterMk cId="3565129360" sldId="2147483660"/>
              <pc:sldLayoutMk cId="754790336" sldId="2147483774"/>
              <ac:spMk id="66" creationId="{A1A02414-55D6-48BF-BA15-7584CD366090}"/>
            </ac:spMkLst>
          </pc:spChg>
          <pc:spChg chg="add del mod">
            <ac:chgData name="Dr Rebekah Pryor" userId="8d859597-0c52-4ddc-b3e3-bd9b1ef69f34" providerId="ADAL" clId="{17BB7209-28AD-431D-B2E1-596FFBBA04FC}" dt="2022-10-05T03:13:09.581" v="11665" actId="478"/>
            <ac:spMkLst>
              <pc:docMk/>
              <pc:sldMasterMk cId="3565129360" sldId="2147483660"/>
              <pc:sldLayoutMk cId="754790336" sldId="2147483774"/>
              <ac:spMk id="67" creationId="{A4A23C97-0E79-4151-BB8B-52A69B3F3821}"/>
            </ac:spMkLst>
          </pc:spChg>
          <pc:spChg chg="add del">
            <ac:chgData name="Dr Rebekah Pryor" userId="8d859597-0c52-4ddc-b3e3-bd9b1ef69f34" providerId="ADAL" clId="{17BB7209-28AD-431D-B2E1-596FFBBA04FC}" dt="2022-10-05T03:14:07.708" v="11692" actId="478"/>
            <ac:spMkLst>
              <pc:docMk/>
              <pc:sldMasterMk cId="3565129360" sldId="2147483660"/>
              <pc:sldLayoutMk cId="754790336" sldId="2147483774"/>
              <ac:spMk id="68" creationId="{0EAF7669-5A61-4639-BDBC-0BF4581DD3E6}"/>
            </ac:spMkLst>
          </pc:spChg>
          <pc:spChg chg="add del">
            <ac:chgData name="Dr Rebekah Pryor" userId="8d859597-0c52-4ddc-b3e3-bd9b1ef69f34" providerId="ADAL" clId="{17BB7209-28AD-431D-B2E1-596FFBBA04FC}" dt="2022-10-05T03:14:19.777" v="11697" actId="478"/>
            <ac:spMkLst>
              <pc:docMk/>
              <pc:sldMasterMk cId="3565129360" sldId="2147483660"/>
              <pc:sldLayoutMk cId="754790336" sldId="2147483774"/>
              <ac:spMk id="69" creationId="{7C9E048A-1C6E-4A6E-822F-5251CB36EB95}"/>
            </ac:spMkLst>
          </pc:spChg>
          <pc:spChg chg="add ord">
            <ac:chgData name="Dr Rebekah Pryor" userId="8d859597-0c52-4ddc-b3e3-bd9b1ef69f34" providerId="ADAL" clId="{17BB7209-28AD-431D-B2E1-596FFBBA04FC}" dt="2022-10-05T03:14:03.438" v="11691" actId="170"/>
            <ac:spMkLst>
              <pc:docMk/>
              <pc:sldMasterMk cId="3565129360" sldId="2147483660"/>
              <pc:sldLayoutMk cId="754790336" sldId="2147483774"/>
              <ac:spMk id="78" creationId="{3982FD50-1369-456C-A246-823A85B2E640}"/>
            </ac:spMkLst>
          </pc:spChg>
          <pc:spChg chg="add mod">
            <ac:chgData name="Dr Rebekah Pryor" userId="8d859597-0c52-4ddc-b3e3-bd9b1ef69f34" providerId="ADAL" clId="{17BB7209-28AD-431D-B2E1-596FFBBA04FC}" dt="2022-10-05T03:13:29.092" v="11675" actId="207"/>
            <ac:spMkLst>
              <pc:docMk/>
              <pc:sldMasterMk cId="3565129360" sldId="2147483660"/>
              <pc:sldLayoutMk cId="754790336" sldId="2147483774"/>
              <ac:spMk id="79" creationId="{ABB6A345-19C1-462C-83AE-1767B672ACDE}"/>
            </ac:spMkLst>
          </pc:spChg>
          <pc:spChg chg="add ord">
            <ac:chgData name="Dr Rebekah Pryor" userId="8d859597-0c52-4ddc-b3e3-bd9b1ef69f34" providerId="ADAL" clId="{17BB7209-28AD-431D-B2E1-596FFBBA04FC}" dt="2022-10-05T03:14:03.438" v="11691" actId="170"/>
            <ac:spMkLst>
              <pc:docMk/>
              <pc:sldMasterMk cId="3565129360" sldId="2147483660"/>
              <pc:sldLayoutMk cId="754790336" sldId="2147483774"/>
              <ac:spMk id="80" creationId="{D0E49E10-0652-47BB-916E-6FC858052256}"/>
            </ac:spMkLst>
          </pc:spChg>
          <pc:spChg chg="add mod ord">
            <ac:chgData name="Dr Rebekah Pryor" userId="8d859597-0c52-4ddc-b3e3-bd9b1ef69f34" providerId="ADAL" clId="{17BB7209-28AD-431D-B2E1-596FFBBA04FC}" dt="2022-10-05T03:14:15.244" v="11696" actId="1076"/>
            <ac:spMkLst>
              <pc:docMk/>
              <pc:sldMasterMk cId="3565129360" sldId="2147483660"/>
              <pc:sldLayoutMk cId="754790336" sldId="2147483774"/>
              <ac:spMk id="81" creationId="{7C6D3EC9-AEAE-4264-8FC8-E0431348D7C0}"/>
            </ac:spMkLst>
          </pc:spChg>
          <pc:spChg chg="add mod ord">
            <ac:chgData name="Dr Rebekah Pryor" userId="8d859597-0c52-4ddc-b3e3-bd9b1ef69f34" providerId="ADAL" clId="{17BB7209-28AD-431D-B2E1-596FFBBA04FC}" dt="2022-10-05T03:14:03.438" v="11691" actId="170"/>
            <ac:spMkLst>
              <pc:docMk/>
              <pc:sldMasterMk cId="3565129360" sldId="2147483660"/>
              <pc:sldLayoutMk cId="754790336" sldId="2147483774"/>
              <ac:spMk id="82" creationId="{28806056-94F5-4D80-9662-A7C6C30C00AD}"/>
            </ac:spMkLst>
          </pc:spChg>
          <pc:grpChg chg="mod">
            <ac:chgData name="Dr Rebekah Pryor" userId="8d859597-0c52-4ddc-b3e3-bd9b1ef69f34" providerId="ADAL" clId="{17BB7209-28AD-431D-B2E1-596FFBBA04FC}" dt="2022-10-05T03:14:35.319" v="11699" actId="1076"/>
            <ac:grpSpMkLst>
              <pc:docMk/>
              <pc:sldMasterMk cId="3565129360" sldId="2147483660"/>
              <pc:sldLayoutMk cId="754790336" sldId="2147483774"/>
              <ac:grpSpMk id="20" creationId="{C2238249-C323-4A39-B6AF-A6257A0145AF}"/>
            </ac:grpSpMkLst>
          </pc:grpChg>
          <pc:grpChg chg="del">
            <ac:chgData name="Dr Rebekah Pryor" userId="8d859597-0c52-4ddc-b3e3-bd9b1ef69f34" providerId="ADAL" clId="{17BB7209-28AD-431D-B2E1-596FFBBA04FC}" dt="2022-10-03T01:11:53.793" v="453" actId="478"/>
            <ac:grpSpMkLst>
              <pc:docMk/>
              <pc:sldMasterMk cId="3565129360" sldId="2147483660"/>
              <pc:sldLayoutMk cId="754790336" sldId="2147483774"/>
              <ac:grpSpMk id="27" creationId="{959635A3-9143-4EFD-AB70-4287ED75A642}"/>
            </ac:grpSpMkLst>
          </pc:grpChg>
          <pc:grpChg chg="add del mod">
            <ac:chgData name="Dr Rebekah Pryor" userId="8d859597-0c52-4ddc-b3e3-bd9b1ef69f34" providerId="ADAL" clId="{17BB7209-28AD-431D-B2E1-596FFBBA04FC}" dt="2022-10-05T03:14:25.485" v="11698" actId="1076"/>
            <ac:grpSpMkLst>
              <pc:docMk/>
              <pc:sldMasterMk cId="3565129360" sldId="2147483660"/>
              <pc:sldLayoutMk cId="754790336" sldId="2147483774"/>
              <ac:grpSpMk id="59" creationId="{03B2A114-E093-4616-8A91-F637CCFA3496}"/>
            </ac:grpSpMkLst>
          </pc:grpChg>
          <pc:grpChg chg="add">
            <ac:chgData name="Dr Rebekah Pryor" userId="8d859597-0c52-4ddc-b3e3-bd9b1ef69f34" providerId="ADAL" clId="{17BB7209-28AD-431D-B2E1-596FFBBA04FC}" dt="2022-10-03T02:42:55.038" v="925"/>
            <ac:grpSpMkLst>
              <pc:docMk/>
              <pc:sldMasterMk cId="3565129360" sldId="2147483660"/>
              <pc:sldLayoutMk cId="754790336" sldId="2147483774"/>
              <ac:grpSpMk id="71" creationId="{EA72F685-B263-4327-9E9D-70741956EFEA}"/>
            </ac:grpSpMkLst>
          </pc:grpChg>
          <pc:picChg chg="add del">
            <ac:chgData name="Dr Rebekah Pryor" userId="8d859597-0c52-4ddc-b3e3-bd9b1ef69f34" providerId="ADAL" clId="{17BB7209-28AD-431D-B2E1-596FFBBA04FC}" dt="2022-10-03T01:11:59.070" v="457" actId="478"/>
            <ac:picMkLst>
              <pc:docMk/>
              <pc:sldMasterMk cId="3565129360" sldId="2147483660"/>
              <pc:sldLayoutMk cId="754790336" sldId="2147483774"/>
              <ac:picMk id="4" creationId="{67EEF978-0E1C-4A65-915C-80686F329F1D}"/>
            </ac:picMkLst>
          </pc:picChg>
          <pc:picChg chg="add del">
            <ac:chgData name="Dr Rebekah Pryor" userId="8d859597-0c52-4ddc-b3e3-bd9b1ef69f34" providerId="ADAL" clId="{17BB7209-28AD-431D-B2E1-596FFBBA04FC}" dt="2022-10-03T01:12:52.339" v="462" actId="478"/>
            <ac:picMkLst>
              <pc:docMk/>
              <pc:sldMasterMk cId="3565129360" sldId="2147483660"/>
              <pc:sldLayoutMk cId="754790336" sldId="2147483774"/>
              <ac:picMk id="70" creationId="{7D431B35-1F3F-4782-BAEC-588B6C2C8766}"/>
            </ac:picMkLst>
          </pc:picChg>
        </pc:sldLayoutChg>
        <pc:sldLayoutChg chg="addSp delSp modSp">
          <pc:chgData name="Dr Rebekah Pryor" userId="8d859597-0c52-4ddc-b3e3-bd9b1ef69f34" providerId="ADAL" clId="{17BB7209-28AD-431D-B2E1-596FFBBA04FC}" dt="2022-10-05T04:05:56.402" v="12122" actId="170"/>
          <pc:sldLayoutMkLst>
            <pc:docMk/>
            <pc:sldMasterMk cId="3565129360" sldId="2147483660"/>
            <pc:sldLayoutMk cId="807401624" sldId="2147483775"/>
          </pc:sldLayoutMkLst>
          <pc:spChg chg="del">
            <ac:chgData name="Dr Rebekah Pryor" userId="8d859597-0c52-4ddc-b3e3-bd9b1ef69f34" providerId="ADAL" clId="{17BB7209-28AD-431D-B2E1-596FFBBA04FC}" dt="2022-10-03T01:16:52.444" v="478" actId="478"/>
            <ac:spMkLst>
              <pc:docMk/>
              <pc:sldMasterMk cId="3565129360" sldId="2147483660"/>
              <pc:sldLayoutMk cId="807401624" sldId="2147483775"/>
              <ac:spMk id="5" creationId="{1740390F-B1FA-415B-BE38-E7BB276233B9}"/>
            </ac:spMkLst>
          </pc:spChg>
          <pc:spChg chg="add del">
            <ac:chgData name="Dr Rebekah Pryor" userId="8d859597-0c52-4ddc-b3e3-bd9b1ef69f34" providerId="ADAL" clId="{17BB7209-28AD-431D-B2E1-596FFBBA04FC}" dt="2022-10-05T03:15:22.542" v="11710" actId="478"/>
            <ac:spMkLst>
              <pc:docMk/>
              <pc:sldMasterMk cId="3565129360" sldId="2147483660"/>
              <pc:sldLayoutMk cId="807401624" sldId="2147483775"/>
              <ac:spMk id="13" creationId="{CE6CF731-0294-49B3-BFA9-88C1D220D5F7}"/>
            </ac:spMkLst>
          </pc:spChg>
          <pc:spChg chg="add del mod ord">
            <ac:chgData name="Dr Rebekah Pryor" userId="8d859597-0c52-4ddc-b3e3-bd9b1ef69f34" providerId="ADAL" clId="{17BB7209-28AD-431D-B2E1-596FFBBA04FC}" dt="2022-10-05T03:15:28.400" v="11713" actId="478"/>
            <ac:spMkLst>
              <pc:docMk/>
              <pc:sldMasterMk cId="3565129360" sldId="2147483660"/>
              <pc:sldLayoutMk cId="807401624" sldId="2147483775"/>
              <ac:spMk id="14" creationId="{6546F41C-E0BC-4A3A-855B-F0D08C446E18}"/>
            </ac:spMkLst>
          </pc:spChg>
          <pc:spChg chg="add del">
            <ac:chgData name="Dr Rebekah Pryor" userId="8d859597-0c52-4ddc-b3e3-bd9b1ef69f34" providerId="ADAL" clId="{17BB7209-28AD-431D-B2E1-596FFBBA04FC}" dt="2022-10-05T03:15:21.420" v="11709" actId="478"/>
            <ac:spMkLst>
              <pc:docMk/>
              <pc:sldMasterMk cId="3565129360" sldId="2147483660"/>
              <pc:sldLayoutMk cId="807401624" sldId="2147483775"/>
              <ac:spMk id="15" creationId="{B0E90F96-9DA2-4513-95FD-7E38A3F0CBE0}"/>
            </ac:spMkLst>
          </pc:spChg>
          <pc:spChg chg="add del">
            <ac:chgData name="Dr Rebekah Pryor" userId="8d859597-0c52-4ddc-b3e3-bd9b1ef69f34" providerId="ADAL" clId="{17BB7209-28AD-431D-B2E1-596FFBBA04FC}" dt="2022-10-05T03:15:23.609" v="11711" actId="478"/>
            <ac:spMkLst>
              <pc:docMk/>
              <pc:sldMasterMk cId="3565129360" sldId="2147483660"/>
              <pc:sldLayoutMk cId="807401624" sldId="2147483775"/>
              <ac:spMk id="16" creationId="{64063D00-9DD9-4ECD-9F08-95573FFE7D62}"/>
            </ac:spMkLst>
          </pc:spChg>
          <pc:spChg chg="add del mod">
            <ac:chgData name="Dr Rebekah Pryor" userId="8d859597-0c52-4ddc-b3e3-bd9b1ef69f34" providerId="ADAL" clId="{17BB7209-28AD-431D-B2E1-596FFBBA04FC}" dt="2022-10-05T03:15:25.703" v="11712" actId="478"/>
            <ac:spMkLst>
              <pc:docMk/>
              <pc:sldMasterMk cId="3565129360" sldId="2147483660"/>
              <pc:sldLayoutMk cId="807401624" sldId="2147483775"/>
              <ac:spMk id="17" creationId="{8D4738BE-59D4-426D-84AE-BDED26A754A7}"/>
            </ac:spMkLst>
          </pc:spChg>
          <pc:spChg chg="del">
            <ac:chgData name="Dr Rebekah Pryor" userId="8d859597-0c52-4ddc-b3e3-bd9b1ef69f34" providerId="ADAL" clId="{17BB7209-28AD-431D-B2E1-596FFBBA04FC}" dt="2022-10-03T01:16:39.708" v="475" actId="478"/>
            <ac:spMkLst>
              <pc:docMk/>
              <pc:sldMasterMk cId="3565129360" sldId="2147483660"/>
              <pc:sldLayoutMk cId="807401624" sldId="2147483775"/>
              <ac:spMk id="22" creationId="{24BE1B70-8013-4A81-B892-F6693E5556FA}"/>
            </ac:spMkLst>
          </pc:spChg>
          <pc:spChg chg="del">
            <ac:chgData name="Dr Rebekah Pryor" userId="8d859597-0c52-4ddc-b3e3-bd9b1ef69f34" providerId="ADAL" clId="{17BB7209-28AD-431D-B2E1-596FFBBA04FC}" dt="2022-10-03T01:16:40.473" v="476" actId="478"/>
            <ac:spMkLst>
              <pc:docMk/>
              <pc:sldMasterMk cId="3565129360" sldId="2147483660"/>
              <pc:sldLayoutMk cId="807401624" sldId="2147483775"/>
              <ac:spMk id="23" creationId="{FE3730BE-48A9-4F71-9E53-718AF22A8DC0}"/>
            </ac:spMkLst>
          </pc:spChg>
          <pc:spChg chg="del">
            <ac:chgData name="Dr Rebekah Pryor" userId="8d859597-0c52-4ddc-b3e3-bd9b1ef69f34" providerId="ADAL" clId="{17BB7209-28AD-431D-B2E1-596FFBBA04FC}" dt="2022-10-03T01:16:39.035" v="474" actId="478"/>
            <ac:spMkLst>
              <pc:docMk/>
              <pc:sldMasterMk cId="3565129360" sldId="2147483660"/>
              <pc:sldLayoutMk cId="807401624" sldId="2147483775"/>
              <ac:spMk id="24" creationId="{8A94CC8F-C84B-4977-83F6-A9BD4B31BAD9}"/>
            </ac:spMkLst>
          </pc:spChg>
          <pc:spChg chg="del">
            <ac:chgData name="Dr Rebekah Pryor" userId="8d859597-0c52-4ddc-b3e3-bd9b1ef69f34" providerId="ADAL" clId="{17BB7209-28AD-431D-B2E1-596FFBBA04FC}" dt="2022-10-03T01:16:41.435" v="477" actId="478"/>
            <ac:spMkLst>
              <pc:docMk/>
              <pc:sldMasterMk cId="3565129360" sldId="2147483660"/>
              <pc:sldLayoutMk cId="807401624" sldId="2147483775"/>
              <ac:spMk id="26" creationId="{641CEC2A-1ABB-47DC-A6C5-B1C697A7D4C6}"/>
            </ac:spMkLst>
          </pc:spChg>
          <pc:spChg chg="del">
            <ac:chgData name="Dr Rebekah Pryor" userId="8d859597-0c52-4ddc-b3e3-bd9b1ef69f34" providerId="ADAL" clId="{17BB7209-28AD-431D-B2E1-596FFBBA04FC}" dt="2022-10-03T01:16:37.506" v="473" actId="478"/>
            <ac:spMkLst>
              <pc:docMk/>
              <pc:sldMasterMk cId="3565129360" sldId="2147483660"/>
              <pc:sldLayoutMk cId="807401624" sldId="2147483775"/>
              <ac:spMk id="28" creationId="{DE47EC12-FC70-4AF7-B564-BF9656AF62C7}"/>
            </ac:spMkLst>
          </pc:spChg>
          <pc:spChg chg="del">
            <ac:chgData name="Dr Rebekah Pryor" userId="8d859597-0c52-4ddc-b3e3-bd9b1ef69f34" providerId="ADAL" clId="{17BB7209-28AD-431D-B2E1-596FFBBA04FC}" dt="2022-10-05T03:15:29.516" v="11714" actId="478"/>
            <ac:spMkLst>
              <pc:docMk/>
              <pc:sldMasterMk cId="3565129360" sldId="2147483660"/>
              <pc:sldLayoutMk cId="807401624" sldId="2147483775"/>
              <ac:spMk id="30" creationId="{E22C391C-3A29-494D-B0C1-324C62F6A71A}"/>
            </ac:spMkLst>
          </pc:spChg>
          <pc:spChg chg="add mod ord">
            <ac:chgData name="Dr Rebekah Pryor" userId="8d859597-0c52-4ddc-b3e3-bd9b1ef69f34" providerId="ADAL" clId="{17BB7209-28AD-431D-B2E1-596FFBBA04FC}" dt="2022-10-05T03:15:52.718" v="11720" actId="171"/>
            <ac:spMkLst>
              <pc:docMk/>
              <pc:sldMasterMk cId="3565129360" sldId="2147483660"/>
              <pc:sldLayoutMk cId="807401624" sldId="2147483775"/>
              <ac:spMk id="32" creationId="{DFE0A71B-101A-478A-A3BD-E1FA7C16E4E3}"/>
            </ac:spMkLst>
          </pc:spChg>
          <pc:spChg chg="add mod">
            <ac:chgData name="Dr Rebekah Pryor" userId="8d859597-0c52-4ddc-b3e3-bd9b1ef69f34" providerId="ADAL" clId="{17BB7209-28AD-431D-B2E1-596FFBBA04FC}" dt="2022-10-05T03:15:39.920" v="11717" actId="207"/>
            <ac:spMkLst>
              <pc:docMk/>
              <pc:sldMasterMk cId="3565129360" sldId="2147483660"/>
              <pc:sldLayoutMk cId="807401624" sldId="2147483775"/>
              <ac:spMk id="33" creationId="{CA74B91D-D00F-4AE4-A961-51B91B39D856}"/>
            </ac:spMkLst>
          </pc:spChg>
          <pc:spChg chg="add mod">
            <ac:chgData name="Dr Rebekah Pryor" userId="8d859597-0c52-4ddc-b3e3-bd9b1ef69f34" providerId="ADAL" clId="{17BB7209-28AD-431D-B2E1-596FFBBA04FC}" dt="2022-10-05T03:15:36.069" v="11716" actId="207"/>
            <ac:spMkLst>
              <pc:docMk/>
              <pc:sldMasterMk cId="3565129360" sldId="2147483660"/>
              <pc:sldLayoutMk cId="807401624" sldId="2147483775"/>
              <ac:spMk id="35" creationId="{37A7832D-9A21-42BF-8C00-E27C8DB994C2}"/>
            </ac:spMkLst>
          </pc:spChg>
          <pc:spChg chg="add">
            <ac:chgData name="Dr Rebekah Pryor" userId="8d859597-0c52-4ddc-b3e3-bd9b1ef69f34" providerId="ADAL" clId="{17BB7209-28AD-431D-B2E1-596FFBBA04FC}" dt="2022-10-05T04:05:22.665" v="12110"/>
            <ac:spMkLst>
              <pc:docMk/>
              <pc:sldMasterMk cId="3565129360" sldId="2147483660"/>
              <pc:sldLayoutMk cId="807401624" sldId="2147483775"/>
              <ac:spMk id="36" creationId="{6F17DD6D-89EC-4DEE-B470-F3060D345102}"/>
            </ac:spMkLst>
          </pc:spChg>
          <pc:spChg chg="add">
            <ac:chgData name="Dr Rebekah Pryor" userId="8d859597-0c52-4ddc-b3e3-bd9b1ef69f34" providerId="ADAL" clId="{17BB7209-28AD-431D-B2E1-596FFBBA04FC}" dt="2022-10-05T04:05:22.665" v="12110"/>
            <ac:spMkLst>
              <pc:docMk/>
              <pc:sldMasterMk cId="3565129360" sldId="2147483660"/>
              <pc:sldLayoutMk cId="807401624" sldId="2147483775"/>
              <ac:spMk id="37" creationId="{CC001570-EF9D-4670-B137-0BFC2DF1B89D}"/>
            </ac:spMkLst>
          </pc:spChg>
          <pc:spChg chg="add ord">
            <ac:chgData name="Dr Rebekah Pryor" userId="8d859597-0c52-4ddc-b3e3-bd9b1ef69f34" providerId="ADAL" clId="{17BB7209-28AD-431D-B2E1-596FFBBA04FC}" dt="2022-10-05T04:05:56.402" v="12122" actId="170"/>
            <ac:spMkLst>
              <pc:docMk/>
              <pc:sldMasterMk cId="3565129360" sldId="2147483660"/>
              <pc:sldLayoutMk cId="807401624" sldId="2147483775"/>
              <ac:spMk id="38" creationId="{8EED0D57-1DA7-4824-9B90-693A5526BDC3}"/>
            </ac:spMkLst>
          </pc:spChg>
          <pc:grpChg chg="add">
            <ac:chgData name="Dr Rebekah Pryor" userId="8d859597-0c52-4ddc-b3e3-bd9b1ef69f34" providerId="ADAL" clId="{17BB7209-28AD-431D-B2E1-596FFBBA04FC}" dt="2022-10-03T02:42:58.953" v="926"/>
            <ac:grpSpMkLst>
              <pc:docMk/>
              <pc:sldMasterMk cId="3565129360" sldId="2147483660"/>
              <pc:sldLayoutMk cId="807401624" sldId="2147483775"/>
              <ac:grpSpMk id="18" creationId="{24D99508-818A-43B3-B666-955EB643A093}"/>
            </ac:grpSpMkLst>
          </pc:grpChg>
          <pc:picChg chg="mod">
            <ac:chgData name="Dr Rebekah Pryor" userId="8d859597-0c52-4ddc-b3e3-bd9b1ef69f34" providerId="ADAL" clId="{17BB7209-28AD-431D-B2E1-596FFBBA04FC}" dt="2022-10-05T03:16:00.313" v="11721" actId="1076"/>
            <ac:picMkLst>
              <pc:docMk/>
              <pc:sldMasterMk cId="3565129360" sldId="2147483660"/>
              <pc:sldLayoutMk cId="807401624" sldId="2147483775"/>
              <ac:picMk id="34" creationId="{18DD7F03-8E93-4FE0-A92C-B26FFFFBEEC7}"/>
            </ac:picMkLst>
          </pc:picChg>
        </pc:sldLayoutChg>
        <pc:sldLayoutChg chg="addSp delSp modSp">
          <pc:chgData name="Dr Rebekah Pryor" userId="8d859597-0c52-4ddc-b3e3-bd9b1ef69f34" providerId="ADAL" clId="{17BB7209-28AD-431D-B2E1-596FFBBA04FC}" dt="2022-10-10T22:40:17.895" v="39858" actId="478"/>
          <pc:sldLayoutMkLst>
            <pc:docMk/>
            <pc:sldMasterMk cId="3565129360" sldId="2147483660"/>
            <pc:sldLayoutMk cId="1425809777" sldId="2147483776"/>
          </pc:sldLayoutMkLst>
          <pc:spChg chg="add del">
            <ac:chgData name="Dr Rebekah Pryor" userId="8d859597-0c52-4ddc-b3e3-bd9b1ef69f34" providerId="ADAL" clId="{17BB7209-28AD-431D-B2E1-596FFBBA04FC}" dt="2022-10-03T00:46:07.358" v="328" actId="478"/>
            <ac:spMkLst>
              <pc:docMk/>
              <pc:sldMasterMk cId="3565129360" sldId="2147483660"/>
              <pc:sldLayoutMk cId="1425809777" sldId="2147483776"/>
              <ac:spMk id="5" creationId="{1740390F-B1FA-415B-BE38-E7BB276233B9}"/>
            </ac:spMkLst>
          </pc:spChg>
          <pc:spChg chg="del">
            <ac:chgData name="Dr Rebekah Pryor" userId="8d859597-0c52-4ddc-b3e3-bd9b1ef69f34" providerId="ADAL" clId="{17BB7209-28AD-431D-B2E1-596FFBBA04FC}" dt="2022-10-03T00:46:04.403" v="325" actId="478"/>
            <ac:spMkLst>
              <pc:docMk/>
              <pc:sldMasterMk cId="3565129360" sldId="2147483660"/>
              <pc:sldLayoutMk cId="1425809777" sldId="2147483776"/>
              <ac:spMk id="6" creationId="{DADA30A5-D605-42A4-97BF-D2021513F233}"/>
            </ac:spMkLst>
          </pc:spChg>
          <pc:spChg chg="del">
            <ac:chgData name="Dr Rebekah Pryor" userId="8d859597-0c52-4ddc-b3e3-bd9b1ef69f34" providerId="ADAL" clId="{17BB7209-28AD-431D-B2E1-596FFBBA04FC}" dt="2022-10-03T00:46:02.499" v="323" actId="478"/>
            <ac:spMkLst>
              <pc:docMk/>
              <pc:sldMasterMk cId="3565129360" sldId="2147483660"/>
              <pc:sldLayoutMk cId="1425809777" sldId="2147483776"/>
              <ac:spMk id="15" creationId="{0B10B699-C9D6-49D1-88E6-5A7505DADA7F}"/>
            </ac:spMkLst>
          </pc:spChg>
          <pc:spChg chg="del">
            <ac:chgData name="Dr Rebekah Pryor" userId="8d859597-0c52-4ddc-b3e3-bd9b1ef69f34" providerId="ADAL" clId="{17BB7209-28AD-431D-B2E1-596FFBBA04FC}" dt="2022-10-03T00:45:57.474" v="320" actId="478"/>
            <ac:spMkLst>
              <pc:docMk/>
              <pc:sldMasterMk cId="3565129360" sldId="2147483660"/>
              <pc:sldLayoutMk cId="1425809777" sldId="2147483776"/>
              <ac:spMk id="16" creationId="{363C8EEE-4B54-4D61-8617-E2C50B94A7C4}"/>
            </ac:spMkLst>
          </pc:spChg>
          <pc:spChg chg="del">
            <ac:chgData name="Dr Rebekah Pryor" userId="8d859597-0c52-4ddc-b3e3-bd9b1ef69f34" providerId="ADAL" clId="{17BB7209-28AD-431D-B2E1-596FFBBA04FC}" dt="2022-10-03T00:46:03.324" v="324" actId="478"/>
            <ac:spMkLst>
              <pc:docMk/>
              <pc:sldMasterMk cId="3565129360" sldId="2147483660"/>
              <pc:sldLayoutMk cId="1425809777" sldId="2147483776"/>
              <ac:spMk id="17" creationId="{BCEB6F0E-DF79-4B8C-8314-32867B59F1FD}"/>
            </ac:spMkLst>
          </pc:spChg>
          <pc:spChg chg="add del">
            <ac:chgData name="Dr Rebekah Pryor" userId="8d859597-0c52-4ddc-b3e3-bd9b1ef69f34" providerId="ADAL" clId="{17BB7209-28AD-431D-B2E1-596FFBBA04FC}" dt="2022-10-03T00:45:34.156" v="317"/>
            <ac:spMkLst>
              <pc:docMk/>
              <pc:sldMasterMk cId="3565129360" sldId="2147483660"/>
              <pc:sldLayoutMk cId="1425809777" sldId="2147483776"/>
              <ac:spMk id="18" creationId="{47DF0161-24FD-47B9-B9FF-1D8637893C4E}"/>
            </ac:spMkLst>
          </pc:spChg>
          <pc:spChg chg="add del">
            <ac:chgData name="Dr Rebekah Pryor" userId="8d859597-0c52-4ddc-b3e3-bd9b1ef69f34" providerId="ADAL" clId="{17BB7209-28AD-431D-B2E1-596FFBBA04FC}" dt="2022-10-03T00:45:34.156" v="317"/>
            <ac:spMkLst>
              <pc:docMk/>
              <pc:sldMasterMk cId="3565129360" sldId="2147483660"/>
              <pc:sldLayoutMk cId="1425809777" sldId="2147483776"/>
              <ac:spMk id="19" creationId="{5910D1B9-3539-419E-9759-43CA57F3C67F}"/>
            </ac:spMkLst>
          </pc:spChg>
          <pc:spChg chg="add del">
            <ac:chgData name="Dr Rebekah Pryor" userId="8d859597-0c52-4ddc-b3e3-bd9b1ef69f34" providerId="ADAL" clId="{17BB7209-28AD-431D-B2E1-596FFBBA04FC}" dt="2022-10-03T00:45:34.156" v="317"/>
            <ac:spMkLst>
              <pc:docMk/>
              <pc:sldMasterMk cId="3565129360" sldId="2147483660"/>
              <pc:sldLayoutMk cId="1425809777" sldId="2147483776"/>
              <ac:spMk id="20" creationId="{4F7217D2-F42C-4148-A610-5CA85CB0C255}"/>
            </ac:spMkLst>
          </pc:spChg>
          <pc:spChg chg="del">
            <ac:chgData name="Dr Rebekah Pryor" userId="8d859597-0c52-4ddc-b3e3-bd9b1ef69f34" providerId="ADAL" clId="{17BB7209-28AD-431D-B2E1-596FFBBA04FC}" dt="2022-10-03T00:45:37.689" v="318" actId="478"/>
            <ac:spMkLst>
              <pc:docMk/>
              <pc:sldMasterMk cId="3565129360" sldId="2147483660"/>
              <pc:sldLayoutMk cId="1425809777" sldId="2147483776"/>
              <ac:spMk id="26" creationId="{641CEC2A-1ABB-47DC-A6C5-B1C697A7D4C6}"/>
            </ac:spMkLst>
          </pc:spChg>
          <pc:spChg chg="del">
            <ac:chgData name="Dr Rebekah Pryor" userId="8d859597-0c52-4ddc-b3e3-bd9b1ef69f34" providerId="ADAL" clId="{17BB7209-28AD-431D-B2E1-596FFBBA04FC}" dt="2022-10-03T00:45:40.523" v="319" actId="478"/>
            <ac:spMkLst>
              <pc:docMk/>
              <pc:sldMasterMk cId="3565129360" sldId="2147483660"/>
              <pc:sldLayoutMk cId="1425809777" sldId="2147483776"/>
              <ac:spMk id="28" creationId="{DE47EC12-FC70-4AF7-B564-BF9656AF62C7}"/>
            </ac:spMkLst>
          </pc:spChg>
          <pc:spChg chg="del">
            <ac:chgData name="Dr Rebekah Pryor" userId="8d859597-0c52-4ddc-b3e3-bd9b1ef69f34" providerId="ADAL" clId="{17BB7209-28AD-431D-B2E1-596FFBBA04FC}" dt="2022-10-03T00:46:08.079" v="329" actId="478"/>
            <ac:spMkLst>
              <pc:docMk/>
              <pc:sldMasterMk cId="3565129360" sldId="2147483660"/>
              <pc:sldLayoutMk cId="1425809777" sldId="2147483776"/>
              <ac:spMk id="30" creationId="{E22C391C-3A29-494D-B0C1-324C62F6A71A}"/>
            </ac:spMkLst>
          </pc:spChg>
          <pc:spChg chg="del">
            <ac:chgData name="Dr Rebekah Pryor" userId="8d859597-0c52-4ddc-b3e3-bd9b1ef69f34" providerId="ADAL" clId="{17BB7209-28AD-431D-B2E1-596FFBBA04FC}" dt="2022-10-03T00:46:13.734" v="330" actId="478"/>
            <ac:spMkLst>
              <pc:docMk/>
              <pc:sldMasterMk cId="3565129360" sldId="2147483660"/>
              <pc:sldLayoutMk cId="1425809777" sldId="2147483776"/>
              <ac:spMk id="31" creationId="{F15C69C8-CBEF-4C15-8C6D-494560612E36}"/>
            </ac:spMkLst>
          </pc:spChg>
          <pc:spChg chg="add del">
            <ac:chgData name="Dr Rebekah Pryor" userId="8d859597-0c52-4ddc-b3e3-bd9b1ef69f34" providerId="ADAL" clId="{17BB7209-28AD-431D-B2E1-596FFBBA04FC}" dt="2022-10-03T00:45:34.156" v="317"/>
            <ac:spMkLst>
              <pc:docMk/>
              <pc:sldMasterMk cId="3565129360" sldId="2147483660"/>
              <pc:sldLayoutMk cId="1425809777" sldId="2147483776"/>
              <ac:spMk id="35" creationId="{D7CFA53D-5E97-411A-B38A-801EC2465B54}"/>
            </ac:spMkLst>
          </pc:spChg>
          <pc:spChg chg="add del">
            <ac:chgData name="Dr Rebekah Pryor" userId="8d859597-0c52-4ddc-b3e3-bd9b1ef69f34" providerId="ADAL" clId="{17BB7209-28AD-431D-B2E1-596FFBBA04FC}" dt="2022-10-03T00:45:34.156" v="317"/>
            <ac:spMkLst>
              <pc:docMk/>
              <pc:sldMasterMk cId="3565129360" sldId="2147483660"/>
              <pc:sldLayoutMk cId="1425809777" sldId="2147483776"/>
              <ac:spMk id="36" creationId="{7BE815C4-E263-43F6-9B93-016BB5EA25B8}"/>
            </ac:spMkLst>
          </pc:spChg>
          <pc:spChg chg="add del">
            <ac:chgData name="Dr Rebekah Pryor" userId="8d859597-0c52-4ddc-b3e3-bd9b1ef69f34" providerId="ADAL" clId="{17BB7209-28AD-431D-B2E1-596FFBBA04FC}" dt="2022-10-03T00:45:34.156" v="317"/>
            <ac:spMkLst>
              <pc:docMk/>
              <pc:sldMasterMk cId="3565129360" sldId="2147483660"/>
              <pc:sldLayoutMk cId="1425809777" sldId="2147483776"/>
              <ac:spMk id="37" creationId="{B785A301-8C19-49AB-99FD-1AB40C7D7143}"/>
            </ac:spMkLst>
          </pc:spChg>
          <pc:spChg chg="add del">
            <ac:chgData name="Dr Rebekah Pryor" userId="8d859597-0c52-4ddc-b3e3-bd9b1ef69f34" providerId="ADAL" clId="{17BB7209-28AD-431D-B2E1-596FFBBA04FC}" dt="2022-10-03T00:45:34.156" v="317"/>
            <ac:spMkLst>
              <pc:docMk/>
              <pc:sldMasterMk cId="3565129360" sldId="2147483660"/>
              <pc:sldLayoutMk cId="1425809777" sldId="2147483776"/>
              <ac:spMk id="38" creationId="{BE4D1EBA-0344-4A80-AB98-E6DAD37303AF}"/>
            </ac:spMkLst>
          </pc:spChg>
          <pc:spChg chg="add del">
            <ac:chgData name="Dr Rebekah Pryor" userId="8d859597-0c52-4ddc-b3e3-bd9b1ef69f34" providerId="ADAL" clId="{17BB7209-28AD-431D-B2E1-596FFBBA04FC}" dt="2022-10-03T00:45:34.156" v="317"/>
            <ac:spMkLst>
              <pc:docMk/>
              <pc:sldMasterMk cId="3565129360" sldId="2147483660"/>
              <pc:sldLayoutMk cId="1425809777" sldId="2147483776"/>
              <ac:spMk id="39" creationId="{8B026C81-A22E-43B5-8629-762EDDD9EA8D}"/>
            </ac:spMkLst>
          </pc:spChg>
          <pc:spChg chg="add del">
            <ac:chgData name="Dr Rebekah Pryor" userId="8d859597-0c52-4ddc-b3e3-bd9b1ef69f34" providerId="ADAL" clId="{17BB7209-28AD-431D-B2E1-596FFBBA04FC}" dt="2022-10-03T00:45:34.156" v="317"/>
            <ac:spMkLst>
              <pc:docMk/>
              <pc:sldMasterMk cId="3565129360" sldId="2147483660"/>
              <pc:sldLayoutMk cId="1425809777" sldId="2147483776"/>
              <ac:spMk id="40" creationId="{B98A87D9-7447-4CD2-88DD-048D620079CA}"/>
            </ac:spMkLst>
          </pc:spChg>
          <pc:spChg chg="add del">
            <ac:chgData name="Dr Rebekah Pryor" userId="8d859597-0c52-4ddc-b3e3-bd9b1ef69f34" providerId="ADAL" clId="{17BB7209-28AD-431D-B2E1-596FFBBA04FC}" dt="2022-10-03T00:59:04.332" v="394" actId="478"/>
            <ac:spMkLst>
              <pc:docMk/>
              <pc:sldMasterMk cId="3565129360" sldId="2147483660"/>
              <pc:sldLayoutMk cId="1425809777" sldId="2147483776"/>
              <ac:spMk id="41" creationId="{212CEB4D-8857-421F-AC90-BED51EB5E102}"/>
            </ac:spMkLst>
          </pc:spChg>
          <pc:spChg chg="add del">
            <ac:chgData name="Dr Rebekah Pryor" userId="8d859597-0c52-4ddc-b3e3-bd9b1ef69f34" providerId="ADAL" clId="{17BB7209-28AD-431D-B2E1-596FFBBA04FC}" dt="2022-10-03T00:59:06.015" v="396" actId="478"/>
            <ac:spMkLst>
              <pc:docMk/>
              <pc:sldMasterMk cId="3565129360" sldId="2147483660"/>
              <pc:sldLayoutMk cId="1425809777" sldId="2147483776"/>
              <ac:spMk id="42" creationId="{345AB220-D320-4CD2-848B-BA620988D16A}"/>
            </ac:spMkLst>
          </pc:spChg>
          <pc:spChg chg="add">
            <ac:chgData name="Dr Rebekah Pryor" userId="8d859597-0c52-4ddc-b3e3-bd9b1ef69f34" providerId="ADAL" clId="{17BB7209-28AD-431D-B2E1-596FFBBA04FC}" dt="2022-10-03T00:46:15.015" v="331"/>
            <ac:spMkLst>
              <pc:docMk/>
              <pc:sldMasterMk cId="3565129360" sldId="2147483660"/>
              <pc:sldLayoutMk cId="1425809777" sldId="2147483776"/>
              <ac:spMk id="43" creationId="{38CDC8BC-8C0B-4D85-AB62-17517527DDF3}"/>
            </ac:spMkLst>
          </pc:spChg>
          <pc:spChg chg="add">
            <ac:chgData name="Dr Rebekah Pryor" userId="8d859597-0c52-4ddc-b3e3-bd9b1ef69f34" providerId="ADAL" clId="{17BB7209-28AD-431D-B2E1-596FFBBA04FC}" dt="2022-10-03T00:46:15.015" v="331"/>
            <ac:spMkLst>
              <pc:docMk/>
              <pc:sldMasterMk cId="3565129360" sldId="2147483660"/>
              <pc:sldLayoutMk cId="1425809777" sldId="2147483776"/>
              <ac:spMk id="53" creationId="{0BF255E9-6A87-417E-8DBE-F523CE89CBB0}"/>
            </ac:spMkLst>
          </pc:spChg>
          <pc:spChg chg="add">
            <ac:chgData name="Dr Rebekah Pryor" userId="8d859597-0c52-4ddc-b3e3-bd9b1ef69f34" providerId="ADAL" clId="{17BB7209-28AD-431D-B2E1-596FFBBA04FC}" dt="2022-10-03T00:46:15.015" v="331"/>
            <ac:spMkLst>
              <pc:docMk/>
              <pc:sldMasterMk cId="3565129360" sldId="2147483660"/>
              <pc:sldLayoutMk cId="1425809777" sldId="2147483776"/>
              <ac:spMk id="54" creationId="{2FBE74BD-8ED3-4B88-B119-E689DAD20BAD}"/>
            </ac:spMkLst>
          </pc:spChg>
          <pc:spChg chg="add">
            <ac:chgData name="Dr Rebekah Pryor" userId="8d859597-0c52-4ddc-b3e3-bd9b1ef69f34" providerId="ADAL" clId="{17BB7209-28AD-431D-B2E1-596FFBBA04FC}" dt="2022-10-03T00:46:15.015" v="331"/>
            <ac:spMkLst>
              <pc:docMk/>
              <pc:sldMasterMk cId="3565129360" sldId="2147483660"/>
              <pc:sldLayoutMk cId="1425809777" sldId="2147483776"/>
              <ac:spMk id="55" creationId="{FFBF6003-FACD-4912-88B1-986DE2350EE7}"/>
            </ac:spMkLst>
          </pc:spChg>
          <pc:spChg chg="add del mod">
            <ac:chgData name="Dr Rebekah Pryor" userId="8d859597-0c52-4ddc-b3e3-bd9b1ef69f34" providerId="ADAL" clId="{17BB7209-28AD-431D-B2E1-596FFBBA04FC}" dt="2022-10-05T03:16:41.620" v="11732" actId="478"/>
            <ac:spMkLst>
              <pc:docMk/>
              <pc:sldMasterMk cId="3565129360" sldId="2147483660"/>
              <pc:sldLayoutMk cId="1425809777" sldId="2147483776"/>
              <ac:spMk id="56" creationId="{85712F01-EA1D-4025-AF16-338C85130FAD}"/>
            </ac:spMkLst>
          </pc:spChg>
          <pc:spChg chg="add del">
            <ac:chgData name="Dr Rebekah Pryor" userId="8d859597-0c52-4ddc-b3e3-bd9b1ef69f34" providerId="ADAL" clId="{17BB7209-28AD-431D-B2E1-596FFBBA04FC}" dt="2022-10-03T00:59:07.080" v="397" actId="478"/>
            <ac:spMkLst>
              <pc:docMk/>
              <pc:sldMasterMk cId="3565129360" sldId="2147483660"/>
              <pc:sldLayoutMk cId="1425809777" sldId="2147483776"/>
              <ac:spMk id="57" creationId="{5936F42F-5CBC-4F1D-8E74-9FE1C7E081EB}"/>
            </ac:spMkLst>
          </pc:spChg>
          <pc:spChg chg="add del">
            <ac:chgData name="Dr Rebekah Pryor" userId="8d859597-0c52-4ddc-b3e3-bd9b1ef69f34" providerId="ADAL" clId="{17BB7209-28AD-431D-B2E1-596FFBBA04FC}" dt="2022-10-03T00:59:05.249" v="395" actId="478"/>
            <ac:spMkLst>
              <pc:docMk/>
              <pc:sldMasterMk cId="3565129360" sldId="2147483660"/>
              <pc:sldLayoutMk cId="1425809777" sldId="2147483776"/>
              <ac:spMk id="58" creationId="{DDD039D7-86EC-4EBB-9B70-4653E7F6F77E}"/>
            </ac:spMkLst>
          </pc:spChg>
          <pc:spChg chg="add del mod ord">
            <ac:chgData name="Dr Rebekah Pryor" userId="8d859597-0c52-4ddc-b3e3-bd9b1ef69f34" providerId="ADAL" clId="{17BB7209-28AD-431D-B2E1-596FFBBA04FC}" dt="2022-10-05T03:16:58.152" v="11733" actId="478"/>
            <ac:spMkLst>
              <pc:docMk/>
              <pc:sldMasterMk cId="3565129360" sldId="2147483660"/>
              <pc:sldLayoutMk cId="1425809777" sldId="2147483776"/>
              <ac:spMk id="60" creationId="{E701862C-AF76-4F0B-8CE4-B5DA8707235E}"/>
            </ac:spMkLst>
          </pc:spChg>
          <pc:spChg chg="add del mod ord">
            <ac:chgData name="Dr Rebekah Pryor" userId="8d859597-0c52-4ddc-b3e3-bd9b1ef69f34" providerId="ADAL" clId="{17BB7209-28AD-431D-B2E1-596FFBBA04FC}" dt="2022-10-05T03:17:02.720" v="11735" actId="478"/>
            <ac:spMkLst>
              <pc:docMk/>
              <pc:sldMasterMk cId="3565129360" sldId="2147483660"/>
              <pc:sldLayoutMk cId="1425809777" sldId="2147483776"/>
              <ac:spMk id="61" creationId="{CE656647-8703-4EE5-B157-8435FE26F66E}"/>
            </ac:spMkLst>
          </pc:spChg>
          <pc:spChg chg="add del ord">
            <ac:chgData name="Dr Rebekah Pryor" userId="8d859597-0c52-4ddc-b3e3-bd9b1ef69f34" providerId="ADAL" clId="{17BB7209-28AD-431D-B2E1-596FFBBA04FC}" dt="2022-10-05T03:17:05.106" v="11736" actId="478"/>
            <ac:spMkLst>
              <pc:docMk/>
              <pc:sldMasterMk cId="3565129360" sldId="2147483660"/>
              <pc:sldLayoutMk cId="1425809777" sldId="2147483776"/>
              <ac:spMk id="62" creationId="{D1445490-9CC8-4137-AAFD-3F5E443D4529}"/>
            </ac:spMkLst>
          </pc:spChg>
          <pc:spChg chg="add del ord">
            <ac:chgData name="Dr Rebekah Pryor" userId="8d859597-0c52-4ddc-b3e3-bd9b1ef69f34" providerId="ADAL" clId="{17BB7209-28AD-431D-B2E1-596FFBBA04FC}" dt="2022-10-05T03:17:01.770" v="11734" actId="478"/>
            <ac:spMkLst>
              <pc:docMk/>
              <pc:sldMasterMk cId="3565129360" sldId="2147483660"/>
              <pc:sldLayoutMk cId="1425809777" sldId="2147483776"/>
              <ac:spMk id="63" creationId="{0E3CF21E-5373-4C8B-AE05-38A9D03E40DE}"/>
            </ac:spMkLst>
          </pc:spChg>
          <pc:spChg chg="add del">
            <ac:chgData name="Dr Rebekah Pryor" userId="8d859597-0c52-4ddc-b3e3-bd9b1ef69f34" providerId="ADAL" clId="{17BB7209-28AD-431D-B2E1-596FFBBA04FC}" dt="2022-10-03T01:00:02.052" v="405"/>
            <ac:spMkLst>
              <pc:docMk/>
              <pc:sldMasterMk cId="3565129360" sldId="2147483660"/>
              <pc:sldLayoutMk cId="1425809777" sldId="2147483776"/>
              <ac:spMk id="64" creationId="{CDE5B215-F483-4424-AC22-85B85471B872}"/>
            </ac:spMkLst>
          </pc:spChg>
          <pc:spChg chg="add del">
            <ac:chgData name="Dr Rebekah Pryor" userId="8d859597-0c52-4ddc-b3e3-bd9b1ef69f34" providerId="ADAL" clId="{17BB7209-28AD-431D-B2E1-596FFBBA04FC}" dt="2022-10-03T01:00:02.052" v="405"/>
            <ac:spMkLst>
              <pc:docMk/>
              <pc:sldMasterMk cId="3565129360" sldId="2147483660"/>
              <pc:sldLayoutMk cId="1425809777" sldId="2147483776"/>
              <ac:spMk id="65" creationId="{3B5DF38A-6420-43ED-962F-2C6AD21595E6}"/>
            </ac:spMkLst>
          </pc:spChg>
          <pc:spChg chg="add del">
            <ac:chgData name="Dr Rebekah Pryor" userId="8d859597-0c52-4ddc-b3e3-bd9b1ef69f34" providerId="ADAL" clId="{17BB7209-28AD-431D-B2E1-596FFBBA04FC}" dt="2022-10-03T01:00:02.052" v="405"/>
            <ac:spMkLst>
              <pc:docMk/>
              <pc:sldMasterMk cId="3565129360" sldId="2147483660"/>
              <pc:sldLayoutMk cId="1425809777" sldId="2147483776"/>
              <ac:spMk id="66" creationId="{0E54B7FE-0128-4551-B698-4FE2D625BEF0}"/>
            </ac:spMkLst>
          </pc:spChg>
          <pc:spChg chg="add del">
            <ac:chgData name="Dr Rebekah Pryor" userId="8d859597-0c52-4ddc-b3e3-bd9b1ef69f34" providerId="ADAL" clId="{17BB7209-28AD-431D-B2E1-596FFBBA04FC}" dt="2022-10-03T01:00:02.052" v="405"/>
            <ac:spMkLst>
              <pc:docMk/>
              <pc:sldMasterMk cId="3565129360" sldId="2147483660"/>
              <pc:sldLayoutMk cId="1425809777" sldId="2147483776"/>
              <ac:spMk id="67" creationId="{BB867C06-E0C9-47BB-948B-8034245AAD82}"/>
            </ac:spMkLst>
          </pc:spChg>
          <pc:spChg chg="add mod ord">
            <ac:chgData name="Dr Rebekah Pryor" userId="8d859597-0c52-4ddc-b3e3-bd9b1ef69f34" providerId="ADAL" clId="{17BB7209-28AD-431D-B2E1-596FFBBA04FC}" dt="2022-10-05T03:31:59.868" v="11767" actId="171"/>
            <ac:spMkLst>
              <pc:docMk/>
              <pc:sldMasterMk cId="3565129360" sldId="2147483660"/>
              <pc:sldLayoutMk cId="1425809777" sldId="2147483776"/>
              <ac:spMk id="75" creationId="{167E51CC-890B-4E16-AFCC-928443945F86}"/>
            </ac:spMkLst>
          </pc:spChg>
          <pc:spChg chg="add mod">
            <ac:chgData name="Dr Rebekah Pryor" userId="8d859597-0c52-4ddc-b3e3-bd9b1ef69f34" providerId="ADAL" clId="{17BB7209-28AD-431D-B2E1-596FFBBA04FC}" dt="2022-10-05T03:17:12.932" v="11738" actId="207"/>
            <ac:spMkLst>
              <pc:docMk/>
              <pc:sldMasterMk cId="3565129360" sldId="2147483660"/>
              <pc:sldLayoutMk cId="1425809777" sldId="2147483776"/>
              <ac:spMk id="76" creationId="{E4F5713F-0151-43A5-94A9-17DAFBE67EE1}"/>
            </ac:spMkLst>
          </pc:spChg>
          <pc:spChg chg="add">
            <ac:chgData name="Dr Rebekah Pryor" userId="8d859597-0c52-4ddc-b3e3-bd9b1ef69f34" providerId="ADAL" clId="{17BB7209-28AD-431D-B2E1-596FFBBA04FC}" dt="2022-10-05T03:17:06.437" v="11737"/>
            <ac:spMkLst>
              <pc:docMk/>
              <pc:sldMasterMk cId="3565129360" sldId="2147483660"/>
              <pc:sldLayoutMk cId="1425809777" sldId="2147483776"/>
              <ac:spMk id="77" creationId="{D47BCC74-0C3C-4E82-A758-07FFA9F65504}"/>
            </ac:spMkLst>
          </pc:spChg>
          <pc:spChg chg="add mod ord">
            <ac:chgData name="Dr Rebekah Pryor" userId="8d859597-0c52-4ddc-b3e3-bd9b1ef69f34" providerId="ADAL" clId="{17BB7209-28AD-431D-B2E1-596FFBBA04FC}" dt="2022-10-05T03:31:59.868" v="11767" actId="171"/>
            <ac:spMkLst>
              <pc:docMk/>
              <pc:sldMasterMk cId="3565129360" sldId="2147483660"/>
              <pc:sldLayoutMk cId="1425809777" sldId="2147483776"/>
              <ac:spMk id="78" creationId="{868CC88B-6BA7-420A-A453-F5AE751D29F0}"/>
            </ac:spMkLst>
          </pc:spChg>
          <pc:spChg chg="add mod">
            <ac:chgData name="Dr Rebekah Pryor" userId="8d859597-0c52-4ddc-b3e3-bd9b1ef69f34" providerId="ADAL" clId="{17BB7209-28AD-431D-B2E1-596FFBBA04FC}" dt="2022-10-05T03:17:29.880" v="11740" actId="207"/>
            <ac:spMkLst>
              <pc:docMk/>
              <pc:sldMasterMk cId="3565129360" sldId="2147483660"/>
              <pc:sldLayoutMk cId="1425809777" sldId="2147483776"/>
              <ac:spMk id="79" creationId="{6A09A939-0C0E-4228-B4D4-14A7D8E054ED}"/>
            </ac:spMkLst>
          </pc:spChg>
          <pc:grpChg chg="add del">
            <ac:chgData name="Dr Rebekah Pryor" userId="8d859597-0c52-4ddc-b3e3-bd9b1ef69f34" providerId="ADAL" clId="{17BB7209-28AD-431D-B2E1-596FFBBA04FC}" dt="2022-10-03T00:45:34.156" v="317"/>
            <ac:grpSpMkLst>
              <pc:docMk/>
              <pc:sldMasterMk cId="3565129360" sldId="2147483660"/>
              <pc:sldLayoutMk cId="1425809777" sldId="2147483776"/>
              <ac:grpSpMk id="22" creationId="{C52C3C1A-7E4A-457C-A26E-9EE470A114D5}"/>
            </ac:grpSpMkLst>
          </pc:grpChg>
          <pc:grpChg chg="add del">
            <ac:chgData name="Dr Rebekah Pryor" userId="8d859597-0c52-4ddc-b3e3-bd9b1ef69f34" providerId="ADAL" clId="{17BB7209-28AD-431D-B2E1-596FFBBA04FC}" dt="2022-10-03T00:55:14.154" v="388" actId="478"/>
            <ac:grpSpMkLst>
              <pc:docMk/>
              <pc:sldMasterMk cId="3565129360" sldId="2147483660"/>
              <pc:sldLayoutMk cId="1425809777" sldId="2147483776"/>
              <ac:grpSpMk id="45" creationId="{476141F6-6F84-4AA7-8AFB-25CB539BDCD2}"/>
            </ac:grpSpMkLst>
          </pc:grpChg>
          <pc:grpChg chg="add">
            <ac:chgData name="Dr Rebekah Pryor" userId="8d859597-0c52-4ddc-b3e3-bd9b1ef69f34" providerId="ADAL" clId="{17BB7209-28AD-431D-B2E1-596FFBBA04FC}" dt="2022-10-03T02:42:47.464" v="923"/>
            <ac:grpSpMkLst>
              <pc:docMk/>
              <pc:sldMasterMk cId="3565129360" sldId="2147483660"/>
              <pc:sldLayoutMk cId="1425809777" sldId="2147483776"/>
              <ac:grpSpMk id="68" creationId="{20F7C123-12E3-499D-B23D-72E47D4F975E}"/>
            </ac:grpSpMkLst>
          </pc:grpChg>
          <pc:picChg chg="add del">
            <ac:chgData name="Dr Rebekah Pryor" userId="8d859597-0c52-4ddc-b3e3-bd9b1ef69f34" providerId="ADAL" clId="{17BB7209-28AD-431D-B2E1-596FFBBA04FC}" dt="2022-10-03T00:46:06.443" v="327" actId="478"/>
            <ac:picMkLst>
              <pc:docMk/>
              <pc:sldMasterMk cId="3565129360" sldId="2147483660"/>
              <pc:sldLayoutMk cId="1425809777" sldId="2147483776"/>
              <ac:picMk id="4" creationId="{67EEF978-0E1C-4A65-915C-80686F329F1D}"/>
            </ac:picMkLst>
          </pc:picChg>
          <pc:picChg chg="add del">
            <ac:chgData name="Dr Rebekah Pryor" userId="8d859597-0c52-4ddc-b3e3-bd9b1ef69f34" providerId="ADAL" clId="{17BB7209-28AD-431D-B2E1-596FFBBA04FC}" dt="2022-10-03T00:45:34.156" v="317"/>
            <ac:picMkLst>
              <pc:docMk/>
              <pc:sldMasterMk cId="3565129360" sldId="2147483660"/>
              <pc:sldLayoutMk cId="1425809777" sldId="2147483776"/>
              <ac:picMk id="21" creationId="{DDDB33BF-6140-4D5D-BE8E-1D0257043872}"/>
            </ac:picMkLst>
          </pc:picChg>
          <pc:picChg chg="del">
            <ac:chgData name="Dr Rebekah Pryor" userId="8d859597-0c52-4ddc-b3e3-bd9b1ef69f34" providerId="ADAL" clId="{17BB7209-28AD-431D-B2E1-596FFBBA04FC}" dt="2022-10-03T00:46:05.183" v="326" actId="478"/>
            <ac:picMkLst>
              <pc:docMk/>
              <pc:sldMasterMk cId="3565129360" sldId="2147483660"/>
              <pc:sldLayoutMk cId="1425809777" sldId="2147483776"/>
              <ac:picMk id="27" creationId="{67BBE90A-210E-47E7-98C1-EA97CF19C4AD}"/>
            </ac:picMkLst>
          </pc:picChg>
          <pc:picChg chg="add del">
            <ac:chgData name="Dr Rebekah Pryor" userId="8d859597-0c52-4ddc-b3e3-bd9b1ef69f34" providerId="ADAL" clId="{17BB7209-28AD-431D-B2E1-596FFBBA04FC}" dt="2022-10-03T00:55:08.950" v="386" actId="478"/>
            <ac:picMkLst>
              <pc:docMk/>
              <pc:sldMasterMk cId="3565129360" sldId="2147483660"/>
              <pc:sldLayoutMk cId="1425809777" sldId="2147483776"/>
              <ac:picMk id="44" creationId="{F7138FCD-B56B-40C9-809C-3B86138579D7}"/>
            </ac:picMkLst>
          </pc:picChg>
          <pc:picChg chg="add ord">
            <ac:chgData name="Dr Rebekah Pryor" userId="8d859597-0c52-4ddc-b3e3-bd9b1ef69f34" providerId="ADAL" clId="{17BB7209-28AD-431D-B2E1-596FFBBA04FC}" dt="2022-10-03T00:46:28.817" v="333" actId="167"/>
            <ac:picMkLst>
              <pc:docMk/>
              <pc:sldMasterMk cId="3565129360" sldId="2147483660"/>
              <pc:sldLayoutMk cId="1425809777" sldId="2147483776"/>
              <ac:picMk id="59" creationId="{83B301E2-6ED3-4BC9-9A05-21DC0810A63F}"/>
            </ac:picMkLst>
          </pc:picChg>
          <pc:picChg chg="add del mod">
            <ac:chgData name="Dr Rebekah Pryor" userId="8d859597-0c52-4ddc-b3e3-bd9b1ef69f34" providerId="ADAL" clId="{17BB7209-28AD-431D-B2E1-596FFBBA04FC}" dt="2022-10-10T22:40:17.895" v="39858" actId="478"/>
            <ac:picMkLst>
              <pc:docMk/>
              <pc:sldMasterMk cId="3565129360" sldId="2147483660"/>
              <pc:sldLayoutMk cId="1425809777" sldId="2147483776"/>
              <ac:picMk id="1026" creationId="{570E2243-FA06-4B85-B3A6-7001696CEF04}"/>
            </ac:picMkLst>
          </pc:picChg>
          <pc:picChg chg="add mod">
            <ac:chgData name="Dr Rebekah Pryor" userId="8d859597-0c52-4ddc-b3e3-bd9b1ef69f34" providerId="ADAL" clId="{17BB7209-28AD-431D-B2E1-596FFBBA04FC}" dt="2022-10-05T03:32:20.901" v="11777" actId="1036"/>
            <ac:picMkLst>
              <pc:docMk/>
              <pc:sldMasterMk cId="3565129360" sldId="2147483660"/>
              <pc:sldLayoutMk cId="1425809777" sldId="2147483776"/>
              <ac:picMk id="1027" creationId="{E914DDCD-4D61-4B47-A98B-1DAC805320CE}"/>
            </ac:picMkLst>
          </pc:picChg>
        </pc:sldLayoutChg>
        <pc:sldLayoutChg chg="modSp">
          <pc:chgData name="Dr Rebekah Pryor" userId="8d859597-0c52-4ddc-b3e3-bd9b1ef69f34" providerId="ADAL" clId="{17BB7209-28AD-431D-B2E1-596FFBBA04FC}" dt="2022-10-05T02:10:00.534" v="11406" actId="1076"/>
          <pc:sldLayoutMkLst>
            <pc:docMk/>
            <pc:sldMasterMk cId="3565129360" sldId="2147483660"/>
            <pc:sldLayoutMk cId="4119150892" sldId="2147483782"/>
          </pc:sldLayoutMkLst>
          <pc:spChg chg="mod">
            <ac:chgData name="Dr Rebekah Pryor" userId="8d859597-0c52-4ddc-b3e3-bd9b1ef69f34" providerId="ADAL" clId="{17BB7209-28AD-431D-B2E1-596FFBBA04FC}" dt="2022-10-05T02:07:28.101" v="11399" actId="14100"/>
            <ac:spMkLst>
              <pc:docMk/>
              <pc:sldMasterMk cId="3565129360" sldId="2147483660"/>
              <pc:sldLayoutMk cId="4119150892" sldId="2147483782"/>
              <ac:spMk id="5" creationId="{1740390F-B1FA-415B-BE38-E7BB276233B9}"/>
            </ac:spMkLst>
          </pc:spChg>
          <pc:spChg chg="mod">
            <ac:chgData name="Dr Rebekah Pryor" userId="8d859597-0c52-4ddc-b3e3-bd9b1ef69f34" providerId="ADAL" clId="{17BB7209-28AD-431D-B2E1-596FFBBA04FC}" dt="2022-10-05T02:09:55.699" v="11405" actId="14100"/>
            <ac:spMkLst>
              <pc:docMk/>
              <pc:sldMasterMk cId="3565129360" sldId="2147483660"/>
              <pc:sldLayoutMk cId="4119150892" sldId="2147483782"/>
              <ac:spMk id="30" creationId="{E22C391C-3A29-494D-B0C1-324C62F6A71A}"/>
            </ac:spMkLst>
          </pc:spChg>
          <pc:grpChg chg="mod">
            <ac:chgData name="Dr Rebekah Pryor" userId="8d859597-0c52-4ddc-b3e3-bd9b1ef69f34" providerId="ADAL" clId="{17BB7209-28AD-431D-B2E1-596FFBBA04FC}" dt="2022-10-05T02:10:00.534" v="11406" actId="1076"/>
            <ac:grpSpMkLst>
              <pc:docMk/>
              <pc:sldMasterMk cId="3565129360" sldId="2147483660"/>
              <pc:sldLayoutMk cId="4119150892" sldId="2147483782"/>
              <ac:grpSpMk id="31" creationId="{42F010FA-95EE-48BE-99B5-1DA5E5CCBF0E}"/>
            </ac:grpSpMkLst>
          </pc:grpChg>
        </pc:sldLayoutChg>
        <pc:sldLayoutChg chg="delSp modSp">
          <pc:chgData name="Dr Rebekah Pryor" userId="8d859597-0c52-4ddc-b3e3-bd9b1ef69f34" providerId="ADAL" clId="{17BB7209-28AD-431D-B2E1-596FFBBA04FC}" dt="2022-10-24T03:54:32.843" v="41934" actId="207"/>
          <pc:sldLayoutMkLst>
            <pc:docMk/>
            <pc:sldMasterMk cId="3565129360" sldId="2147483660"/>
            <pc:sldLayoutMk cId="3737900815" sldId="2147483863"/>
          </pc:sldLayoutMkLst>
          <pc:spChg chg="mod">
            <ac:chgData name="Dr Rebekah Pryor" userId="8d859597-0c52-4ddc-b3e3-bd9b1ef69f34" providerId="ADAL" clId="{17BB7209-28AD-431D-B2E1-596FFBBA04FC}" dt="2022-10-04T23:29:35.574" v="10993" actId="14100"/>
            <ac:spMkLst>
              <pc:docMk/>
              <pc:sldMasterMk cId="3565129360" sldId="2147483660"/>
              <pc:sldLayoutMk cId="3737900815" sldId="2147483863"/>
              <ac:spMk id="5" creationId="{1740390F-B1FA-415B-BE38-E7BB276233B9}"/>
            </ac:spMkLst>
          </pc:spChg>
          <pc:spChg chg="del mod">
            <ac:chgData name="Dr Rebekah Pryor" userId="8d859597-0c52-4ddc-b3e3-bd9b1ef69f34" providerId="ADAL" clId="{17BB7209-28AD-431D-B2E1-596FFBBA04FC}" dt="2022-10-03T02:45:12.408" v="936" actId="478"/>
            <ac:spMkLst>
              <pc:docMk/>
              <pc:sldMasterMk cId="3565129360" sldId="2147483660"/>
              <pc:sldLayoutMk cId="3737900815" sldId="2147483863"/>
              <ac:spMk id="6" creationId="{DADA30A5-D605-42A4-97BF-D2021513F233}"/>
            </ac:spMkLst>
          </pc:spChg>
          <pc:spChg chg="del">
            <ac:chgData name="Dr Rebekah Pryor" userId="8d859597-0c52-4ddc-b3e3-bd9b1ef69f34" providerId="ADAL" clId="{17BB7209-28AD-431D-B2E1-596FFBBA04FC}" dt="2022-10-05T02:57:55.528" v="11643" actId="478"/>
            <ac:spMkLst>
              <pc:docMk/>
              <pc:sldMasterMk cId="3565129360" sldId="2147483660"/>
              <pc:sldLayoutMk cId="3737900815" sldId="2147483863"/>
              <ac:spMk id="22" creationId="{24BE1B70-8013-4A81-B892-F6693E5556FA}"/>
            </ac:spMkLst>
          </pc:spChg>
          <pc:spChg chg="del">
            <ac:chgData name="Dr Rebekah Pryor" userId="8d859597-0c52-4ddc-b3e3-bd9b1ef69f34" providerId="ADAL" clId="{17BB7209-28AD-431D-B2E1-596FFBBA04FC}" dt="2022-10-05T02:57:56.518" v="11644" actId="478"/>
            <ac:spMkLst>
              <pc:docMk/>
              <pc:sldMasterMk cId="3565129360" sldId="2147483660"/>
              <pc:sldLayoutMk cId="3737900815" sldId="2147483863"/>
              <ac:spMk id="23" creationId="{FE3730BE-48A9-4F71-9E53-718AF22A8DC0}"/>
            </ac:spMkLst>
          </pc:spChg>
          <pc:spChg chg="del">
            <ac:chgData name="Dr Rebekah Pryor" userId="8d859597-0c52-4ddc-b3e3-bd9b1ef69f34" providerId="ADAL" clId="{17BB7209-28AD-431D-B2E1-596FFBBA04FC}" dt="2022-10-05T02:57:54.200" v="11642" actId="478"/>
            <ac:spMkLst>
              <pc:docMk/>
              <pc:sldMasterMk cId="3565129360" sldId="2147483660"/>
              <pc:sldLayoutMk cId="3737900815" sldId="2147483863"/>
              <ac:spMk id="24" creationId="{8A94CC8F-C84B-4977-83F6-A9BD4B31BAD9}"/>
            </ac:spMkLst>
          </pc:spChg>
          <pc:spChg chg="mod ord">
            <ac:chgData name="Dr Rebekah Pryor" userId="8d859597-0c52-4ddc-b3e3-bd9b1ef69f34" providerId="ADAL" clId="{17BB7209-28AD-431D-B2E1-596FFBBA04FC}" dt="2022-10-05T04:42:59.084" v="12518" actId="170"/>
            <ac:spMkLst>
              <pc:docMk/>
              <pc:sldMasterMk cId="3565129360" sldId="2147483660"/>
              <pc:sldLayoutMk cId="3737900815" sldId="2147483863"/>
              <ac:spMk id="26" creationId="{641CEC2A-1ABB-47DC-A6C5-B1C697A7D4C6}"/>
            </ac:spMkLst>
          </pc:spChg>
          <pc:spChg chg="del">
            <ac:chgData name="Dr Rebekah Pryor" userId="8d859597-0c52-4ddc-b3e3-bd9b1ef69f34" providerId="ADAL" clId="{17BB7209-28AD-431D-B2E1-596FFBBA04FC}" dt="2022-10-05T02:57:51.590" v="11641" actId="478"/>
            <ac:spMkLst>
              <pc:docMk/>
              <pc:sldMasterMk cId="3565129360" sldId="2147483660"/>
              <pc:sldLayoutMk cId="3737900815" sldId="2147483863"/>
              <ac:spMk id="28" creationId="{DE47EC12-FC70-4AF7-B564-BF9656AF62C7}"/>
            </ac:spMkLst>
          </pc:spChg>
          <pc:spChg chg="mod">
            <ac:chgData name="Dr Rebekah Pryor" userId="8d859597-0c52-4ddc-b3e3-bd9b1ef69f34" providerId="ADAL" clId="{17BB7209-28AD-431D-B2E1-596FFBBA04FC}" dt="2022-10-04T23:30:01.921" v="10997" actId="14100"/>
            <ac:spMkLst>
              <pc:docMk/>
              <pc:sldMasterMk cId="3565129360" sldId="2147483660"/>
              <pc:sldLayoutMk cId="3737900815" sldId="2147483863"/>
              <ac:spMk id="30" creationId="{E22C391C-3A29-494D-B0C1-324C62F6A71A}"/>
            </ac:spMkLst>
          </pc:spChg>
          <pc:grpChg chg="mod">
            <ac:chgData name="Dr Rebekah Pryor" userId="8d859597-0c52-4ddc-b3e3-bd9b1ef69f34" providerId="ADAL" clId="{17BB7209-28AD-431D-B2E1-596FFBBA04FC}" dt="2022-10-24T03:54:32.843" v="41934" actId="207"/>
            <ac:grpSpMkLst>
              <pc:docMk/>
              <pc:sldMasterMk cId="3565129360" sldId="2147483660"/>
              <pc:sldLayoutMk cId="3737900815" sldId="2147483863"/>
              <ac:grpSpMk id="25" creationId="{64CB8C08-1D97-480B-8C05-311B43833DDB}"/>
            </ac:grpSpMkLst>
          </pc:grpChg>
          <pc:picChg chg="mod">
            <ac:chgData name="Dr Rebekah Pryor" userId="8d859597-0c52-4ddc-b3e3-bd9b1ef69f34" providerId="ADAL" clId="{17BB7209-28AD-431D-B2E1-596FFBBA04FC}" dt="2022-10-03T02:43:47.127" v="933" actId="1076"/>
            <ac:picMkLst>
              <pc:docMk/>
              <pc:sldMasterMk cId="3565129360" sldId="2147483660"/>
              <pc:sldLayoutMk cId="3737900815" sldId="2147483863"/>
              <ac:picMk id="4" creationId="{67EEF978-0E1C-4A65-915C-80686F329F1D}"/>
            </ac:picMkLst>
          </pc:picChg>
        </pc:sldLayoutChg>
        <pc:sldLayoutChg chg="addSp delSp modSp">
          <pc:chgData name="Dr Rebekah Pryor" userId="8d859597-0c52-4ddc-b3e3-bd9b1ef69f34" providerId="ADAL" clId="{17BB7209-28AD-431D-B2E1-596FFBBA04FC}" dt="2022-10-24T03:41:25.542" v="41853" actId="1076"/>
          <pc:sldLayoutMkLst>
            <pc:docMk/>
            <pc:sldMasterMk cId="3565129360" sldId="2147483660"/>
            <pc:sldLayoutMk cId="1963210926" sldId="2147483865"/>
          </pc:sldLayoutMkLst>
          <pc:spChg chg="mod">
            <ac:chgData name="Dr Rebekah Pryor" userId="8d859597-0c52-4ddc-b3e3-bd9b1ef69f34" providerId="ADAL" clId="{17BB7209-28AD-431D-B2E1-596FFBBA04FC}" dt="2022-10-03T02:15:18.284" v="537" actId="14100"/>
            <ac:spMkLst>
              <pc:docMk/>
              <pc:sldMasterMk cId="3565129360" sldId="2147483660"/>
              <pc:sldLayoutMk cId="1963210926" sldId="2147483865"/>
              <ac:spMk id="3" creationId="{97F29C95-7D99-4634-A419-6117B65EC678}"/>
            </ac:spMkLst>
          </pc:spChg>
          <pc:spChg chg="mod">
            <ac:chgData name="Dr Rebekah Pryor" userId="8d859597-0c52-4ddc-b3e3-bd9b1ef69f34" providerId="ADAL" clId="{17BB7209-28AD-431D-B2E1-596FFBBA04FC}" dt="2022-10-03T02:14:44.953" v="533" actId="14100"/>
            <ac:spMkLst>
              <pc:docMk/>
              <pc:sldMasterMk cId="3565129360" sldId="2147483660"/>
              <pc:sldLayoutMk cId="1963210926" sldId="2147483865"/>
              <ac:spMk id="7" creationId="{9B38B2DF-B2FC-E845-8D16-48DBD5431E6C}"/>
            </ac:spMkLst>
          </pc:spChg>
          <pc:spChg chg="del">
            <ac:chgData name="Dr Rebekah Pryor" userId="8d859597-0c52-4ddc-b3e3-bd9b1ef69f34" providerId="ADAL" clId="{17BB7209-28AD-431D-B2E1-596FFBBA04FC}" dt="2022-10-03T02:14:37.845" v="531" actId="478"/>
            <ac:spMkLst>
              <pc:docMk/>
              <pc:sldMasterMk cId="3565129360" sldId="2147483660"/>
              <pc:sldLayoutMk cId="1963210926" sldId="2147483865"/>
              <ac:spMk id="12" creationId="{2AD300E4-D2DB-4C5F-9D97-D179E11B92B0}"/>
            </ac:spMkLst>
          </pc:spChg>
          <pc:spChg chg="mod">
            <ac:chgData name="Dr Rebekah Pryor" userId="8d859597-0c52-4ddc-b3e3-bd9b1ef69f34" providerId="ADAL" clId="{17BB7209-28AD-431D-B2E1-596FFBBA04FC}" dt="2022-10-03T02:15:34.145" v="540" actId="1076"/>
            <ac:spMkLst>
              <pc:docMk/>
              <pc:sldMasterMk cId="3565129360" sldId="2147483660"/>
              <pc:sldLayoutMk cId="1963210926" sldId="2147483865"/>
              <ac:spMk id="19" creationId="{859E2D33-626C-498C-96B0-A7B187112EA8}"/>
            </ac:spMkLst>
          </pc:spChg>
          <pc:spChg chg="add del">
            <ac:chgData name="Dr Rebekah Pryor" userId="8d859597-0c52-4ddc-b3e3-bd9b1ef69f34" providerId="ADAL" clId="{17BB7209-28AD-431D-B2E1-596FFBBA04FC}" dt="2022-10-03T02:15:07.200" v="535" actId="478"/>
            <ac:spMkLst>
              <pc:docMk/>
              <pc:sldMasterMk cId="3565129360" sldId="2147483660"/>
              <pc:sldLayoutMk cId="1963210926" sldId="2147483865"/>
              <ac:spMk id="21" creationId="{64321814-3108-4884-BE54-8448D8B53F0D}"/>
            </ac:spMkLst>
          </pc:spChg>
          <pc:grpChg chg="add del">
            <ac:chgData name="Dr Rebekah Pryor" userId="8d859597-0c52-4ddc-b3e3-bd9b1ef69f34" providerId="ADAL" clId="{17BB7209-28AD-431D-B2E1-596FFBBA04FC}" dt="2022-10-05T04:38:35.123" v="12503" actId="478"/>
            <ac:grpSpMkLst>
              <pc:docMk/>
              <pc:sldMasterMk cId="3565129360" sldId="2147483660"/>
              <pc:sldLayoutMk cId="1963210926" sldId="2147483865"/>
              <ac:grpSpMk id="17" creationId="{F558FC46-58C6-4FC9-972F-6662E9CD1229}"/>
            </ac:grpSpMkLst>
          </pc:grpChg>
          <pc:grpChg chg="add mod">
            <ac:chgData name="Dr Rebekah Pryor" userId="8d859597-0c52-4ddc-b3e3-bd9b1ef69f34" providerId="ADAL" clId="{17BB7209-28AD-431D-B2E1-596FFBBA04FC}" dt="2022-10-24T03:41:25.542" v="41853" actId="1076"/>
            <ac:grpSpMkLst>
              <pc:docMk/>
              <pc:sldMasterMk cId="3565129360" sldId="2147483660"/>
              <pc:sldLayoutMk cId="1963210926" sldId="2147483865"/>
              <ac:grpSpMk id="22" creationId="{F0C67C57-12DF-4508-AFD9-F132D1287E45}"/>
            </ac:grpSpMkLst>
          </pc:grpChg>
        </pc:sldLayoutChg>
        <pc:sldLayoutChg chg="addSp delSp modSp">
          <pc:chgData name="Dr Rebekah Pryor" userId="8d859597-0c52-4ddc-b3e3-bd9b1ef69f34" providerId="ADAL" clId="{17BB7209-28AD-431D-B2E1-596FFBBA04FC}" dt="2022-10-24T03:43:09.499" v="41857"/>
          <pc:sldLayoutMkLst>
            <pc:docMk/>
            <pc:sldMasterMk cId="3565129360" sldId="2147483660"/>
            <pc:sldLayoutMk cId="2221936929" sldId="2147483866"/>
          </pc:sldLayoutMkLst>
          <pc:spChg chg="add mod ord">
            <ac:chgData name="Dr Rebekah Pryor" userId="8d859597-0c52-4ddc-b3e3-bd9b1ef69f34" providerId="ADAL" clId="{17BB7209-28AD-431D-B2E1-596FFBBA04FC}" dt="2022-10-03T02:14:31.425" v="530" actId="164"/>
            <ac:spMkLst>
              <pc:docMk/>
              <pc:sldMasterMk cId="3565129360" sldId="2147483660"/>
              <pc:sldLayoutMk cId="2221936929" sldId="2147483866"/>
              <ac:spMk id="2" creationId="{AB280331-66E2-44C5-B322-70A45810DDDE}"/>
            </ac:spMkLst>
          </pc:spChg>
          <pc:spChg chg="mod">
            <ac:chgData name="Dr Rebekah Pryor" userId="8d859597-0c52-4ddc-b3e3-bd9b1ef69f34" providerId="ADAL" clId="{17BB7209-28AD-431D-B2E1-596FFBBA04FC}" dt="2022-10-03T02:16:03.763" v="543" actId="1076"/>
            <ac:spMkLst>
              <pc:docMk/>
              <pc:sldMasterMk cId="3565129360" sldId="2147483660"/>
              <pc:sldLayoutMk cId="2221936929" sldId="2147483866"/>
              <ac:spMk id="12" creationId="{2AD300E4-D2DB-4C5F-9D97-D179E11B92B0}"/>
            </ac:spMkLst>
          </pc:spChg>
          <pc:spChg chg="add del">
            <ac:chgData name="Dr Rebekah Pryor" userId="8d859597-0c52-4ddc-b3e3-bd9b1ef69f34" providerId="ADAL" clId="{17BB7209-28AD-431D-B2E1-596FFBBA04FC}" dt="2022-10-24T03:43:08.776" v="41856" actId="478"/>
            <ac:spMkLst>
              <pc:docMk/>
              <pc:sldMasterMk cId="3565129360" sldId="2147483660"/>
              <pc:sldLayoutMk cId="2221936929" sldId="2147483866"/>
              <ac:spMk id="17" creationId="{EE0BFA55-16B0-42D2-9322-D7CAFAB34A5F}"/>
            </ac:spMkLst>
          </pc:spChg>
          <pc:grpChg chg="add del mod">
            <ac:chgData name="Dr Rebekah Pryor" userId="8d859597-0c52-4ddc-b3e3-bd9b1ef69f34" providerId="ADAL" clId="{17BB7209-28AD-431D-B2E1-596FFBBA04FC}" dt="2022-10-05T04:38:42.593" v="12505" actId="478"/>
            <ac:grpSpMkLst>
              <pc:docMk/>
              <pc:sldMasterMk cId="3565129360" sldId="2147483660"/>
              <pc:sldLayoutMk cId="2221936929" sldId="2147483866"/>
              <ac:grpSpMk id="3" creationId="{6CA3202D-3FA6-4286-A478-73625B850FF3}"/>
            </ac:grpSpMkLst>
          </pc:grpChg>
          <pc:grpChg chg="add del mod">
            <ac:chgData name="Dr Rebekah Pryor" userId="8d859597-0c52-4ddc-b3e3-bd9b1ef69f34" providerId="ADAL" clId="{17BB7209-28AD-431D-B2E1-596FFBBA04FC}" dt="2022-10-24T03:42:46.528" v="41854" actId="478"/>
            <ac:grpSpMkLst>
              <pc:docMk/>
              <pc:sldMasterMk cId="3565129360" sldId="2147483660"/>
              <pc:sldLayoutMk cId="2221936929" sldId="2147483866"/>
              <ac:grpSpMk id="18" creationId="{9A5F199B-4ADA-4A26-9FAA-EFE22452D1B5}"/>
            </ac:grpSpMkLst>
          </pc:grpChg>
          <pc:grpChg chg="add">
            <ac:chgData name="Dr Rebekah Pryor" userId="8d859597-0c52-4ddc-b3e3-bd9b1ef69f34" providerId="ADAL" clId="{17BB7209-28AD-431D-B2E1-596FFBBA04FC}" dt="2022-10-24T03:43:09.499" v="41857"/>
            <ac:grpSpMkLst>
              <pc:docMk/>
              <pc:sldMasterMk cId="3565129360" sldId="2147483660"/>
              <pc:sldLayoutMk cId="2221936929" sldId="2147483866"/>
              <ac:grpSpMk id="22" creationId="{6A043F03-B982-4B14-BF22-81C38ED2DE71}"/>
            </ac:grpSpMkLst>
          </pc:grpChg>
          <pc:picChg chg="mod">
            <ac:chgData name="Dr Rebekah Pryor" userId="8d859597-0c52-4ddc-b3e3-bd9b1ef69f34" providerId="ADAL" clId="{17BB7209-28AD-431D-B2E1-596FFBBA04FC}" dt="2022-10-10T22:37:53.119" v="39856" actId="1035"/>
            <ac:picMkLst>
              <pc:docMk/>
              <pc:sldMasterMk cId="3565129360" sldId="2147483660"/>
              <pc:sldLayoutMk cId="2221936929" sldId="2147483866"/>
              <ac:picMk id="11" creationId="{8B2510D0-4926-42F3-8847-176BAE5B80E0}"/>
            </ac:picMkLst>
          </pc:picChg>
          <pc:picChg chg="add mod">
            <ac:chgData name="Dr Rebekah Pryor" userId="8d859597-0c52-4ddc-b3e3-bd9b1ef69f34" providerId="ADAL" clId="{17BB7209-28AD-431D-B2E1-596FFBBA04FC}" dt="2022-10-03T02:14:31.425" v="530" actId="164"/>
            <ac:picMkLst>
              <pc:docMk/>
              <pc:sldMasterMk cId="3565129360" sldId="2147483660"/>
              <pc:sldLayoutMk cId="2221936929" sldId="2147483866"/>
              <ac:picMk id="17" creationId="{D57A65FB-11BD-4FCB-8887-CDD9FE0B5AD5}"/>
            </ac:picMkLst>
          </pc:picChg>
        </pc:sldLayoutChg>
        <pc:sldLayoutChg chg="addSp delSp modSp">
          <pc:chgData name="Dr Rebekah Pryor" userId="8d859597-0c52-4ddc-b3e3-bd9b1ef69f34" providerId="ADAL" clId="{17BB7209-28AD-431D-B2E1-596FFBBA04FC}" dt="2022-10-05T02:17:56.927" v="11503" actId="1036"/>
          <pc:sldLayoutMkLst>
            <pc:docMk/>
            <pc:sldMasterMk cId="3565129360" sldId="2147483660"/>
            <pc:sldLayoutMk cId="920966318" sldId="2147483868"/>
          </pc:sldLayoutMkLst>
          <pc:spChg chg="del">
            <ac:chgData name="Dr Rebekah Pryor" userId="8d859597-0c52-4ddc-b3e3-bd9b1ef69f34" providerId="ADAL" clId="{17BB7209-28AD-431D-B2E1-596FFBBA04FC}" dt="2022-10-03T02:19:02.551" v="549" actId="478"/>
            <ac:spMkLst>
              <pc:docMk/>
              <pc:sldMasterMk cId="3565129360" sldId="2147483660"/>
              <pc:sldLayoutMk cId="920966318" sldId="2147483868"/>
              <ac:spMk id="5" creationId="{1740390F-B1FA-415B-BE38-E7BB276233B9}"/>
            </ac:spMkLst>
          </pc:spChg>
          <pc:spChg chg="del mod">
            <ac:chgData name="Dr Rebekah Pryor" userId="8d859597-0c52-4ddc-b3e3-bd9b1ef69f34" providerId="ADAL" clId="{17BB7209-28AD-431D-B2E1-596FFBBA04FC}" dt="2022-10-05T02:15:57.487" v="11468" actId="478"/>
            <ac:spMkLst>
              <pc:docMk/>
              <pc:sldMasterMk cId="3565129360" sldId="2147483660"/>
              <pc:sldLayoutMk cId="920966318" sldId="2147483868"/>
              <ac:spMk id="6" creationId="{DADA30A5-D605-42A4-97BF-D2021513F233}"/>
            </ac:spMkLst>
          </pc:spChg>
          <pc:spChg chg="add del mod">
            <ac:chgData name="Dr Rebekah Pryor" userId="8d859597-0c52-4ddc-b3e3-bd9b1ef69f34" providerId="ADAL" clId="{17BB7209-28AD-431D-B2E1-596FFBBA04FC}" dt="2022-10-05T02:16:25.540" v="11479" actId="478"/>
            <ac:spMkLst>
              <pc:docMk/>
              <pc:sldMasterMk cId="3565129360" sldId="2147483660"/>
              <pc:sldLayoutMk cId="920966318" sldId="2147483868"/>
              <ac:spMk id="21" creationId="{0BE41414-3FBA-45D9-94D5-B541126A6738}"/>
            </ac:spMkLst>
          </pc:spChg>
          <pc:spChg chg="mod">
            <ac:chgData name="Dr Rebekah Pryor" userId="8d859597-0c52-4ddc-b3e3-bd9b1ef69f34" providerId="ADAL" clId="{17BB7209-28AD-431D-B2E1-596FFBBA04FC}" dt="2022-10-03T02:20:17.762" v="594" actId="207"/>
            <ac:spMkLst>
              <pc:docMk/>
              <pc:sldMasterMk cId="3565129360" sldId="2147483660"/>
              <pc:sldLayoutMk cId="920966318" sldId="2147483868"/>
              <ac:spMk id="26" creationId="{641CEC2A-1ABB-47DC-A6C5-B1C697A7D4C6}"/>
            </ac:spMkLst>
          </pc:spChg>
          <pc:spChg chg="del">
            <ac:chgData name="Dr Rebekah Pryor" userId="8d859597-0c52-4ddc-b3e3-bd9b1ef69f34" providerId="ADAL" clId="{17BB7209-28AD-431D-B2E1-596FFBBA04FC}" dt="2022-10-05T02:16:52.173" v="11484" actId="478"/>
            <ac:spMkLst>
              <pc:docMk/>
              <pc:sldMasterMk cId="3565129360" sldId="2147483660"/>
              <pc:sldLayoutMk cId="920966318" sldId="2147483868"/>
              <ac:spMk id="30" creationId="{E22C391C-3A29-494D-B0C1-324C62F6A71A}"/>
            </ac:spMkLst>
          </pc:spChg>
          <pc:spChg chg="del">
            <ac:chgData name="Dr Rebekah Pryor" userId="8d859597-0c52-4ddc-b3e3-bd9b1ef69f34" providerId="ADAL" clId="{17BB7209-28AD-431D-B2E1-596FFBBA04FC}" dt="2022-10-05T02:17:36.540" v="11495" actId="478"/>
            <ac:spMkLst>
              <pc:docMk/>
              <pc:sldMasterMk cId="3565129360" sldId="2147483660"/>
              <pc:sldLayoutMk cId="920966318" sldId="2147483868"/>
              <ac:spMk id="31" creationId="{F15C69C8-CBEF-4C15-8C6D-494560612E36}"/>
            </ac:spMkLst>
          </pc:spChg>
          <pc:spChg chg="add del mod">
            <ac:chgData name="Dr Rebekah Pryor" userId="8d859597-0c52-4ddc-b3e3-bd9b1ef69f34" providerId="ADAL" clId="{17BB7209-28AD-431D-B2E1-596FFBBA04FC}" dt="2022-10-05T02:16:47.114" v="11483" actId="478"/>
            <ac:spMkLst>
              <pc:docMk/>
              <pc:sldMasterMk cId="3565129360" sldId="2147483660"/>
              <pc:sldLayoutMk cId="920966318" sldId="2147483868"/>
              <ac:spMk id="36" creationId="{FDC4A460-E139-40D7-B297-98196D0E4CC5}"/>
            </ac:spMkLst>
          </pc:spChg>
          <pc:spChg chg="add ord">
            <ac:chgData name="Dr Rebekah Pryor" userId="8d859597-0c52-4ddc-b3e3-bd9b1ef69f34" providerId="ADAL" clId="{17BB7209-28AD-431D-B2E1-596FFBBA04FC}" dt="2022-10-05T02:17:24.332" v="11493" actId="171"/>
            <ac:spMkLst>
              <pc:docMk/>
              <pc:sldMasterMk cId="3565129360" sldId="2147483660"/>
              <pc:sldLayoutMk cId="920966318" sldId="2147483868"/>
              <ac:spMk id="51" creationId="{205ECF51-2074-44FC-8BA6-F4DD723BEAEE}"/>
            </ac:spMkLst>
          </pc:spChg>
          <pc:spChg chg="add mod ord">
            <ac:chgData name="Dr Rebekah Pryor" userId="8d859597-0c52-4ddc-b3e3-bd9b1ef69f34" providerId="ADAL" clId="{17BB7209-28AD-431D-B2E1-596FFBBA04FC}" dt="2022-10-05T02:16:33.680" v="11480" actId="1076"/>
            <ac:spMkLst>
              <pc:docMk/>
              <pc:sldMasterMk cId="3565129360" sldId="2147483660"/>
              <pc:sldLayoutMk cId="920966318" sldId="2147483868"/>
              <ac:spMk id="52" creationId="{C92AA304-E383-4DBC-B3D5-C51165C45EE6}"/>
            </ac:spMkLst>
          </pc:spChg>
          <pc:spChg chg="add">
            <ac:chgData name="Dr Rebekah Pryor" userId="8d859597-0c52-4ddc-b3e3-bd9b1ef69f34" providerId="ADAL" clId="{17BB7209-28AD-431D-B2E1-596FFBBA04FC}" dt="2022-10-05T02:17:52.322" v="11496"/>
            <ac:spMkLst>
              <pc:docMk/>
              <pc:sldMasterMk cId="3565129360" sldId="2147483660"/>
              <pc:sldLayoutMk cId="920966318" sldId="2147483868"/>
              <ac:spMk id="53" creationId="{ECC47D9D-A4CE-4AF5-8A26-F34BEBD3CBA3}"/>
            </ac:spMkLst>
          </pc:spChg>
          <pc:spChg chg="add">
            <ac:chgData name="Dr Rebekah Pryor" userId="8d859597-0c52-4ddc-b3e3-bd9b1ef69f34" providerId="ADAL" clId="{17BB7209-28AD-431D-B2E1-596FFBBA04FC}" dt="2022-10-05T02:17:52.322" v="11496"/>
            <ac:spMkLst>
              <pc:docMk/>
              <pc:sldMasterMk cId="3565129360" sldId="2147483660"/>
              <pc:sldLayoutMk cId="920966318" sldId="2147483868"/>
              <ac:spMk id="54" creationId="{09D50315-595A-41E3-ABD7-23229390279C}"/>
            </ac:spMkLst>
          </pc:spChg>
          <pc:grpChg chg="del">
            <ac:chgData name="Dr Rebekah Pryor" userId="8d859597-0c52-4ddc-b3e3-bd9b1ef69f34" providerId="ADAL" clId="{17BB7209-28AD-431D-B2E1-596FFBBA04FC}" dt="2022-10-03T02:19:56.401" v="589" actId="478"/>
            <ac:grpSpMkLst>
              <pc:docMk/>
              <pc:sldMasterMk cId="3565129360" sldId="2147483660"/>
              <pc:sldLayoutMk cId="920966318" sldId="2147483868"/>
              <ac:grpSpMk id="13" creationId="{FFD16A6B-369D-4D4B-81F5-C994FA005EA9}"/>
            </ac:grpSpMkLst>
          </pc:grpChg>
          <pc:grpChg chg="add mod ord">
            <ac:chgData name="Dr Rebekah Pryor" userId="8d859597-0c52-4ddc-b3e3-bd9b1ef69f34" providerId="ADAL" clId="{17BB7209-28AD-431D-B2E1-596FFBBA04FC}" dt="2022-10-05T02:17:32.641" v="11494" actId="1076"/>
            <ac:grpSpMkLst>
              <pc:docMk/>
              <pc:sldMasterMk cId="3565129360" sldId="2147483660"/>
              <pc:sldLayoutMk cId="920966318" sldId="2147483868"/>
              <ac:grpSpMk id="25" creationId="{43F0BA12-65F8-45BC-A45A-068C295540B6}"/>
            </ac:grpSpMkLst>
          </pc:grpChg>
          <pc:grpChg chg="add mod">
            <ac:chgData name="Dr Rebekah Pryor" userId="8d859597-0c52-4ddc-b3e3-bd9b1ef69f34" providerId="ADAL" clId="{17BB7209-28AD-431D-B2E1-596FFBBA04FC}" dt="2022-10-05T02:17:56.927" v="11503" actId="1036"/>
            <ac:grpSpMkLst>
              <pc:docMk/>
              <pc:sldMasterMk cId="3565129360" sldId="2147483660"/>
              <pc:sldLayoutMk cId="920966318" sldId="2147483868"/>
              <ac:grpSpMk id="37" creationId="{3A4CEFF0-F157-4D44-9585-81463DBAF94E}"/>
            </ac:grpSpMkLst>
          </pc:grpChg>
          <pc:grpChg chg="add">
            <ac:chgData name="Dr Rebekah Pryor" userId="8d859597-0c52-4ddc-b3e3-bd9b1ef69f34" providerId="ADAL" clId="{17BB7209-28AD-431D-B2E1-596FFBBA04FC}" dt="2022-10-03T02:43:02.447" v="927"/>
            <ac:grpSpMkLst>
              <pc:docMk/>
              <pc:sldMasterMk cId="3565129360" sldId="2147483660"/>
              <pc:sldLayoutMk cId="920966318" sldId="2147483868"/>
              <ac:grpSpMk id="44" creationId="{263A9238-B302-451B-B2B9-734FEC9DF9FC}"/>
            </ac:grpSpMkLst>
          </pc:grpChg>
          <pc:picChg chg="del">
            <ac:chgData name="Dr Rebekah Pryor" userId="8d859597-0c52-4ddc-b3e3-bd9b1ef69f34" providerId="ADAL" clId="{17BB7209-28AD-431D-B2E1-596FFBBA04FC}" dt="2022-10-03T02:23:54.277" v="657" actId="478"/>
            <ac:picMkLst>
              <pc:docMk/>
              <pc:sldMasterMk cId="3565129360" sldId="2147483660"/>
              <pc:sldLayoutMk cId="920966318" sldId="2147483868"/>
              <ac:picMk id="12" creationId="{F47DF540-2932-4E30-B07A-A3E9220B8EA8}"/>
            </ac:picMkLst>
          </pc:picChg>
        </pc:sldLayoutChg>
        <pc:sldLayoutChg chg="addSp delSp modSp">
          <pc:chgData name="Dr Rebekah Pryor" userId="8d859597-0c52-4ddc-b3e3-bd9b1ef69f34" providerId="ADAL" clId="{17BB7209-28AD-431D-B2E1-596FFBBA04FC}" dt="2022-10-10T23:01:09.141" v="39983" actId="478"/>
          <pc:sldLayoutMkLst>
            <pc:docMk/>
            <pc:sldMasterMk cId="3565129360" sldId="2147483660"/>
            <pc:sldLayoutMk cId="2009954464" sldId="2147483871"/>
          </pc:sldLayoutMkLst>
          <pc:spChg chg="mod">
            <ac:chgData name="Dr Rebekah Pryor" userId="8d859597-0c52-4ddc-b3e3-bd9b1ef69f34" providerId="ADAL" clId="{17BB7209-28AD-431D-B2E1-596FFBBA04FC}" dt="2022-10-05T02:15:01.931" v="11466" actId="555"/>
            <ac:spMkLst>
              <pc:docMk/>
              <pc:sldMasterMk cId="3565129360" sldId="2147483660"/>
              <pc:sldLayoutMk cId="2009954464" sldId="2147483871"/>
              <ac:spMk id="6" creationId="{DADA30A5-D605-42A4-97BF-D2021513F233}"/>
            </ac:spMkLst>
          </pc:spChg>
          <pc:spChg chg="mod">
            <ac:chgData name="Dr Rebekah Pryor" userId="8d859597-0c52-4ddc-b3e3-bd9b1ef69f34" providerId="ADAL" clId="{17BB7209-28AD-431D-B2E1-596FFBBA04FC}" dt="2022-10-05T02:15:01.931" v="11466" actId="555"/>
            <ac:spMkLst>
              <pc:docMk/>
              <pc:sldMasterMk cId="3565129360" sldId="2147483660"/>
              <pc:sldLayoutMk cId="2009954464" sldId="2147483871"/>
              <ac:spMk id="21" creationId="{0BE41414-3FBA-45D9-94D5-B541126A6738}"/>
            </ac:spMkLst>
          </pc:spChg>
          <pc:spChg chg="mod">
            <ac:chgData name="Dr Rebekah Pryor" userId="8d859597-0c52-4ddc-b3e3-bd9b1ef69f34" providerId="ADAL" clId="{17BB7209-28AD-431D-B2E1-596FFBBA04FC}" dt="2022-10-05T03:16:22.273" v="11731" actId="14100"/>
            <ac:spMkLst>
              <pc:docMk/>
              <pc:sldMasterMk cId="3565129360" sldId="2147483660"/>
              <pc:sldLayoutMk cId="2009954464" sldId="2147483871"/>
              <ac:spMk id="26" creationId="{641CEC2A-1ABB-47DC-A6C5-B1C697A7D4C6}"/>
            </ac:spMkLst>
          </pc:spChg>
          <pc:spChg chg="mod">
            <ac:chgData name="Dr Rebekah Pryor" userId="8d859597-0c52-4ddc-b3e3-bd9b1ef69f34" providerId="ADAL" clId="{17BB7209-28AD-431D-B2E1-596FFBBA04FC}" dt="2022-10-05T01:57:50.870" v="11338" actId="14100"/>
            <ac:spMkLst>
              <pc:docMk/>
              <pc:sldMasterMk cId="3565129360" sldId="2147483660"/>
              <pc:sldLayoutMk cId="2009954464" sldId="2147483871"/>
              <ac:spMk id="31" creationId="{F15C69C8-CBEF-4C15-8C6D-494560612E36}"/>
            </ac:spMkLst>
          </pc:spChg>
          <pc:spChg chg="del mod">
            <ac:chgData name="Dr Rebekah Pryor" userId="8d859597-0c52-4ddc-b3e3-bd9b1ef69f34" providerId="ADAL" clId="{17BB7209-28AD-431D-B2E1-596FFBBA04FC}" dt="2022-10-05T01:58:21.442" v="11343" actId="478"/>
            <ac:spMkLst>
              <pc:docMk/>
              <pc:sldMasterMk cId="3565129360" sldId="2147483660"/>
              <pc:sldLayoutMk cId="2009954464" sldId="2147483871"/>
              <ac:spMk id="36" creationId="{FDC4A460-E139-40D7-B297-98196D0E4CC5}"/>
            </ac:spMkLst>
          </pc:spChg>
          <pc:spChg chg="add mod">
            <ac:chgData name="Dr Rebekah Pryor" userId="8d859597-0c52-4ddc-b3e3-bd9b1ef69f34" providerId="ADAL" clId="{17BB7209-28AD-431D-B2E1-596FFBBA04FC}" dt="2022-10-05T02:00:01.959" v="11354" actId="113"/>
            <ac:spMkLst>
              <pc:docMk/>
              <pc:sldMasterMk cId="3565129360" sldId="2147483660"/>
              <pc:sldLayoutMk cId="2009954464" sldId="2147483871"/>
              <ac:spMk id="79" creationId="{A441FCE2-BF61-4106-90B6-0084A9F41E06}"/>
            </ac:spMkLst>
          </pc:spChg>
          <pc:grpChg chg="del mod">
            <ac:chgData name="Dr Rebekah Pryor" userId="8d859597-0c52-4ddc-b3e3-bd9b1ef69f34" providerId="ADAL" clId="{17BB7209-28AD-431D-B2E1-596FFBBA04FC}" dt="2022-10-05T02:51:17.527" v="11602" actId="478"/>
            <ac:grpSpMkLst>
              <pc:docMk/>
              <pc:sldMasterMk cId="3565129360" sldId="2147483660"/>
              <pc:sldLayoutMk cId="2009954464" sldId="2147483871"/>
              <ac:grpSpMk id="27" creationId="{35D81AC2-9646-4F4A-8D7F-198C9A0491C7}"/>
            </ac:grpSpMkLst>
          </pc:grpChg>
          <pc:grpChg chg="add del mod">
            <ac:chgData name="Dr Rebekah Pryor" userId="8d859597-0c52-4ddc-b3e3-bd9b1ef69f34" providerId="ADAL" clId="{17BB7209-28AD-431D-B2E1-596FFBBA04FC}" dt="2022-10-05T02:51:19.120" v="11603" actId="478"/>
            <ac:grpSpMkLst>
              <pc:docMk/>
              <pc:sldMasterMk cId="3565129360" sldId="2147483660"/>
              <pc:sldLayoutMk cId="2009954464" sldId="2147483871"/>
              <ac:grpSpMk id="33" creationId="{1BBC4915-BA04-4C99-A160-A5B8CBB5C496}"/>
            </ac:grpSpMkLst>
          </pc:grpChg>
          <pc:grpChg chg="del">
            <ac:chgData name="Dr Rebekah Pryor" userId="8d859597-0c52-4ddc-b3e3-bd9b1ef69f34" providerId="ADAL" clId="{17BB7209-28AD-431D-B2E1-596FFBBA04FC}" dt="2022-10-03T02:25:12.829" v="671" actId="478"/>
            <ac:grpSpMkLst>
              <pc:docMk/>
              <pc:sldMasterMk cId="3565129360" sldId="2147483660"/>
              <pc:sldLayoutMk cId="2009954464" sldId="2147483871"/>
              <ac:grpSpMk id="46" creationId="{795B5EAF-7336-4803-838E-BB49F284FBC8}"/>
            </ac:grpSpMkLst>
          </pc:grpChg>
          <pc:grpChg chg="add">
            <ac:chgData name="Dr Rebekah Pryor" userId="8d859597-0c52-4ddc-b3e3-bd9b1ef69f34" providerId="ADAL" clId="{17BB7209-28AD-431D-B2E1-596FFBBA04FC}" dt="2022-10-03T02:43:11.733" v="930"/>
            <ac:grpSpMkLst>
              <pc:docMk/>
              <pc:sldMasterMk cId="3565129360" sldId="2147483660"/>
              <pc:sldLayoutMk cId="2009954464" sldId="2147483871"/>
              <ac:grpSpMk id="72" creationId="{084C62E3-A8E2-4754-A551-391B53974FDB}"/>
            </ac:grpSpMkLst>
          </pc:grpChg>
          <pc:grpChg chg="add">
            <ac:chgData name="Dr Rebekah Pryor" userId="8d859597-0c52-4ddc-b3e3-bd9b1ef69f34" providerId="ADAL" clId="{17BB7209-28AD-431D-B2E1-596FFBBA04FC}" dt="2022-10-05T02:51:20.042" v="11604"/>
            <ac:grpSpMkLst>
              <pc:docMk/>
              <pc:sldMasterMk cId="3565129360" sldId="2147483660"/>
              <pc:sldLayoutMk cId="2009954464" sldId="2147483871"/>
              <ac:grpSpMk id="81" creationId="{DFC2EBBF-1CAF-4E42-B542-BA66CE5DF320}"/>
            </ac:grpSpMkLst>
          </pc:grpChg>
          <pc:picChg chg="add del">
            <ac:chgData name="Dr Rebekah Pryor" userId="8d859597-0c52-4ddc-b3e3-bd9b1ef69f34" providerId="ADAL" clId="{17BB7209-28AD-431D-B2E1-596FFBBA04FC}" dt="2022-10-10T23:01:09.141" v="39983" actId="478"/>
            <ac:picMkLst>
              <pc:docMk/>
              <pc:sldMasterMk cId="3565129360" sldId="2147483660"/>
              <pc:sldLayoutMk cId="2009954464" sldId="2147483871"/>
              <ac:picMk id="80" creationId="{19C71BB3-CAD0-465D-9ACB-2CB6EC24E71F}"/>
            </ac:picMkLst>
          </pc:picChg>
        </pc:sldLayoutChg>
        <pc:sldLayoutChg chg="addSp delSp modSp">
          <pc:chgData name="Dr Rebekah Pryor" userId="8d859597-0c52-4ddc-b3e3-bd9b1ef69f34" providerId="ADAL" clId="{17BB7209-28AD-431D-B2E1-596FFBBA04FC}" dt="2022-10-05T02:54:36.934" v="11640"/>
          <pc:sldLayoutMkLst>
            <pc:docMk/>
            <pc:sldMasterMk cId="3565129360" sldId="2147483660"/>
            <pc:sldLayoutMk cId="1095603004" sldId="2147483873"/>
          </pc:sldLayoutMkLst>
          <pc:spChg chg="add del mod">
            <ac:chgData name="Dr Rebekah Pryor" userId="8d859597-0c52-4ddc-b3e3-bd9b1ef69f34" providerId="ADAL" clId="{17BB7209-28AD-431D-B2E1-596FFBBA04FC}" dt="2022-10-05T02:54:36.934" v="11640"/>
            <ac:spMkLst>
              <pc:docMk/>
              <pc:sldMasterMk cId="3565129360" sldId="2147483660"/>
              <pc:sldLayoutMk cId="1095603004" sldId="2147483873"/>
              <ac:spMk id="2" creationId="{692D94C2-02EB-4F2B-ACB9-1DD64DD57F87}"/>
            </ac:spMkLst>
          </pc:spChg>
          <pc:spChg chg="add del mod ord">
            <ac:chgData name="Dr Rebekah Pryor" userId="8d859597-0c52-4ddc-b3e3-bd9b1ef69f34" providerId="ADAL" clId="{17BB7209-28AD-431D-B2E1-596FFBBA04FC}" dt="2022-10-05T02:53:54.469" v="11627" actId="478"/>
            <ac:spMkLst>
              <pc:docMk/>
              <pc:sldMasterMk cId="3565129360" sldId="2147483660"/>
              <pc:sldLayoutMk cId="1095603004" sldId="2147483873"/>
              <ac:spMk id="12" creationId="{50B37756-A01E-42C5-8337-D3312BDEDECC}"/>
            </ac:spMkLst>
          </pc:spChg>
          <pc:spChg chg="del">
            <ac:chgData name="Dr Rebekah Pryor" userId="8d859597-0c52-4ddc-b3e3-bd9b1ef69f34" providerId="ADAL" clId="{17BB7209-28AD-431D-B2E1-596FFBBA04FC}" dt="2022-10-03T02:26:27.530" v="677" actId="478"/>
            <ac:spMkLst>
              <pc:docMk/>
              <pc:sldMasterMk cId="3565129360" sldId="2147483660"/>
              <pc:sldLayoutMk cId="1095603004" sldId="2147483873"/>
              <ac:spMk id="14" creationId="{6546F41C-E0BC-4A3A-855B-F0D08C446E18}"/>
            </ac:spMkLst>
          </pc:spChg>
          <pc:spChg chg="del mod">
            <ac:chgData name="Dr Rebekah Pryor" userId="8d859597-0c52-4ddc-b3e3-bd9b1ef69f34" providerId="ADAL" clId="{17BB7209-28AD-431D-B2E1-596FFBBA04FC}" dt="2022-10-05T02:54:25.394" v="11638" actId="478"/>
            <ac:spMkLst>
              <pc:docMk/>
              <pc:sldMasterMk cId="3565129360" sldId="2147483660"/>
              <pc:sldLayoutMk cId="1095603004" sldId="2147483873"/>
              <ac:spMk id="17" creationId="{8D4738BE-59D4-426D-84AE-BDED26A754A7}"/>
            </ac:spMkLst>
          </pc:spChg>
          <pc:spChg chg="add mod">
            <ac:chgData name="Dr Rebekah Pryor" userId="8d859597-0c52-4ddc-b3e3-bd9b1ef69f34" providerId="ADAL" clId="{17BB7209-28AD-431D-B2E1-596FFBBA04FC}" dt="2022-10-05T02:53:08.419" v="11625" actId="14100"/>
            <ac:spMkLst>
              <pc:docMk/>
              <pc:sldMasterMk cId="3565129360" sldId="2147483660"/>
              <pc:sldLayoutMk cId="1095603004" sldId="2147483873"/>
              <ac:spMk id="18" creationId="{33EFC75D-5CDB-415E-B80F-626052FEE13A}"/>
            </ac:spMkLst>
          </pc:spChg>
          <pc:spChg chg="del">
            <ac:chgData name="Dr Rebekah Pryor" userId="8d859597-0c52-4ddc-b3e3-bd9b1ef69f34" providerId="ADAL" clId="{17BB7209-28AD-431D-B2E1-596FFBBA04FC}" dt="2022-10-03T02:26:51.785" v="688" actId="478"/>
            <ac:spMkLst>
              <pc:docMk/>
              <pc:sldMasterMk cId="3565129360" sldId="2147483660"/>
              <pc:sldLayoutMk cId="1095603004" sldId="2147483873"/>
              <ac:spMk id="30" creationId="{E22C391C-3A29-494D-B0C1-324C62F6A71A}"/>
            </ac:spMkLst>
          </pc:spChg>
          <pc:spChg chg="add mod">
            <ac:chgData name="Dr Rebekah Pryor" userId="8d859597-0c52-4ddc-b3e3-bd9b1ef69f34" providerId="ADAL" clId="{17BB7209-28AD-431D-B2E1-596FFBBA04FC}" dt="2022-10-05T02:54:17.628" v="11637" actId="20577"/>
            <ac:spMkLst>
              <pc:docMk/>
              <pc:sldMasterMk cId="3565129360" sldId="2147483660"/>
              <pc:sldLayoutMk cId="1095603004" sldId="2147483873"/>
              <ac:spMk id="40" creationId="{64643325-8B6B-4959-B747-CED2FFB18042}"/>
            </ac:spMkLst>
          </pc:spChg>
          <pc:spChg chg="add mod ord">
            <ac:chgData name="Dr Rebekah Pryor" userId="8d859597-0c52-4ddc-b3e3-bd9b1ef69f34" providerId="ADAL" clId="{17BB7209-28AD-431D-B2E1-596FFBBA04FC}" dt="2022-10-05T02:54:07.190" v="11632" actId="171"/>
            <ac:spMkLst>
              <pc:docMk/>
              <pc:sldMasterMk cId="3565129360" sldId="2147483660"/>
              <pc:sldLayoutMk cId="1095603004" sldId="2147483873"/>
              <ac:spMk id="41" creationId="{F13D07F1-E4E5-4DE5-8524-D21A3B7D27CD}"/>
            </ac:spMkLst>
          </pc:spChg>
          <pc:grpChg chg="add mod">
            <ac:chgData name="Dr Rebekah Pryor" userId="8d859597-0c52-4ddc-b3e3-bd9b1ef69f34" providerId="ADAL" clId="{17BB7209-28AD-431D-B2E1-596FFBBA04FC}" dt="2022-10-05T02:54:12.258" v="11633" actId="1076"/>
            <ac:grpSpMkLst>
              <pc:docMk/>
              <pc:sldMasterMk cId="3565129360" sldId="2147483660"/>
              <pc:sldLayoutMk cId="1095603004" sldId="2147483873"/>
              <ac:grpSpMk id="20" creationId="{F925A078-52BF-4CA9-A08D-F4C94FD57919}"/>
            </ac:grpSpMkLst>
          </pc:grpChg>
          <pc:grpChg chg="add">
            <ac:chgData name="Dr Rebekah Pryor" userId="8d859597-0c52-4ddc-b3e3-bd9b1ef69f34" providerId="ADAL" clId="{17BB7209-28AD-431D-B2E1-596FFBBA04FC}" dt="2022-10-03T02:43:14.733" v="931"/>
            <ac:grpSpMkLst>
              <pc:docMk/>
              <pc:sldMasterMk cId="3565129360" sldId="2147483660"/>
              <pc:sldLayoutMk cId="1095603004" sldId="2147483873"/>
              <ac:grpSpMk id="32" creationId="{C294AA7B-4873-42BF-9B62-C7D98A2E8B07}"/>
            </ac:grpSpMkLst>
          </pc:grpChg>
          <pc:picChg chg="mod">
            <ac:chgData name="Dr Rebekah Pryor" userId="8d859597-0c52-4ddc-b3e3-bd9b1ef69f34" providerId="ADAL" clId="{17BB7209-28AD-431D-B2E1-596FFBBA04FC}" dt="2022-10-03T02:26:42.920" v="681" actId="1076"/>
            <ac:picMkLst>
              <pc:docMk/>
              <pc:sldMasterMk cId="3565129360" sldId="2147483660"/>
              <pc:sldLayoutMk cId="1095603004" sldId="2147483873"/>
              <ac:picMk id="19" creationId="{154402C1-FD77-4D79-8CA2-2CCF184AB7C5}"/>
            </ac:picMkLst>
          </pc:picChg>
          <pc:picChg chg="del">
            <ac:chgData name="Dr Rebekah Pryor" userId="8d859597-0c52-4ddc-b3e3-bd9b1ef69f34" providerId="ADAL" clId="{17BB7209-28AD-431D-B2E1-596FFBBA04FC}" dt="2022-10-03T02:28:07.717" v="760" actId="478"/>
            <ac:picMkLst>
              <pc:docMk/>
              <pc:sldMasterMk cId="3565129360" sldId="2147483660"/>
              <pc:sldLayoutMk cId="1095603004" sldId="2147483873"/>
              <ac:picMk id="34" creationId="{18DD7F03-8E93-4FE0-A92C-B26FFFFBEEC7}"/>
            </ac:picMkLst>
          </pc:picChg>
        </pc:sldLayoutChg>
        <pc:sldLayoutChg chg="addSp delSp modSp">
          <pc:chgData name="Dr Rebekah Pryor" userId="8d859597-0c52-4ddc-b3e3-bd9b1ef69f34" providerId="ADAL" clId="{17BB7209-28AD-431D-B2E1-596FFBBA04FC}" dt="2022-10-05T03:08:09.052" v="11660" actId="207"/>
          <pc:sldLayoutMkLst>
            <pc:docMk/>
            <pc:sldMasterMk cId="3565129360" sldId="2147483660"/>
            <pc:sldLayoutMk cId="1246190132" sldId="2147483874"/>
          </pc:sldLayoutMkLst>
          <pc:spChg chg="del">
            <ac:chgData name="Dr Rebekah Pryor" userId="8d859597-0c52-4ddc-b3e3-bd9b1ef69f34" providerId="ADAL" clId="{17BB7209-28AD-431D-B2E1-596FFBBA04FC}" dt="2022-10-03T02:51:00.780" v="1000" actId="478"/>
            <ac:spMkLst>
              <pc:docMk/>
              <pc:sldMasterMk cId="3565129360" sldId="2147483660"/>
              <pc:sldLayoutMk cId="1246190132" sldId="2147483874"/>
              <ac:spMk id="5" creationId="{1740390F-B1FA-415B-BE38-E7BB276233B9}"/>
            </ac:spMkLst>
          </pc:spChg>
          <pc:spChg chg="add ord">
            <ac:chgData name="Dr Rebekah Pryor" userId="8d859597-0c52-4ddc-b3e3-bd9b1ef69f34" providerId="ADAL" clId="{17BB7209-28AD-431D-B2E1-596FFBBA04FC}" dt="2022-10-03T02:51:23.708" v="1004" actId="171"/>
            <ac:spMkLst>
              <pc:docMk/>
              <pc:sldMasterMk cId="3565129360" sldId="2147483660"/>
              <pc:sldLayoutMk cId="1246190132" sldId="2147483874"/>
              <ac:spMk id="19" creationId="{2784931F-B56B-4FE4-88DC-44827FB2F1B5}"/>
            </ac:spMkLst>
          </pc:spChg>
          <pc:spChg chg="add mod">
            <ac:chgData name="Dr Rebekah Pryor" userId="8d859597-0c52-4ddc-b3e3-bd9b1ef69f34" providerId="ADAL" clId="{17BB7209-28AD-431D-B2E1-596FFBBA04FC}" dt="2022-10-05T03:08:09.052" v="11660" actId="207"/>
            <ac:spMkLst>
              <pc:docMk/>
              <pc:sldMasterMk cId="3565129360" sldId="2147483660"/>
              <pc:sldLayoutMk cId="1246190132" sldId="2147483874"/>
              <ac:spMk id="20" creationId="{E76015F9-CB68-4E04-9E65-E8D88D3D0570}"/>
            </ac:spMkLst>
          </pc:spChg>
          <pc:spChg chg="del">
            <ac:chgData name="Dr Rebekah Pryor" userId="8d859597-0c52-4ddc-b3e3-bd9b1ef69f34" providerId="ADAL" clId="{17BB7209-28AD-431D-B2E1-596FFBBA04FC}" dt="2022-10-05T03:08:03.301" v="11659" actId="478"/>
            <ac:spMkLst>
              <pc:docMk/>
              <pc:sldMasterMk cId="3565129360" sldId="2147483660"/>
              <pc:sldLayoutMk cId="1246190132" sldId="2147483874"/>
              <ac:spMk id="26" creationId="{641CEC2A-1ABB-47DC-A6C5-B1C697A7D4C6}"/>
            </ac:spMkLst>
          </pc:spChg>
          <pc:spChg chg="del">
            <ac:chgData name="Dr Rebekah Pryor" userId="8d859597-0c52-4ddc-b3e3-bd9b1ef69f34" providerId="ADAL" clId="{17BB7209-28AD-431D-B2E1-596FFBBA04FC}" dt="2022-10-05T03:07:41.144" v="11657" actId="478"/>
            <ac:spMkLst>
              <pc:docMk/>
              <pc:sldMasterMk cId="3565129360" sldId="2147483660"/>
              <pc:sldLayoutMk cId="1246190132" sldId="2147483874"/>
              <ac:spMk id="28" creationId="{DE47EC12-FC70-4AF7-B564-BF9656AF62C7}"/>
            </ac:spMkLst>
          </pc:spChg>
          <pc:spChg chg="mod">
            <ac:chgData name="Dr Rebekah Pryor" userId="8d859597-0c52-4ddc-b3e3-bd9b1ef69f34" providerId="ADAL" clId="{17BB7209-28AD-431D-B2E1-596FFBBA04FC}" dt="2022-10-03T02:51:40.667" v="1006" actId="2711"/>
            <ac:spMkLst>
              <pc:docMk/>
              <pc:sldMasterMk cId="3565129360" sldId="2147483660"/>
              <pc:sldLayoutMk cId="1246190132" sldId="2147483874"/>
              <ac:spMk id="30" creationId="{E22C391C-3A29-494D-B0C1-324C62F6A71A}"/>
            </ac:spMkLst>
          </pc:spChg>
        </pc:sldLayoutChg>
        <pc:sldLayoutChg chg="addSp delSp modSp">
          <pc:chgData name="Dr Rebekah Pryor" userId="8d859597-0c52-4ddc-b3e3-bd9b1ef69f34" providerId="ADAL" clId="{17BB7209-28AD-431D-B2E1-596FFBBA04FC}" dt="2022-10-05T03:32:40.214" v="11778" actId="207"/>
          <pc:sldLayoutMkLst>
            <pc:docMk/>
            <pc:sldMasterMk cId="3565129360" sldId="2147483660"/>
            <pc:sldLayoutMk cId="176575833" sldId="2147483875"/>
          </pc:sldLayoutMkLst>
          <pc:spChg chg="mod">
            <ac:chgData name="Dr Rebekah Pryor" userId="8d859597-0c52-4ddc-b3e3-bd9b1ef69f34" providerId="ADAL" clId="{17BB7209-28AD-431D-B2E1-596FFBBA04FC}" dt="2022-10-03T05:38:40.699" v="3349" actId="207"/>
            <ac:spMkLst>
              <pc:docMk/>
              <pc:sldMasterMk cId="3565129360" sldId="2147483660"/>
              <pc:sldLayoutMk cId="176575833" sldId="2147483875"/>
              <ac:spMk id="19" creationId="{2784931F-B56B-4FE4-88DC-44827FB2F1B5}"/>
            </ac:spMkLst>
          </pc:spChg>
          <pc:spChg chg="add mod">
            <ac:chgData name="Dr Rebekah Pryor" userId="8d859597-0c52-4ddc-b3e3-bd9b1ef69f34" providerId="ADAL" clId="{17BB7209-28AD-431D-B2E1-596FFBBA04FC}" dt="2022-10-05T03:05:36.978" v="11656" actId="207"/>
            <ac:spMkLst>
              <pc:docMk/>
              <pc:sldMasterMk cId="3565129360" sldId="2147483660"/>
              <pc:sldLayoutMk cId="176575833" sldId="2147483875"/>
              <ac:spMk id="20" creationId="{60A8CFDC-26AC-42EB-A8EB-BB70A5619038}"/>
            </ac:spMkLst>
          </pc:spChg>
          <pc:spChg chg="del">
            <ac:chgData name="Dr Rebekah Pryor" userId="8d859597-0c52-4ddc-b3e3-bd9b1ef69f34" providerId="ADAL" clId="{17BB7209-28AD-431D-B2E1-596FFBBA04FC}" dt="2022-10-05T02:59:18.663" v="11650" actId="478"/>
            <ac:spMkLst>
              <pc:docMk/>
              <pc:sldMasterMk cId="3565129360" sldId="2147483660"/>
              <pc:sldLayoutMk cId="176575833" sldId="2147483875"/>
              <ac:spMk id="22" creationId="{24BE1B70-8013-4A81-B892-F6693E5556FA}"/>
            </ac:spMkLst>
          </pc:spChg>
          <pc:spChg chg="del">
            <ac:chgData name="Dr Rebekah Pryor" userId="8d859597-0c52-4ddc-b3e3-bd9b1ef69f34" providerId="ADAL" clId="{17BB7209-28AD-431D-B2E1-596FFBBA04FC}" dt="2022-10-05T02:59:17.381" v="11649" actId="478"/>
            <ac:spMkLst>
              <pc:docMk/>
              <pc:sldMasterMk cId="3565129360" sldId="2147483660"/>
              <pc:sldLayoutMk cId="176575833" sldId="2147483875"/>
              <ac:spMk id="23" creationId="{FE3730BE-48A9-4F71-9E53-718AF22A8DC0}"/>
            </ac:spMkLst>
          </pc:spChg>
          <pc:spChg chg="del">
            <ac:chgData name="Dr Rebekah Pryor" userId="8d859597-0c52-4ddc-b3e3-bd9b1ef69f34" providerId="ADAL" clId="{17BB7209-28AD-431D-B2E1-596FFBBA04FC}" dt="2022-10-05T02:59:19.580" v="11651" actId="478"/>
            <ac:spMkLst>
              <pc:docMk/>
              <pc:sldMasterMk cId="3565129360" sldId="2147483660"/>
              <pc:sldLayoutMk cId="176575833" sldId="2147483875"/>
              <ac:spMk id="24" creationId="{8A94CC8F-C84B-4977-83F6-A9BD4B31BAD9}"/>
            </ac:spMkLst>
          </pc:spChg>
          <pc:spChg chg="del">
            <ac:chgData name="Dr Rebekah Pryor" userId="8d859597-0c52-4ddc-b3e3-bd9b1ef69f34" providerId="ADAL" clId="{17BB7209-28AD-431D-B2E1-596FFBBA04FC}" dt="2022-10-05T03:05:16.321" v="11654" actId="478"/>
            <ac:spMkLst>
              <pc:docMk/>
              <pc:sldMasterMk cId="3565129360" sldId="2147483660"/>
              <pc:sldLayoutMk cId="176575833" sldId="2147483875"/>
              <ac:spMk id="26" creationId="{641CEC2A-1ABB-47DC-A6C5-B1C697A7D4C6}"/>
            </ac:spMkLst>
          </pc:spChg>
          <pc:spChg chg="del">
            <ac:chgData name="Dr Rebekah Pryor" userId="8d859597-0c52-4ddc-b3e3-bd9b1ef69f34" providerId="ADAL" clId="{17BB7209-28AD-431D-B2E1-596FFBBA04FC}" dt="2022-10-03T05:38:28.894" v="3348" actId="478"/>
            <ac:spMkLst>
              <pc:docMk/>
              <pc:sldMasterMk cId="3565129360" sldId="2147483660"/>
              <pc:sldLayoutMk cId="176575833" sldId="2147483875"/>
              <ac:spMk id="28" creationId="{DE47EC12-FC70-4AF7-B564-BF9656AF62C7}"/>
            </ac:spMkLst>
          </pc:spChg>
          <pc:spChg chg="mod">
            <ac:chgData name="Dr Rebekah Pryor" userId="8d859597-0c52-4ddc-b3e3-bd9b1ef69f34" providerId="ADAL" clId="{17BB7209-28AD-431D-B2E1-596FFBBA04FC}" dt="2022-10-05T03:32:40.214" v="11778" actId="207"/>
            <ac:spMkLst>
              <pc:docMk/>
              <pc:sldMasterMk cId="3565129360" sldId="2147483660"/>
              <pc:sldLayoutMk cId="176575833" sldId="2147483875"/>
              <ac:spMk id="30" creationId="{E22C391C-3A29-494D-B0C1-324C62F6A71A}"/>
            </ac:spMkLst>
          </pc:spChg>
          <pc:picChg chg="add del">
            <ac:chgData name="Dr Rebekah Pryor" userId="8d859597-0c52-4ddc-b3e3-bd9b1ef69f34" providerId="ADAL" clId="{17BB7209-28AD-431D-B2E1-596FFBBA04FC}" dt="2022-10-05T03:05:12.340" v="11653" actId="478"/>
            <ac:picMkLst>
              <pc:docMk/>
              <pc:sldMasterMk cId="3565129360" sldId="2147483660"/>
              <pc:sldLayoutMk cId="176575833" sldId="2147483875"/>
              <ac:picMk id="4" creationId="{67EEF978-0E1C-4A65-915C-80686F329F1D}"/>
            </ac:picMkLst>
          </pc:picChg>
        </pc:sldLayoutChg>
        <pc:sldLayoutChg chg="delSp modSp">
          <pc:chgData name="Dr Rebekah Pryor" userId="8d859597-0c52-4ddc-b3e3-bd9b1ef69f34" providerId="ADAL" clId="{17BB7209-28AD-431D-B2E1-596FFBBA04FC}" dt="2022-10-05T04:45:15.377" v="12522" actId="170"/>
          <pc:sldLayoutMkLst>
            <pc:docMk/>
            <pc:sldMasterMk cId="3565129360" sldId="2147483660"/>
            <pc:sldLayoutMk cId="3133295081" sldId="2147483876"/>
          </pc:sldLayoutMkLst>
          <pc:spChg chg="del">
            <ac:chgData name="Dr Rebekah Pryor" userId="8d859597-0c52-4ddc-b3e3-bd9b1ef69f34" providerId="ADAL" clId="{17BB7209-28AD-431D-B2E1-596FFBBA04FC}" dt="2022-10-04T23:37:06.340" v="11085" actId="478"/>
            <ac:spMkLst>
              <pc:docMk/>
              <pc:sldMasterMk cId="3565129360" sldId="2147483660"/>
              <pc:sldLayoutMk cId="3133295081" sldId="2147483876"/>
              <ac:spMk id="22" creationId="{24BE1B70-8013-4A81-B892-F6693E5556FA}"/>
            </ac:spMkLst>
          </pc:spChg>
          <pc:spChg chg="del">
            <ac:chgData name="Dr Rebekah Pryor" userId="8d859597-0c52-4ddc-b3e3-bd9b1ef69f34" providerId="ADAL" clId="{17BB7209-28AD-431D-B2E1-596FFBBA04FC}" dt="2022-10-04T23:37:06.340" v="11085" actId="478"/>
            <ac:spMkLst>
              <pc:docMk/>
              <pc:sldMasterMk cId="3565129360" sldId="2147483660"/>
              <pc:sldLayoutMk cId="3133295081" sldId="2147483876"/>
              <ac:spMk id="23" creationId="{FE3730BE-48A9-4F71-9E53-718AF22A8DC0}"/>
            </ac:spMkLst>
          </pc:spChg>
          <pc:spChg chg="del">
            <ac:chgData name="Dr Rebekah Pryor" userId="8d859597-0c52-4ddc-b3e3-bd9b1ef69f34" providerId="ADAL" clId="{17BB7209-28AD-431D-B2E1-596FFBBA04FC}" dt="2022-10-04T23:37:06.340" v="11085" actId="478"/>
            <ac:spMkLst>
              <pc:docMk/>
              <pc:sldMasterMk cId="3565129360" sldId="2147483660"/>
              <pc:sldLayoutMk cId="3133295081" sldId="2147483876"/>
              <ac:spMk id="24" creationId="{8A94CC8F-C84B-4977-83F6-A9BD4B31BAD9}"/>
            </ac:spMkLst>
          </pc:spChg>
          <pc:spChg chg="mod ord">
            <ac:chgData name="Dr Rebekah Pryor" userId="8d859597-0c52-4ddc-b3e3-bd9b1ef69f34" providerId="ADAL" clId="{17BB7209-28AD-431D-B2E1-596FFBBA04FC}" dt="2022-10-05T04:45:15.377" v="12522" actId="170"/>
            <ac:spMkLst>
              <pc:docMk/>
              <pc:sldMasterMk cId="3565129360" sldId="2147483660"/>
              <pc:sldLayoutMk cId="3133295081" sldId="2147483876"/>
              <ac:spMk id="26" creationId="{641CEC2A-1ABB-47DC-A6C5-B1C697A7D4C6}"/>
            </ac:spMkLst>
          </pc:spChg>
          <pc:spChg chg="del mod">
            <ac:chgData name="Dr Rebekah Pryor" userId="8d859597-0c52-4ddc-b3e3-bd9b1ef69f34" providerId="ADAL" clId="{17BB7209-28AD-431D-B2E1-596FFBBA04FC}" dt="2022-10-04T23:36:38.665" v="11081" actId="478"/>
            <ac:spMkLst>
              <pc:docMk/>
              <pc:sldMasterMk cId="3565129360" sldId="2147483660"/>
              <pc:sldLayoutMk cId="3133295081" sldId="2147483876"/>
              <ac:spMk id="28" creationId="{DE47EC12-FC70-4AF7-B564-BF9656AF62C7}"/>
            </ac:spMkLst>
          </pc:spChg>
          <pc:grpChg chg="mod">
            <ac:chgData name="Dr Rebekah Pryor" userId="8d859597-0c52-4ddc-b3e3-bd9b1ef69f34" providerId="ADAL" clId="{17BB7209-28AD-431D-B2E1-596FFBBA04FC}" dt="2022-10-05T04:40:04.467" v="12509" actId="207"/>
            <ac:grpSpMkLst>
              <pc:docMk/>
              <pc:sldMasterMk cId="3565129360" sldId="2147483660"/>
              <pc:sldLayoutMk cId="3133295081" sldId="2147483876"/>
              <ac:grpSpMk id="25" creationId="{64CB8C08-1D97-480B-8C05-311B43833DDB}"/>
            </ac:grpSpMkLst>
          </pc:grpChg>
        </pc:sldLayoutChg>
        <pc:sldLayoutChg chg="addSp delSp modSp">
          <pc:chgData name="Dr Rebekah Pryor" userId="8d859597-0c52-4ddc-b3e3-bd9b1ef69f34" providerId="ADAL" clId="{17BB7209-28AD-431D-B2E1-596FFBBA04FC}" dt="2022-10-05T02:20:17.156" v="11585" actId="478"/>
          <pc:sldLayoutMkLst>
            <pc:docMk/>
            <pc:sldMasterMk cId="3565129360" sldId="2147483660"/>
            <pc:sldLayoutMk cId="836117" sldId="2147483877"/>
          </pc:sldLayoutMkLst>
          <pc:spChg chg="del">
            <ac:chgData name="Dr Rebekah Pryor" userId="8d859597-0c52-4ddc-b3e3-bd9b1ef69f34" providerId="ADAL" clId="{17BB7209-28AD-431D-B2E1-596FFBBA04FC}" dt="2022-10-05T02:18:31.788" v="11506" actId="478"/>
            <ac:spMkLst>
              <pc:docMk/>
              <pc:sldMasterMk cId="3565129360" sldId="2147483660"/>
              <pc:sldLayoutMk cId="836117" sldId="2147483877"/>
              <ac:spMk id="6" creationId="{DADA30A5-D605-42A4-97BF-D2021513F233}"/>
            </ac:spMkLst>
          </pc:spChg>
          <pc:spChg chg="del">
            <ac:chgData name="Dr Rebekah Pryor" userId="8d859597-0c52-4ddc-b3e3-bd9b1ef69f34" providerId="ADAL" clId="{17BB7209-28AD-431D-B2E1-596FFBBA04FC}" dt="2022-10-05T02:18:50.028" v="11543" actId="478"/>
            <ac:spMkLst>
              <pc:docMk/>
              <pc:sldMasterMk cId="3565129360" sldId="2147483660"/>
              <pc:sldLayoutMk cId="836117" sldId="2147483877"/>
              <ac:spMk id="21" creationId="{0BE41414-3FBA-45D9-94D5-B541126A6738}"/>
            </ac:spMkLst>
          </pc:spChg>
          <pc:spChg chg="del">
            <ac:chgData name="Dr Rebekah Pryor" userId="8d859597-0c52-4ddc-b3e3-bd9b1ef69f34" providerId="ADAL" clId="{17BB7209-28AD-431D-B2E1-596FFBBA04FC}" dt="2022-10-05T02:18:56.447" v="11545" actId="478"/>
            <ac:spMkLst>
              <pc:docMk/>
              <pc:sldMasterMk cId="3565129360" sldId="2147483660"/>
              <pc:sldLayoutMk cId="836117" sldId="2147483877"/>
              <ac:spMk id="30" creationId="{E22C391C-3A29-494D-B0C1-324C62F6A71A}"/>
            </ac:spMkLst>
          </pc:spChg>
          <pc:spChg chg="del">
            <ac:chgData name="Dr Rebekah Pryor" userId="8d859597-0c52-4ddc-b3e3-bd9b1ef69f34" providerId="ADAL" clId="{17BB7209-28AD-431D-B2E1-596FFBBA04FC}" dt="2022-10-05T02:18:34.862" v="11507" actId="478"/>
            <ac:spMkLst>
              <pc:docMk/>
              <pc:sldMasterMk cId="3565129360" sldId="2147483660"/>
              <pc:sldLayoutMk cId="836117" sldId="2147483877"/>
              <ac:spMk id="31" creationId="{F15C69C8-CBEF-4C15-8C6D-494560612E36}"/>
            </ac:spMkLst>
          </pc:spChg>
          <pc:spChg chg="add ord">
            <ac:chgData name="Dr Rebekah Pryor" userId="8d859597-0c52-4ddc-b3e3-bd9b1ef69f34" providerId="ADAL" clId="{17BB7209-28AD-431D-B2E1-596FFBBA04FC}" dt="2022-10-05T02:19:40.065" v="11582" actId="171"/>
            <ac:spMkLst>
              <pc:docMk/>
              <pc:sldMasterMk cId="3565129360" sldId="2147483660"/>
              <pc:sldLayoutMk cId="836117" sldId="2147483877"/>
              <ac:spMk id="33" creationId="{CCCC0DBD-7279-466A-806E-AA3E65C15F45}"/>
            </ac:spMkLst>
          </pc:spChg>
          <pc:spChg chg="add mod ord">
            <ac:chgData name="Dr Rebekah Pryor" userId="8d859597-0c52-4ddc-b3e3-bd9b1ef69f34" providerId="ADAL" clId="{17BB7209-28AD-431D-B2E1-596FFBBA04FC}" dt="2022-10-05T02:19:21.042" v="11579" actId="171"/>
            <ac:spMkLst>
              <pc:docMk/>
              <pc:sldMasterMk cId="3565129360" sldId="2147483660"/>
              <pc:sldLayoutMk cId="836117" sldId="2147483877"/>
              <ac:spMk id="34" creationId="{665F76F0-8FDA-46BB-8BCF-39A2D3DCEBAA}"/>
            </ac:spMkLst>
          </pc:spChg>
          <pc:spChg chg="add ord">
            <ac:chgData name="Dr Rebekah Pryor" userId="8d859597-0c52-4ddc-b3e3-bd9b1ef69f34" providerId="ADAL" clId="{17BB7209-28AD-431D-B2E1-596FFBBA04FC}" dt="2022-10-05T02:19:40.065" v="11582" actId="171"/>
            <ac:spMkLst>
              <pc:docMk/>
              <pc:sldMasterMk cId="3565129360" sldId="2147483660"/>
              <pc:sldLayoutMk cId="836117" sldId="2147483877"/>
              <ac:spMk id="35" creationId="{60103E0C-339A-4D00-9BD8-BAD49B655C5F}"/>
            </ac:spMkLst>
          </pc:spChg>
          <pc:spChg chg="del">
            <ac:chgData name="Dr Rebekah Pryor" userId="8d859597-0c52-4ddc-b3e3-bd9b1ef69f34" providerId="ADAL" clId="{17BB7209-28AD-431D-B2E1-596FFBBA04FC}" dt="2022-10-05T02:18:53.457" v="11544" actId="478"/>
            <ac:spMkLst>
              <pc:docMk/>
              <pc:sldMasterMk cId="3565129360" sldId="2147483660"/>
              <pc:sldLayoutMk cId="836117" sldId="2147483877"/>
              <ac:spMk id="36" creationId="{FDC4A460-E139-40D7-B297-98196D0E4CC5}"/>
            </ac:spMkLst>
          </pc:spChg>
          <pc:spChg chg="add mod ord">
            <ac:chgData name="Dr Rebekah Pryor" userId="8d859597-0c52-4ddc-b3e3-bd9b1ef69f34" providerId="ADAL" clId="{17BB7209-28AD-431D-B2E1-596FFBBA04FC}" dt="2022-10-05T02:19:21.042" v="11579" actId="171"/>
            <ac:spMkLst>
              <pc:docMk/>
              <pc:sldMasterMk cId="3565129360" sldId="2147483660"/>
              <pc:sldLayoutMk cId="836117" sldId="2147483877"/>
              <ac:spMk id="37" creationId="{F4C2AFDF-8AB1-4709-9D86-8BC371DB7EBE}"/>
            </ac:spMkLst>
          </pc:spChg>
          <pc:spChg chg="add del">
            <ac:chgData name="Dr Rebekah Pryor" userId="8d859597-0c52-4ddc-b3e3-bd9b1ef69f34" providerId="ADAL" clId="{17BB7209-28AD-431D-B2E1-596FFBBA04FC}" dt="2022-10-05T02:20:17.156" v="11585" actId="478"/>
            <ac:spMkLst>
              <pc:docMk/>
              <pc:sldMasterMk cId="3565129360" sldId="2147483660"/>
              <pc:sldLayoutMk cId="836117" sldId="2147483877"/>
              <ac:spMk id="38" creationId="{0E7680E8-17FF-4189-BA21-FF5FF15422F9}"/>
            </ac:spMkLst>
          </pc:spChg>
          <pc:grpChg chg="mod">
            <ac:chgData name="Dr Rebekah Pryor" userId="8d859597-0c52-4ddc-b3e3-bd9b1ef69f34" providerId="ADAL" clId="{17BB7209-28AD-431D-B2E1-596FFBBA04FC}" dt="2022-10-05T02:19:49.961" v="11583" actId="1076"/>
            <ac:grpSpMkLst>
              <pc:docMk/>
              <pc:sldMasterMk cId="3565129360" sldId="2147483660"/>
              <pc:sldLayoutMk cId="836117" sldId="2147483877"/>
              <ac:grpSpMk id="46" creationId="{795B5EAF-7336-4803-838E-BB49F284FBC8}"/>
            </ac:grpSpMkLst>
          </pc:grpChg>
          <pc:picChg chg="mod">
            <ac:chgData name="Dr Rebekah Pryor" userId="8d859597-0c52-4ddc-b3e3-bd9b1ef69f34" providerId="ADAL" clId="{17BB7209-28AD-431D-B2E1-596FFBBA04FC}" dt="2022-10-05T02:19:27.904" v="11580" actId="1076"/>
            <ac:picMkLst>
              <pc:docMk/>
              <pc:sldMasterMk cId="3565129360" sldId="2147483660"/>
              <pc:sldLayoutMk cId="836117" sldId="2147483877"/>
              <ac:picMk id="45" creationId="{06FD09C4-B00D-4B81-AA4C-2DC84E5A1E59}"/>
            </ac:picMkLst>
          </pc:picChg>
        </pc:sldLayoutChg>
        <pc:sldLayoutChg chg="addSp delSp modSp">
          <pc:chgData name="Dr Rebekah Pryor" userId="8d859597-0c52-4ddc-b3e3-bd9b1ef69f34" providerId="ADAL" clId="{17BB7209-28AD-431D-B2E1-596FFBBA04FC}" dt="2022-10-05T03:14:57.958" v="11708" actId="14100"/>
          <pc:sldLayoutMkLst>
            <pc:docMk/>
            <pc:sldMasterMk cId="3565129360" sldId="2147483660"/>
            <pc:sldLayoutMk cId="3731686052" sldId="2147483878"/>
          </pc:sldLayoutMkLst>
          <pc:spChg chg="mod">
            <ac:chgData name="Dr Rebekah Pryor" userId="8d859597-0c52-4ddc-b3e3-bd9b1ef69f34" providerId="ADAL" clId="{17BB7209-28AD-431D-B2E1-596FFBBA04FC}" dt="2022-10-05T03:14:57.958" v="11708" actId="14100"/>
            <ac:spMkLst>
              <pc:docMk/>
              <pc:sldMasterMk cId="3565129360" sldId="2147483660"/>
              <pc:sldLayoutMk cId="3731686052" sldId="2147483878"/>
              <ac:spMk id="26" creationId="{641CEC2A-1ABB-47DC-A6C5-B1C697A7D4C6}"/>
            </ac:spMkLst>
          </pc:spChg>
          <pc:spChg chg="add del mod">
            <ac:chgData name="Dr Rebekah Pryor" userId="8d859597-0c52-4ddc-b3e3-bd9b1ef69f34" providerId="ADAL" clId="{17BB7209-28AD-431D-B2E1-596FFBBA04FC}" dt="2022-10-05T03:12:24.934" v="11663" actId="478"/>
            <ac:spMkLst>
              <pc:docMk/>
              <pc:sldMasterMk cId="3565129360" sldId="2147483660"/>
              <pc:sldLayoutMk cId="3731686052" sldId="2147483878"/>
              <ac:spMk id="51" creationId="{A9F346EC-8B99-41D1-89B8-861ABF64CB65}"/>
            </ac:spMkLst>
          </pc:spChg>
        </pc:sldLayoutChg>
        <pc:sldLayoutChg chg="addSp delSp modSp">
          <pc:chgData name="Dr Rebekah Pryor" userId="8d859597-0c52-4ddc-b3e3-bd9b1ef69f34" providerId="ADAL" clId="{17BB7209-28AD-431D-B2E1-596FFBBA04FC}" dt="2022-10-10T23:25:15.609" v="40754" actId="1076"/>
          <pc:sldLayoutMkLst>
            <pc:docMk/>
            <pc:sldMasterMk cId="3565129360" sldId="2147483660"/>
            <pc:sldLayoutMk cId="1597090585" sldId="2147483879"/>
          </pc:sldLayoutMkLst>
          <pc:spChg chg="mod">
            <ac:chgData name="Dr Rebekah Pryor" userId="8d859597-0c52-4ddc-b3e3-bd9b1ef69f34" providerId="ADAL" clId="{17BB7209-28AD-431D-B2E1-596FFBBA04FC}" dt="2022-10-10T23:25:07.645" v="40753" actId="1076"/>
            <ac:spMkLst>
              <pc:docMk/>
              <pc:sldMasterMk cId="3565129360" sldId="2147483660"/>
              <pc:sldLayoutMk cId="1597090585" sldId="2147483879"/>
              <ac:spMk id="21" creationId="{0BE41414-3FBA-45D9-94D5-B541126A6738}"/>
            </ac:spMkLst>
          </pc:spChg>
          <pc:spChg chg="mod">
            <ac:chgData name="Dr Rebekah Pryor" userId="8d859597-0c52-4ddc-b3e3-bd9b1ef69f34" providerId="ADAL" clId="{17BB7209-28AD-431D-B2E1-596FFBBA04FC}" dt="2022-10-05T02:52:15.162" v="11619" actId="20577"/>
            <ac:spMkLst>
              <pc:docMk/>
              <pc:sldMasterMk cId="3565129360" sldId="2147483660"/>
              <pc:sldLayoutMk cId="1597090585" sldId="2147483879"/>
              <ac:spMk id="26" creationId="{641CEC2A-1ABB-47DC-A6C5-B1C697A7D4C6}"/>
            </ac:spMkLst>
          </pc:spChg>
          <pc:grpChg chg="del">
            <ac:chgData name="Dr Rebekah Pryor" userId="8d859597-0c52-4ddc-b3e3-bd9b1ef69f34" providerId="ADAL" clId="{17BB7209-28AD-431D-B2E1-596FFBBA04FC}" dt="2022-10-05T02:52:20.403" v="11620" actId="478"/>
            <ac:grpSpMkLst>
              <pc:docMk/>
              <pc:sldMasterMk cId="3565129360" sldId="2147483660"/>
              <pc:sldLayoutMk cId="1597090585" sldId="2147483879"/>
              <ac:grpSpMk id="27" creationId="{35D81AC2-9646-4F4A-8D7F-198C9A0491C7}"/>
            </ac:grpSpMkLst>
          </pc:grpChg>
          <pc:grpChg chg="del">
            <ac:chgData name="Dr Rebekah Pryor" userId="8d859597-0c52-4ddc-b3e3-bd9b1ef69f34" providerId="ADAL" clId="{17BB7209-28AD-431D-B2E1-596FFBBA04FC}" dt="2022-10-05T02:52:21.423" v="11621" actId="478"/>
            <ac:grpSpMkLst>
              <pc:docMk/>
              <pc:sldMasterMk cId="3565129360" sldId="2147483660"/>
              <pc:sldLayoutMk cId="1597090585" sldId="2147483879"/>
              <ac:grpSpMk id="33" creationId="{1BBC4915-BA04-4C99-A160-A5B8CBB5C496}"/>
            </ac:grpSpMkLst>
          </pc:grpChg>
          <pc:grpChg chg="add mod">
            <ac:chgData name="Dr Rebekah Pryor" userId="8d859597-0c52-4ddc-b3e3-bd9b1ef69f34" providerId="ADAL" clId="{17BB7209-28AD-431D-B2E1-596FFBBA04FC}" dt="2022-10-05T02:52:38.444" v="11623" actId="1076"/>
            <ac:grpSpMkLst>
              <pc:docMk/>
              <pc:sldMasterMk cId="3565129360" sldId="2147483660"/>
              <pc:sldLayoutMk cId="1597090585" sldId="2147483879"/>
              <ac:grpSpMk id="51" creationId="{2C4202B2-92B2-4294-A0C5-BC3D331CF47C}"/>
            </ac:grpSpMkLst>
          </pc:grpChg>
          <pc:grpChg chg="add mod">
            <ac:chgData name="Dr Rebekah Pryor" userId="8d859597-0c52-4ddc-b3e3-bd9b1ef69f34" providerId="ADAL" clId="{17BB7209-28AD-431D-B2E1-596FFBBA04FC}" dt="2022-10-10T23:25:15.609" v="40754" actId="1076"/>
            <ac:grpSpMkLst>
              <pc:docMk/>
              <pc:sldMasterMk cId="3565129360" sldId="2147483660"/>
              <pc:sldLayoutMk cId="1597090585" sldId="2147483879"/>
              <ac:grpSpMk id="82" creationId="{C2750F6D-E896-4688-9181-56E7CBEEC4E7}"/>
            </ac:grpSpMkLst>
          </pc:grpChg>
        </pc:sldLayoutChg>
      </pc:sldMasterChg>
    </pc:docChg>
  </pc:docChgLst>
  <pc:docChgLst>
    <pc:chgData name="Nicole Dobrohotoff" userId="S::nicoled@caritas.org.au::2dc4cf58-dc7e-422a-950b-38460c74cb76" providerId="AD" clId="Web-{918C90E1-A655-39EF-49E9-8DEB6A939475}"/>
    <pc:docChg chg="addSld delSld modSld">
      <pc:chgData name="Nicole Dobrohotoff" userId="S::nicoled@caritas.org.au::2dc4cf58-dc7e-422a-950b-38460c74cb76" providerId="AD" clId="Web-{918C90E1-A655-39EF-49E9-8DEB6A939475}" dt="2022-10-10T05:06:02.155" v="78" actId="20577"/>
      <pc:docMkLst>
        <pc:docMk/>
      </pc:docMkLst>
      <pc:sldChg chg="modSp">
        <pc:chgData name="Nicole Dobrohotoff" userId="S::nicoled@caritas.org.au::2dc4cf58-dc7e-422a-950b-38460c74cb76" providerId="AD" clId="Web-{918C90E1-A655-39EF-49E9-8DEB6A939475}" dt="2022-10-10T04:15:23.692" v="10" actId="20577"/>
        <pc:sldMkLst>
          <pc:docMk/>
          <pc:sldMk cId="3157028871" sldId="260"/>
        </pc:sldMkLst>
        <pc:spChg chg="mod">
          <ac:chgData name="Nicole Dobrohotoff" userId="S::nicoled@caritas.org.au::2dc4cf58-dc7e-422a-950b-38460c74cb76" providerId="AD" clId="Web-{918C90E1-A655-39EF-49E9-8DEB6A939475}" dt="2022-10-10T04:15:23.692" v="10" actId="20577"/>
          <ac:spMkLst>
            <pc:docMk/>
            <pc:sldMk cId="3157028871" sldId="260"/>
            <ac:spMk id="4" creationId="{00000000-0000-0000-0000-000000000000}"/>
          </ac:spMkLst>
        </pc:spChg>
      </pc:sldChg>
      <pc:sldChg chg="modNotes">
        <pc:chgData name="Nicole Dobrohotoff" userId="S::nicoled@caritas.org.au::2dc4cf58-dc7e-422a-950b-38460c74cb76" providerId="AD" clId="Web-{918C90E1-A655-39EF-49E9-8DEB6A939475}" dt="2022-10-10T05:03:33.541" v="70"/>
        <pc:sldMkLst>
          <pc:docMk/>
          <pc:sldMk cId="1753965195" sldId="324"/>
        </pc:sldMkLst>
      </pc:sldChg>
      <pc:sldChg chg="modSp addCm modCm">
        <pc:chgData name="Nicole Dobrohotoff" userId="S::nicoled@caritas.org.au::2dc4cf58-dc7e-422a-950b-38460c74cb76" providerId="AD" clId="Web-{918C90E1-A655-39EF-49E9-8DEB6A939475}" dt="2022-10-10T04:38:16.507" v="27"/>
        <pc:sldMkLst>
          <pc:docMk/>
          <pc:sldMk cId="270106481" sldId="463"/>
        </pc:sldMkLst>
        <pc:spChg chg="mod">
          <ac:chgData name="Nicole Dobrohotoff" userId="S::nicoled@caritas.org.au::2dc4cf58-dc7e-422a-950b-38460c74cb76" providerId="AD" clId="Web-{918C90E1-A655-39EF-49E9-8DEB6A939475}" dt="2022-10-10T04:23:09.004" v="14" actId="20577"/>
          <ac:spMkLst>
            <pc:docMk/>
            <pc:sldMk cId="270106481" sldId="463"/>
            <ac:spMk id="8" creationId="{6290DC35-EB1E-4091-91A9-E63FD91E3D41}"/>
          </ac:spMkLst>
        </pc:spChg>
      </pc:sldChg>
      <pc:sldChg chg="addCm modCm">
        <pc:chgData name="Nicole Dobrohotoff" userId="S::nicoled@caritas.org.au::2dc4cf58-dc7e-422a-950b-38460c74cb76" providerId="AD" clId="Web-{918C90E1-A655-39EF-49E9-8DEB6A939475}" dt="2022-10-10T04:38:08.647" v="26"/>
        <pc:sldMkLst>
          <pc:docMk/>
          <pc:sldMk cId="4236266418" sldId="464"/>
        </pc:sldMkLst>
      </pc:sldChg>
      <pc:sldChg chg="addCm modCm">
        <pc:chgData name="Nicole Dobrohotoff" userId="S::nicoled@caritas.org.au::2dc4cf58-dc7e-422a-950b-38460c74cb76" providerId="AD" clId="Web-{918C90E1-A655-39EF-49E9-8DEB6A939475}" dt="2022-10-10T04:37:54.819" v="24"/>
        <pc:sldMkLst>
          <pc:docMk/>
          <pc:sldMk cId="812584907" sldId="467"/>
        </pc:sldMkLst>
      </pc:sldChg>
      <pc:sldChg chg="addCm modCm">
        <pc:chgData name="Nicole Dobrohotoff" userId="S::nicoled@caritas.org.au::2dc4cf58-dc7e-422a-950b-38460c74cb76" providerId="AD" clId="Web-{918C90E1-A655-39EF-49E9-8DEB6A939475}" dt="2022-10-10T04:37:48.475" v="23"/>
        <pc:sldMkLst>
          <pc:docMk/>
          <pc:sldMk cId="2177705273" sldId="471"/>
        </pc:sldMkLst>
      </pc:sldChg>
      <pc:sldChg chg="addCm modCm">
        <pc:chgData name="Nicole Dobrohotoff" userId="S::nicoled@caritas.org.au::2dc4cf58-dc7e-422a-950b-38460c74cb76" providerId="AD" clId="Web-{918C90E1-A655-39EF-49E9-8DEB6A939475}" dt="2022-10-10T04:37:40.568" v="21"/>
        <pc:sldMkLst>
          <pc:docMk/>
          <pc:sldMk cId="3417749532" sldId="473"/>
        </pc:sldMkLst>
      </pc:sldChg>
      <pc:sldChg chg="addCm modCm">
        <pc:chgData name="Nicole Dobrohotoff" userId="S::nicoled@caritas.org.au::2dc4cf58-dc7e-422a-950b-38460c74cb76" providerId="AD" clId="Web-{918C90E1-A655-39EF-49E9-8DEB6A939475}" dt="2022-10-10T04:59:07.454" v="67"/>
        <pc:sldMkLst>
          <pc:docMk/>
          <pc:sldMk cId="2691687665" sldId="491"/>
        </pc:sldMkLst>
      </pc:sldChg>
      <pc:sldChg chg="addCm modCm">
        <pc:chgData name="Nicole Dobrohotoff" userId="S::nicoled@caritas.org.au::2dc4cf58-dc7e-422a-950b-38460c74cb76" providerId="AD" clId="Web-{918C90E1-A655-39EF-49E9-8DEB6A939475}" dt="2022-10-10T05:03:45.416" v="71"/>
        <pc:sldMkLst>
          <pc:docMk/>
          <pc:sldMk cId="3332190770" sldId="492"/>
        </pc:sldMkLst>
      </pc:sldChg>
      <pc:sldChg chg="modSp">
        <pc:chgData name="Nicole Dobrohotoff" userId="S::nicoled@caritas.org.au::2dc4cf58-dc7e-422a-950b-38460c74cb76" providerId="AD" clId="Web-{918C90E1-A655-39EF-49E9-8DEB6A939475}" dt="2022-10-10T05:04:22.293" v="75" actId="20577"/>
        <pc:sldMkLst>
          <pc:docMk/>
          <pc:sldMk cId="3882161102" sldId="493"/>
        </pc:sldMkLst>
        <pc:spChg chg="mod">
          <ac:chgData name="Nicole Dobrohotoff" userId="S::nicoled@caritas.org.au::2dc4cf58-dc7e-422a-950b-38460c74cb76" providerId="AD" clId="Web-{918C90E1-A655-39EF-49E9-8DEB6A939475}" dt="2022-10-10T05:04:22.293" v="75" actId="20577"/>
          <ac:spMkLst>
            <pc:docMk/>
            <pc:sldMk cId="3882161102" sldId="493"/>
            <ac:spMk id="8" creationId="{6290DC35-EB1E-4091-91A9-E63FD91E3D41}"/>
          </ac:spMkLst>
        </pc:spChg>
      </pc:sldChg>
      <pc:sldChg chg="modSp add del addCm modCm modNotes">
        <pc:chgData name="Nicole Dobrohotoff" userId="S::nicoled@caritas.org.au::2dc4cf58-dc7e-422a-950b-38460c74cb76" providerId="AD" clId="Web-{918C90E1-A655-39EF-49E9-8DEB6A939475}" dt="2022-10-10T04:43:49.252" v="53"/>
        <pc:sldMkLst>
          <pc:docMk/>
          <pc:sldMk cId="478308834" sldId="507"/>
        </pc:sldMkLst>
        <pc:spChg chg="mod">
          <ac:chgData name="Nicole Dobrohotoff" userId="S::nicoled@caritas.org.au::2dc4cf58-dc7e-422a-950b-38460c74cb76" providerId="AD" clId="Web-{918C90E1-A655-39EF-49E9-8DEB6A939475}" dt="2022-10-10T04:43:11.110" v="51" actId="20577"/>
          <ac:spMkLst>
            <pc:docMk/>
            <pc:sldMk cId="478308834" sldId="507"/>
            <ac:spMk id="3" creationId="{6F22FC2A-871F-4662-AE8D-7AF3D12612AD}"/>
          </ac:spMkLst>
        </pc:spChg>
      </pc:sldChg>
      <pc:sldChg chg="modSp">
        <pc:chgData name="Nicole Dobrohotoff" userId="S::nicoled@caritas.org.au::2dc4cf58-dc7e-422a-950b-38460c74cb76" providerId="AD" clId="Web-{918C90E1-A655-39EF-49E9-8DEB6A939475}" dt="2022-10-10T05:06:02.155" v="78" actId="20577"/>
        <pc:sldMkLst>
          <pc:docMk/>
          <pc:sldMk cId="4263045004" sldId="511"/>
        </pc:sldMkLst>
        <pc:spChg chg="mod">
          <ac:chgData name="Nicole Dobrohotoff" userId="S::nicoled@caritas.org.au::2dc4cf58-dc7e-422a-950b-38460c74cb76" providerId="AD" clId="Web-{918C90E1-A655-39EF-49E9-8DEB6A939475}" dt="2022-10-10T05:06:02.155" v="78" actId="20577"/>
          <ac:spMkLst>
            <pc:docMk/>
            <pc:sldMk cId="4263045004" sldId="511"/>
            <ac:spMk id="8" creationId="{6290DC35-EB1E-4091-91A9-E63FD91E3D41}"/>
          </ac:spMkLst>
        </pc:spChg>
      </pc:sldChg>
      <pc:sldChg chg="addCm modCm">
        <pc:chgData name="Nicole Dobrohotoff" userId="S::nicoled@caritas.org.au::2dc4cf58-dc7e-422a-950b-38460c74cb76" providerId="AD" clId="Web-{918C90E1-A655-39EF-49E9-8DEB6A939475}" dt="2022-10-10T04:58:00.608" v="65"/>
        <pc:sldMkLst>
          <pc:docMk/>
          <pc:sldMk cId="2076810947" sldId="516"/>
        </pc:sldMkLst>
      </pc:sldChg>
      <pc:sldChg chg="delCm">
        <pc:chgData name="Nicole Dobrohotoff" userId="S::nicoled@caritas.org.au::2dc4cf58-dc7e-422a-950b-38460c74cb76" providerId="AD" clId="Web-{918C90E1-A655-39EF-49E9-8DEB6A939475}" dt="2022-10-10T04:45:42.131" v="54"/>
        <pc:sldMkLst>
          <pc:docMk/>
          <pc:sldMk cId="3006089187" sldId="518"/>
        </pc:sldMkLst>
      </pc:sldChg>
      <pc:sldChg chg="addCm modCm">
        <pc:chgData name="Nicole Dobrohotoff" userId="S::nicoled@caritas.org.au::2dc4cf58-dc7e-422a-950b-38460c74cb76" providerId="AD" clId="Web-{918C90E1-A655-39EF-49E9-8DEB6A939475}" dt="2022-10-10T04:46:07.694" v="56"/>
        <pc:sldMkLst>
          <pc:docMk/>
          <pc:sldMk cId="4040603260" sldId="519"/>
        </pc:sldMkLst>
      </pc:sldChg>
      <pc:sldChg chg="addCm modCm">
        <pc:chgData name="Nicole Dobrohotoff" userId="S::nicoled@caritas.org.au::2dc4cf58-dc7e-422a-950b-38460c74cb76" providerId="AD" clId="Web-{918C90E1-A655-39EF-49E9-8DEB6A939475}" dt="2022-10-10T04:49:20.810" v="58"/>
        <pc:sldMkLst>
          <pc:docMk/>
          <pc:sldMk cId="649198298" sldId="521"/>
        </pc:sldMkLst>
      </pc:sldChg>
    </pc:docChg>
  </pc:docChgLst>
  <pc:docChgLst>
    <pc:chgData name="Nicole Dobrohotoff" userId="S::nicoled@caritas.org.au::2dc4cf58-dc7e-422a-950b-38460c74cb76" providerId="AD" clId="Web-{67F7CDEF-0C6A-B582-97E5-C9A14B4640B0}"/>
    <pc:docChg chg="modSld">
      <pc:chgData name="Nicole Dobrohotoff" userId="S::nicoled@caritas.org.au::2dc4cf58-dc7e-422a-950b-38460c74cb76" providerId="AD" clId="Web-{67F7CDEF-0C6A-B582-97E5-C9A14B4640B0}" dt="2022-10-26T00:37:02.754" v="1" actId="20577"/>
      <pc:docMkLst>
        <pc:docMk/>
      </pc:docMkLst>
      <pc:sldChg chg="modSp">
        <pc:chgData name="Nicole Dobrohotoff" userId="S::nicoled@caritas.org.au::2dc4cf58-dc7e-422a-950b-38460c74cb76" providerId="AD" clId="Web-{67F7CDEF-0C6A-B582-97E5-C9A14B4640B0}" dt="2022-10-26T00:37:02.754" v="1" actId="20577"/>
        <pc:sldMkLst>
          <pc:docMk/>
          <pc:sldMk cId="3123219026" sldId="525"/>
        </pc:sldMkLst>
        <pc:spChg chg="mod">
          <ac:chgData name="Nicole Dobrohotoff" userId="S::nicoled@caritas.org.au::2dc4cf58-dc7e-422a-950b-38460c74cb76" providerId="AD" clId="Web-{67F7CDEF-0C6A-B582-97E5-C9A14B4640B0}" dt="2022-10-26T00:37:02.754" v="1" actId="20577"/>
          <ac:spMkLst>
            <pc:docMk/>
            <pc:sldMk cId="3123219026" sldId="525"/>
            <ac:spMk id="3" creationId="{00000000-0000-0000-0000-000000000000}"/>
          </ac:spMkLst>
        </pc:spChg>
      </pc:sldChg>
    </pc:docChg>
  </pc:docChgLst>
  <pc:docChgLst>
    <pc:chgData name="Nicole Dobrohotoff" userId="2dc4cf58-dc7e-422a-950b-38460c74cb76" providerId="ADAL" clId="{4605C0FD-D20F-49CA-8353-6C4CC6C4DACC}"/>
    <pc:docChg chg="undo redo custSel modSld">
      <pc:chgData name="Nicole Dobrohotoff" userId="2dc4cf58-dc7e-422a-950b-38460c74cb76" providerId="ADAL" clId="{4605C0FD-D20F-49CA-8353-6C4CC6C4DACC}" dt="2022-10-14T22:13:50.232" v="109" actId="1076"/>
      <pc:docMkLst>
        <pc:docMk/>
      </pc:docMkLst>
      <pc:sldChg chg="addSp delSp modSp">
        <pc:chgData name="Nicole Dobrohotoff" userId="2dc4cf58-dc7e-422a-950b-38460c74cb76" providerId="ADAL" clId="{4605C0FD-D20F-49CA-8353-6C4CC6C4DACC}" dt="2022-10-14T21:39:06.115" v="12" actId="20577"/>
        <pc:sldMkLst>
          <pc:docMk/>
          <pc:sldMk cId="2728403555" sldId="259"/>
        </pc:sldMkLst>
        <pc:spChg chg="mod">
          <ac:chgData name="Nicole Dobrohotoff" userId="2dc4cf58-dc7e-422a-950b-38460c74cb76" providerId="ADAL" clId="{4605C0FD-D20F-49CA-8353-6C4CC6C4DACC}" dt="2022-10-14T21:39:05.138" v="11" actId="1076"/>
          <ac:spMkLst>
            <pc:docMk/>
            <pc:sldMk cId="2728403555" sldId="259"/>
            <ac:spMk id="3" creationId="{00000000-0000-0000-0000-000000000000}"/>
          </ac:spMkLst>
        </pc:spChg>
        <pc:spChg chg="mod">
          <ac:chgData name="Nicole Dobrohotoff" userId="2dc4cf58-dc7e-422a-950b-38460c74cb76" providerId="ADAL" clId="{4605C0FD-D20F-49CA-8353-6C4CC6C4DACC}" dt="2022-10-14T21:39:06.115" v="12" actId="20577"/>
          <ac:spMkLst>
            <pc:docMk/>
            <pc:sldMk cId="2728403555" sldId="259"/>
            <ac:spMk id="4" creationId="{00000000-0000-0000-0000-000000000000}"/>
          </ac:spMkLst>
        </pc:spChg>
        <pc:spChg chg="add del">
          <ac:chgData name="Nicole Dobrohotoff" userId="2dc4cf58-dc7e-422a-950b-38460c74cb76" providerId="ADAL" clId="{4605C0FD-D20F-49CA-8353-6C4CC6C4DACC}" dt="2022-10-14T21:39:04.799" v="10" actId="478"/>
          <ac:spMkLst>
            <pc:docMk/>
            <pc:sldMk cId="2728403555" sldId="259"/>
            <ac:spMk id="7" creationId="{E8CF40E1-160D-4577-855F-B6505E6B5614}"/>
          </ac:spMkLst>
        </pc:spChg>
      </pc:sldChg>
      <pc:sldChg chg="modSp">
        <pc:chgData name="Nicole Dobrohotoff" userId="2dc4cf58-dc7e-422a-950b-38460c74cb76" providerId="ADAL" clId="{4605C0FD-D20F-49CA-8353-6C4CC6C4DACC}" dt="2022-10-14T22:12:37.712" v="100" actId="1076"/>
        <pc:sldMkLst>
          <pc:docMk/>
          <pc:sldMk cId="376742521" sldId="294"/>
        </pc:sldMkLst>
        <pc:spChg chg="mod">
          <ac:chgData name="Nicole Dobrohotoff" userId="2dc4cf58-dc7e-422a-950b-38460c74cb76" providerId="ADAL" clId="{4605C0FD-D20F-49CA-8353-6C4CC6C4DACC}" dt="2022-10-14T22:12:28.385" v="99" actId="1076"/>
          <ac:spMkLst>
            <pc:docMk/>
            <pc:sldMk cId="376742521" sldId="294"/>
            <ac:spMk id="6" creationId="{00000000-0000-0000-0000-000000000000}"/>
          </ac:spMkLst>
        </pc:spChg>
        <pc:spChg chg="mod">
          <ac:chgData name="Nicole Dobrohotoff" userId="2dc4cf58-dc7e-422a-950b-38460c74cb76" providerId="ADAL" clId="{4605C0FD-D20F-49CA-8353-6C4CC6C4DACC}" dt="2022-10-14T22:12:37.712" v="100" actId="1076"/>
          <ac:spMkLst>
            <pc:docMk/>
            <pc:sldMk cId="376742521" sldId="294"/>
            <ac:spMk id="7" creationId="{00000000-0000-0000-0000-000000000000}"/>
          </ac:spMkLst>
        </pc:spChg>
        <pc:grpChg chg="mod">
          <ac:chgData name="Nicole Dobrohotoff" userId="2dc4cf58-dc7e-422a-950b-38460c74cb76" providerId="ADAL" clId="{4605C0FD-D20F-49CA-8353-6C4CC6C4DACC}" dt="2022-10-14T22:12:28.385" v="99" actId="1076"/>
          <ac:grpSpMkLst>
            <pc:docMk/>
            <pc:sldMk cId="376742521" sldId="294"/>
            <ac:grpSpMk id="17" creationId="{00000000-0000-0000-0000-000000000000}"/>
          </ac:grpSpMkLst>
        </pc:grpChg>
        <pc:picChg chg="mod">
          <ac:chgData name="Nicole Dobrohotoff" userId="2dc4cf58-dc7e-422a-950b-38460c74cb76" providerId="ADAL" clId="{4605C0FD-D20F-49CA-8353-6C4CC6C4DACC}" dt="2022-10-14T22:12:37.712" v="100" actId="1076"/>
          <ac:picMkLst>
            <pc:docMk/>
            <pc:sldMk cId="376742521" sldId="294"/>
            <ac:picMk id="5" creationId="{00000000-0000-0000-0000-000000000000}"/>
          </ac:picMkLst>
        </pc:picChg>
      </pc:sldChg>
      <pc:sldChg chg="modSp">
        <pc:chgData name="Nicole Dobrohotoff" userId="2dc4cf58-dc7e-422a-950b-38460c74cb76" providerId="ADAL" clId="{4605C0FD-D20F-49CA-8353-6C4CC6C4DACC}" dt="2022-10-14T22:12:54.312" v="102" actId="1076"/>
        <pc:sldMkLst>
          <pc:docMk/>
          <pc:sldMk cId="2549891450" sldId="295"/>
        </pc:sldMkLst>
        <pc:spChg chg="mod">
          <ac:chgData name="Nicole Dobrohotoff" userId="2dc4cf58-dc7e-422a-950b-38460c74cb76" providerId="ADAL" clId="{4605C0FD-D20F-49CA-8353-6C4CC6C4DACC}" dt="2022-10-14T22:12:49.304" v="101" actId="1076"/>
          <ac:spMkLst>
            <pc:docMk/>
            <pc:sldMk cId="2549891450" sldId="295"/>
            <ac:spMk id="4" creationId="{00000000-0000-0000-0000-000000000000}"/>
          </ac:spMkLst>
        </pc:spChg>
        <pc:spChg chg="mod">
          <ac:chgData name="Nicole Dobrohotoff" userId="2dc4cf58-dc7e-422a-950b-38460c74cb76" providerId="ADAL" clId="{4605C0FD-D20F-49CA-8353-6C4CC6C4DACC}" dt="2022-10-14T22:12:54.312" v="102" actId="1076"/>
          <ac:spMkLst>
            <pc:docMk/>
            <pc:sldMk cId="2549891450" sldId="295"/>
            <ac:spMk id="5" creationId="{00000000-0000-0000-0000-000000000000}"/>
          </ac:spMkLst>
        </pc:spChg>
        <pc:picChg chg="mod">
          <ac:chgData name="Nicole Dobrohotoff" userId="2dc4cf58-dc7e-422a-950b-38460c74cb76" providerId="ADAL" clId="{4605C0FD-D20F-49CA-8353-6C4CC6C4DACC}" dt="2022-10-14T22:12:54.312" v="102" actId="1076"/>
          <ac:picMkLst>
            <pc:docMk/>
            <pc:sldMk cId="2549891450" sldId="295"/>
            <ac:picMk id="6" creationId="{00000000-0000-0000-0000-000000000000}"/>
          </ac:picMkLst>
        </pc:picChg>
        <pc:picChg chg="mod">
          <ac:chgData name="Nicole Dobrohotoff" userId="2dc4cf58-dc7e-422a-950b-38460c74cb76" providerId="ADAL" clId="{4605C0FD-D20F-49CA-8353-6C4CC6C4DACC}" dt="2022-10-14T22:12:49.304" v="101" actId="1076"/>
          <ac:picMkLst>
            <pc:docMk/>
            <pc:sldMk cId="2549891450" sldId="295"/>
            <ac:picMk id="7" creationId="{00000000-0000-0000-0000-000000000000}"/>
          </ac:picMkLst>
        </pc:picChg>
      </pc:sldChg>
      <pc:sldChg chg="modSp">
        <pc:chgData name="Nicole Dobrohotoff" userId="2dc4cf58-dc7e-422a-950b-38460c74cb76" providerId="ADAL" clId="{4605C0FD-D20F-49CA-8353-6C4CC6C4DACC}" dt="2022-10-14T22:13:09.616" v="104" actId="1076"/>
        <pc:sldMkLst>
          <pc:docMk/>
          <pc:sldMk cId="1187878520" sldId="296"/>
        </pc:sldMkLst>
        <pc:spChg chg="mod">
          <ac:chgData name="Nicole Dobrohotoff" userId="2dc4cf58-dc7e-422a-950b-38460c74cb76" providerId="ADAL" clId="{4605C0FD-D20F-49CA-8353-6C4CC6C4DACC}" dt="2022-10-14T22:13:02.841" v="103" actId="1076"/>
          <ac:spMkLst>
            <pc:docMk/>
            <pc:sldMk cId="1187878520" sldId="296"/>
            <ac:spMk id="4" creationId="{00000000-0000-0000-0000-000000000000}"/>
          </ac:spMkLst>
        </pc:spChg>
        <pc:spChg chg="mod">
          <ac:chgData name="Nicole Dobrohotoff" userId="2dc4cf58-dc7e-422a-950b-38460c74cb76" providerId="ADAL" clId="{4605C0FD-D20F-49CA-8353-6C4CC6C4DACC}" dt="2022-10-14T22:13:09.616" v="104" actId="1076"/>
          <ac:spMkLst>
            <pc:docMk/>
            <pc:sldMk cId="1187878520" sldId="296"/>
            <ac:spMk id="5" creationId="{00000000-0000-0000-0000-000000000000}"/>
          </ac:spMkLst>
        </pc:spChg>
        <pc:picChg chg="mod">
          <ac:chgData name="Nicole Dobrohotoff" userId="2dc4cf58-dc7e-422a-950b-38460c74cb76" providerId="ADAL" clId="{4605C0FD-D20F-49CA-8353-6C4CC6C4DACC}" dt="2022-10-14T22:13:02.841" v="103" actId="1076"/>
          <ac:picMkLst>
            <pc:docMk/>
            <pc:sldMk cId="1187878520" sldId="296"/>
            <ac:picMk id="6" creationId="{00000000-0000-0000-0000-000000000000}"/>
          </ac:picMkLst>
        </pc:picChg>
        <pc:picChg chg="mod">
          <ac:chgData name="Nicole Dobrohotoff" userId="2dc4cf58-dc7e-422a-950b-38460c74cb76" providerId="ADAL" clId="{4605C0FD-D20F-49CA-8353-6C4CC6C4DACC}" dt="2022-10-14T22:13:09.616" v="104" actId="1076"/>
          <ac:picMkLst>
            <pc:docMk/>
            <pc:sldMk cId="1187878520" sldId="296"/>
            <ac:picMk id="7" creationId="{00000000-0000-0000-0000-000000000000}"/>
          </ac:picMkLst>
        </pc:picChg>
      </pc:sldChg>
      <pc:sldChg chg="modSp">
        <pc:chgData name="Nicole Dobrohotoff" userId="2dc4cf58-dc7e-422a-950b-38460c74cb76" providerId="ADAL" clId="{4605C0FD-D20F-49CA-8353-6C4CC6C4DACC}" dt="2022-10-14T22:13:22.328" v="106" actId="1076"/>
        <pc:sldMkLst>
          <pc:docMk/>
          <pc:sldMk cId="537681018" sldId="297"/>
        </pc:sldMkLst>
        <pc:spChg chg="mod">
          <ac:chgData name="Nicole Dobrohotoff" userId="2dc4cf58-dc7e-422a-950b-38460c74cb76" providerId="ADAL" clId="{4605C0FD-D20F-49CA-8353-6C4CC6C4DACC}" dt="2022-10-14T22:13:17.088" v="105" actId="1076"/>
          <ac:spMkLst>
            <pc:docMk/>
            <pc:sldMk cId="537681018" sldId="297"/>
            <ac:spMk id="4" creationId="{00000000-0000-0000-0000-000000000000}"/>
          </ac:spMkLst>
        </pc:spChg>
        <pc:spChg chg="mod">
          <ac:chgData name="Nicole Dobrohotoff" userId="2dc4cf58-dc7e-422a-950b-38460c74cb76" providerId="ADAL" clId="{4605C0FD-D20F-49CA-8353-6C4CC6C4DACC}" dt="2022-10-14T22:13:22.328" v="106" actId="1076"/>
          <ac:spMkLst>
            <pc:docMk/>
            <pc:sldMk cId="537681018" sldId="297"/>
            <ac:spMk id="5" creationId="{00000000-0000-0000-0000-000000000000}"/>
          </ac:spMkLst>
        </pc:spChg>
        <pc:picChg chg="mod">
          <ac:chgData name="Nicole Dobrohotoff" userId="2dc4cf58-dc7e-422a-950b-38460c74cb76" providerId="ADAL" clId="{4605C0FD-D20F-49CA-8353-6C4CC6C4DACC}" dt="2022-10-14T22:13:22.328" v="106" actId="1076"/>
          <ac:picMkLst>
            <pc:docMk/>
            <pc:sldMk cId="537681018" sldId="297"/>
            <ac:picMk id="6" creationId="{00000000-0000-0000-0000-000000000000}"/>
          </ac:picMkLst>
        </pc:picChg>
        <pc:picChg chg="mod">
          <ac:chgData name="Nicole Dobrohotoff" userId="2dc4cf58-dc7e-422a-950b-38460c74cb76" providerId="ADAL" clId="{4605C0FD-D20F-49CA-8353-6C4CC6C4DACC}" dt="2022-10-14T22:13:17.088" v="105" actId="1076"/>
          <ac:picMkLst>
            <pc:docMk/>
            <pc:sldMk cId="537681018" sldId="297"/>
            <ac:picMk id="7" creationId="{00000000-0000-0000-0000-000000000000}"/>
          </ac:picMkLst>
        </pc:picChg>
      </pc:sldChg>
      <pc:sldChg chg="modSp">
        <pc:chgData name="Nicole Dobrohotoff" userId="2dc4cf58-dc7e-422a-950b-38460c74cb76" providerId="ADAL" clId="{4605C0FD-D20F-49CA-8353-6C4CC6C4DACC}" dt="2022-10-14T22:13:30.784" v="107" actId="1076"/>
        <pc:sldMkLst>
          <pc:docMk/>
          <pc:sldMk cId="1681566873" sldId="298"/>
        </pc:sldMkLst>
        <pc:spChg chg="mod">
          <ac:chgData name="Nicole Dobrohotoff" userId="2dc4cf58-dc7e-422a-950b-38460c74cb76" providerId="ADAL" clId="{4605C0FD-D20F-49CA-8353-6C4CC6C4DACC}" dt="2022-10-14T22:13:30.784" v="107" actId="1076"/>
          <ac:spMkLst>
            <pc:docMk/>
            <pc:sldMk cId="1681566873" sldId="298"/>
            <ac:spMk id="4" creationId="{00000000-0000-0000-0000-000000000000}"/>
          </ac:spMkLst>
        </pc:spChg>
        <pc:picChg chg="mod">
          <ac:chgData name="Nicole Dobrohotoff" userId="2dc4cf58-dc7e-422a-950b-38460c74cb76" providerId="ADAL" clId="{4605C0FD-D20F-49CA-8353-6C4CC6C4DACC}" dt="2022-10-14T22:13:30.784" v="107" actId="1076"/>
          <ac:picMkLst>
            <pc:docMk/>
            <pc:sldMk cId="1681566873" sldId="298"/>
            <ac:picMk id="8" creationId="{00000000-0000-0000-0000-000000000000}"/>
          </ac:picMkLst>
        </pc:picChg>
      </pc:sldChg>
      <pc:sldChg chg="modSp">
        <pc:chgData name="Nicole Dobrohotoff" userId="2dc4cf58-dc7e-422a-950b-38460c74cb76" providerId="ADAL" clId="{4605C0FD-D20F-49CA-8353-6C4CC6C4DACC}" dt="2022-10-14T22:13:50.232" v="109" actId="1076"/>
        <pc:sldMkLst>
          <pc:docMk/>
          <pc:sldMk cId="3399002032" sldId="306"/>
        </pc:sldMkLst>
        <pc:picChg chg="mod">
          <ac:chgData name="Nicole Dobrohotoff" userId="2dc4cf58-dc7e-422a-950b-38460c74cb76" providerId="ADAL" clId="{4605C0FD-D20F-49CA-8353-6C4CC6C4DACC}" dt="2022-10-14T22:13:50.232" v="109" actId="1076"/>
          <ac:picMkLst>
            <pc:docMk/>
            <pc:sldMk cId="3399002032" sldId="306"/>
            <ac:picMk id="11" creationId="{00000000-0000-0000-0000-000000000000}"/>
          </ac:picMkLst>
        </pc:picChg>
      </pc:sldChg>
      <pc:sldChg chg="modSp">
        <pc:chgData name="Nicole Dobrohotoff" userId="2dc4cf58-dc7e-422a-950b-38460c74cb76" providerId="ADAL" clId="{4605C0FD-D20F-49CA-8353-6C4CC6C4DACC}" dt="2022-10-14T21:49:54.491" v="15" actId="948"/>
        <pc:sldMkLst>
          <pc:docMk/>
          <pc:sldMk cId="2096129725" sldId="327"/>
        </pc:sldMkLst>
        <pc:spChg chg="mod">
          <ac:chgData name="Nicole Dobrohotoff" userId="2dc4cf58-dc7e-422a-950b-38460c74cb76" providerId="ADAL" clId="{4605C0FD-D20F-49CA-8353-6C4CC6C4DACC}" dt="2022-10-14T21:49:54.491" v="15" actId="948"/>
          <ac:spMkLst>
            <pc:docMk/>
            <pc:sldMk cId="2096129725" sldId="327"/>
            <ac:spMk id="4" creationId="{5C3BB065-D256-48E6-9E90-F894EAFE1A39}"/>
          </ac:spMkLst>
        </pc:spChg>
      </pc:sldChg>
      <pc:sldChg chg="modSp">
        <pc:chgData name="Nicole Dobrohotoff" userId="2dc4cf58-dc7e-422a-950b-38460c74cb76" providerId="ADAL" clId="{4605C0FD-D20F-49CA-8353-6C4CC6C4DACC}" dt="2022-10-14T21:54:22.747" v="39" actId="20577"/>
        <pc:sldMkLst>
          <pc:docMk/>
          <pc:sldMk cId="1947456199" sldId="462"/>
        </pc:sldMkLst>
        <pc:spChg chg="mod">
          <ac:chgData name="Nicole Dobrohotoff" userId="2dc4cf58-dc7e-422a-950b-38460c74cb76" providerId="ADAL" clId="{4605C0FD-D20F-49CA-8353-6C4CC6C4DACC}" dt="2022-10-14T21:54:22.747" v="39" actId="20577"/>
          <ac:spMkLst>
            <pc:docMk/>
            <pc:sldMk cId="1947456199" sldId="462"/>
            <ac:spMk id="4" creationId="{ED5F59EC-12D0-4086-BFCF-85B4AD5E9F90}"/>
          </ac:spMkLst>
        </pc:spChg>
      </pc:sldChg>
      <pc:sldChg chg="modSp">
        <pc:chgData name="Nicole Dobrohotoff" userId="2dc4cf58-dc7e-422a-950b-38460c74cb76" providerId="ADAL" clId="{4605C0FD-D20F-49CA-8353-6C4CC6C4DACC}" dt="2022-10-14T21:54:37.691" v="40" actId="20577"/>
        <pc:sldMkLst>
          <pc:docMk/>
          <pc:sldMk cId="2177705273" sldId="471"/>
        </pc:sldMkLst>
        <pc:spChg chg="mod">
          <ac:chgData name="Nicole Dobrohotoff" userId="2dc4cf58-dc7e-422a-950b-38460c74cb76" providerId="ADAL" clId="{4605C0FD-D20F-49CA-8353-6C4CC6C4DACC}" dt="2022-10-14T21:54:37.691" v="40" actId="20577"/>
          <ac:spMkLst>
            <pc:docMk/>
            <pc:sldMk cId="2177705273" sldId="471"/>
            <ac:spMk id="4" creationId="{ED5F59EC-12D0-4086-BFCF-85B4AD5E9F90}"/>
          </ac:spMkLst>
        </pc:spChg>
      </pc:sldChg>
      <pc:sldChg chg="modSp">
        <pc:chgData name="Nicole Dobrohotoff" userId="2dc4cf58-dc7e-422a-950b-38460c74cb76" providerId="ADAL" clId="{4605C0FD-D20F-49CA-8353-6C4CC6C4DACC}" dt="2022-10-14T21:58:37.602" v="43" actId="948"/>
        <pc:sldMkLst>
          <pc:docMk/>
          <pc:sldMk cId="1695172431" sldId="477"/>
        </pc:sldMkLst>
        <pc:spChg chg="mod">
          <ac:chgData name="Nicole Dobrohotoff" userId="2dc4cf58-dc7e-422a-950b-38460c74cb76" providerId="ADAL" clId="{4605C0FD-D20F-49CA-8353-6C4CC6C4DACC}" dt="2022-10-14T21:58:37.602" v="43" actId="948"/>
          <ac:spMkLst>
            <pc:docMk/>
            <pc:sldMk cId="1695172431" sldId="477"/>
            <ac:spMk id="2" creationId="{2C056169-DE8F-4CD3-A002-8F0E8BAFD6DC}"/>
          </ac:spMkLst>
        </pc:spChg>
      </pc:sldChg>
      <pc:sldChg chg="modSp">
        <pc:chgData name="Nicole Dobrohotoff" userId="2dc4cf58-dc7e-422a-950b-38460c74cb76" providerId="ADAL" clId="{4605C0FD-D20F-49CA-8353-6C4CC6C4DACC}" dt="2022-10-14T22:07:54.209" v="95" actId="1076"/>
        <pc:sldMkLst>
          <pc:docMk/>
          <pc:sldMk cId="2691687665" sldId="491"/>
        </pc:sldMkLst>
        <pc:spChg chg="mod">
          <ac:chgData name="Nicole Dobrohotoff" userId="2dc4cf58-dc7e-422a-950b-38460c74cb76" providerId="ADAL" clId="{4605C0FD-D20F-49CA-8353-6C4CC6C4DACC}" dt="2022-10-14T22:07:54.209" v="95" actId="1076"/>
          <ac:spMkLst>
            <pc:docMk/>
            <pc:sldMk cId="2691687665" sldId="491"/>
            <ac:spMk id="4" creationId="{ED5F59EC-12D0-4086-BFCF-85B4AD5E9F90}"/>
          </ac:spMkLst>
        </pc:spChg>
      </pc:sldChg>
      <pc:sldChg chg="modSp">
        <pc:chgData name="Nicole Dobrohotoff" userId="2dc4cf58-dc7e-422a-950b-38460c74cb76" providerId="ADAL" clId="{4605C0FD-D20F-49CA-8353-6C4CC6C4DACC}" dt="2022-10-14T22:11:16.130" v="98" actId="948"/>
        <pc:sldMkLst>
          <pc:docMk/>
          <pc:sldMk cId="562198129" sldId="499"/>
        </pc:sldMkLst>
        <pc:spChg chg="mod">
          <ac:chgData name="Nicole Dobrohotoff" userId="2dc4cf58-dc7e-422a-950b-38460c74cb76" providerId="ADAL" clId="{4605C0FD-D20F-49CA-8353-6C4CC6C4DACC}" dt="2022-10-14T22:11:16.130" v="98" actId="948"/>
          <ac:spMkLst>
            <pc:docMk/>
            <pc:sldMk cId="562198129" sldId="499"/>
            <ac:spMk id="2" creationId="{2C056169-DE8F-4CD3-A002-8F0E8BAFD6DC}"/>
          </ac:spMkLst>
        </pc:spChg>
      </pc:sldChg>
      <pc:sldChg chg="modSp">
        <pc:chgData name="Nicole Dobrohotoff" userId="2dc4cf58-dc7e-422a-950b-38460c74cb76" providerId="ADAL" clId="{4605C0FD-D20F-49CA-8353-6C4CC6C4DACC}" dt="2022-10-14T22:06:08.800" v="84" actId="20577"/>
        <pc:sldMkLst>
          <pc:docMk/>
          <pc:sldMk cId="2076810947" sldId="516"/>
        </pc:sldMkLst>
        <pc:spChg chg="mod">
          <ac:chgData name="Nicole Dobrohotoff" userId="2dc4cf58-dc7e-422a-950b-38460c74cb76" providerId="ADAL" clId="{4605C0FD-D20F-49CA-8353-6C4CC6C4DACC}" dt="2022-10-14T22:06:08.800" v="84" actId="20577"/>
          <ac:spMkLst>
            <pc:docMk/>
            <pc:sldMk cId="2076810947" sldId="516"/>
            <ac:spMk id="13" creationId="{F95D5D53-F6A1-4D2B-BC57-36CBDB35F35E}"/>
          </ac:spMkLst>
        </pc:spChg>
      </pc:sldChg>
      <pc:sldChg chg="modSp">
        <pc:chgData name="Nicole Dobrohotoff" userId="2dc4cf58-dc7e-422a-950b-38460c74cb76" providerId="ADAL" clId="{4605C0FD-D20F-49CA-8353-6C4CC6C4DACC}" dt="2022-10-14T22:07:05.819" v="89" actId="20577"/>
        <pc:sldMkLst>
          <pc:docMk/>
          <pc:sldMk cId="3195019087" sldId="517"/>
        </pc:sldMkLst>
        <pc:spChg chg="mod">
          <ac:chgData name="Nicole Dobrohotoff" userId="2dc4cf58-dc7e-422a-950b-38460c74cb76" providerId="ADAL" clId="{4605C0FD-D20F-49CA-8353-6C4CC6C4DACC}" dt="2022-10-14T22:07:05.819" v="89" actId="20577"/>
          <ac:spMkLst>
            <pc:docMk/>
            <pc:sldMk cId="3195019087" sldId="517"/>
            <ac:spMk id="3" creationId="{249A4C5E-9339-4AF4-9F00-73DE1C608A05}"/>
          </ac:spMkLst>
        </pc:spChg>
      </pc:sldChg>
      <pc:sldChg chg="modSp">
        <pc:chgData name="Nicole Dobrohotoff" userId="2dc4cf58-dc7e-422a-950b-38460c74cb76" providerId="ADAL" clId="{4605C0FD-D20F-49CA-8353-6C4CC6C4DACC}" dt="2022-10-14T22:03:07.692" v="83" actId="20577"/>
        <pc:sldMkLst>
          <pc:docMk/>
          <pc:sldMk cId="4040603260" sldId="519"/>
        </pc:sldMkLst>
        <pc:spChg chg="mod">
          <ac:chgData name="Nicole Dobrohotoff" userId="2dc4cf58-dc7e-422a-950b-38460c74cb76" providerId="ADAL" clId="{4605C0FD-D20F-49CA-8353-6C4CC6C4DACC}" dt="2022-10-14T22:03:07.692" v="83" actId="20577"/>
          <ac:spMkLst>
            <pc:docMk/>
            <pc:sldMk cId="4040603260" sldId="519"/>
            <ac:spMk id="14" creationId="{E017B8F2-4B31-4DB9-95BC-A785F345AC2F}"/>
          </ac:spMkLst>
        </pc:spChg>
      </pc:sldChg>
    </pc:docChg>
  </pc:docChgLst>
  <pc:docChgLst>
    <pc:chgData name="Dr Rebekah Pryor" userId="S::rebekah.pryor@caritas.org.au::8d859597-0c52-4ddc-b3e3-bd9b1ef69f34" providerId="AD" clId="Web-{785EA930-124A-0E17-3FA0-58449DD20445}"/>
    <pc:docChg chg="modSld">
      <pc:chgData name="Dr Rebekah Pryor" userId="S::rebekah.pryor@caritas.org.au::8d859597-0c52-4ddc-b3e3-bd9b1ef69f34" providerId="AD" clId="Web-{785EA930-124A-0E17-3FA0-58449DD20445}" dt="2022-09-26T23:49:14.316" v="62" actId="20577"/>
      <pc:docMkLst>
        <pc:docMk/>
      </pc:docMkLst>
      <pc:sldChg chg="modSp">
        <pc:chgData name="Dr Rebekah Pryor" userId="S::rebekah.pryor@caritas.org.au::8d859597-0c52-4ddc-b3e3-bd9b1ef69f34" providerId="AD" clId="Web-{785EA930-124A-0E17-3FA0-58449DD20445}" dt="2022-09-26T23:34:35.075" v="0" actId="20577"/>
        <pc:sldMkLst>
          <pc:docMk/>
          <pc:sldMk cId="3272148060" sldId="256"/>
        </pc:sldMkLst>
        <pc:spChg chg="mod">
          <ac:chgData name="Dr Rebekah Pryor" userId="S::rebekah.pryor@caritas.org.au::8d859597-0c52-4ddc-b3e3-bd9b1ef69f34" providerId="AD" clId="Web-{785EA930-124A-0E17-3FA0-58449DD20445}" dt="2022-09-26T23:34:35.075" v="0" actId="20577"/>
          <ac:spMkLst>
            <pc:docMk/>
            <pc:sldMk cId="3272148060" sldId="256"/>
            <ac:spMk id="12" creationId="{39C1ABE2-FEA1-428C-AD15-C1A43C899B1E}"/>
          </ac:spMkLst>
        </pc:spChg>
      </pc:sldChg>
      <pc:sldChg chg="modSp">
        <pc:chgData name="Dr Rebekah Pryor" userId="S::rebekah.pryor@caritas.org.au::8d859597-0c52-4ddc-b3e3-bd9b1ef69f34" providerId="AD" clId="Web-{785EA930-124A-0E17-3FA0-58449DD20445}" dt="2022-09-26T23:39:14.628" v="2" actId="20577"/>
        <pc:sldMkLst>
          <pc:docMk/>
          <pc:sldMk cId="3157028871" sldId="260"/>
        </pc:sldMkLst>
        <pc:spChg chg="mod">
          <ac:chgData name="Dr Rebekah Pryor" userId="S::rebekah.pryor@caritas.org.au::8d859597-0c52-4ddc-b3e3-bd9b1ef69f34" providerId="AD" clId="Web-{785EA930-124A-0E17-3FA0-58449DD20445}" dt="2022-09-26T23:39:14.628" v="2" actId="20577"/>
          <ac:spMkLst>
            <pc:docMk/>
            <pc:sldMk cId="3157028871" sldId="260"/>
            <ac:spMk id="4" creationId="{00000000-0000-0000-0000-000000000000}"/>
          </ac:spMkLst>
        </pc:spChg>
      </pc:sldChg>
      <pc:sldChg chg="modSp">
        <pc:chgData name="Dr Rebekah Pryor" userId="S::rebekah.pryor@caritas.org.au::8d859597-0c52-4ddc-b3e3-bd9b1ef69f34" providerId="AD" clId="Web-{785EA930-124A-0E17-3FA0-58449DD20445}" dt="2022-09-26T23:49:14.316" v="62" actId="20577"/>
        <pc:sldMkLst>
          <pc:docMk/>
          <pc:sldMk cId="1753965195" sldId="324"/>
        </pc:sldMkLst>
        <pc:spChg chg="mod">
          <ac:chgData name="Dr Rebekah Pryor" userId="S::rebekah.pryor@caritas.org.au::8d859597-0c52-4ddc-b3e3-bd9b1ef69f34" providerId="AD" clId="Web-{785EA930-124A-0E17-3FA0-58449DD20445}" dt="2022-09-26T23:43:52.633" v="47" actId="20577"/>
          <ac:spMkLst>
            <pc:docMk/>
            <pc:sldMk cId="1753965195" sldId="324"/>
            <ac:spMk id="3" creationId="{23579100-A508-4CE7-AF3D-73E55469C623}"/>
          </ac:spMkLst>
        </pc:spChg>
        <pc:spChg chg="mod">
          <ac:chgData name="Dr Rebekah Pryor" userId="S::rebekah.pryor@caritas.org.au::8d859597-0c52-4ddc-b3e3-bd9b1ef69f34" providerId="AD" clId="Web-{785EA930-124A-0E17-3FA0-58449DD20445}" dt="2022-09-26T23:49:14.316" v="62" actId="20577"/>
          <ac:spMkLst>
            <pc:docMk/>
            <pc:sldMk cId="1753965195" sldId="324"/>
            <ac:spMk id="8" creationId="{6290DC35-EB1E-4091-91A9-E63FD91E3D4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fld id="{DA01F9EF-38FB-48DA-89F6-FA4FA2F71CFD}" type="datetimeFigureOut">
              <a:rPr lang="en-AU" smtClean="0"/>
              <a:t>25/10/2022</a:t>
            </a:fld>
            <a:endParaRPr lang="en-AU"/>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fld id="{D1F9DD2F-13EA-4E84-9851-5112BB240BA1}" type="slidenum">
              <a:rPr lang="en-AU" smtClean="0"/>
              <a:t>‹#›</a:t>
            </a:fld>
            <a:endParaRPr lang="en-AU"/>
          </a:p>
        </p:txBody>
      </p:sp>
    </p:spTree>
    <p:extLst>
      <p:ext uri="{BB962C8B-B14F-4D97-AF65-F5344CB8AC3E}">
        <p14:creationId xmlns:p14="http://schemas.microsoft.com/office/powerpoint/2010/main" val="1185513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D1BEFCE8-46DF-4A93-8B48-2633E9D2FAD3}" type="datetimeFigureOut">
              <a:rPr lang="en-AU" smtClean="0"/>
              <a:t>25/10/2022</a:t>
            </a:fld>
            <a:endParaRPr lang="en-AU"/>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FC2E66A6-78AB-4CEA-A660-363EB588AA2F}" type="slidenum">
              <a:rPr lang="en-AU" smtClean="0"/>
              <a:t>‹#›</a:t>
            </a:fld>
            <a:endParaRPr lang="en-AU"/>
          </a:p>
        </p:txBody>
      </p:sp>
    </p:spTree>
    <p:extLst>
      <p:ext uri="{BB962C8B-B14F-4D97-AF65-F5344CB8AC3E}">
        <p14:creationId xmlns:p14="http://schemas.microsoft.com/office/powerpoint/2010/main" val="377240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FC2E66A6-78AB-4CEA-A660-363EB588AA2F}" type="slidenum">
              <a:rPr lang="en-AU" smtClean="0"/>
              <a:t>1</a:t>
            </a:fld>
            <a:endParaRPr lang="en-AU"/>
          </a:p>
        </p:txBody>
      </p:sp>
    </p:spTree>
    <p:extLst>
      <p:ext uri="{BB962C8B-B14F-4D97-AF65-F5344CB8AC3E}">
        <p14:creationId xmlns:p14="http://schemas.microsoft.com/office/powerpoint/2010/main" val="3341830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11</a:t>
            </a:fld>
            <a:endParaRPr lang="en-AU"/>
          </a:p>
        </p:txBody>
      </p:sp>
    </p:spTree>
    <p:extLst>
      <p:ext uri="{BB962C8B-B14F-4D97-AF65-F5344CB8AC3E}">
        <p14:creationId xmlns:p14="http://schemas.microsoft.com/office/powerpoint/2010/main" val="1342664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12</a:t>
            </a:fld>
            <a:endParaRPr lang="en-AU"/>
          </a:p>
        </p:txBody>
      </p:sp>
    </p:spTree>
    <p:extLst>
      <p:ext uri="{BB962C8B-B14F-4D97-AF65-F5344CB8AC3E}">
        <p14:creationId xmlns:p14="http://schemas.microsoft.com/office/powerpoint/2010/main" val="1590913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13</a:t>
            </a:fld>
            <a:endParaRPr lang="en-AU"/>
          </a:p>
        </p:txBody>
      </p:sp>
    </p:spTree>
    <p:extLst>
      <p:ext uri="{BB962C8B-B14F-4D97-AF65-F5344CB8AC3E}">
        <p14:creationId xmlns:p14="http://schemas.microsoft.com/office/powerpoint/2010/main" val="103258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C2E66A6-78AB-4CEA-A660-363EB588AA2F}" type="slidenum">
              <a:rPr lang="en-AU" smtClean="0"/>
              <a:t>14</a:t>
            </a:fld>
            <a:endParaRPr lang="en-AU"/>
          </a:p>
        </p:txBody>
      </p:sp>
    </p:spTree>
    <p:extLst>
      <p:ext uri="{BB962C8B-B14F-4D97-AF65-F5344CB8AC3E}">
        <p14:creationId xmlns:p14="http://schemas.microsoft.com/office/powerpoint/2010/main" val="2840855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second candle, the candle of peace. </a:t>
            </a:r>
          </a:p>
          <a:p>
            <a:r>
              <a:rPr lang="en-AU" baseline="0" dirty="0"/>
              <a:t>For longer lasting light with less risk use a flameless, battery operated candle. </a:t>
            </a:r>
          </a:p>
          <a:p>
            <a:r>
              <a:rPr lang="en-AU" baseline="0" dirty="0"/>
              <a:t>Lead the group in the prayer together.</a:t>
            </a:r>
            <a:r>
              <a:rPr lang="en-AU" dirty="0"/>
              <a:t> </a:t>
            </a:r>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17</a:t>
            </a:fld>
            <a:endParaRPr lang="en-AU"/>
          </a:p>
        </p:txBody>
      </p:sp>
    </p:spTree>
    <p:extLst>
      <p:ext uri="{BB962C8B-B14F-4D97-AF65-F5344CB8AC3E}">
        <p14:creationId xmlns:p14="http://schemas.microsoft.com/office/powerpoint/2010/main" val="3676849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Gospel </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pPr fontAlgn="base"/>
            <a:r>
              <a:rPr lang="en-AU" sz="1200" b="1" kern="1200" dirty="0">
                <a:solidFill>
                  <a:schemeClr val="tx1"/>
                </a:solidFill>
                <a:effectLst/>
                <a:latin typeface="+mn-lt"/>
                <a:ea typeface="+mn-ea"/>
                <a:cs typeface="+mn-cs"/>
              </a:rPr>
              <a:t>Matthew 3:1</a:t>
            </a:r>
            <a:r>
              <a:rPr lang="en-US" sz="1200" b="1" kern="1200" dirty="0">
                <a:solidFill>
                  <a:schemeClr val="tx1"/>
                </a:solidFill>
                <a:effectLst/>
                <a:latin typeface="+mn-lt"/>
                <a:ea typeface="+mn-ea"/>
                <a:cs typeface="+mn-cs"/>
              </a:rPr>
              <a:t>–</a:t>
            </a:r>
            <a:r>
              <a:rPr lang="en-AU" sz="1200" b="1" kern="1200" dirty="0">
                <a:solidFill>
                  <a:schemeClr val="tx1"/>
                </a:solidFill>
                <a:effectLst/>
                <a:latin typeface="+mn-lt"/>
                <a:ea typeface="+mn-ea"/>
                <a:cs typeface="+mn-cs"/>
              </a:rPr>
              <a:t>12</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pPr fontAlgn="base"/>
            <a:r>
              <a:rPr lang="en-AU" sz="1200" kern="1200" dirty="0">
                <a:solidFill>
                  <a:schemeClr val="tx1"/>
                </a:solidFill>
                <a:effectLst/>
                <a:latin typeface="+mn-lt"/>
                <a:ea typeface="+mn-ea"/>
                <a:cs typeface="+mn-cs"/>
              </a:rPr>
              <a:t>A reading from the holy Gospel according to Matthew: </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In due course John the Baptist appeared; he preached in the wilderness of Judaea and this was his message: ‘Repent, for the kingdom of heaven is close at hand.’ This was the man the prophet Isaiah spoke of when he said:</a:t>
            </a:r>
            <a:r>
              <a:rPr lang="en-AU" sz="1200" kern="1200" dirty="0">
                <a:solidFill>
                  <a:schemeClr val="tx1"/>
                </a:solidFill>
                <a:effectLst/>
                <a:latin typeface="+mn-lt"/>
                <a:ea typeface="+mn-ea"/>
                <a:cs typeface="+mn-cs"/>
              </a:rPr>
              <a:t>​</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 voice cries in the wilderness:</a:t>
            </a:r>
            <a:r>
              <a:rPr lang="en-AU" sz="1200" kern="1200" dirty="0">
                <a:solidFill>
                  <a:schemeClr val="tx1"/>
                </a:solidFill>
                <a:effectLst/>
                <a:latin typeface="+mn-lt"/>
                <a:ea typeface="+mn-ea"/>
                <a:cs typeface="+mn-cs"/>
              </a:rPr>
              <a:t>​</a:t>
            </a:r>
          </a:p>
          <a:p>
            <a:pPr fontAlgn="base"/>
            <a:r>
              <a:rPr lang="en-US" sz="1200" kern="1200" dirty="0">
                <a:solidFill>
                  <a:schemeClr val="tx1"/>
                </a:solidFill>
                <a:effectLst/>
                <a:latin typeface="+mn-lt"/>
                <a:ea typeface="+mn-ea"/>
                <a:cs typeface="+mn-cs"/>
              </a:rPr>
              <a:t>Prepare a way for the Lord,</a:t>
            </a:r>
            <a:r>
              <a:rPr lang="en-AU" sz="1200" kern="1200" dirty="0">
                <a:solidFill>
                  <a:schemeClr val="tx1"/>
                </a:solidFill>
                <a:effectLst/>
                <a:latin typeface="+mn-lt"/>
                <a:ea typeface="+mn-ea"/>
                <a:cs typeface="+mn-cs"/>
              </a:rPr>
              <a:t>​</a:t>
            </a:r>
          </a:p>
          <a:p>
            <a:pPr fontAlgn="base"/>
            <a:r>
              <a:rPr lang="en-US" sz="1200" kern="1200" dirty="0">
                <a:solidFill>
                  <a:schemeClr val="tx1"/>
                </a:solidFill>
                <a:effectLst/>
                <a:latin typeface="+mn-lt"/>
                <a:ea typeface="+mn-ea"/>
                <a:cs typeface="+mn-cs"/>
              </a:rPr>
              <a:t>make his paths straight.​</a:t>
            </a:r>
            <a:endParaRPr lang="en-AU" sz="1200" kern="1200" dirty="0">
              <a:solidFill>
                <a:schemeClr val="tx1"/>
              </a:solidFill>
              <a:effectLst/>
              <a:latin typeface="+mn-lt"/>
              <a:ea typeface="+mn-ea"/>
              <a:cs typeface="+mn-cs"/>
            </a:endParaRPr>
          </a:p>
          <a:p>
            <a:pPr fontAlgn="base"/>
            <a:r>
              <a:rPr lang="en-AU" sz="1200" kern="1200" dirty="0">
                <a:solidFill>
                  <a:schemeClr val="tx1"/>
                </a:solidFill>
                <a:effectLst/>
                <a:latin typeface="+mn-lt"/>
                <a:ea typeface="+mn-ea"/>
                <a:cs typeface="+mn-cs"/>
              </a:rPr>
              <a:t>​</a:t>
            </a:r>
          </a:p>
          <a:p>
            <a:pPr fontAlgn="base"/>
            <a:r>
              <a:rPr lang="en-US" sz="1200" kern="1200" dirty="0">
                <a:solidFill>
                  <a:schemeClr val="tx1"/>
                </a:solidFill>
                <a:effectLst/>
                <a:latin typeface="+mn-lt"/>
                <a:ea typeface="+mn-ea"/>
                <a:cs typeface="+mn-cs"/>
              </a:rPr>
              <a:t>This man John wore a garment made of camel-hair with a leather belt round his waist, and his food was locusts and wild honey. Then Jerusalem and all Judaea and the whole Jordan district made their way to him, and as they were </a:t>
            </a:r>
            <a:r>
              <a:rPr lang="en-US" sz="1200" kern="1200" dirty="0" err="1">
                <a:solidFill>
                  <a:schemeClr val="tx1"/>
                </a:solidFill>
                <a:effectLst/>
                <a:latin typeface="+mn-lt"/>
                <a:ea typeface="+mn-ea"/>
                <a:cs typeface="+mn-cs"/>
              </a:rPr>
              <a:t>baptised</a:t>
            </a:r>
            <a:r>
              <a:rPr lang="en-US" sz="1200" kern="1200" dirty="0">
                <a:solidFill>
                  <a:schemeClr val="tx1"/>
                </a:solidFill>
                <a:effectLst/>
                <a:latin typeface="+mn-lt"/>
                <a:ea typeface="+mn-ea"/>
                <a:cs typeface="+mn-cs"/>
              </a:rPr>
              <a:t> by him in the river Jordan they confessed their sins. But when he saw a number of Pharisees and Sadducees coming for baptism he said to them, ‘Brood of vipers, who warned you to fly from the retribution that is coming? But if you are repentant, produce the appropriate fruit, and do not presume to tell yourselves, “We have Abraham for our father,” because, I tell you, God can raise children for Abraham from these stones. Even now the axe is laid to the roots of the trees, so that any tree which fails to produce good fruit will be cut down and thrown on the fire. I </a:t>
            </a:r>
            <a:r>
              <a:rPr lang="en-US" sz="1200" kern="1200" dirty="0" err="1">
                <a:solidFill>
                  <a:schemeClr val="tx1"/>
                </a:solidFill>
                <a:effectLst/>
                <a:latin typeface="+mn-lt"/>
                <a:ea typeface="+mn-ea"/>
                <a:cs typeface="+mn-cs"/>
              </a:rPr>
              <a:t>baptise</a:t>
            </a:r>
            <a:r>
              <a:rPr lang="en-US" sz="1200" kern="1200" dirty="0">
                <a:solidFill>
                  <a:schemeClr val="tx1"/>
                </a:solidFill>
                <a:effectLst/>
                <a:latin typeface="+mn-lt"/>
                <a:ea typeface="+mn-ea"/>
                <a:cs typeface="+mn-cs"/>
              </a:rPr>
              <a:t> you in water for repentance, but the one who follows me is more powerful than I am, and I am not fit to carry his sandals; he will </a:t>
            </a:r>
            <a:r>
              <a:rPr lang="en-US" sz="1200" kern="1200" dirty="0" err="1">
                <a:solidFill>
                  <a:schemeClr val="tx1"/>
                </a:solidFill>
                <a:effectLst/>
                <a:latin typeface="+mn-lt"/>
                <a:ea typeface="+mn-ea"/>
                <a:cs typeface="+mn-cs"/>
              </a:rPr>
              <a:t>baptise</a:t>
            </a:r>
            <a:r>
              <a:rPr lang="en-US" sz="1200" kern="1200" dirty="0">
                <a:solidFill>
                  <a:schemeClr val="tx1"/>
                </a:solidFill>
                <a:effectLst/>
                <a:latin typeface="+mn-lt"/>
                <a:ea typeface="+mn-ea"/>
                <a:cs typeface="+mn-cs"/>
              </a:rPr>
              <a:t> you with the Holy Spirit and fire. His winnowing-fan is in his hand; he will clear his threshing-floor and gather his wheat into the barn; but the chaff he will burn in a fire that will never go out.’</a:t>
            </a:r>
            <a:r>
              <a:rPr lang="en-AU" sz="1200" kern="1200" dirty="0">
                <a:solidFill>
                  <a:schemeClr val="tx1"/>
                </a:solidFill>
                <a:effectLst/>
                <a:latin typeface="+mn-lt"/>
                <a:ea typeface="+mn-ea"/>
                <a:cs typeface="+mn-cs"/>
              </a:rPr>
              <a:t>​</a:t>
            </a:r>
          </a:p>
          <a:p>
            <a:pPr fontAlgn="base"/>
            <a:r>
              <a:rPr lang="en-AU" sz="1200" kern="1200" dirty="0">
                <a:solidFill>
                  <a:schemeClr val="tx1"/>
                </a:solidFill>
                <a:effectLst/>
                <a:latin typeface="+mn-lt"/>
                <a:ea typeface="+mn-ea"/>
                <a:cs typeface="+mn-cs"/>
              </a:rPr>
              <a:t>​</a:t>
            </a:r>
          </a:p>
          <a:p>
            <a:pPr fontAlgn="base"/>
            <a:r>
              <a:rPr lang="en-AU" sz="1200" kern="1200" dirty="0">
                <a:solidFill>
                  <a:schemeClr val="tx1"/>
                </a:solidFill>
                <a:effectLst/>
                <a:latin typeface="+mn-lt"/>
                <a:ea typeface="+mn-ea"/>
                <a:cs typeface="+mn-cs"/>
              </a:rPr>
              <a:t>Scripture taken from: www.liturgyhelp.com.au</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pPr fontAlgn="base"/>
            <a:r>
              <a:rPr lang="en-AU" sz="1200" kern="1200" dirty="0">
                <a:solidFill>
                  <a:schemeClr val="tx1"/>
                </a:solidFill>
                <a:effectLst/>
                <a:latin typeface="+mn-lt"/>
                <a:ea typeface="+mn-ea"/>
                <a:cs typeface="+mn-cs"/>
              </a:rPr>
              <a:t>© The scriptural quotations are taken from the Jerusalem Bible, published and copyright 1966, 1967 and 1968 by </a:t>
            </a:r>
            <a:r>
              <a:rPr lang="en-AU" sz="1200" kern="1200" dirty="0" err="1">
                <a:solidFill>
                  <a:schemeClr val="tx1"/>
                </a:solidFill>
                <a:effectLst/>
                <a:latin typeface="+mn-lt"/>
                <a:ea typeface="+mn-ea"/>
                <a:cs typeface="+mn-cs"/>
              </a:rPr>
              <a:t>Darton</a:t>
            </a:r>
            <a:r>
              <a:rPr lang="en-AU" sz="1200" kern="1200" dirty="0">
                <a:solidFill>
                  <a:schemeClr val="tx1"/>
                </a:solidFill>
                <a:effectLst/>
                <a:latin typeface="+mn-lt"/>
                <a:ea typeface="+mn-ea"/>
                <a:cs typeface="+mn-cs"/>
              </a:rPr>
              <a:t> Longman and Todd Ltd and Doubleday &amp; Co Inc, and used by permission of the publishers. ​</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The English translation of the Psalm Responses, the Alleluia and Gospel Verses, and the Lenten Gospel Acclamations, and the Titles, Summaries, and Conclusion of the Readings, from the Lectionary for Mass © 1997, 1981, 1968, International Committee on English in the Liturgy, Inc. All rights reserved.​ ​</a:t>
            </a:r>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18</a:t>
            </a:fld>
            <a:endParaRPr lang="en-AU"/>
          </a:p>
        </p:txBody>
      </p:sp>
    </p:spTree>
    <p:extLst>
      <p:ext uri="{BB962C8B-B14F-4D97-AF65-F5344CB8AC3E}">
        <p14:creationId xmlns:p14="http://schemas.microsoft.com/office/powerpoint/2010/main" val="4042645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19</a:t>
            </a:fld>
            <a:endParaRPr lang="en-AU"/>
          </a:p>
        </p:txBody>
      </p:sp>
    </p:spTree>
    <p:extLst>
      <p:ext uri="{BB962C8B-B14F-4D97-AF65-F5344CB8AC3E}">
        <p14:creationId xmlns:p14="http://schemas.microsoft.com/office/powerpoint/2010/main" val="1202820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20</a:t>
            </a:fld>
            <a:endParaRPr lang="en-AU"/>
          </a:p>
        </p:txBody>
      </p:sp>
    </p:spTree>
    <p:extLst>
      <p:ext uri="{BB962C8B-B14F-4D97-AF65-F5344CB8AC3E}">
        <p14:creationId xmlns:p14="http://schemas.microsoft.com/office/powerpoint/2010/main" val="2777813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21</a:t>
            </a:fld>
            <a:endParaRPr lang="en-AU"/>
          </a:p>
        </p:txBody>
      </p:sp>
    </p:spTree>
    <p:extLst>
      <p:ext uri="{BB962C8B-B14F-4D97-AF65-F5344CB8AC3E}">
        <p14:creationId xmlns:p14="http://schemas.microsoft.com/office/powerpoint/2010/main" val="1568606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dirty="0">
              <a:solidFill>
                <a:srgbClr val="E6D3EB"/>
              </a:solidFill>
            </a:endParaRPr>
          </a:p>
        </p:txBody>
      </p:sp>
      <p:sp>
        <p:nvSpPr>
          <p:cNvPr id="4" name="Slide Number Placeholder 3"/>
          <p:cNvSpPr>
            <a:spLocks noGrp="1"/>
          </p:cNvSpPr>
          <p:nvPr>
            <p:ph type="sldNum" sz="quarter" idx="5"/>
          </p:nvPr>
        </p:nvSpPr>
        <p:spPr/>
        <p:txBody>
          <a:bodyPr/>
          <a:lstStyle/>
          <a:p>
            <a:fld id="{FC2E66A6-78AB-4CEA-A660-363EB588AA2F}" type="slidenum">
              <a:rPr lang="en-AU" smtClean="0"/>
              <a:t>22</a:t>
            </a:fld>
            <a:endParaRPr lang="en-AU"/>
          </a:p>
        </p:txBody>
      </p:sp>
    </p:spTree>
    <p:extLst>
      <p:ext uri="{BB962C8B-B14F-4D97-AF65-F5344CB8AC3E}">
        <p14:creationId xmlns:p14="http://schemas.microsoft.com/office/powerpoint/2010/main" val="3543944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R="218440">
              <a:spcBef>
                <a:spcPts val="94"/>
              </a:spcBef>
              <a:spcAft>
                <a:spcPts val="600"/>
              </a:spcAft>
            </a:pPr>
            <a:endParaRPr lang="en-US" dirty="0">
              <a:cs typeface="Calibri"/>
            </a:endParaRPr>
          </a:p>
        </p:txBody>
      </p:sp>
      <p:sp>
        <p:nvSpPr>
          <p:cNvPr id="4" name="Slide Number Placeholder 3"/>
          <p:cNvSpPr>
            <a:spLocks noGrp="1"/>
          </p:cNvSpPr>
          <p:nvPr>
            <p:ph type="sldNum" sz="quarter" idx="10"/>
          </p:nvPr>
        </p:nvSpPr>
        <p:spPr/>
        <p:txBody>
          <a:bodyPr/>
          <a:lstStyle/>
          <a:p>
            <a:fld id="{FC2E66A6-78AB-4CEA-A660-363EB588AA2F}" type="slidenum">
              <a:rPr lang="en-AU" smtClean="0"/>
              <a:t>2</a:t>
            </a:fld>
            <a:endParaRPr lang="en-AU"/>
          </a:p>
        </p:txBody>
      </p:sp>
    </p:spTree>
    <p:extLst>
      <p:ext uri="{BB962C8B-B14F-4D97-AF65-F5344CB8AC3E}">
        <p14:creationId xmlns:p14="http://schemas.microsoft.com/office/powerpoint/2010/main" val="3764866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23</a:t>
            </a:fld>
            <a:endParaRPr lang="en-AU"/>
          </a:p>
        </p:txBody>
      </p:sp>
    </p:spTree>
    <p:extLst>
      <p:ext uri="{BB962C8B-B14F-4D97-AF65-F5344CB8AC3E}">
        <p14:creationId xmlns:p14="http://schemas.microsoft.com/office/powerpoint/2010/main" val="3114875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24</a:t>
            </a:fld>
            <a:endParaRPr lang="en-AU"/>
          </a:p>
        </p:txBody>
      </p:sp>
    </p:spTree>
    <p:extLst>
      <p:ext uri="{BB962C8B-B14F-4D97-AF65-F5344CB8AC3E}">
        <p14:creationId xmlns:p14="http://schemas.microsoft.com/office/powerpoint/2010/main" val="2705205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third candle, the candle of joy. </a:t>
            </a:r>
          </a:p>
          <a:p>
            <a:r>
              <a:rPr lang="en-AU" baseline="0" dirty="0"/>
              <a:t>For longer lasting light with less risk use a flameless, battery operated candle. </a:t>
            </a:r>
          </a:p>
          <a:p>
            <a:r>
              <a:rPr lang="en-AU" baseline="0" dirty="0"/>
              <a:t>Lead the group in the prayer together.</a:t>
            </a:r>
            <a:r>
              <a:rPr lang="en-AU" dirty="0"/>
              <a:t> </a:t>
            </a:r>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26</a:t>
            </a:fld>
            <a:endParaRPr lang="en-AU"/>
          </a:p>
        </p:txBody>
      </p:sp>
    </p:spTree>
    <p:extLst>
      <p:ext uri="{BB962C8B-B14F-4D97-AF65-F5344CB8AC3E}">
        <p14:creationId xmlns:p14="http://schemas.microsoft.com/office/powerpoint/2010/main" val="872301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Gospel </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pPr fontAlgn="base"/>
            <a:r>
              <a:rPr lang="en-AU" sz="1200" b="1" kern="1200" dirty="0">
                <a:solidFill>
                  <a:schemeClr val="tx1"/>
                </a:solidFill>
                <a:effectLst/>
                <a:latin typeface="+mn-lt"/>
                <a:ea typeface="+mn-ea"/>
                <a:cs typeface="+mn-cs"/>
              </a:rPr>
              <a:t>Matthew 11:2</a:t>
            </a:r>
            <a:r>
              <a:rPr lang="en-US" sz="1200" b="1" kern="1200" dirty="0">
                <a:solidFill>
                  <a:schemeClr val="tx1"/>
                </a:solidFill>
                <a:effectLst/>
                <a:latin typeface="+mn-lt"/>
                <a:ea typeface="+mn-ea"/>
                <a:cs typeface="+mn-cs"/>
              </a:rPr>
              <a:t>–</a:t>
            </a:r>
            <a:r>
              <a:rPr lang="en-AU" sz="1200" b="1" kern="1200" dirty="0">
                <a:solidFill>
                  <a:schemeClr val="tx1"/>
                </a:solidFill>
                <a:effectLst/>
                <a:latin typeface="+mn-lt"/>
                <a:ea typeface="+mn-ea"/>
                <a:cs typeface="+mn-cs"/>
              </a:rPr>
              <a:t>11</a:t>
            </a:r>
            <a:r>
              <a:rPr lang="en-AU" sz="1200" kern="1200" dirty="0">
                <a:solidFill>
                  <a:schemeClr val="tx1"/>
                </a:solidFill>
                <a:effectLst/>
                <a:latin typeface="+mn-lt"/>
                <a:ea typeface="+mn-ea"/>
                <a:cs typeface="+mn-cs"/>
              </a:rPr>
              <a:t>​</a:t>
            </a:r>
          </a:p>
          <a:p>
            <a:pPr fontAlgn="base"/>
            <a:r>
              <a:rPr lang="en-AU" sz="1200" kern="1200" dirty="0">
                <a:solidFill>
                  <a:schemeClr val="tx1"/>
                </a:solidFill>
                <a:effectLst/>
                <a:latin typeface="+mn-lt"/>
                <a:ea typeface="+mn-ea"/>
                <a:cs typeface="+mn-cs"/>
              </a:rPr>
              <a:t>A reading from the holy Gospel according to Matthew: </a:t>
            </a:r>
            <a:r>
              <a:rPr lang="en-US" sz="1200" kern="1200" dirty="0">
                <a:solidFill>
                  <a:schemeClr val="tx1"/>
                </a:solidFill>
                <a:effectLst/>
                <a:latin typeface="+mn-lt"/>
                <a:ea typeface="+mn-ea"/>
                <a:cs typeface="+mn-cs"/>
              </a:rPr>
              <a:t>​</a:t>
            </a:r>
          </a:p>
          <a:p>
            <a:pPr fontAlgn="base"/>
            <a:endParaRPr lang="en-AU"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John in his prison had heard what Christ was doing and he sent his disciples to ask him, ‘Are you the one who is to come, or have we got to wait for someone else?’ Jesus answered, ‘Go back and tell John what you hear and see; the blind see again, and the lame walk, lepers are cleansed, and the deaf hear, and the dead are raised to life and the Good News is proclaimed to the poor; and happy is the man who does not lose faith in me.’​</a:t>
            </a:r>
            <a:endParaRPr lang="en-AU" sz="1200" kern="1200" dirty="0">
              <a:solidFill>
                <a:schemeClr val="tx1"/>
              </a:solidFill>
              <a:effectLst/>
              <a:latin typeface="+mn-lt"/>
              <a:ea typeface="+mn-ea"/>
              <a:cs typeface="+mn-cs"/>
            </a:endParaRPr>
          </a:p>
          <a:p>
            <a:pPr fontAlgn="base"/>
            <a:r>
              <a:rPr lang="en-AU" sz="1200" kern="1200" dirty="0">
                <a:solidFill>
                  <a:schemeClr val="tx1"/>
                </a:solidFill>
                <a:effectLst/>
                <a:latin typeface="+mn-lt"/>
                <a:ea typeface="+mn-ea"/>
                <a:cs typeface="+mn-cs"/>
              </a:rPr>
              <a:t>​</a:t>
            </a:r>
          </a:p>
          <a:p>
            <a:pPr fontAlgn="base"/>
            <a:r>
              <a:rPr lang="en-US" sz="1200" kern="1200" dirty="0">
                <a:solidFill>
                  <a:schemeClr val="tx1"/>
                </a:solidFill>
                <a:effectLst/>
                <a:latin typeface="+mn-lt"/>
                <a:ea typeface="+mn-ea"/>
                <a:cs typeface="+mn-cs"/>
              </a:rPr>
              <a:t>As the messengers were leaving, Jesus began to talk to the people about John: ‘What did you go out into the wilderness to see? A reed swaying in the breeze? No? Then what did you go out to see? A man wearing fine clothes? Oh no, those who wear fine clothes are to be found in palaces. Then what did you go out for? To see a prophet? Yes, I tell you, and much more than a prophet: he is the one of whom scripture says: Look, I am going to send my messenger before you; he will prepare your way before you. I tell you solemnly, of all the children born of women, a greater than John the Baptist has never been seen; yet the least in the kingdom of heaven is greater than he is.’</a:t>
            </a:r>
            <a:r>
              <a:rPr lang="en-AU" sz="1200" kern="1200" dirty="0">
                <a:solidFill>
                  <a:schemeClr val="tx1"/>
                </a:solidFill>
                <a:effectLst/>
                <a:latin typeface="+mn-lt"/>
                <a:ea typeface="+mn-ea"/>
                <a:cs typeface="+mn-cs"/>
              </a:rPr>
              <a:t>​</a:t>
            </a:r>
          </a:p>
          <a:p>
            <a:pPr fontAlgn="base"/>
            <a:r>
              <a:rPr lang="en-AU" sz="1200" kern="1200" dirty="0">
                <a:solidFill>
                  <a:schemeClr val="tx1"/>
                </a:solidFill>
                <a:effectLst/>
                <a:latin typeface="+mn-lt"/>
                <a:ea typeface="+mn-ea"/>
                <a:cs typeface="+mn-cs"/>
              </a:rPr>
              <a:t>​</a:t>
            </a:r>
          </a:p>
          <a:p>
            <a:pPr fontAlgn="base"/>
            <a:r>
              <a:rPr lang="en-AU" sz="1200" kern="1200" dirty="0">
                <a:solidFill>
                  <a:schemeClr val="tx1"/>
                </a:solidFill>
                <a:effectLst/>
                <a:latin typeface="+mn-lt"/>
                <a:ea typeface="+mn-ea"/>
                <a:cs typeface="+mn-cs"/>
              </a:rPr>
              <a:t>Scripture taken from: www.liturgyhelp.com.au</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pPr fontAlgn="base"/>
            <a:r>
              <a:rPr lang="en-AU" sz="1200" kern="1200" dirty="0">
                <a:solidFill>
                  <a:schemeClr val="tx1"/>
                </a:solidFill>
                <a:effectLst/>
                <a:latin typeface="+mn-lt"/>
                <a:ea typeface="+mn-ea"/>
                <a:cs typeface="+mn-cs"/>
              </a:rPr>
              <a:t>© The scriptural quotations are taken from the Jerusalem Bible, published and copyright 1966, 1967 and 1968 by </a:t>
            </a:r>
            <a:r>
              <a:rPr lang="en-AU" sz="1200" kern="1200" dirty="0" err="1">
                <a:solidFill>
                  <a:schemeClr val="tx1"/>
                </a:solidFill>
                <a:effectLst/>
                <a:latin typeface="+mn-lt"/>
                <a:ea typeface="+mn-ea"/>
                <a:cs typeface="+mn-cs"/>
              </a:rPr>
              <a:t>Darton</a:t>
            </a:r>
            <a:r>
              <a:rPr lang="en-AU" sz="1200" kern="1200" dirty="0">
                <a:solidFill>
                  <a:schemeClr val="tx1"/>
                </a:solidFill>
                <a:effectLst/>
                <a:latin typeface="+mn-lt"/>
                <a:ea typeface="+mn-ea"/>
                <a:cs typeface="+mn-cs"/>
              </a:rPr>
              <a:t> Longman and Todd Ltd and Doubleday &amp; Co Inc, and used by permission of the publishers. </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The English translation of the Psalm Responses, the Alleluia and Gospel Verses, and the Lenten Gospel Acclamations, and the Titles, Summaries, and Conclusion of the Readings, from the Lectionary for Mass © 1997, 1981, 1968, International Committee on English in the Liturgy, Inc. All rights reserved.</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pPr fontAlgn="base"/>
            <a:r>
              <a:rPr lang="en-AU" sz="1200" kern="1200" dirty="0">
                <a:solidFill>
                  <a:schemeClr val="tx1"/>
                </a:solidFill>
                <a:effectLst/>
                <a:latin typeface="+mn-lt"/>
                <a:ea typeface="+mn-ea"/>
                <a:cs typeface="+mn-cs"/>
              </a:rPr>
              <a:t>​</a:t>
            </a:r>
          </a:p>
          <a:p>
            <a:pPr fontAlgn="base"/>
            <a:r>
              <a:rPr lang="en-AU" sz="1200" kern="1200" dirty="0">
                <a:solidFill>
                  <a:schemeClr val="tx1"/>
                </a:solidFill>
                <a:effectLst/>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27</a:t>
            </a:fld>
            <a:endParaRPr lang="en-AU"/>
          </a:p>
        </p:txBody>
      </p:sp>
    </p:spTree>
    <p:extLst>
      <p:ext uri="{BB962C8B-B14F-4D97-AF65-F5344CB8AC3E}">
        <p14:creationId xmlns:p14="http://schemas.microsoft.com/office/powerpoint/2010/main" val="562483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endParaRPr lang="en-US" sz="1200" dirty="0">
              <a:solidFill>
                <a:srgbClr val="F7E5EC"/>
              </a:solidFill>
            </a:endParaRPr>
          </a:p>
        </p:txBody>
      </p:sp>
      <p:sp>
        <p:nvSpPr>
          <p:cNvPr id="4" name="Slide Number Placeholder 3"/>
          <p:cNvSpPr>
            <a:spLocks noGrp="1"/>
          </p:cNvSpPr>
          <p:nvPr>
            <p:ph type="sldNum" sz="quarter" idx="5"/>
          </p:nvPr>
        </p:nvSpPr>
        <p:spPr/>
        <p:txBody>
          <a:bodyPr/>
          <a:lstStyle/>
          <a:p>
            <a:fld id="{FC2E66A6-78AB-4CEA-A660-363EB588AA2F}" type="slidenum">
              <a:rPr lang="en-AU" smtClean="0"/>
              <a:t>28</a:t>
            </a:fld>
            <a:endParaRPr lang="en-AU"/>
          </a:p>
        </p:txBody>
      </p:sp>
    </p:spTree>
    <p:extLst>
      <p:ext uri="{BB962C8B-B14F-4D97-AF65-F5344CB8AC3E}">
        <p14:creationId xmlns:p14="http://schemas.microsoft.com/office/powerpoint/2010/main" val="3890099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29</a:t>
            </a:fld>
            <a:endParaRPr lang="en-AU"/>
          </a:p>
        </p:txBody>
      </p:sp>
    </p:spTree>
    <p:extLst>
      <p:ext uri="{BB962C8B-B14F-4D97-AF65-F5344CB8AC3E}">
        <p14:creationId xmlns:p14="http://schemas.microsoft.com/office/powerpoint/2010/main" val="1896704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914400">
              <a:spcBef>
                <a:spcPts val="0"/>
              </a:spcBef>
              <a:buNone/>
              <a:defRPr/>
            </a:pPr>
            <a:endParaRPr lang="en-US" sz="1200" dirty="0">
              <a:solidFill>
                <a:srgbClr val="F7E5EC"/>
              </a:solidFill>
            </a:endParaRPr>
          </a:p>
        </p:txBody>
      </p:sp>
      <p:sp>
        <p:nvSpPr>
          <p:cNvPr id="4" name="Slide Number Placeholder 3"/>
          <p:cNvSpPr>
            <a:spLocks noGrp="1"/>
          </p:cNvSpPr>
          <p:nvPr>
            <p:ph type="sldNum" sz="quarter" idx="5"/>
          </p:nvPr>
        </p:nvSpPr>
        <p:spPr/>
        <p:txBody>
          <a:bodyPr/>
          <a:lstStyle/>
          <a:p>
            <a:fld id="{FC2E66A6-78AB-4CEA-A660-363EB588AA2F}" type="slidenum">
              <a:rPr lang="en-AU" smtClean="0"/>
              <a:t>30</a:t>
            </a:fld>
            <a:endParaRPr lang="en-AU"/>
          </a:p>
        </p:txBody>
      </p:sp>
    </p:spTree>
    <p:extLst>
      <p:ext uri="{BB962C8B-B14F-4D97-AF65-F5344CB8AC3E}">
        <p14:creationId xmlns:p14="http://schemas.microsoft.com/office/powerpoint/2010/main" val="2516538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C2E66A6-78AB-4CEA-A660-363EB588AA2F}" type="slidenum">
              <a:rPr lang="en-AU" smtClean="0"/>
              <a:t>31</a:t>
            </a:fld>
            <a:endParaRPr lang="en-AU"/>
          </a:p>
        </p:txBody>
      </p:sp>
    </p:spTree>
    <p:extLst>
      <p:ext uri="{BB962C8B-B14F-4D97-AF65-F5344CB8AC3E}">
        <p14:creationId xmlns:p14="http://schemas.microsoft.com/office/powerpoint/2010/main" val="2766485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C2E66A6-78AB-4CEA-A660-363EB588AA2F}" type="slidenum">
              <a:rPr lang="en-AU" smtClean="0"/>
              <a:t>32</a:t>
            </a:fld>
            <a:endParaRPr lang="en-AU"/>
          </a:p>
        </p:txBody>
      </p:sp>
    </p:spTree>
    <p:extLst>
      <p:ext uri="{BB962C8B-B14F-4D97-AF65-F5344CB8AC3E}">
        <p14:creationId xmlns:p14="http://schemas.microsoft.com/office/powerpoint/2010/main" val="2027911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Everyone gathers around the wreath and someone lights the appropriate candle(s).</a:t>
            </a:r>
          </a:p>
          <a:p>
            <a:r>
              <a:rPr lang="en-AU" dirty="0"/>
              <a:t>Introduce the wreath to the children. Light</a:t>
            </a:r>
            <a:r>
              <a:rPr lang="en-AU" baseline="0" dirty="0"/>
              <a:t> the fourth candle, the candle of love. </a:t>
            </a:r>
          </a:p>
          <a:p>
            <a:r>
              <a:rPr lang="en-AU" baseline="0" dirty="0"/>
              <a:t>For longer lasting light with less risk use a flameless, battery operated candle. </a:t>
            </a:r>
          </a:p>
          <a:p>
            <a:r>
              <a:rPr lang="en-AU" baseline="0" dirty="0"/>
              <a:t>Lead the group in the prayer together.</a:t>
            </a:r>
            <a:r>
              <a:rPr lang="en-AU" dirty="0"/>
              <a:t> </a:t>
            </a:r>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34</a:t>
            </a:fld>
            <a:endParaRPr lang="en-AU"/>
          </a:p>
        </p:txBody>
      </p:sp>
    </p:spTree>
    <p:extLst>
      <p:ext uri="{BB962C8B-B14F-4D97-AF65-F5344CB8AC3E}">
        <p14:creationId xmlns:p14="http://schemas.microsoft.com/office/powerpoint/2010/main" val="177558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FC2E66A6-78AB-4CEA-A660-363EB588AA2F}" type="slidenum">
              <a:rPr lang="en-AU" smtClean="0"/>
              <a:t>3</a:t>
            </a:fld>
            <a:endParaRPr lang="en-AU"/>
          </a:p>
        </p:txBody>
      </p:sp>
    </p:spTree>
    <p:extLst>
      <p:ext uri="{BB962C8B-B14F-4D97-AF65-F5344CB8AC3E}">
        <p14:creationId xmlns:p14="http://schemas.microsoft.com/office/powerpoint/2010/main" val="576151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Gospel </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Matthew 1:18–24</a:t>
            </a:r>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A reading from the holy Gospel according to Matthew: ​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This is how Jesus Christ came to be born. His mother Mary was betrothed to Joseph; but before they came to live together she was found to be with child through the Holy Spirit. Her husband Joseph, being a man of </a:t>
            </a:r>
            <a:r>
              <a:rPr lang="en-US" sz="1200" b="0" i="0" kern="1200" dirty="0" err="1">
                <a:solidFill>
                  <a:schemeClr val="tx1"/>
                </a:solidFill>
                <a:effectLst/>
                <a:latin typeface="+mn-lt"/>
                <a:ea typeface="+mn-ea"/>
                <a:cs typeface="+mn-cs"/>
              </a:rPr>
              <a:t>honour</a:t>
            </a:r>
            <a:r>
              <a:rPr lang="en-US" sz="1200" b="0" i="0" kern="1200" dirty="0">
                <a:solidFill>
                  <a:schemeClr val="tx1"/>
                </a:solidFill>
                <a:effectLst/>
                <a:latin typeface="+mn-lt"/>
                <a:ea typeface="+mn-ea"/>
                <a:cs typeface="+mn-cs"/>
              </a:rPr>
              <a:t> and wanting to spare her publicity, decided to divorce her informally. He had made up his mind to do this when the angel of the Lord appeared to him in a dream and said, ‘Joseph son of David, do not be afraid to take Mary home as your wife, because she has conceived what is in her by the Holy Spirit. She will give birth to a son and you must name him Jesus, because he is the one who is to save his people from their sins.’ Now all this took place to fulfil the words spoken by the Lord through the prophet:​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The virgin will conceive and give birth to a son and they will call him Emmanuel, a name which means ‘God-is-with-us’. When Joseph woke up he did what the angel of the Lord had told him to do: he took his wife to his home.​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 </a:t>
            </a:r>
          </a:p>
          <a:p>
            <a:pPr rtl="0" fontAlgn="base"/>
            <a:r>
              <a:rPr lang="en-US" sz="1200" b="0" i="0" kern="1200" dirty="0">
                <a:solidFill>
                  <a:schemeClr val="tx1"/>
                </a:solidFill>
                <a:effectLst/>
                <a:latin typeface="+mn-lt"/>
                <a:ea typeface="+mn-ea"/>
                <a:cs typeface="+mn-cs"/>
              </a:rPr>
              <a:t>Scripture taken from: www.liturgyhelp.com.au​ </a:t>
            </a:r>
          </a:p>
          <a:p>
            <a:pPr rtl="0" fontAlgn="base"/>
            <a:r>
              <a:rPr lang="en-US" sz="1200" b="0" i="0" kern="1200" dirty="0">
                <a:solidFill>
                  <a:schemeClr val="tx1"/>
                </a:solidFill>
                <a:effectLst/>
                <a:latin typeface="+mn-lt"/>
                <a:ea typeface="+mn-ea"/>
                <a:cs typeface="+mn-cs"/>
              </a:rPr>
              <a:t>© The scriptural quotations are taken from the Jerusalem Bible, published and copyright 1966, 1967 and 1968 by </a:t>
            </a:r>
            <a:r>
              <a:rPr lang="en-US" sz="1200" b="0" i="0" kern="1200" dirty="0" err="1">
                <a:solidFill>
                  <a:schemeClr val="tx1"/>
                </a:solidFill>
                <a:effectLst/>
                <a:latin typeface="+mn-lt"/>
                <a:ea typeface="+mn-ea"/>
                <a:cs typeface="+mn-cs"/>
              </a:rPr>
              <a:t>Darton</a:t>
            </a:r>
            <a:r>
              <a:rPr lang="en-US" sz="1200" b="0" i="0" kern="1200" dirty="0">
                <a:solidFill>
                  <a:schemeClr val="tx1"/>
                </a:solidFill>
                <a:effectLst/>
                <a:latin typeface="+mn-lt"/>
                <a:ea typeface="+mn-ea"/>
                <a:cs typeface="+mn-cs"/>
              </a:rPr>
              <a:t> Longman and Todd Ltd and Doubleday &amp; Co Inc, and used by permission of the publishers. ​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English translation of the Psalm Responses, the Alleluia and Gospel Verses, and the Lenten Gospel Acclamations, and the Titles, Summaries, and Conclusion of the Readings, from the Lectionary for Mass © 1997, 1981, 1968, International Committee on English in the Liturgy, Inc. All rights reserved.​ </a:t>
            </a:r>
          </a:p>
        </p:txBody>
      </p:sp>
      <p:sp>
        <p:nvSpPr>
          <p:cNvPr id="4" name="Slide Number Placeholder 3"/>
          <p:cNvSpPr>
            <a:spLocks noGrp="1"/>
          </p:cNvSpPr>
          <p:nvPr>
            <p:ph type="sldNum" sz="quarter" idx="5"/>
          </p:nvPr>
        </p:nvSpPr>
        <p:spPr/>
        <p:txBody>
          <a:bodyPr/>
          <a:lstStyle/>
          <a:p>
            <a:fld id="{FC2E66A6-78AB-4CEA-A660-363EB588AA2F}" type="slidenum">
              <a:rPr lang="en-AU" smtClean="0"/>
              <a:t>35</a:t>
            </a:fld>
            <a:endParaRPr lang="en-AU"/>
          </a:p>
        </p:txBody>
      </p:sp>
    </p:spTree>
    <p:extLst>
      <p:ext uri="{BB962C8B-B14F-4D97-AF65-F5344CB8AC3E}">
        <p14:creationId xmlns:p14="http://schemas.microsoft.com/office/powerpoint/2010/main" val="1878892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36</a:t>
            </a:fld>
            <a:endParaRPr lang="en-AU"/>
          </a:p>
        </p:txBody>
      </p:sp>
    </p:spTree>
    <p:extLst>
      <p:ext uri="{BB962C8B-B14F-4D97-AF65-F5344CB8AC3E}">
        <p14:creationId xmlns:p14="http://schemas.microsoft.com/office/powerpoint/2010/main" val="2441954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dirty="0">
              <a:solidFill>
                <a:srgbClr val="E6D3EB"/>
              </a:solidFill>
            </a:endParaRPr>
          </a:p>
        </p:txBody>
      </p:sp>
      <p:sp>
        <p:nvSpPr>
          <p:cNvPr id="4" name="Slide Number Placeholder 3"/>
          <p:cNvSpPr>
            <a:spLocks noGrp="1"/>
          </p:cNvSpPr>
          <p:nvPr>
            <p:ph type="sldNum" sz="quarter" idx="5"/>
          </p:nvPr>
        </p:nvSpPr>
        <p:spPr/>
        <p:txBody>
          <a:bodyPr/>
          <a:lstStyle/>
          <a:p>
            <a:fld id="{FC2E66A6-78AB-4CEA-A660-363EB588AA2F}" type="slidenum">
              <a:rPr lang="en-AU" smtClean="0"/>
              <a:t>37</a:t>
            </a:fld>
            <a:endParaRPr lang="en-AU"/>
          </a:p>
        </p:txBody>
      </p:sp>
    </p:spTree>
    <p:extLst>
      <p:ext uri="{BB962C8B-B14F-4D97-AF65-F5344CB8AC3E}">
        <p14:creationId xmlns:p14="http://schemas.microsoft.com/office/powerpoint/2010/main" val="2654730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38</a:t>
            </a:fld>
            <a:endParaRPr lang="en-AU"/>
          </a:p>
        </p:txBody>
      </p:sp>
    </p:spTree>
    <p:extLst>
      <p:ext uri="{BB962C8B-B14F-4D97-AF65-F5344CB8AC3E}">
        <p14:creationId xmlns:p14="http://schemas.microsoft.com/office/powerpoint/2010/main" val="1154837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39</a:t>
            </a:fld>
            <a:endParaRPr lang="en-AU"/>
          </a:p>
        </p:txBody>
      </p:sp>
    </p:spTree>
    <p:extLst>
      <p:ext uri="{BB962C8B-B14F-4D97-AF65-F5344CB8AC3E}">
        <p14:creationId xmlns:p14="http://schemas.microsoft.com/office/powerpoint/2010/main" val="63504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40</a:t>
            </a:fld>
            <a:endParaRPr lang="en-AU"/>
          </a:p>
        </p:txBody>
      </p:sp>
    </p:spTree>
    <p:extLst>
      <p:ext uri="{BB962C8B-B14F-4D97-AF65-F5344CB8AC3E}">
        <p14:creationId xmlns:p14="http://schemas.microsoft.com/office/powerpoint/2010/main" val="192067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41</a:t>
            </a:fld>
            <a:endParaRPr lang="en-AU"/>
          </a:p>
        </p:txBody>
      </p:sp>
    </p:spTree>
    <p:extLst>
      <p:ext uri="{BB962C8B-B14F-4D97-AF65-F5344CB8AC3E}">
        <p14:creationId xmlns:p14="http://schemas.microsoft.com/office/powerpoint/2010/main" val="3209786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FC2E66A6-78AB-4CEA-A660-363EB588AA2F}" type="slidenum">
              <a:rPr lang="en-AU" smtClean="0"/>
              <a:t>42</a:t>
            </a:fld>
            <a:endParaRPr lang="en-AU"/>
          </a:p>
        </p:txBody>
      </p:sp>
    </p:spTree>
    <p:extLst>
      <p:ext uri="{BB962C8B-B14F-4D97-AF65-F5344CB8AC3E}">
        <p14:creationId xmlns:p14="http://schemas.microsoft.com/office/powerpoint/2010/main" val="4174679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rPr>
              <a:t>Additional</a:t>
            </a:r>
            <a:r>
              <a:rPr lang="en-AU" b="1" baseline="0" dirty="0">
                <a:latin typeface="Arial" panose="020B0604020202020204" pitchFamily="34" charset="0"/>
              </a:rPr>
              <a:t> Teacher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baseline="0"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make a large class Advent wreath on a wall in green, you can decorate it each day by printing and cutting out a symbol, writing a prayer on the back and pining them to your class Advent wreath. Symbols can be printed from the slides at the end of this PowerPoint.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Children can make</a:t>
            </a:r>
            <a:r>
              <a:rPr lang="en-AU" baseline="0" dirty="0">
                <a:latin typeface="Arial" panose="020B0604020202020204" pitchFamily="34" charset="0"/>
              </a:rPr>
              <a:t> their own individual wreaths using their handprints as the base on green paper or by using green paint. </a:t>
            </a: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If you want the candles to stay lit for a prolonged period of time, you could use battery operated candles to reduce risk.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rPr>
              <a:t>You</a:t>
            </a:r>
            <a:r>
              <a:rPr lang="en-AU" baseline="0" dirty="0">
                <a:latin typeface="Arial" panose="020B0604020202020204" pitchFamily="34" charset="0"/>
              </a:rPr>
              <a:t> could choose to show Advent in 2 minutes as a preface: https://youtu.be/eC0FGQLBp7w</a:t>
            </a:r>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43</a:t>
            </a:fld>
            <a:endParaRPr lang="en-AU"/>
          </a:p>
        </p:txBody>
      </p:sp>
    </p:spTree>
    <p:extLst>
      <p:ext uri="{BB962C8B-B14F-4D97-AF65-F5344CB8AC3E}">
        <p14:creationId xmlns:p14="http://schemas.microsoft.com/office/powerpoint/2010/main" val="2468192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44</a:t>
            </a:fld>
            <a:endParaRPr lang="en-US"/>
          </a:p>
        </p:txBody>
      </p:sp>
    </p:spTree>
    <p:extLst>
      <p:ext uri="{BB962C8B-B14F-4D97-AF65-F5344CB8AC3E}">
        <p14:creationId xmlns:p14="http://schemas.microsoft.com/office/powerpoint/2010/main" val="1690300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FC2E66A6-78AB-4CEA-A660-363EB588AA2F}" type="slidenum">
              <a:rPr lang="en-AU" smtClean="0"/>
              <a:t>4</a:t>
            </a:fld>
            <a:endParaRPr lang="en-AU"/>
          </a:p>
        </p:txBody>
      </p:sp>
    </p:spTree>
    <p:extLst>
      <p:ext uri="{BB962C8B-B14F-4D97-AF65-F5344CB8AC3E}">
        <p14:creationId xmlns:p14="http://schemas.microsoft.com/office/powerpoint/2010/main" val="780298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rPr>
              <a:t>Additional</a:t>
            </a:r>
            <a:r>
              <a:rPr lang="en-AU" b="1" baseline="0">
                <a:latin typeface="Arial" panose="020B0604020202020204" pitchFamily="34" charset="0"/>
              </a:rPr>
              <a:t> Teacher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baseline="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rPr>
              <a:t>If you make a large class Advent wreath on a wall in green, you can decorate it each day by printing and cutting out a symbol, writing a prayer on the back and pining them to your class Advent wreath. Symbols can be printed from the slides at the end of this PowerPoint.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rPr>
              <a:t>Children can make</a:t>
            </a:r>
            <a:r>
              <a:rPr lang="en-AU" baseline="0">
                <a:latin typeface="Arial" panose="020B0604020202020204" pitchFamily="34" charset="0"/>
              </a:rPr>
              <a:t> their own individual wreaths using their handprints as the base on green paper or by using green paint. </a:t>
            </a:r>
            <a:endParaRPr lang="en-AU">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rPr>
              <a:t>If you want the candles to stay lit for a prolonged period of time you could use battery operated candles to reduce risk.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rPr>
              <a:t>You</a:t>
            </a:r>
            <a:r>
              <a:rPr lang="en-AU" baseline="0">
                <a:latin typeface="Arial" panose="020B0604020202020204" pitchFamily="34" charset="0"/>
              </a:rPr>
              <a:t> could choose to show Advent in 2 minutes as a preface: https://youtu.be/eC0FGQLBp7w</a:t>
            </a:r>
            <a:endParaRPr lang="en-AU"/>
          </a:p>
        </p:txBody>
      </p:sp>
      <p:sp>
        <p:nvSpPr>
          <p:cNvPr id="4" name="Slide Number Placeholder 3"/>
          <p:cNvSpPr>
            <a:spLocks noGrp="1"/>
          </p:cNvSpPr>
          <p:nvPr>
            <p:ph type="sldNum" sz="quarter" idx="10"/>
          </p:nvPr>
        </p:nvSpPr>
        <p:spPr/>
        <p:txBody>
          <a:bodyPr/>
          <a:lstStyle/>
          <a:p>
            <a:fld id="{FC2E66A6-78AB-4CEA-A660-363EB588AA2F}" type="slidenum">
              <a:rPr lang="en-AU" smtClean="0"/>
              <a:t>5</a:t>
            </a:fld>
            <a:endParaRPr lang="en-AU"/>
          </a:p>
        </p:txBody>
      </p:sp>
    </p:spTree>
    <p:extLst>
      <p:ext uri="{BB962C8B-B14F-4D97-AF65-F5344CB8AC3E}">
        <p14:creationId xmlns:p14="http://schemas.microsoft.com/office/powerpoint/2010/main" val="3534332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C2E66A6-78AB-4CEA-A660-363EB588AA2F}" type="slidenum">
              <a:rPr lang="en-AU" smtClean="0"/>
              <a:t>6</a:t>
            </a:fld>
            <a:endParaRPr lang="en-AU"/>
          </a:p>
        </p:txBody>
      </p:sp>
    </p:spTree>
    <p:extLst>
      <p:ext uri="{BB962C8B-B14F-4D97-AF65-F5344CB8AC3E}">
        <p14:creationId xmlns:p14="http://schemas.microsoft.com/office/powerpoint/2010/main" val="2108373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rPr>
              <a:t>Everyone gathers around the wreath and someone lights the appropriate candle(s).</a:t>
            </a:r>
          </a:p>
          <a:p>
            <a:r>
              <a:rPr lang="en-AU"/>
              <a:t>Introduce the wreath to the children. Light</a:t>
            </a:r>
            <a:r>
              <a:rPr lang="en-AU" baseline="0"/>
              <a:t> the first candle, the candle of hope. </a:t>
            </a:r>
          </a:p>
          <a:p>
            <a:r>
              <a:rPr lang="en-AU" baseline="0"/>
              <a:t>For longer lasting light with less risk use a flameless, battery operated candle. </a:t>
            </a:r>
          </a:p>
          <a:p>
            <a:r>
              <a:rPr lang="en-AU" baseline="0"/>
              <a:t>Lead the group in the prayer together.</a:t>
            </a:r>
            <a:r>
              <a:rPr lang="en-AU"/>
              <a:t> </a:t>
            </a:r>
          </a:p>
          <a:p>
            <a:endParaRPr lang="en-AU"/>
          </a:p>
        </p:txBody>
      </p:sp>
      <p:sp>
        <p:nvSpPr>
          <p:cNvPr id="4" name="Slide Number Placeholder 3"/>
          <p:cNvSpPr>
            <a:spLocks noGrp="1"/>
          </p:cNvSpPr>
          <p:nvPr>
            <p:ph type="sldNum" sz="quarter" idx="5"/>
          </p:nvPr>
        </p:nvSpPr>
        <p:spPr/>
        <p:txBody>
          <a:bodyPr/>
          <a:lstStyle/>
          <a:p>
            <a:fld id="{FC2E66A6-78AB-4CEA-A660-363EB588AA2F}" type="slidenum">
              <a:rPr lang="en-AU" smtClean="0"/>
              <a:t>8</a:t>
            </a:fld>
            <a:endParaRPr lang="en-AU"/>
          </a:p>
        </p:txBody>
      </p:sp>
    </p:spTree>
    <p:extLst>
      <p:ext uri="{BB962C8B-B14F-4D97-AF65-F5344CB8AC3E}">
        <p14:creationId xmlns:p14="http://schemas.microsoft.com/office/powerpoint/2010/main" val="2839688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Gospel </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 24:37–44</a:t>
            </a:r>
            <a:r>
              <a:rPr lang="en-AU"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 reading from the Holy Gospel according to Matthew:</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said to his disciples: ‘As it was in Noah’s day, so will it be when the Son of Man comes. For in those days before the Flood people were eating, drinking, taking wives, taking husbands, right up to the day Noah went into the ark, and they suspected nothing till the Flood came and swept all away. It will be like this when the Son of Man comes. Then of two men in the fields one is taken, one left; of two women at the millstone grinding, one is taken, one left.​</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stay awake, because you do not know the day when your master is coming. You may be quite sure of this that if the householder had known at what time of the night the burglar would come, he would have stayed awake and would not have allowed anyone to break through the wall of his house. Therefore, you too must stand ready because the Son of Man is coming at an hour you do not expect.’</a:t>
            </a:r>
            <a:r>
              <a:rPr lang="en-AU" sz="1200" kern="1200" dirty="0">
                <a:solidFill>
                  <a:schemeClr val="tx1"/>
                </a:solidFill>
                <a:effectLst/>
                <a:latin typeface="+mn-lt"/>
                <a:ea typeface="+mn-ea"/>
                <a:cs typeface="+mn-cs"/>
              </a:rPr>
              <a:t>​</a:t>
            </a:r>
          </a:p>
          <a:p>
            <a:r>
              <a:rPr lang="en-AU" sz="1200" kern="1200" dirty="0">
                <a:solidFill>
                  <a:schemeClr val="tx1"/>
                </a:solidFill>
                <a:effectLst/>
                <a:latin typeface="+mn-lt"/>
                <a:ea typeface="+mn-ea"/>
                <a:cs typeface="+mn-cs"/>
              </a:rPr>
              <a:t>​</a:t>
            </a:r>
          </a:p>
          <a:p>
            <a:r>
              <a:rPr lang="en-AU" sz="1200" kern="1200" dirty="0">
                <a:solidFill>
                  <a:schemeClr val="tx1"/>
                </a:solidFill>
                <a:effectLst/>
                <a:latin typeface="+mn-lt"/>
                <a:ea typeface="+mn-ea"/>
                <a:cs typeface="+mn-cs"/>
              </a:rPr>
              <a:t>Scripture taken from: www.liturgyhelp.com.au</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The scriptural quotations are taken from the Jerusalem Bible, published and copyright 1966, 1967 and 1968 by </a:t>
            </a:r>
            <a:r>
              <a:rPr lang="en-AU" sz="1200" kern="1200" dirty="0" err="1">
                <a:solidFill>
                  <a:schemeClr val="tx1"/>
                </a:solidFill>
                <a:effectLst/>
                <a:latin typeface="+mn-lt"/>
                <a:ea typeface="+mn-ea"/>
                <a:cs typeface="+mn-cs"/>
              </a:rPr>
              <a:t>Darton</a:t>
            </a:r>
            <a:r>
              <a:rPr lang="en-AU" sz="1200" kern="1200" dirty="0">
                <a:solidFill>
                  <a:schemeClr val="tx1"/>
                </a:solidFill>
                <a:effectLst/>
                <a:latin typeface="+mn-lt"/>
                <a:ea typeface="+mn-ea"/>
                <a:cs typeface="+mn-cs"/>
              </a:rPr>
              <a:t> Longman and Todd Ltd and Doubleday &amp; Co Inc, and used by permission of the publishers. </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The English translation of the Psalm Responses, the Alleluia and Gospel Verses, and the Lenten Gospel Acclamations, and the Titles, Summaries, and Conclusion of the Readings, from the Lectionary for Mass © 1997, 1981, 1968, International Committee on English in the Liturgy, Inc. All rights reserved.</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9</a:t>
            </a:fld>
            <a:endParaRPr lang="en-AU"/>
          </a:p>
        </p:txBody>
      </p:sp>
    </p:spTree>
    <p:extLst>
      <p:ext uri="{BB962C8B-B14F-4D97-AF65-F5344CB8AC3E}">
        <p14:creationId xmlns:p14="http://schemas.microsoft.com/office/powerpoint/2010/main" val="505324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C2E66A6-78AB-4CEA-A660-363EB588AA2F}" type="slidenum">
              <a:rPr lang="en-AU" smtClean="0"/>
              <a:t>10</a:t>
            </a:fld>
            <a:endParaRPr lang="en-AU"/>
          </a:p>
        </p:txBody>
      </p:sp>
    </p:spTree>
    <p:extLst>
      <p:ext uri="{BB962C8B-B14F-4D97-AF65-F5344CB8AC3E}">
        <p14:creationId xmlns:p14="http://schemas.microsoft.com/office/powerpoint/2010/main" val="4200048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URPLE 0_TITLE AND CONTENT">
    <p:bg>
      <p:bgPr>
        <a:solidFill>
          <a:schemeClr val="accent5"/>
        </a:solidFill>
        <a:effectLst/>
      </p:bgPr>
    </p:bg>
    <p:spTree>
      <p:nvGrpSpPr>
        <p:cNvPr id="1" name=""/>
        <p:cNvGrpSpPr/>
        <p:nvPr/>
      </p:nvGrpSpPr>
      <p:grpSpPr>
        <a:xfrm>
          <a:off x="0" y="0"/>
          <a:ext cx="0" cy="0"/>
          <a:chOff x="0" y="0"/>
          <a:chExt cx="0" cy="0"/>
        </a:xfrm>
      </p:grpSpPr>
      <p:pic>
        <p:nvPicPr>
          <p:cNvPr id="11" name="Picture Placeholder 19">
            <a:extLst>
              <a:ext uri="{FF2B5EF4-FFF2-40B4-BE49-F238E27FC236}">
                <a16:creationId xmlns:a16="http://schemas.microsoft.com/office/drawing/2014/main" id="{8B2510D0-4926-42F3-8847-176BAE5B80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03"/>
          <a:stretch/>
        </p:blipFill>
        <p:spPr>
          <a:xfrm>
            <a:off x="1" y="-102425"/>
            <a:ext cx="12192000" cy="6621344"/>
          </a:xfrm>
          <a:prstGeom prst="rect">
            <a:avLst/>
          </a:prstGeom>
        </p:spPr>
      </p:pic>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3566715" y="-2004497"/>
            <a:ext cx="5058578" cy="1103712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626991" y="109949"/>
            <a:ext cx="10400947" cy="685304"/>
          </a:xfrm>
          <a:prstGeom prst="rect">
            <a:avLst/>
          </a:prstGeom>
        </p:spPr>
        <p:txBody>
          <a:bodyPr anchor="ctr"/>
          <a:lstStyle>
            <a:lvl1pPr algn="l">
              <a:defRPr sz="2800" b="1" cap="all" baseline="0">
                <a:solidFill>
                  <a:srgbClr val="F7E5EC"/>
                </a:solidFill>
                <a:latin typeface="Arial" panose="020B0604020202020204" pitchFamily="34" charset="0"/>
                <a:ea typeface="Roboto Medium" pitchFamily="2" charset="0"/>
                <a:cs typeface="Arial" panose="020B0604020202020204" pitchFamily="34" charset="0"/>
              </a:defRPr>
            </a:lvl1pPr>
          </a:lstStyle>
          <a:p>
            <a:r>
              <a:rPr lang="en-US" dirty="0"/>
              <a:t>Click to edit </a:t>
            </a:r>
            <a:br>
              <a:rPr lang="en-US" dirty="0"/>
            </a:br>
            <a:r>
              <a:rPr lang="en-US" dirty="0"/>
              <a:t>Master title style</a:t>
            </a:r>
          </a:p>
        </p:txBody>
      </p:sp>
      <p:grpSp>
        <p:nvGrpSpPr>
          <p:cNvPr id="13" name="Group 12">
            <a:extLst>
              <a:ext uri="{FF2B5EF4-FFF2-40B4-BE49-F238E27FC236}">
                <a16:creationId xmlns:a16="http://schemas.microsoft.com/office/drawing/2014/main" id="{5A73CDB6-E28C-4B45-B552-EEC1C0FF6751}"/>
              </a:ext>
            </a:extLst>
          </p:cNvPr>
          <p:cNvGrpSpPr>
            <a:grpSpLocks noChangeAspect="1"/>
          </p:cNvGrpSpPr>
          <p:nvPr userDrawn="1"/>
        </p:nvGrpSpPr>
        <p:grpSpPr>
          <a:xfrm>
            <a:off x="11317604" y="-247638"/>
            <a:ext cx="1217305" cy="1217163"/>
            <a:chOff x="948154" y="2050047"/>
            <a:chExt cx="216025" cy="216025"/>
          </a:xfrm>
          <a:solidFill>
            <a:schemeClr val="bg1">
              <a:alpha val="40000"/>
            </a:schemeClr>
          </a:solidFill>
        </p:grpSpPr>
        <p:sp>
          <p:nvSpPr>
            <p:cNvPr id="14" name="Freeform: Shape 6">
              <a:extLst>
                <a:ext uri="{FF2B5EF4-FFF2-40B4-BE49-F238E27FC236}">
                  <a16:creationId xmlns:a16="http://schemas.microsoft.com/office/drawing/2014/main" id="{D9D69A3D-ECEC-4B9C-A8FD-EB367E14931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15" name="Group 14">
              <a:extLst>
                <a:ext uri="{FF2B5EF4-FFF2-40B4-BE49-F238E27FC236}">
                  <a16:creationId xmlns:a16="http://schemas.microsoft.com/office/drawing/2014/main" id="{F05A8209-1039-41F2-8490-C2C8439A015B}"/>
                </a:ext>
              </a:extLst>
            </p:cNvPr>
            <p:cNvGrpSpPr/>
            <p:nvPr/>
          </p:nvGrpSpPr>
          <p:grpSpPr>
            <a:xfrm>
              <a:off x="958955" y="2060848"/>
              <a:ext cx="196444" cy="196444"/>
              <a:chOff x="519961" y="1999640"/>
              <a:chExt cx="196444" cy="196444"/>
            </a:xfrm>
            <a:grpFill/>
          </p:grpSpPr>
          <p:sp>
            <p:nvSpPr>
              <p:cNvPr id="24" name="Freeform: Shape 7">
                <a:extLst>
                  <a:ext uri="{FF2B5EF4-FFF2-40B4-BE49-F238E27FC236}">
                    <a16:creationId xmlns:a16="http://schemas.microsoft.com/office/drawing/2014/main" id="{E70F4015-D42E-4813-976C-CB0BAE194546}"/>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25" name="Freeform: Shape 8">
                <a:extLst>
                  <a:ext uri="{FF2B5EF4-FFF2-40B4-BE49-F238E27FC236}">
                    <a16:creationId xmlns:a16="http://schemas.microsoft.com/office/drawing/2014/main" id="{C3C9111E-7C05-47F3-A2BA-2C3553BA7CE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26" name="Freeform: Shape 9">
                <a:extLst>
                  <a:ext uri="{FF2B5EF4-FFF2-40B4-BE49-F238E27FC236}">
                    <a16:creationId xmlns:a16="http://schemas.microsoft.com/office/drawing/2014/main" id="{128FD4C1-92A2-4706-B7F9-1195A997EA4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113B987C-5000-45D6-B359-B21E2F2DE48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
        <p:nvSpPr>
          <p:cNvPr id="3" name="Text Placeholder 2">
            <a:extLst>
              <a:ext uri="{FF2B5EF4-FFF2-40B4-BE49-F238E27FC236}">
                <a16:creationId xmlns:a16="http://schemas.microsoft.com/office/drawing/2014/main" id="{97F29C95-7D99-4634-A419-6117B65EC678}"/>
              </a:ext>
            </a:extLst>
          </p:cNvPr>
          <p:cNvSpPr>
            <a:spLocks noGrp="1"/>
          </p:cNvSpPr>
          <p:nvPr>
            <p:ph type="body" sz="quarter" idx="10"/>
          </p:nvPr>
        </p:nvSpPr>
        <p:spPr>
          <a:xfrm>
            <a:off x="869950" y="1243012"/>
            <a:ext cx="10447654" cy="4434581"/>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p:txBody>
      </p:sp>
      <p:grpSp>
        <p:nvGrpSpPr>
          <p:cNvPr id="22" name="Group 21">
            <a:extLst>
              <a:ext uri="{FF2B5EF4-FFF2-40B4-BE49-F238E27FC236}">
                <a16:creationId xmlns:a16="http://schemas.microsoft.com/office/drawing/2014/main" id="{F0C67C57-12DF-4508-AFD9-F132D1287E45}"/>
              </a:ext>
            </a:extLst>
          </p:cNvPr>
          <p:cNvGrpSpPr/>
          <p:nvPr userDrawn="1"/>
        </p:nvGrpSpPr>
        <p:grpSpPr>
          <a:xfrm>
            <a:off x="2638" y="6361445"/>
            <a:ext cx="12192000" cy="496556"/>
            <a:chOff x="2638" y="6361445"/>
            <a:chExt cx="12192000" cy="496556"/>
          </a:xfrm>
        </p:grpSpPr>
        <p:sp>
          <p:nvSpPr>
            <p:cNvPr id="23" name="Rectangle 22">
              <a:extLst>
                <a:ext uri="{FF2B5EF4-FFF2-40B4-BE49-F238E27FC236}">
                  <a16:creationId xmlns:a16="http://schemas.microsoft.com/office/drawing/2014/main" id="{66724476-CC46-4944-B4C6-6F01CEF3A683}"/>
                </a:ext>
              </a:extLst>
            </p:cNvPr>
            <p:cNvSpPr/>
            <p:nvPr/>
          </p:nvSpPr>
          <p:spPr bwMode="auto">
            <a:xfrm>
              <a:off x="2638" y="6361445"/>
              <a:ext cx="12192000" cy="496556"/>
            </a:xfrm>
            <a:prstGeom prst="rect">
              <a:avLst/>
            </a:prstGeom>
            <a:solidFill>
              <a:srgbClr val="762000"/>
            </a:solidFill>
            <a:ln>
              <a:noFill/>
            </a:ln>
            <a:effectLst/>
          </p:spPr>
          <p:txBody>
            <a:bodyPr wrap="none" rtlCol="0" anchor="ctr"/>
            <a:lstStyle/>
            <a:p>
              <a:pPr algn="ctr"/>
              <a:endParaRPr lang="en-AU" dirty="0"/>
            </a:p>
          </p:txBody>
        </p:sp>
        <p:sp>
          <p:nvSpPr>
            <p:cNvPr id="28" name="TextBox 27">
              <a:extLst>
                <a:ext uri="{FF2B5EF4-FFF2-40B4-BE49-F238E27FC236}">
                  <a16:creationId xmlns:a16="http://schemas.microsoft.com/office/drawing/2014/main" id="{D8C8B5BB-3403-47E6-9009-019F56D59EDC}"/>
                </a:ext>
              </a:extLst>
            </p:cNvPr>
            <p:cNvSpPr txBox="1"/>
            <p:nvPr/>
          </p:nvSpPr>
          <p:spPr>
            <a:xfrm>
              <a:off x="204788" y="6499682"/>
              <a:ext cx="8289691" cy="198837"/>
            </a:xfrm>
            <a:prstGeom prst="rect">
              <a:avLst/>
            </a:prstGeom>
            <a:noFill/>
          </p:spPr>
          <p:txBody>
            <a:bodyPr wrap="square" rtlCol="0">
              <a:spAutoFit/>
            </a:bodyPr>
            <a:lstStyle/>
            <a:p>
              <a:pPr defTabSz="633005">
                <a:defRPr/>
              </a:pPr>
              <a:r>
                <a:rPr lang="en-US" sz="692" dirty="0">
                  <a:solidFill>
                    <a:srgbClr val="E5DBCB"/>
                  </a:solidFill>
                  <a:latin typeface="Arial" panose="020B0604020202020204" pitchFamily="34" charset="0"/>
                  <a:cs typeface="Arial" panose="020B0604020202020204" pitchFamily="34" charset="0"/>
                </a:rPr>
                <a:t>CARITAS AUSTRALIA EDUCATION caritas.org.au/advent</a:t>
              </a:r>
            </a:p>
          </p:txBody>
        </p:sp>
        <p:pic>
          <p:nvPicPr>
            <p:cNvPr id="29" name="Picture 28">
              <a:extLst>
                <a:ext uri="{FF2B5EF4-FFF2-40B4-BE49-F238E27FC236}">
                  <a16:creationId xmlns:a16="http://schemas.microsoft.com/office/drawing/2014/main" id="{96F8D634-13A5-41F4-8102-F3DC39332B5E}"/>
                </a:ext>
              </a:extLst>
            </p:cNvPr>
            <p:cNvPicPr>
              <a:picLocks noChangeAspect="1"/>
            </p:cNvPicPr>
            <p:nvPr/>
          </p:nvPicPr>
          <p:blipFill>
            <a:blip r:embed="rId3"/>
            <a:stretch>
              <a:fillRect/>
            </a:stretch>
          </p:blipFill>
          <p:spPr>
            <a:xfrm>
              <a:off x="11014364" y="6449193"/>
              <a:ext cx="972848" cy="288964"/>
            </a:xfrm>
            <a:prstGeom prst="rect">
              <a:avLst/>
            </a:prstGeom>
          </p:spPr>
        </p:pic>
      </p:grpSp>
    </p:spTree>
    <p:extLst>
      <p:ext uri="{BB962C8B-B14F-4D97-AF65-F5344CB8AC3E}">
        <p14:creationId xmlns:p14="http://schemas.microsoft.com/office/powerpoint/2010/main" val="1963210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NK 2_READ THE GOSPEL">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6399059" y="1300318"/>
            <a:ext cx="5220000" cy="5220000"/>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935687" y="57116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10036705" y="109501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595745" y="452366"/>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READ THE GOSPEL</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766560" y="2547915"/>
            <a:ext cx="4514588" cy="3389059"/>
          </a:xfrm>
          <a:prstGeom prst="rect">
            <a:avLst/>
          </a:prstGeom>
        </p:spPr>
        <p:txBody>
          <a:bodyPr/>
          <a:lstStyle>
            <a:lvl1pPr marL="0" indent="0">
              <a:buNone/>
              <a:defRPr sz="20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910852" y="3346175"/>
            <a:ext cx="3669461" cy="2589272"/>
          </a:xfrm>
          <a:prstGeom prst="rect">
            <a:avLst/>
          </a:prstGeom>
        </p:spPr>
        <p:txBody>
          <a:bodyPr/>
          <a:lstStyle>
            <a:lvl1pPr marL="0" indent="0" algn="ctr">
              <a:buNone/>
              <a:defRPr sz="2000" b="1">
                <a:solidFill>
                  <a:srgbClr val="895297"/>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21" name="Round Diagonal Corner Rectangle 8">
            <a:extLst>
              <a:ext uri="{FF2B5EF4-FFF2-40B4-BE49-F238E27FC236}">
                <a16:creationId xmlns:a16="http://schemas.microsoft.com/office/drawing/2014/main" id="{0BE41414-3FBA-45D9-94D5-B541126A6738}"/>
              </a:ext>
            </a:extLst>
          </p:cNvPr>
          <p:cNvSpPr/>
          <p:nvPr userDrawn="1"/>
        </p:nvSpPr>
        <p:spPr>
          <a:xfrm rot="16200000">
            <a:off x="595245" y="1300318"/>
            <a:ext cx="5220000" cy="5220000"/>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grpSp>
        <p:nvGrpSpPr>
          <p:cNvPr id="72" name="Group 71">
            <a:extLst>
              <a:ext uri="{FF2B5EF4-FFF2-40B4-BE49-F238E27FC236}">
                <a16:creationId xmlns:a16="http://schemas.microsoft.com/office/drawing/2014/main" id="{084C62E3-A8E2-4754-A551-391B53974FDB}"/>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73" name="Freeform: Shape 6">
              <a:extLst>
                <a:ext uri="{FF2B5EF4-FFF2-40B4-BE49-F238E27FC236}">
                  <a16:creationId xmlns:a16="http://schemas.microsoft.com/office/drawing/2014/main" id="{04C74E89-7101-47E8-B332-1FC0C0F5BF16}"/>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74" name="Group 73">
              <a:extLst>
                <a:ext uri="{FF2B5EF4-FFF2-40B4-BE49-F238E27FC236}">
                  <a16:creationId xmlns:a16="http://schemas.microsoft.com/office/drawing/2014/main" id="{686394C7-C9A8-4338-B124-157C7EA5EE42}"/>
                </a:ext>
              </a:extLst>
            </p:cNvPr>
            <p:cNvGrpSpPr/>
            <p:nvPr/>
          </p:nvGrpSpPr>
          <p:grpSpPr>
            <a:xfrm>
              <a:off x="958955" y="2060848"/>
              <a:ext cx="196444" cy="196444"/>
              <a:chOff x="519961" y="1999640"/>
              <a:chExt cx="196444" cy="196444"/>
            </a:xfrm>
            <a:grpFill/>
          </p:grpSpPr>
          <p:sp>
            <p:nvSpPr>
              <p:cNvPr id="75" name="Freeform: Shape 7">
                <a:extLst>
                  <a:ext uri="{FF2B5EF4-FFF2-40B4-BE49-F238E27FC236}">
                    <a16:creationId xmlns:a16="http://schemas.microsoft.com/office/drawing/2014/main" id="{553977E1-8C75-4341-A296-5EA740E653E2}"/>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76" name="Freeform: Shape 8">
                <a:extLst>
                  <a:ext uri="{FF2B5EF4-FFF2-40B4-BE49-F238E27FC236}">
                    <a16:creationId xmlns:a16="http://schemas.microsoft.com/office/drawing/2014/main" id="{504FC4CF-42C6-4224-9779-208D32FF103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77" name="Freeform: Shape 9">
                <a:extLst>
                  <a:ext uri="{FF2B5EF4-FFF2-40B4-BE49-F238E27FC236}">
                    <a16:creationId xmlns:a16="http://schemas.microsoft.com/office/drawing/2014/main" id="{DAAB7559-9E81-417F-9B6A-F497D0FB13A1}"/>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78" name="Freeform: Shape 10">
                <a:extLst>
                  <a:ext uri="{FF2B5EF4-FFF2-40B4-BE49-F238E27FC236}">
                    <a16:creationId xmlns:a16="http://schemas.microsoft.com/office/drawing/2014/main" id="{80A3A8CE-7C99-426C-B399-55DBE52D9D4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
        <p:nvSpPr>
          <p:cNvPr id="79" name="Text Placeholder 29">
            <a:extLst>
              <a:ext uri="{FF2B5EF4-FFF2-40B4-BE49-F238E27FC236}">
                <a16:creationId xmlns:a16="http://schemas.microsoft.com/office/drawing/2014/main" id="{A441FCE2-BF61-4106-90B6-0084A9F41E06}"/>
              </a:ext>
            </a:extLst>
          </p:cNvPr>
          <p:cNvSpPr>
            <a:spLocks noGrp="1"/>
          </p:cNvSpPr>
          <p:nvPr>
            <p:ph type="body" sz="quarter" idx="15" hasCustomPrompt="1"/>
          </p:nvPr>
        </p:nvSpPr>
        <p:spPr>
          <a:xfrm>
            <a:off x="930344" y="2550750"/>
            <a:ext cx="4514588" cy="3389059"/>
          </a:xfrm>
          <a:prstGeom prst="rect">
            <a:avLst/>
          </a:prstGeom>
        </p:spPr>
        <p:txBody>
          <a:bodyPr/>
          <a:lstStyle>
            <a:lvl1pPr marL="0" indent="0">
              <a:buNone/>
              <a:defRPr sz="2000" b="1">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51" name="Group 50">
            <a:extLst>
              <a:ext uri="{FF2B5EF4-FFF2-40B4-BE49-F238E27FC236}">
                <a16:creationId xmlns:a16="http://schemas.microsoft.com/office/drawing/2014/main" id="{2C4202B2-92B2-4294-A0C5-BC3D331CF47C}"/>
              </a:ext>
            </a:extLst>
          </p:cNvPr>
          <p:cNvGrpSpPr/>
          <p:nvPr userDrawn="1"/>
        </p:nvGrpSpPr>
        <p:grpSpPr>
          <a:xfrm>
            <a:off x="8699334" y="1441313"/>
            <a:ext cx="649040" cy="1057608"/>
            <a:chOff x="2428489" y="1663338"/>
            <a:chExt cx="400467" cy="715208"/>
          </a:xfrm>
          <a:solidFill>
            <a:srgbClr val="8A5297"/>
          </a:solidFill>
        </p:grpSpPr>
        <p:sp>
          <p:nvSpPr>
            <p:cNvPr id="52" name="Freeform: Shape 51">
              <a:extLst>
                <a:ext uri="{FF2B5EF4-FFF2-40B4-BE49-F238E27FC236}">
                  <a16:creationId xmlns:a16="http://schemas.microsoft.com/office/drawing/2014/main" id="{6DE2F7ED-1D16-4B0F-A355-E8D831A3A96A}"/>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a:latin typeface="Arial" panose="020B0604020202020204" pitchFamily="34" charset="0"/>
              </a:endParaRPr>
            </a:p>
          </p:txBody>
        </p:sp>
        <p:sp>
          <p:nvSpPr>
            <p:cNvPr id="53" name="Freeform: Shape 52">
              <a:extLst>
                <a:ext uri="{FF2B5EF4-FFF2-40B4-BE49-F238E27FC236}">
                  <a16:creationId xmlns:a16="http://schemas.microsoft.com/office/drawing/2014/main" id="{85DFFA8E-DB24-45B7-9D37-A26AE2DBC104}"/>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sp>
          <p:nvSpPr>
            <p:cNvPr id="54" name="Freeform: Shape 53">
              <a:extLst>
                <a:ext uri="{FF2B5EF4-FFF2-40B4-BE49-F238E27FC236}">
                  <a16:creationId xmlns:a16="http://schemas.microsoft.com/office/drawing/2014/main" id="{34912A09-EF68-4336-A3DC-6095870F1346}"/>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sp>
          <p:nvSpPr>
            <p:cNvPr id="55" name="Freeform: Shape 54">
              <a:extLst>
                <a:ext uri="{FF2B5EF4-FFF2-40B4-BE49-F238E27FC236}">
                  <a16:creationId xmlns:a16="http://schemas.microsoft.com/office/drawing/2014/main" id="{2E89E83E-0C15-4472-94B3-0B5DC33CC513}"/>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sp>
          <p:nvSpPr>
            <p:cNvPr id="56" name="Freeform: Shape 55">
              <a:extLst>
                <a:ext uri="{FF2B5EF4-FFF2-40B4-BE49-F238E27FC236}">
                  <a16:creationId xmlns:a16="http://schemas.microsoft.com/office/drawing/2014/main" id="{C79875C7-1919-4368-912F-BB8FADDE0C2C}"/>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sp>
          <p:nvSpPr>
            <p:cNvPr id="80" name="Freeform: Shape 79">
              <a:extLst>
                <a:ext uri="{FF2B5EF4-FFF2-40B4-BE49-F238E27FC236}">
                  <a16:creationId xmlns:a16="http://schemas.microsoft.com/office/drawing/2014/main" id="{10FFEB05-3469-4940-A1EE-53B63CDB115E}"/>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sp>
          <p:nvSpPr>
            <p:cNvPr id="81" name="Freeform: Shape 80">
              <a:extLst>
                <a:ext uri="{FF2B5EF4-FFF2-40B4-BE49-F238E27FC236}">
                  <a16:creationId xmlns:a16="http://schemas.microsoft.com/office/drawing/2014/main" id="{1ED90CAF-F1C0-45A6-9EC1-BAC0ACDF60E2}"/>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grpSp>
      <p:grpSp>
        <p:nvGrpSpPr>
          <p:cNvPr id="82" name="Group 81">
            <a:extLst>
              <a:ext uri="{FF2B5EF4-FFF2-40B4-BE49-F238E27FC236}">
                <a16:creationId xmlns:a16="http://schemas.microsoft.com/office/drawing/2014/main" id="{C2750F6D-E896-4688-9181-56E7CBEEC4E7}"/>
              </a:ext>
            </a:extLst>
          </p:cNvPr>
          <p:cNvGrpSpPr/>
          <p:nvPr userDrawn="1"/>
        </p:nvGrpSpPr>
        <p:grpSpPr>
          <a:xfrm>
            <a:off x="2588629" y="1618865"/>
            <a:ext cx="1198018" cy="872706"/>
            <a:chOff x="3646562" y="3880710"/>
            <a:chExt cx="203814" cy="148470"/>
          </a:xfrm>
        </p:grpSpPr>
        <p:sp>
          <p:nvSpPr>
            <p:cNvPr id="83" name="Freeform: Shape 82">
              <a:extLst>
                <a:ext uri="{FF2B5EF4-FFF2-40B4-BE49-F238E27FC236}">
                  <a16:creationId xmlns:a16="http://schemas.microsoft.com/office/drawing/2014/main" id="{E902888A-F79D-4B5C-9FCC-3C1594D24534}"/>
                </a:ext>
              </a:extLst>
            </p:cNvPr>
            <p:cNvSpPr/>
            <p:nvPr/>
          </p:nvSpPr>
          <p:spPr>
            <a:xfrm>
              <a:off x="3728807" y="3979246"/>
              <a:ext cx="45719" cy="45719"/>
            </a:xfrm>
            <a:custGeom>
              <a:avLst/>
              <a:gdLst>
                <a:gd name="connsiteX0" fmla="*/ 1926 w 2567"/>
                <a:gd name="connsiteY0" fmla="*/ 1926 h 38513"/>
                <a:gd name="connsiteX1" fmla="*/ 1926 w 2567"/>
                <a:gd name="connsiteY1" fmla="*/ 36768 h 38513"/>
              </a:gdLst>
              <a:ahLst/>
              <a:cxnLst>
                <a:cxn ang="0">
                  <a:pos x="connsiteX0" y="connsiteY0"/>
                </a:cxn>
                <a:cxn ang="0">
                  <a:pos x="connsiteX1" y="connsiteY1"/>
                </a:cxn>
              </a:cxnLst>
              <a:rect l="l" t="t" r="r" b="b"/>
              <a:pathLst>
                <a:path w="2567" h="38513">
                  <a:moveTo>
                    <a:pt x="1926" y="1926"/>
                  </a:moveTo>
                  <a:lnTo>
                    <a:pt x="1926" y="36768"/>
                  </a:lnTo>
                </a:path>
              </a:pathLst>
            </a:custGeom>
            <a:ln w="9525" cap="flat">
              <a:noFill/>
              <a:prstDash val="solid"/>
              <a:miter/>
            </a:ln>
          </p:spPr>
          <p:txBody>
            <a:bodyPr rtlCol="0" anchor="ctr"/>
            <a:lstStyle/>
            <a:p>
              <a:endParaRPr lang="en-AU" sz="1116">
                <a:latin typeface="Roboto Light" panose="02000000000000000000" pitchFamily="2" charset="0"/>
              </a:endParaRPr>
            </a:p>
          </p:txBody>
        </p:sp>
        <p:sp>
          <p:nvSpPr>
            <p:cNvPr id="84" name="Freeform: Shape 83">
              <a:extLst>
                <a:ext uri="{FF2B5EF4-FFF2-40B4-BE49-F238E27FC236}">
                  <a16:creationId xmlns:a16="http://schemas.microsoft.com/office/drawing/2014/main" id="{E99C730D-93A6-4465-9868-A6A9932C4B0A}"/>
                </a:ext>
              </a:extLst>
            </p:cNvPr>
            <p:cNvSpPr/>
            <p:nvPr/>
          </p:nvSpPr>
          <p:spPr>
            <a:xfrm>
              <a:off x="3646562" y="3934520"/>
              <a:ext cx="203210" cy="94660"/>
            </a:xfrm>
            <a:custGeom>
              <a:avLst/>
              <a:gdLst>
                <a:gd name="connsiteX0" fmla="*/ 223713 w 223379"/>
                <a:gd name="connsiteY0" fmla="*/ 46550 h 97567"/>
                <a:gd name="connsiteX1" fmla="*/ 221993 w 223379"/>
                <a:gd name="connsiteY1" fmla="*/ 43033 h 97567"/>
                <a:gd name="connsiteX2" fmla="*/ 220863 w 223379"/>
                <a:gd name="connsiteY2" fmla="*/ 42724 h 97567"/>
                <a:gd name="connsiteX3" fmla="*/ 97285 w 223379"/>
                <a:gd name="connsiteY3" fmla="*/ 87785 h 97567"/>
                <a:gd name="connsiteX4" fmla="*/ 18846 w 223379"/>
                <a:gd name="connsiteY4" fmla="*/ 45035 h 97567"/>
                <a:gd name="connsiteX5" fmla="*/ 12376 w 223379"/>
                <a:gd name="connsiteY5" fmla="*/ 34123 h 97567"/>
                <a:gd name="connsiteX6" fmla="*/ 12376 w 223379"/>
                <a:gd name="connsiteY6" fmla="*/ 11220 h 97567"/>
                <a:gd name="connsiteX7" fmla="*/ 13505 w 223379"/>
                <a:gd name="connsiteY7" fmla="*/ 7292 h 97567"/>
                <a:gd name="connsiteX8" fmla="*/ 3620 w 223379"/>
                <a:gd name="connsiteY8" fmla="*/ 1926 h 97567"/>
                <a:gd name="connsiteX9" fmla="*/ 1926 w 223379"/>
                <a:gd name="connsiteY9" fmla="*/ 9269 h 97567"/>
                <a:gd name="connsiteX10" fmla="*/ 1926 w 223379"/>
                <a:gd name="connsiteY10" fmla="*/ 35612 h 97567"/>
                <a:gd name="connsiteX11" fmla="*/ 9166 w 223379"/>
                <a:gd name="connsiteY11" fmla="*/ 47834 h 97567"/>
                <a:gd name="connsiteX12" fmla="*/ 97825 w 223379"/>
                <a:gd name="connsiteY12" fmla="*/ 96156 h 97567"/>
                <a:gd name="connsiteX13" fmla="*/ 221171 w 223379"/>
                <a:gd name="connsiteY13" fmla="*/ 49965 h 97567"/>
                <a:gd name="connsiteX14" fmla="*/ 223713 w 223379"/>
                <a:gd name="connsiteY14" fmla="*/ 46550 h 9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379" h="97567">
                  <a:moveTo>
                    <a:pt x="223713" y="46550"/>
                  </a:moveTo>
                  <a:cubicBezTo>
                    <a:pt x="223816" y="45112"/>
                    <a:pt x="223174" y="43803"/>
                    <a:pt x="221993" y="43033"/>
                  </a:cubicBezTo>
                  <a:lnTo>
                    <a:pt x="220863" y="42724"/>
                  </a:lnTo>
                  <a:lnTo>
                    <a:pt x="97285" y="87785"/>
                  </a:lnTo>
                  <a:lnTo>
                    <a:pt x="18846" y="45035"/>
                  </a:lnTo>
                  <a:cubicBezTo>
                    <a:pt x="14866" y="42853"/>
                    <a:pt x="12376" y="38693"/>
                    <a:pt x="12376" y="34123"/>
                  </a:cubicBezTo>
                  <a:lnTo>
                    <a:pt x="12376" y="11220"/>
                  </a:lnTo>
                  <a:cubicBezTo>
                    <a:pt x="12376" y="9782"/>
                    <a:pt x="12786" y="8447"/>
                    <a:pt x="13505" y="7292"/>
                  </a:cubicBezTo>
                  <a:lnTo>
                    <a:pt x="3620" y="1926"/>
                  </a:lnTo>
                  <a:cubicBezTo>
                    <a:pt x="2542" y="4185"/>
                    <a:pt x="1926" y="6676"/>
                    <a:pt x="1926" y="9269"/>
                  </a:cubicBezTo>
                  <a:lnTo>
                    <a:pt x="1926" y="35612"/>
                  </a:lnTo>
                  <a:cubicBezTo>
                    <a:pt x="1926" y="40696"/>
                    <a:pt x="4699" y="45395"/>
                    <a:pt x="9166" y="47834"/>
                  </a:cubicBezTo>
                  <a:lnTo>
                    <a:pt x="97825" y="96156"/>
                  </a:lnTo>
                  <a:lnTo>
                    <a:pt x="221171" y="49965"/>
                  </a:lnTo>
                  <a:cubicBezTo>
                    <a:pt x="223379" y="49118"/>
                    <a:pt x="223687" y="47141"/>
                    <a:pt x="223713" y="46550"/>
                  </a:cubicBezTo>
                  <a:close/>
                </a:path>
              </a:pathLst>
            </a:custGeom>
            <a:solidFill>
              <a:srgbClr val="D86075"/>
            </a:solidFill>
            <a:ln w="9525" cap="flat">
              <a:noFill/>
              <a:prstDash val="solid"/>
              <a:miter/>
            </a:ln>
          </p:spPr>
          <p:txBody>
            <a:bodyPr rtlCol="0" anchor="ctr"/>
            <a:lstStyle/>
            <a:p>
              <a:endParaRPr lang="en-AU" sz="1116">
                <a:latin typeface="Roboto Light" panose="02000000000000000000" pitchFamily="2" charset="0"/>
              </a:endParaRPr>
            </a:p>
          </p:txBody>
        </p:sp>
        <p:sp>
          <p:nvSpPr>
            <p:cNvPr id="85" name="Freeform: Shape 84">
              <a:extLst>
                <a:ext uri="{FF2B5EF4-FFF2-40B4-BE49-F238E27FC236}">
                  <a16:creationId xmlns:a16="http://schemas.microsoft.com/office/drawing/2014/main" id="{1C1A25A5-04FC-45EB-BC70-0B607F9D598B}"/>
                </a:ext>
              </a:extLst>
            </p:cNvPr>
            <p:cNvSpPr/>
            <p:nvPr/>
          </p:nvSpPr>
          <p:spPr>
            <a:xfrm>
              <a:off x="3651838" y="3880710"/>
              <a:ext cx="198538" cy="97153"/>
            </a:xfrm>
            <a:custGeom>
              <a:avLst/>
              <a:gdLst>
                <a:gd name="connsiteX0" fmla="*/ 1926 w 218244"/>
                <a:gd name="connsiteY0" fmla="*/ 50966 h 100135"/>
                <a:gd name="connsiteX1" fmla="*/ 17306 w 218244"/>
                <a:gd name="connsiteY1" fmla="*/ 59311 h 100135"/>
                <a:gd name="connsiteX2" fmla="*/ 17383 w 218244"/>
                <a:gd name="connsiteY2" fmla="*/ 59337 h 100135"/>
                <a:gd name="connsiteX3" fmla="*/ 91740 w 218244"/>
                <a:gd name="connsiteY3" fmla="*/ 99879 h 100135"/>
                <a:gd name="connsiteX4" fmla="*/ 211800 w 218244"/>
                <a:gd name="connsiteY4" fmla="*/ 54895 h 100135"/>
                <a:gd name="connsiteX5" fmla="*/ 211800 w 218244"/>
                <a:gd name="connsiteY5" fmla="*/ 54895 h 100135"/>
                <a:gd name="connsiteX6" fmla="*/ 213366 w 218244"/>
                <a:gd name="connsiteY6" fmla="*/ 54304 h 100135"/>
                <a:gd name="connsiteX7" fmla="*/ 214059 w 218244"/>
                <a:gd name="connsiteY7" fmla="*/ 54048 h 100135"/>
                <a:gd name="connsiteX8" fmla="*/ 216421 w 218244"/>
                <a:gd name="connsiteY8" fmla="*/ 50890 h 100135"/>
                <a:gd name="connsiteX9" fmla="*/ 214521 w 218244"/>
                <a:gd name="connsiteY9" fmla="*/ 47423 h 100135"/>
                <a:gd name="connsiteX10" fmla="*/ 131743 w 218244"/>
                <a:gd name="connsiteY10" fmla="*/ 2285 h 100135"/>
                <a:gd name="connsiteX11" fmla="*/ 130356 w 218244"/>
                <a:gd name="connsiteY11" fmla="*/ 1926 h 100135"/>
                <a:gd name="connsiteX12" fmla="*/ 129329 w 218244"/>
                <a:gd name="connsiteY12" fmla="*/ 2106 h 100135"/>
                <a:gd name="connsiteX13" fmla="*/ 129329 w 218244"/>
                <a:gd name="connsiteY13" fmla="*/ 2106 h 100135"/>
                <a:gd name="connsiteX14" fmla="*/ 6907 w 218244"/>
                <a:gd name="connsiteY14" fmla="*/ 47988 h 100135"/>
                <a:gd name="connsiteX15" fmla="*/ 1926 w 218244"/>
                <a:gd name="connsiteY15" fmla="*/ 50966 h 10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244" h="100135">
                  <a:moveTo>
                    <a:pt x="1926" y="50966"/>
                  </a:moveTo>
                  <a:lnTo>
                    <a:pt x="17306" y="59311"/>
                  </a:lnTo>
                  <a:cubicBezTo>
                    <a:pt x="17331" y="59337"/>
                    <a:pt x="17357" y="59337"/>
                    <a:pt x="17383" y="59337"/>
                  </a:cubicBezTo>
                  <a:lnTo>
                    <a:pt x="91740" y="99879"/>
                  </a:lnTo>
                  <a:lnTo>
                    <a:pt x="211800" y="54895"/>
                  </a:lnTo>
                  <a:lnTo>
                    <a:pt x="211800" y="54895"/>
                  </a:lnTo>
                  <a:lnTo>
                    <a:pt x="213366" y="54304"/>
                  </a:lnTo>
                  <a:lnTo>
                    <a:pt x="214059" y="54048"/>
                  </a:lnTo>
                  <a:cubicBezTo>
                    <a:pt x="216087" y="53277"/>
                    <a:pt x="216370" y="51429"/>
                    <a:pt x="216421" y="50890"/>
                  </a:cubicBezTo>
                  <a:cubicBezTo>
                    <a:pt x="216473" y="50350"/>
                    <a:pt x="216447" y="48476"/>
                    <a:pt x="214521" y="47423"/>
                  </a:cubicBezTo>
                  <a:lnTo>
                    <a:pt x="131743" y="2285"/>
                  </a:lnTo>
                  <a:cubicBezTo>
                    <a:pt x="131306" y="2054"/>
                    <a:pt x="130844" y="1926"/>
                    <a:pt x="130356" y="1926"/>
                  </a:cubicBezTo>
                  <a:cubicBezTo>
                    <a:pt x="130022" y="1926"/>
                    <a:pt x="129663" y="1977"/>
                    <a:pt x="129329" y="2106"/>
                  </a:cubicBezTo>
                  <a:lnTo>
                    <a:pt x="129329" y="2106"/>
                  </a:lnTo>
                  <a:lnTo>
                    <a:pt x="6907" y="47988"/>
                  </a:lnTo>
                  <a:cubicBezTo>
                    <a:pt x="5058" y="48681"/>
                    <a:pt x="3389" y="49708"/>
                    <a:pt x="1926" y="50966"/>
                  </a:cubicBezTo>
                  <a:close/>
                </a:path>
              </a:pathLst>
            </a:custGeom>
            <a:solidFill>
              <a:srgbClr val="D86075"/>
            </a:solidFill>
            <a:ln w="9525" cap="flat">
              <a:noFill/>
              <a:prstDash val="solid"/>
              <a:miter/>
            </a:ln>
          </p:spPr>
          <p:txBody>
            <a:bodyPr rtlCol="0" anchor="ctr"/>
            <a:lstStyle/>
            <a:p>
              <a:endParaRPr lang="en-AU" sz="1116">
                <a:latin typeface="Roboto Light" panose="02000000000000000000" pitchFamily="2" charset="0"/>
              </a:endParaRPr>
            </a:p>
          </p:txBody>
        </p:sp>
        <p:sp>
          <p:nvSpPr>
            <p:cNvPr id="86" name="Freeform: Shape 85">
              <a:extLst>
                <a:ext uri="{FF2B5EF4-FFF2-40B4-BE49-F238E27FC236}">
                  <a16:creationId xmlns:a16="http://schemas.microsoft.com/office/drawing/2014/main" id="{1A9F8D12-74FE-4299-9385-6D0A83A28C17}"/>
                </a:ext>
              </a:extLst>
            </p:cNvPr>
            <p:cNvSpPr/>
            <p:nvPr/>
          </p:nvSpPr>
          <p:spPr>
            <a:xfrm>
              <a:off x="3663442" y="3944837"/>
              <a:ext cx="70072" cy="67259"/>
            </a:xfrm>
            <a:custGeom>
              <a:avLst/>
              <a:gdLst>
                <a:gd name="connsiteX0" fmla="*/ 2542 w 77027"/>
                <a:gd name="connsiteY0" fmla="*/ 1926 h 69324"/>
                <a:gd name="connsiteX1" fmla="*/ 1926 w 77027"/>
                <a:gd name="connsiteY1" fmla="*/ 2311 h 69324"/>
                <a:gd name="connsiteX2" fmla="*/ 1926 w 77027"/>
                <a:gd name="connsiteY2" fmla="*/ 25213 h 69324"/>
                <a:gd name="connsiteX3" fmla="*/ 4699 w 77027"/>
                <a:gd name="connsiteY3" fmla="*/ 29887 h 69324"/>
                <a:gd name="connsiteX4" fmla="*/ 76488 w 77027"/>
                <a:gd name="connsiteY4" fmla="*/ 69017 h 69324"/>
                <a:gd name="connsiteX5" fmla="*/ 76488 w 77027"/>
                <a:gd name="connsiteY5" fmla="*/ 42237 h 69324"/>
                <a:gd name="connsiteX6" fmla="*/ 5007 w 77027"/>
                <a:gd name="connsiteY6" fmla="*/ 3287 h 69324"/>
                <a:gd name="connsiteX7" fmla="*/ 2542 w 77027"/>
                <a:gd name="connsiteY7" fmla="*/ 1926 h 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027" h="69324">
                  <a:moveTo>
                    <a:pt x="2542" y="1926"/>
                  </a:moveTo>
                  <a:lnTo>
                    <a:pt x="1926" y="2311"/>
                  </a:lnTo>
                  <a:lnTo>
                    <a:pt x="1926" y="25213"/>
                  </a:lnTo>
                  <a:cubicBezTo>
                    <a:pt x="1926" y="27165"/>
                    <a:pt x="3004" y="28962"/>
                    <a:pt x="4699" y="29887"/>
                  </a:cubicBezTo>
                  <a:lnTo>
                    <a:pt x="76488" y="69017"/>
                  </a:lnTo>
                  <a:lnTo>
                    <a:pt x="76488" y="42237"/>
                  </a:lnTo>
                  <a:lnTo>
                    <a:pt x="5007" y="3287"/>
                  </a:lnTo>
                  <a:lnTo>
                    <a:pt x="2542" y="1926"/>
                  </a:lnTo>
                  <a:close/>
                </a:path>
              </a:pathLst>
            </a:custGeom>
            <a:solidFill>
              <a:srgbClr val="D86075"/>
            </a:solidFill>
            <a:ln w="9525" cap="flat">
              <a:noFill/>
              <a:prstDash val="solid"/>
              <a:miter/>
            </a:ln>
          </p:spPr>
          <p:txBody>
            <a:bodyPr rtlCol="0" anchor="ctr"/>
            <a:lstStyle/>
            <a:p>
              <a:endParaRPr lang="en-AU" sz="1116">
                <a:latin typeface="Roboto Light" panose="02000000000000000000" pitchFamily="2" charset="0"/>
              </a:endParaRPr>
            </a:p>
          </p:txBody>
        </p:sp>
        <p:sp>
          <p:nvSpPr>
            <p:cNvPr id="87" name="Freeform: Shape 86">
              <a:extLst>
                <a:ext uri="{FF2B5EF4-FFF2-40B4-BE49-F238E27FC236}">
                  <a16:creationId xmlns:a16="http://schemas.microsoft.com/office/drawing/2014/main" id="{89808441-09E5-481E-A226-261AAA3F14FA}"/>
                </a:ext>
              </a:extLst>
            </p:cNvPr>
            <p:cNvSpPr/>
            <p:nvPr/>
          </p:nvSpPr>
          <p:spPr>
            <a:xfrm>
              <a:off x="3738571" y="3938579"/>
              <a:ext cx="107445" cy="72241"/>
            </a:xfrm>
            <a:custGeom>
              <a:avLst/>
              <a:gdLst>
                <a:gd name="connsiteX0" fmla="*/ 118006 w 118108"/>
                <a:gd name="connsiteY0" fmla="*/ 30657 h 74459"/>
                <a:gd name="connsiteX1" fmla="*/ 118571 w 118108"/>
                <a:gd name="connsiteY1" fmla="*/ 1926 h 74459"/>
                <a:gd name="connsiteX2" fmla="*/ 1926 w 118108"/>
                <a:gd name="connsiteY2" fmla="*/ 45652 h 74459"/>
                <a:gd name="connsiteX3" fmla="*/ 1926 w 118108"/>
                <a:gd name="connsiteY3" fmla="*/ 72971 h 74459"/>
              </a:gdLst>
              <a:ahLst/>
              <a:cxnLst>
                <a:cxn ang="0">
                  <a:pos x="connsiteX0" y="connsiteY0"/>
                </a:cxn>
                <a:cxn ang="0">
                  <a:pos x="connsiteX1" y="connsiteY1"/>
                </a:cxn>
                <a:cxn ang="0">
                  <a:pos x="connsiteX2" y="connsiteY2"/>
                </a:cxn>
                <a:cxn ang="0">
                  <a:pos x="connsiteX3" y="connsiteY3"/>
                </a:cxn>
              </a:cxnLst>
              <a:rect l="l" t="t" r="r" b="b"/>
              <a:pathLst>
                <a:path w="118108" h="74459">
                  <a:moveTo>
                    <a:pt x="118006" y="30657"/>
                  </a:moveTo>
                  <a:lnTo>
                    <a:pt x="118571" y="1926"/>
                  </a:lnTo>
                  <a:lnTo>
                    <a:pt x="1926" y="45652"/>
                  </a:lnTo>
                  <a:lnTo>
                    <a:pt x="1926" y="72971"/>
                  </a:lnTo>
                  <a:close/>
                </a:path>
              </a:pathLst>
            </a:custGeom>
            <a:solidFill>
              <a:srgbClr val="D86075"/>
            </a:solidFill>
            <a:ln w="9525" cap="flat">
              <a:noFill/>
              <a:prstDash val="solid"/>
              <a:miter/>
            </a:ln>
          </p:spPr>
          <p:txBody>
            <a:bodyPr rtlCol="0" anchor="ctr"/>
            <a:lstStyle/>
            <a:p>
              <a:endParaRPr lang="en-AU" sz="1116">
                <a:latin typeface="Roboto Light" panose="02000000000000000000" pitchFamily="2" charset="0"/>
              </a:endParaRPr>
            </a:p>
          </p:txBody>
        </p:sp>
        <p:sp>
          <p:nvSpPr>
            <p:cNvPr id="88" name="Freeform: Shape 87">
              <a:extLst>
                <a:ext uri="{FF2B5EF4-FFF2-40B4-BE49-F238E27FC236}">
                  <a16:creationId xmlns:a16="http://schemas.microsoft.com/office/drawing/2014/main" id="{8449149B-4444-43E5-8D60-7262C9A5B468}"/>
                </a:ext>
              </a:extLst>
            </p:cNvPr>
            <p:cNvSpPr/>
            <p:nvPr/>
          </p:nvSpPr>
          <p:spPr>
            <a:xfrm>
              <a:off x="3711005" y="3908206"/>
              <a:ext cx="77079" cy="45719"/>
            </a:xfrm>
            <a:custGeom>
              <a:avLst/>
              <a:gdLst>
                <a:gd name="connsiteX0" fmla="*/ 82479 w 84730"/>
                <a:gd name="connsiteY0" fmla="*/ 21333 h 38513"/>
                <a:gd name="connsiteX1" fmla="*/ 71130 w 84730"/>
                <a:gd name="connsiteY1" fmla="*/ 14914 h 38513"/>
                <a:gd name="connsiteX2" fmla="*/ 71053 w 84730"/>
                <a:gd name="connsiteY2" fmla="*/ 13579 h 38513"/>
                <a:gd name="connsiteX3" fmla="*/ 84738 w 84730"/>
                <a:gd name="connsiteY3" fmla="*/ 8341 h 38513"/>
                <a:gd name="connsiteX4" fmla="*/ 84379 w 84730"/>
                <a:gd name="connsiteY4" fmla="*/ 7160 h 38513"/>
                <a:gd name="connsiteX5" fmla="*/ 79603 w 84730"/>
                <a:gd name="connsiteY5" fmla="*/ 4387 h 38513"/>
                <a:gd name="connsiteX6" fmla="*/ 77138 w 84730"/>
                <a:gd name="connsiteY6" fmla="*/ 3950 h 38513"/>
                <a:gd name="connsiteX7" fmla="*/ 63196 w 84730"/>
                <a:gd name="connsiteY7" fmla="*/ 9214 h 38513"/>
                <a:gd name="connsiteX8" fmla="*/ 60346 w 84730"/>
                <a:gd name="connsiteY8" fmla="*/ 8957 h 38513"/>
                <a:gd name="connsiteX9" fmla="*/ 48330 w 84730"/>
                <a:gd name="connsiteY9" fmla="*/ 2358 h 38513"/>
                <a:gd name="connsiteX10" fmla="*/ 45377 w 84730"/>
                <a:gd name="connsiteY10" fmla="*/ 2102 h 38513"/>
                <a:gd name="connsiteX11" fmla="*/ 40961 w 84730"/>
                <a:gd name="connsiteY11" fmla="*/ 3848 h 38513"/>
                <a:gd name="connsiteX12" fmla="*/ 40961 w 84730"/>
                <a:gd name="connsiteY12" fmla="*/ 5260 h 38513"/>
                <a:gd name="connsiteX13" fmla="*/ 53157 w 84730"/>
                <a:gd name="connsiteY13" fmla="*/ 11833 h 38513"/>
                <a:gd name="connsiteX14" fmla="*/ 53183 w 84730"/>
                <a:gd name="connsiteY14" fmla="*/ 13245 h 38513"/>
                <a:gd name="connsiteX15" fmla="*/ 2216 w 84730"/>
                <a:gd name="connsiteY15" fmla="*/ 33837 h 38513"/>
                <a:gd name="connsiteX16" fmla="*/ 2858 w 84730"/>
                <a:gd name="connsiteY16" fmla="*/ 35018 h 38513"/>
                <a:gd name="connsiteX17" fmla="*/ 8533 w 84730"/>
                <a:gd name="connsiteY17" fmla="*/ 37765 h 38513"/>
                <a:gd name="connsiteX18" fmla="*/ 11203 w 84730"/>
                <a:gd name="connsiteY18" fmla="*/ 38176 h 38513"/>
                <a:gd name="connsiteX19" fmla="*/ 61296 w 84730"/>
                <a:gd name="connsiteY19" fmla="*/ 17584 h 38513"/>
                <a:gd name="connsiteX20" fmla="*/ 64198 w 84730"/>
                <a:gd name="connsiteY20" fmla="*/ 17790 h 38513"/>
                <a:gd name="connsiteX21" fmla="*/ 75726 w 84730"/>
                <a:gd name="connsiteY21" fmla="*/ 24183 h 38513"/>
                <a:gd name="connsiteX22" fmla="*/ 78499 w 84730"/>
                <a:gd name="connsiteY22" fmla="*/ 24388 h 38513"/>
                <a:gd name="connsiteX23" fmla="*/ 82556 w 84730"/>
                <a:gd name="connsiteY23" fmla="*/ 22719 h 38513"/>
                <a:gd name="connsiteX24" fmla="*/ 82479 w 84730"/>
                <a:gd name="connsiteY24" fmla="*/ 21333 h 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730" h="38513">
                  <a:moveTo>
                    <a:pt x="82479" y="21333"/>
                  </a:moveTo>
                  <a:cubicBezTo>
                    <a:pt x="78037" y="18791"/>
                    <a:pt x="75777" y="17507"/>
                    <a:pt x="71130" y="14914"/>
                  </a:cubicBezTo>
                  <a:cubicBezTo>
                    <a:pt x="70334" y="14478"/>
                    <a:pt x="70308" y="13861"/>
                    <a:pt x="71053" y="13579"/>
                  </a:cubicBezTo>
                  <a:cubicBezTo>
                    <a:pt x="77113" y="11165"/>
                    <a:pt x="79963" y="10061"/>
                    <a:pt x="84738" y="8341"/>
                  </a:cubicBezTo>
                  <a:cubicBezTo>
                    <a:pt x="85329" y="8136"/>
                    <a:pt x="85149" y="7596"/>
                    <a:pt x="84379" y="7160"/>
                  </a:cubicBezTo>
                  <a:cubicBezTo>
                    <a:pt x="82479" y="6056"/>
                    <a:pt x="81529" y="5491"/>
                    <a:pt x="79603" y="4387"/>
                  </a:cubicBezTo>
                  <a:cubicBezTo>
                    <a:pt x="78833" y="3925"/>
                    <a:pt x="77729" y="3719"/>
                    <a:pt x="77138" y="3950"/>
                  </a:cubicBezTo>
                  <a:cubicBezTo>
                    <a:pt x="72311" y="5671"/>
                    <a:pt x="69410" y="6775"/>
                    <a:pt x="63196" y="9214"/>
                  </a:cubicBezTo>
                  <a:cubicBezTo>
                    <a:pt x="62426" y="9522"/>
                    <a:pt x="61168" y="9394"/>
                    <a:pt x="60346" y="8957"/>
                  </a:cubicBezTo>
                  <a:cubicBezTo>
                    <a:pt x="55596" y="6338"/>
                    <a:pt x="53183" y="5003"/>
                    <a:pt x="48330" y="2358"/>
                  </a:cubicBezTo>
                  <a:cubicBezTo>
                    <a:pt x="47508" y="1896"/>
                    <a:pt x="46199" y="1794"/>
                    <a:pt x="45377" y="2102"/>
                  </a:cubicBezTo>
                  <a:cubicBezTo>
                    <a:pt x="43631" y="2769"/>
                    <a:pt x="42758" y="3129"/>
                    <a:pt x="40961" y="3848"/>
                  </a:cubicBezTo>
                  <a:cubicBezTo>
                    <a:pt x="40139" y="4182"/>
                    <a:pt x="40139" y="4824"/>
                    <a:pt x="40961" y="5260"/>
                  </a:cubicBezTo>
                  <a:cubicBezTo>
                    <a:pt x="45839" y="7905"/>
                    <a:pt x="48304" y="9214"/>
                    <a:pt x="53157" y="11833"/>
                  </a:cubicBezTo>
                  <a:cubicBezTo>
                    <a:pt x="53979" y="12269"/>
                    <a:pt x="54004" y="12911"/>
                    <a:pt x="53183" y="13245"/>
                  </a:cubicBezTo>
                  <a:cubicBezTo>
                    <a:pt x="31589" y="21949"/>
                    <a:pt x="17288" y="28137"/>
                    <a:pt x="2216" y="33837"/>
                  </a:cubicBezTo>
                  <a:cubicBezTo>
                    <a:pt x="1651" y="34043"/>
                    <a:pt x="1934" y="34582"/>
                    <a:pt x="2858" y="35018"/>
                  </a:cubicBezTo>
                  <a:cubicBezTo>
                    <a:pt x="5143" y="36122"/>
                    <a:pt x="6273" y="36661"/>
                    <a:pt x="8533" y="37765"/>
                  </a:cubicBezTo>
                  <a:cubicBezTo>
                    <a:pt x="9431" y="38202"/>
                    <a:pt x="10612" y="38382"/>
                    <a:pt x="11203" y="38176"/>
                  </a:cubicBezTo>
                  <a:cubicBezTo>
                    <a:pt x="26377" y="32297"/>
                    <a:pt x="40216" y="26211"/>
                    <a:pt x="61296" y="17584"/>
                  </a:cubicBezTo>
                  <a:cubicBezTo>
                    <a:pt x="62092" y="17251"/>
                    <a:pt x="63402" y="17353"/>
                    <a:pt x="64198" y="17790"/>
                  </a:cubicBezTo>
                  <a:cubicBezTo>
                    <a:pt x="68922" y="20357"/>
                    <a:pt x="71258" y="21641"/>
                    <a:pt x="75726" y="24183"/>
                  </a:cubicBezTo>
                  <a:cubicBezTo>
                    <a:pt x="76496" y="24619"/>
                    <a:pt x="77729" y="24722"/>
                    <a:pt x="78499" y="24388"/>
                  </a:cubicBezTo>
                  <a:cubicBezTo>
                    <a:pt x="80142" y="23695"/>
                    <a:pt x="80964" y="23361"/>
                    <a:pt x="82556" y="22719"/>
                  </a:cubicBezTo>
                  <a:cubicBezTo>
                    <a:pt x="83249" y="22360"/>
                    <a:pt x="83223" y="21770"/>
                    <a:pt x="82479" y="21333"/>
                  </a:cubicBezTo>
                  <a:close/>
                </a:path>
              </a:pathLst>
            </a:custGeom>
            <a:solidFill>
              <a:srgbClr val="FFFFFF"/>
            </a:solidFill>
            <a:ln w="9525" cap="flat">
              <a:noFill/>
              <a:prstDash val="solid"/>
              <a:miter/>
            </a:ln>
          </p:spPr>
          <p:txBody>
            <a:bodyPr rtlCol="0" anchor="ctr"/>
            <a:lstStyle/>
            <a:p>
              <a:endParaRPr lang="en-AU" sz="1116">
                <a:latin typeface="Roboto Light" panose="02000000000000000000" pitchFamily="2" charset="0"/>
              </a:endParaRPr>
            </a:p>
          </p:txBody>
        </p:sp>
      </p:grpSp>
    </p:spTree>
    <p:extLst>
      <p:ext uri="{BB962C8B-B14F-4D97-AF65-F5344CB8AC3E}">
        <p14:creationId xmlns:p14="http://schemas.microsoft.com/office/powerpoint/2010/main" val="15970905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1410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CE77E450-353B-4865-B8C6-9B969320BD3D}"/>
              </a:ext>
            </a:extLst>
          </p:cNvPr>
          <p:cNvSpPr/>
          <p:nvPr userDrawn="1"/>
        </p:nvSpPr>
        <p:spPr>
          <a:xfrm>
            <a:off x="0" y="0"/>
            <a:ext cx="12190552" cy="6855696"/>
          </a:xfrm>
          <a:custGeom>
            <a:avLst/>
            <a:gdLst/>
            <a:ahLst/>
            <a:cxnLst/>
            <a:rect l="l" t="t" r="r" b="b"/>
            <a:pathLst>
              <a:path w="10692130" h="7560309">
                <a:moveTo>
                  <a:pt x="0" y="7560005"/>
                </a:moveTo>
                <a:lnTo>
                  <a:pt x="10692003" y="7560005"/>
                </a:lnTo>
                <a:lnTo>
                  <a:pt x="10692003" y="0"/>
                </a:lnTo>
                <a:lnTo>
                  <a:pt x="0" y="0"/>
                </a:lnTo>
                <a:lnTo>
                  <a:pt x="0" y="7560005"/>
                </a:lnTo>
                <a:close/>
              </a:path>
            </a:pathLst>
          </a:custGeom>
          <a:solidFill>
            <a:srgbClr val="418FDE"/>
          </a:solidFill>
        </p:spPr>
        <p:txBody>
          <a:bodyPr wrap="square" lIns="0" tIns="0" rIns="0" bIns="0" rtlCol="0"/>
          <a:lstStyle/>
          <a:p>
            <a:r>
              <a:rPr lang="en-US" sz="1632"/>
              <a:t> </a:t>
            </a:r>
            <a:endParaRPr sz="1632"/>
          </a:p>
        </p:txBody>
      </p:sp>
      <p:sp>
        <p:nvSpPr>
          <p:cNvPr id="2" name="object 5">
            <a:extLst>
              <a:ext uri="{FF2B5EF4-FFF2-40B4-BE49-F238E27FC236}">
                <a16:creationId xmlns:a16="http://schemas.microsoft.com/office/drawing/2014/main" id="{24A17A68-3337-4FE2-93BE-9F7C3909AFB5}"/>
              </a:ext>
            </a:extLst>
          </p:cNvPr>
          <p:cNvSpPr/>
          <p:nvPr userDrawn="1"/>
        </p:nvSpPr>
        <p:spPr>
          <a:xfrm flipV="1">
            <a:off x="4553900" y="3905779"/>
            <a:ext cx="3084200" cy="41458"/>
          </a:xfrm>
          <a:custGeom>
            <a:avLst/>
            <a:gdLst/>
            <a:ahLst/>
            <a:cxnLst/>
            <a:rect l="l" t="t" r="r" b="b"/>
            <a:pathLst>
              <a:path w="1287145">
                <a:moveTo>
                  <a:pt x="0" y="0"/>
                </a:moveTo>
                <a:lnTo>
                  <a:pt x="1287005" y="0"/>
                </a:lnTo>
              </a:path>
            </a:pathLst>
          </a:custGeom>
          <a:ln w="76200">
            <a:solidFill>
              <a:srgbClr val="144372"/>
            </a:solidFill>
          </a:ln>
        </p:spPr>
        <p:txBody>
          <a:bodyPr wrap="square" lIns="0" tIns="0" rIns="0" bIns="0" rtlCol="0"/>
          <a:lstStyle/>
          <a:p>
            <a:endParaRPr sz="1632"/>
          </a:p>
        </p:txBody>
      </p:sp>
      <p:pic>
        <p:nvPicPr>
          <p:cNvPr id="3" name="Graphic 2">
            <a:extLst>
              <a:ext uri="{FF2B5EF4-FFF2-40B4-BE49-F238E27FC236}">
                <a16:creationId xmlns:a16="http://schemas.microsoft.com/office/drawing/2014/main" id="{BFFE4DD1-1597-480C-A5EA-F00EDC14232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75946" y="552472"/>
            <a:ext cx="1238662" cy="1218485"/>
          </a:xfrm>
          <a:prstGeom prst="rect">
            <a:avLst/>
          </a:prstGeom>
        </p:spPr>
      </p:pic>
      <p:sp>
        <p:nvSpPr>
          <p:cNvPr id="8" name="Text Placeholder 7">
            <a:extLst>
              <a:ext uri="{FF2B5EF4-FFF2-40B4-BE49-F238E27FC236}">
                <a16:creationId xmlns:a16="http://schemas.microsoft.com/office/drawing/2014/main" id="{1C312CC6-040B-4799-A0C5-746AB65D25E2}"/>
              </a:ext>
            </a:extLst>
          </p:cNvPr>
          <p:cNvSpPr>
            <a:spLocks noGrp="1"/>
          </p:cNvSpPr>
          <p:nvPr>
            <p:ph type="body" sz="quarter" idx="10" hasCustomPrompt="1"/>
          </p:nvPr>
        </p:nvSpPr>
        <p:spPr>
          <a:xfrm>
            <a:off x="1665178" y="2012486"/>
            <a:ext cx="8644447" cy="1278317"/>
          </a:xfrm>
          <a:prstGeom prst="rect">
            <a:avLst/>
          </a:prstGeom>
        </p:spPr>
        <p:txBody>
          <a:bodyPr/>
          <a:lstStyle>
            <a:lvl1pPr algn="ctr">
              <a:defRPr sz="3627" b="1">
                <a:solidFill>
                  <a:schemeClr val="bg1"/>
                </a:solidFill>
                <a:latin typeface="Roboto Slab" pitchFamily="2" charset="0"/>
                <a:ea typeface="Roboto Slab" pitchFamily="2" charset="0"/>
              </a:defRPr>
            </a:lvl1pPr>
            <a:lvl2pPr>
              <a:defRPr sz="4897">
                <a:latin typeface="Roboto Slab" pitchFamily="2" charset="0"/>
                <a:ea typeface="Roboto Slab" pitchFamily="2" charset="0"/>
              </a:defRPr>
            </a:lvl2pPr>
            <a:lvl3pPr>
              <a:defRPr sz="4897">
                <a:latin typeface="Roboto Slab" pitchFamily="2" charset="0"/>
                <a:ea typeface="Roboto Slab" pitchFamily="2" charset="0"/>
              </a:defRPr>
            </a:lvl3pPr>
            <a:lvl4pPr>
              <a:defRPr sz="4897">
                <a:latin typeface="Roboto Slab" pitchFamily="2" charset="0"/>
                <a:ea typeface="Roboto Slab" pitchFamily="2" charset="0"/>
              </a:defRPr>
            </a:lvl4pPr>
            <a:lvl5pPr>
              <a:defRPr sz="4897">
                <a:latin typeface="Roboto Slab" pitchFamily="2" charset="0"/>
                <a:ea typeface="Roboto Slab" pitchFamily="2" charset="0"/>
              </a:defRPr>
            </a:lvl5pPr>
          </a:lstStyle>
          <a:p>
            <a:pPr lvl="0"/>
            <a:r>
              <a:rPr lang="en-US"/>
              <a:t>TITLE OF YOUR </a:t>
            </a:r>
          </a:p>
          <a:p>
            <a:pPr lvl="0"/>
            <a:r>
              <a:rPr lang="en-US"/>
              <a:t>PRESENTATION</a:t>
            </a:r>
          </a:p>
        </p:txBody>
      </p:sp>
      <p:sp>
        <p:nvSpPr>
          <p:cNvPr id="10" name="Text Placeholder 9">
            <a:extLst>
              <a:ext uri="{FF2B5EF4-FFF2-40B4-BE49-F238E27FC236}">
                <a16:creationId xmlns:a16="http://schemas.microsoft.com/office/drawing/2014/main" id="{B30F6994-9E7D-4E39-AB1E-C0C614579AFC}"/>
              </a:ext>
            </a:extLst>
          </p:cNvPr>
          <p:cNvSpPr>
            <a:spLocks noGrp="1"/>
          </p:cNvSpPr>
          <p:nvPr>
            <p:ph type="body" sz="quarter" idx="11" hasCustomPrompt="1"/>
          </p:nvPr>
        </p:nvSpPr>
        <p:spPr>
          <a:xfrm>
            <a:off x="2577406" y="4396376"/>
            <a:ext cx="6993748" cy="1278317"/>
          </a:xfrm>
          <a:prstGeom prst="rect">
            <a:avLst/>
          </a:prstGeom>
        </p:spPr>
        <p:txBody>
          <a:bodyPr/>
          <a:lstStyle>
            <a:lvl1pPr algn="ct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a:t>This is the subtitle or the extra information</a:t>
            </a:r>
          </a:p>
          <a:p>
            <a:pPr lvl="0"/>
            <a:r>
              <a:rPr lang="en-US"/>
              <a:t>like name or contact</a:t>
            </a:r>
          </a:p>
        </p:txBody>
      </p:sp>
    </p:spTree>
    <p:extLst>
      <p:ext uri="{BB962C8B-B14F-4D97-AF65-F5344CB8AC3E}">
        <p14:creationId xmlns:p14="http://schemas.microsoft.com/office/powerpoint/2010/main" val="17093033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239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NK 3_STORY">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380998" y="380998"/>
            <a:ext cx="6858000" cy="609600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360583" y="1561450"/>
            <a:ext cx="5357375" cy="4885070"/>
          </a:xfrm>
          <a:prstGeom prst="rect">
            <a:avLst/>
          </a:prstGeom>
        </p:spPr>
        <p:txBody>
          <a:bodyPr/>
          <a:lstStyle>
            <a:lvl1pPr marL="0" indent="0">
              <a:spcBef>
                <a:spcPts val="0"/>
              </a:spcBef>
              <a:spcAft>
                <a:spcPts val="600"/>
              </a:spcAft>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25" name="Group 24">
            <a:extLst>
              <a:ext uri="{FF2B5EF4-FFF2-40B4-BE49-F238E27FC236}">
                <a16:creationId xmlns:a16="http://schemas.microsoft.com/office/drawing/2014/main" id="{64CB8C08-1D97-480B-8C05-311B43833DDB}"/>
              </a:ext>
            </a:extLst>
          </p:cNvPr>
          <p:cNvGrpSpPr>
            <a:grpSpLocks noChangeAspect="1"/>
          </p:cNvGrpSpPr>
          <p:nvPr userDrawn="1"/>
        </p:nvGrpSpPr>
        <p:grpSpPr>
          <a:xfrm>
            <a:off x="-248067" y="-239630"/>
            <a:ext cx="1217305" cy="1217163"/>
            <a:chOff x="948154" y="2050047"/>
            <a:chExt cx="216025" cy="216025"/>
          </a:xfrm>
          <a:solidFill>
            <a:srgbClr val="DE9CB7">
              <a:alpha val="40000"/>
            </a:srgbClr>
          </a:solidFill>
        </p:grpSpPr>
        <p:sp>
          <p:nvSpPr>
            <p:cNvPr id="27" name="Freeform: Shape 6">
              <a:extLst>
                <a:ext uri="{FF2B5EF4-FFF2-40B4-BE49-F238E27FC236}">
                  <a16:creationId xmlns:a16="http://schemas.microsoft.com/office/drawing/2014/main" id="{B9AE08AF-7937-45DD-B921-35B334E749E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29" name="Group 28">
              <a:extLst>
                <a:ext uri="{FF2B5EF4-FFF2-40B4-BE49-F238E27FC236}">
                  <a16:creationId xmlns:a16="http://schemas.microsoft.com/office/drawing/2014/main" id="{2666E05A-A0D0-4F8E-9C9A-6BBCBB424B71}"/>
                </a:ext>
              </a:extLst>
            </p:cNvPr>
            <p:cNvGrpSpPr/>
            <p:nvPr/>
          </p:nvGrpSpPr>
          <p:grpSpPr>
            <a:xfrm>
              <a:off x="958955" y="2060848"/>
              <a:ext cx="196444" cy="196444"/>
              <a:chOff x="519961" y="1999640"/>
              <a:chExt cx="196444" cy="196444"/>
            </a:xfrm>
            <a:grpFill/>
          </p:grpSpPr>
          <p:sp>
            <p:nvSpPr>
              <p:cNvPr id="32" name="Freeform: Shape 7">
                <a:extLst>
                  <a:ext uri="{FF2B5EF4-FFF2-40B4-BE49-F238E27FC236}">
                    <a16:creationId xmlns:a16="http://schemas.microsoft.com/office/drawing/2014/main" id="{5C678F85-4B5D-46CF-BD64-B3516A072A53}"/>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3" name="Freeform: Shape 8">
                <a:extLst>
                  <a:ext uri="{FF2B5EF4-FFF2-40B4-BE49-F238E27FC236}">
                    <a16:creationId xmlns:a16="http://schemas.microsoft.com/office/drawing/2014/main" id="{806EB0B9-F329-4423-8DB8-E9548E53D90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4" name="Freeform: Shape 9">
                <a:extLst>
                  <a:ext uri="{FF2B5EF4-FFF2-40B4-BE49-F238E27FC236}">
                    <a16:creationId xmlns:a16="http://schemas.microsoft.com/office/drawing/2014/main" id="{CA09107F-0F6F-4FF8-A672-E46511D962AA}"/>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5" name="Freeform: Shape 10">
                <a:extLst>
                  <a:ext uri="{FF2B5EF4-FFF2-40B4-BE49-F238E27FC236}">
                    <a16:creationId xmlns:a16="http://schemas.microsoft.com/office/drawing/2014/main" id="{B431C954-EF7C-4DD8-A5FB-97E351C421DD}"/>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360582" y="508477"/>
            <a:ext cx="7564939" cy="684213"/>
          </a:xfrm>
          <a:prstGeom prst="rect">
            <a:avLst/>
          </a:prstGeom>
        </p:spPr>
        <p:txBody>
          <a:bodyPr/>
          <a:lstStyle>
            <a:lvl1pPr marL="0" indent="0">
              <a:buNone/>
              <a:defRPr sz="4000" b="1">
                <a:solidFill>
                  <a:srgbClr val="D8607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AU"/>
              <a:t>MASTER</a:t>
            </a:r>
          </a:p>
        </p:txBody>
      </p:sp>
    </p:spTree>
    <p:extLst>
      <p:ext uri="{BB962C8B-B14F-4D97-AF65-F5344CB8AC3E}">
        <p14:creationId xmlns:p14="http://schemas.microsoft.com/office/powerpoint/2010/main" val="3133295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NK 4_QUOTE">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19" name="Round Diagonal Corner Rectangle 1">
            <a:extLst>
              <a:ext uri="{FF2B5EF4-FFF2-40B4-BE49-F238E27FC236}">
                <a16:creationId xmlns:a16="http://schemas.microsoft.com/office/drawing/2014/main" id="{2784931F-B56B-4FE4-88DC-44827FB2F1B5}"/>
              </a:ext>
            </a:extLst>
          </p:cNvPr>
          <p:cNvSpPr/>
          <p:nvPr userDrawn="1"/>
        </p:nvSpPr>
        <p:spPr>
          <a:xfrm rot="16200000">
            <a:off x="6693846" y="1435448"/>
            <a:ext cx="4980767" cy="5223540"/>
          </a:xfrm>
          <a:prstGeom prst="round2DiagRect">
            <a:avLst/>
          </a:prstGeom>
          <a:solidFill>
            <a:srgbClr val="F7E5EC">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a:latin typeface="Arial" panose="020B0604020202020204" pitchFamily="34" charset="0"/>
            </a:endParaRP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6940199" y="1817981"/>
            <a:ext cx="4538628" cy="4445966"/>
          </a:xfrm>
          <a:prstGeom prst="rect">
            <a:avLst/>
          </a:prstGeom>
        </p:spPr>
        <p:txBody>
          <a:bodyPr/>
          <a:lstStyle>
            <a:lvl1pPr marL="0" indent="0">
              <a:spcBef>
                <a:spcPts val="0"/>
              </a:spcBef>
              <a:spcAft>
                <a:spcPts val="600"/>
              </a:spcAft>
              <a:buNone/>
              <a:defRPr sz="1800">
                <a:solidFill>
                  <a:srgbClr val="D86075"/>
                </a:solidFill>
                <a:latin typeface="Garamond" panose="02020404030301010803" pitchFamily="18" charset="0"/>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25" name="Group 24">
            <a:extLst>
              <a:ext uri="{FF2B5EF4-FFF2-40B4-BE49-F238E27FC236}">
                <a16:creationId xmlns:a16="http://schemas.microsoft.com/office/drawing/2014/main" id="{64CB8C08-1D97-480B-8C05-311B43833DDB}"/>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27" name="Freeform: Shape 6">
              <a:extLst>
                <a:ext uri="{FF2B5EF4-FFF2-40B4-BE49-F238E27FC236}">
                  <a16:creationId xmlns:a16="http://schemas.microsoft.com/office/drawing/2014/main" id="{B9AE08AF-7937-45DD-B921-35B334E749E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29" name="Group 28">
              <a:extLst>
                <a:ext uri="{FF2B5EF4-FFF2-40B4-BE49-F238E27FC236}">
                  <a16:creationId xmlns:a16="http://schemas.microsoft.com/office/drawing/2014/main" id="{2666E05A-A0D0-4F8E-9C9A-6BBCBB424B71}"/>
                </a:ext>
              </a:extLst>
            </p:cNvPr>
            <p:cNvGrpSpPr/>
            <p:nvPr/>
          </p:nvGrpSpPr>
          <p:grpSpPr>
            <a:xfrm>
              <a:off x="958955" y="2060848"/>
              <a:ext cx="196444" cy="196444"/>
              <a:chOff x="519961" y="1999640"/>
              <a:chExt cx="196444" cy="196444"/>
            </a:xfrm>
            <a:grpFill/>
          </p:grpSpPr>
          <p:sp>
            <p:nvSpPr>
              <p:cNvPr id="32" name="Freeform: Shape 7">
                <a:extLst>
                  <a:ext uri="{FF2B5EF4-FFF2-40B4-BE49-F238E27FC236}">
                    <a16:creationId xmlns:a16="http://schemas.microsoft.com/office/drawing/2014/main" id="{5C678F85-4B5D-46CF-BD64-B3516A072A53}"/>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3" name="Freeform: Shape 8">
                <a:extLst>
                  <a:ext uri="{FF2B5EF4-FFF2-40B4-BE49-F238E27FC236}">
                    <a16:creationId xmlns:a16="http://schemas.microsoft.com/office/drawing/2014/main" id="{806EB0B9-F329-4423-8DB8-E9548E53D90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4" name="Freeform: Shape 9">
                <a:extLst>
                  <a:ext uri="{FF2B5EF4-FFF2-40B4-BE49-F238E27FC236}">
                    <a16:creationId xmlns:a16="http://schemas.microsoft.com/office/drawing/2014/main" id="{CA09107F-0F6F-4FF8-A672-E46511D962AA}"/>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5" name="Freeform: Shape 10">
                <a:extLst>
                  <a:ext uri="{FF2B5EF4-FFF2-40B4-BE49-F238E27FC236}">
                    <a16:creationId xmlns:a16="http://schemas.microsoft.com/office/drawing/2014/main" id="{B431C954-EF7C-4DD8-A5FB-97E351C421DD}"/>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
        <p:nvSpPr>
          <p:cNvPr id="20" name="Text Placeholder 25">
            <a:extLst>
              <a:ext uri="{FF2B5EF4-FFF2-40B4-BE49-F238E27FC236}">
                <a16:creationId xmlns:a16="http://schemas.microsoft.com/office/drawing/2014/main" id="{60A8CFDC-26AC-42EB-A8EB-BB70A5619038}"/>
              </a:ext>
            </a:extLst>
          </p:cNvPr>
          <p:cNvSpPr>
            <a:spLocks noGrp="1"/>
          </p:cNvSpPr>
          <p:nvPr>
            <p:ph type="body" sz="quarter" idx="11" hasCustomPrompt="1"/>
          </p:nvPr>
        </p:nvSpPr>
        <p:spPr>
          <a:xfrm>
            <a:off x="894140" y="508477"/>
            <a:ext cx="7031381" cy="684213"/>
          </a:xfrm>
          <a:prstGeom prst="rect">
            <a:avLst/>
          </a:prstGeom>
        </p:spPr>
        <p:txBody>
          <a:bodyPr/>
          <a:lstStyle>
            <a:lvl1pPr marL="0" indent="0">
              <a:buNone/>
              <a:defRPr sz="4000" b="1">
                <a:solidFill>
                  <a:srgbClr val="F7E5EC"/>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AU"/>
              <a:t>MASTER</a:t>
            </a:r>
          </a:p>
        </p:txBody>
      </p:sp>
    </p:spTree>
    <p:extLst>
      <p:ext uri="{BB962C8B-B14F-4D97-AF65-F5344CB8AC3E}">
        <p14:creationId xmlns:p14="http://schemas.microsoft.com/office/powerpoint/2010/main" val="176575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NK 5_REFLECT AND ACT">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6399059" y="1300318"/>
            <a:ext cx="5220000" cy="5220000"/>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935687" y="57116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10036705" y="109501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595745" y="452366"/>
            <a:ext cx="767671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REFLECT AND TAKE ACTION</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766560" y="2547915"/>
            <a:ext cx="4514588" cy="3389059"/>
          </a:xfrm>
          <a:prstGeom prst="rect">
            <a:avLst/>
          </a:prstGeom>
        </p:spPr>
        <p:txBody>
          <a:bodyPr/>
          <a:lstStyle>
            <a:lvl1pPr marL="0" indent="0">
              <a:buNone/>
              <a:defRPr sz="20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910852" y="3346175"/>
            <a:ext cx="3669461" cy="2589272"/>
          </a:xfrm>
          <a:prstGeom prst="rect">
            <a:avLst/>
          </a:prstGeom>
        </p:spPr>
        <p:txBody>
          <a:bodyPr/>
          <a:lstStyle>
            <a:lvl1pPr marL="0" indent="0" algn="ctr">
              <a:buNone/>
              <a:defRPr sz="2000" b="1">
                <a:solidFill>
                  <a:srgbClr val="895297"/>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21" name="Round Diagonal Corner Rectangle 8">
            <a:extLst>
              <a:ext uri="{FF2B5EF4-FFF2-40B4-BE49-F238E27FC236}">
                <a16:creationId xmlns:a16="http://schemas.microsoft.com/office/drawing/2014/main" id="{0BE41414-3FBA-45D9-94D5-B541126A6738}"/>
              </a:ext>
            </a:extLst>
          </p:cNvPr>
          <p:cNvSpPr/>
          <p:nvPr userDrawn="1"/>
        </p:nvSpPr>
        <p:spPr>
          <a:xfrm rot="16200000">
            <a:off x="595245" y="1300318"/>
            <a:ext cx="5220000" cy="5220000"/>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grpSp>
        <p:nvGrpSpPr>
          <p:cNvPr id="27" name="Group 26">
            <a:extLst>
              <a:ext uri="{FF2B5EF4-FFF2-40B4-BE49-F238E27FC236}">
                <a16:creationId xmlns:a16="http://schemas.microsoft.com/office/drawing/2014/main" id="{35D81AC2-9646-4F4A-8D7F-198C9A0491C7}"/>
              </a:ext>
            </a:extLst>
          </p:cNvPr>
          <p:cNvGrpSpPr/>
          <p:nvPr userDrawn="1"/>
        </p:nvGrpSpPr>
        <p:grpSpPr>
          <a:xfrm>
            <a:off x="2796561" y="1502214"/>
            <a:ext cx="815758" cy="903405"/>
            <a:chOff x="4059499" y="1663379"/>
            <a:chExt cx="618904" cy="716230"/>
          </a:xfrm>
        </p:grpSpPr>
        <p:sp>
          <p:nvSpPr>
            <p:cNvPr id="28" name="Freeform: Shape 27">
              <a:extLst>
                <a:ext uri="{FF2B5EF4-FFF2-40B4-BE49-F238E27FC236}">
                  <a16:creationId xmlns:a16="http://schemas.microsoft.com/office/drawing/2014/main" id="{6D4F6628-02D0-4600-BD2F-E5EA38655CD2}"/>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D86075"/>
            </a:solidFill>
            <a:ln w="9525" cap="flat">
              <a:noFill/>
              <a:prstDash val="solid"/>
              <a:miter/>
            </a:ln>
          </p:spPr>
          <p:txBody>
            <a:bodyPr rtlCol="0" anchor="ctr"/>
            <a:lstStyle/>
            <a:p>
              <a:endParaRPr lang="en-AU" sz="1116">
                <a:latin typeface="Arial" panose="020B0604020202020204" pitchFamily="34" charset="0"/>
              </a:endParaRPr>
            </a:p>
          </p:txBody>
        </p:sp>
        <p:sp>
          <p:nvSpPr>
            <p:cNvPr id="29" name="Freeform: Shape 28">
              <a:extLst>
                <a:ext uri="{FF2B5EF4-FFF2-40B4-BE49-F238E27FC236}">
                  <a16:creationId xmlns:a16="http://schemas.microsoft.com/office/drawing/2014/main" id="{935CF63D-9287-4801-A836-100B7F00EF1C}"/>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D86075"/>
            </a:solidFill>
            <a:ln w="9525" cap="flat">
              <a:noFill/>
              <a:prstDash val="solid"/>
              <a:miter/>
            </a:ln>
          </p:spPr>
          <p:txBody>
            <a:bodyPr rtlCol="0" anchor="ctr"/>
            <a:lstStyle/>
            <a:p>
              <a:endParaRPr lang="en-AU" sz="1116">
                <a:latin typeface="Arial" panose="020B0604020202020204" pitchFamily="34" charset="0"/>
              </a:endParaRPr>
            </a:p>
          </p:txBody>
        </p:sp>
        <p:sp>
          <p:nvSpPr>
            <p:cNvPr id="32" name="Freeform: Shape 31">
              <a:extLst>
                <a:ext uri="{FF2B5EF4-FFF2-40B4-BE49-F238E27FC236}">
                  <a16:creationId xmlns:a16="http://schemas.microsoft.com/office/drawing/2014/main" id="{592E641C-3D1C-41E7-81B8-16057B874398}"/>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a:latin typeface="Arial" panose="020B0604020202020204" pitchFamily="34" charset="0"/>
              </a:endParaRPr>
            </a:p>
          </p:txBody>
        </p:sp>
      </p:grpSp>
      <p:grpSp>
        <p:nvGrpSpPr>
          <p:cNvPr id="33" name="Group 32">
            <a:extLst>
              <a:ext uri="{FF2B5EF4-FFF2-40B4-BE49-F238E27FC236}">
                <a16:creationId xmlns:a16="http://schemas.microsoft.com/office/drawing/2014/main" id="{1BBC4915-BA04-4C99-A160-A5B8CBB5C496}"/>
              </a:ext>
            </a:extLst>
          </p:cNvPr>
          <p:cNvGrpSpPr/>
          <p:nvPr userDrawn="1"/>
        </p:nvGrpSpPr>
        <p:grpSpPr>
          <a:xfrm>
            <a:off x="8132807" y="1472160"/>
            <a:ext cx="1741630" cy="870452"/>
            <a:chOff x="6233859" y="2247173"/>
            <a:chExt cx="1741630" cy="870452"/>
          </a:xfrm>
          <a:solidFill>
            <a:srgbClr val="D86075"/>
          </a:solidFill>
        </p:grpSpPr>
        <p:grpSp>
          <p:nvGrpSpPr>
            <p:cNvPr id="34" name="Group 33">
              <a:extLst>
                <a:ext uri="{FF2B5EF4-FFF2-40B4-BE49-F238E27FC236}">
                  <a16:creationId xmlns:a16="http://schemas.microsoft.com/office/drawing/2014/main" id="{BE27CE49-8314-4597-8B41-1107822B7C6A}"/>
                </a:ext>
              </a:extLst>
            </p:cNvPr>
            <p:cNvGrpSpPr/>
            <p:nvPr/>
          </p:nvGrpSpPr>
          <p:grpSpPr>
            <a:xfrm>
              <a:off x="6233859" y="2247173"/>
              <a:ext cx="914427" cy="856930"/>
              <a:chOff x="4373538" y="7246843"/>
              <a:chExt cx="398409" cy="373358"/>
            </a:xfrm>
            <a:grpFill/>
          </p:grpSpPr>
          <p:sp>
            <p:nvSpPr>
              <p:cNvPr id="60" name="Freeform: Shape 59">
                <a:extLst>
                  <a:ext uri="{FF2B5EF4-FFF2-40B4-BE49-F238E27FC236}">
                    <a16:creationId xmlns:a16="http://schemas.microsoft.com/office/drawing/2014/main" id="{24FEEDD8-37E5-4A65-ACCD-B1F9CD4ED445}"/>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61" name="Freeform: Shape 60">
                <a:extLst>
                  <a:ext uri="{FF2B5EF4-FFF2-40B4-BE49-F238E27FC236}">
                    <a16:creationId xmlns:a16="http://schemas.microsoft.com/office/drawing/2014/main" id="{246B0D82-C72D-4AED-A996-B6BC75EC630D}"/>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62" name="Freeform: Shape 61">
                <a:extLst>
                  <a:ext uri="{FF2B5EF4-FFF2-40B4-BE49-F238E27FC236}">
                    <a16:creationId xmlns:a16="http://schemas.microsoft.com/office/drawing/2014/main" id="{95C168DF-3EA6-43D5-88FD-CC62D862F01A}"/>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63" name="Freeform: Shape 62">
                <a:extLst>
                  <a:ext uri="{FF2B5EF4-FFF2-40B4-BE49-F238E27FC236}">
                    <a16:creationId xmlns:a16="http://schemas.microsoft.com/office/drawing/2014/main" id="{5AB45486-2BFB-4E15-889A-03B986D177F0}"/>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64" name="Freeform: Shape 63">
                <a:extLst>
                  <a:ext uri="{FF2B5EF4-FFF2-40B4-BE49-F238E27FC236}">
                    <a16:creationId xmlns:a16="http://schemas.microsoft.com/office/drawing/2014/main" id="{AB3D56DF-B1B1-4451-9FD2-F82C7735FCCB}"/>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65" name="Freeform: Shape 64">
                <a:extLst>
                  <a:ext uri="{FF2B5EF4-FFF2-40B4-BE49-F238E27FC236}">
                    <a16:creationId xmlns:a16="http://schemas.microsoft.com/office/drawing/2014/main" id="{F83792F5-8B3D-482A-B075-C5A8A3BC95A1}"/>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66" name="Freeform: Shape 65">
                <a:extLst>
                  <a:ext uri="{FF2B5EF4-FFF2-40B4-BE49-F238E27FC236}">
                    <a16:creationId xmlns:a16="http://schemas.microsoft.com/office/drawing/2014/main" id="{8EDBDE30-EBD5-4FE8-BC2E-D485C70B2D6A}"/>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67" name="Freeform: Shape 66">
                <a:extLst>
                  <a:ext uri="{FF2B5EF4-FFF2-40B4-BE49-F238E27FC236}">
                    <a16:creationId xmlns:a16="http://schemas.microsoft.com/office/drawing/2014/main" id="{CAEDB1AD-6E4F-4255-8511-BD5276209D73}"/>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68" name="Freeform: Shape 67">
                <a:extLst>
                  <a:ext uri="{FF2B5EF4-FFF2-40B4-BE49-F238E27FC236}">
                    <a16:creationId xmlns:a16="http://schemas.microsoft.com/office/drawing/2014/main" id="{6B977D3E-DAD1-4FF5-A8E5-D51545E3AE22}"/>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69" name="Freeform: Shape 68">
                <a:extLst>
                  <a:ext uri="{FF2B5EF4-FFF2-40B4-BE49-F238E27FC236}">
                    <a16:creationId xmlns:a16="http://schemas.microsoft.com/office/drawing/2014/main" id="{DCB8BF8A-4310-4AB8-A2A8-54D6FF2D9B9C}"/>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70" name="Freeform: Shape 69">
                <a:extLst>
                  <a:ext uri="{FF2B5EF4-FFF2-40B4-BE49-F238E27FC236}">
                    <a16:creationId xmlns:a16="http://schemas.microsoft.com/office/drawing/2014/main" id="{FB36151A-5775-4201-8379-7D7B98093DB4}"/>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71" name="Freeform: Shape 70">
                <a:extLst>
                  <a:ext uri="{FF2B5EF4-FFF2-40B4-BE49-F238E27FC236}">
                    <a16:creationId xmlns:a16="http://schemas.microsoft.com/office/drawing/2014/main" id="{DFCBAF85-CEFB-4F2F-BB51-6278186ADF85}"/>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grpSp>
        <p:grpSp>
          <p:nvGrpSpPr>
            <p:cNvPr id="35" name="Group 34">
              <a:extLst>
                <a:ext uri="{FF2B5EF4-FFF2-40B4-BE49-F238E27FC236}">
                  <a16:creationId xmlns:a16="http://schemas.microsoft.com/office/drawing/2014/main" id="{741FFAF6-1404-4881-91DF-F9EA9F9E0CF9}"/>
                </a:ext>
              </a:extLst>
            </p:cNvPr>
            <p:cNvGrpSpPr/>
            <p:nvPr/>
          </p:nvGrpSpPr>
          <p:grpSpPr>
            <a:xfrm>
              <a:off x="7061062" y="2260695"/>
              <a:ext cx="914427" cy="856930"/>
              <a:chOff x="4373538" y="7246843"/>
              <a:chExt cx="398409" cy="373358"/>
            </a:xfrm>
            <a:grpFill/>
          </p:grpSpPr>
          <p:sp>
            <p:nvSpPr>
              <p:cNvPr id="37" name="Freeform: Shape 36">
                <a:extLst>
                  <a:ext uri="{FF2B5EF4-FFF2-40B4-BE49-F238E27FC236}">
                    <a16:creationId xmlns:a16="http://schemas.microsoft.com/office/drawing/2014/main" id="{48377AF2-5C7C-4793-AE4B-A93B981E81CF}"/>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8" name="Freeform: Shape 37">
                <a:extLst>
                  <a:ext uri="{FF2B5EF4-FFF2-40B4-BE49-F238E27FC236}">
                    <a16:creationId xmlns:a16="http://schemas.microsoft.com/office/drawing/2014/main" id="{10EA9616-586E-449C-89E0-8A4042C85399}"/>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9" name="Freeform: Shape 38">
                <a:extLst>
                  <a:ext uri="{FF2B5EF4-FFF2-40B4-BE49-F238E27FC236}">
                    <a16:creationId xmlns:a16="http://schemas.microsoft.com/office/drawing/2014/main" id="{40343CBC-452C-4831-88F6-B42210753829}"/>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0" name="Freeform: Shape 39">
                <a:extLst>
                  <a:ext uri="{FF2B5EF4-FFF2-40B4-BE49-F238E27FC236}">
                    <a16:creationId xmlns:a16="http://schemas.microsoft.com/office/drawing/2014/main" id="{D5744183-2121-47DE-86B3-9EFD4038DA0E}"/>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1" name="Freeform: Shape 40">
                <a:extLst>
                  <a:ext uri="{FF2B5EF4-FFF2-40B4-BE49-F238E27FC236}">
                    <a16:creationId xmlns:a16="http://schemas.microsoft.com/office/drawing/2014/main" id="{397BF6C8-BBDE-4425-AAEA-24E1ECC7C1A1}"/>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2" name="Freeform: Shape 41">
                <a:extLst>
                  <a:ext uri="{FF2B5EF4-FFF2-40B4-BE49-F238E27FC236}">
                    <a16:creationId xmlns:a16="http://schemas.microsoft.com/office/drawing/2014/main" id="{800DD217-3A2D-4918-8F70-48459A7C9F3A}"/>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3" name="Freeform: Shape 42">
                <a:extLst>
                  <a:ext uri="{FF2B5EF4-FFF2-40B4-BE49-F238E27FC236}">
                    <a16:creationId xmlns:a16="http://schemas.microsoft.com/office/drawing/2014/main" id="{99C63163-5C86-4703-8E0B-2BAD2D2C1AC0}"/>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4" name="Freeform: Shape 43">
                <a:extLst>
                  <a:ext uri="{FF2B5EF4-FFF2-40B4-BE49-F238E27FC236}">
                    <a16:creationId xmlns:a16="http://schemas.microsoft.com/office/drawing/2014/main" id="{4317DD88-17A3-494A-8D1A-C6AD3785E432}"/>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5" name="Freeform: Shape 44">
                <a:extLst>
                  <a:ext uri="{FF2B5EF4-FFF2-40B4-BE49-F238E27FC236}">
                    <a16:creationId xmlns:a16="http://schemas.microsoft.com/office/drawing/2014/main" id="{3385FB05-9F69-4603-B781-861FB55A8193}"/>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7" name="Freeform: Shape 56">
                <a:extLst>
                  <a:ext uri="{FF2B5EF4-FFF2-40B4-BE49-F238E27FC236}">
                    <a16:creationId xmlns:a16="http://schemas.microsoft.com/office/drawing/2014/main" id="{6DB0CFD6-B836-4865-B3C2-4B51CC8A356B}"/>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8" name="Freeform: Shape 57">
                <a:extLst>
                  <a:ext uri="{FF2B5EF4-FFF2-40B4-BE49-F238E27FC236}">
                    <a16:creationId xmlns:a16="http://schemas.microsoft.com/office/drawing/2014/main" id="{530557AD-A3B0-42FE-98CB-B571D863438F}"/>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9" name="Freeform: Shape 58">
                <a:extLst>
                  <a:ext uri="{FF2B5EF4-FFF2-40B4-BE49-F238E27FC236}">
                    <a16:creationId xmlns:a16="http://schemas.microsoft.com/office/drawing/2014/main" id="{74B5BEDE-4C28-481E-94A6-38CCA9246E70}"/>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grpSp>
      </p:grpSp>
      <p:grpSp>
        <p:nvGrpSpPr>
          <p:cNvPr id="72" name="Group 71">
            <a:extLst>
              <a:ext uri="{FF2B5EF4-FFF2-40B4-BE49-F238E27FC236}">
                <a16:creationId xmlns:a16="http://schemas.microsoft.com/office/drawing/2014/main" id="{084C62E3-A8E2-4754-A551-391B53974FDB}"/>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73" name="Freeform: Shape 6">
              <a:extLst>
                <a:ext uri="{FF2B5EF4-FFF2-40B4-BE49-F238E27FC236}">
                  <a16:creationId xmlns:a16="http://schemas.microsoft.com/office/drawing/2014/main" id="{04C74E89-7101-47E8-B332-1FC0C0F5BF16}"/>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74" name="Group 73">
              <a:extLst>
                <a:ext uri="{FF2B5EF4-FFF2-40B4-BE49-F238E27FC236}">
                  <a16:creationId xmlns:a16="http://schemas.microsoft.com/office/drawing/2014/main" id="{686394C7-C9A8-4338-B124-157C7EA5EE42}"/>
                </a:ext>
              </a:extLst>
            </p:cNvPr>
            <p:cNvGrpSpPr/>
            <p:nvPr/>
          </p:nvGrpSpPr>
          <p:grpSpPr>
            <a:xfrm>
              <a:off x="958955" y="2060848"/>
              <a:ext cx="196444" cy="196444"/>
              <a:chOff x="519961" y="1999640"/>
              <a:chExt cx="196444" cy="196444"/>
            </a:xfrm>
            <a:grpFill/>
          </p:grpSpPr>
          <p:sp>
            <p:nvSpPr>
              <p:cNvPr id="75" name="Freeform: Shape 7">
                <a:extLst>
                  <a:ext uri="{FF2B5EF4-FFF2-40B4-BE49-F238E27FC236}">
                    <a16:creationId xmlns:a16="http://schemas.microsoft.com/office/drawing/2014/main" id="{553977E1-8C75-4341-A296-5EA740E653E2}"/>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76" name="Freeform: Shape 8">
                <a:extLst>
                  <a:ext uri="{FF2B5EF4-FFF2-40B4-BE49-F238E27FC236}">
                    <a16:creationId xmlns:a16="http://schemas.microsoft.com/office/drawing/2014/main" id="{504FC4CF-42C6-4224-9779-208D32FF103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77" name="Freeform: Shape 9">
                <a:extLst>
                  <a:ext uri="{FF2B5EF4-FFF2-40B4-BE49-F238E27FC236}">
                    <a16:creationId xmlns:a16="http://schemas.microsoft.com/office/drawing/2014/main" id="{DAAB7559-9E81-417F-9B6A-F497D0FB13A1}"/>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78" name="Freeform: Shape 10">
                <a:extLst>
                  <a:ext uri="{FF2B5EF4-FFF2-40B4-BE49-F238E27FC236}">
                    <a16:creationId xmlns:a16="http://schemas.microsoft.com/office/drawing/2014/main" id="{80A3A8CE-7C99-426C-B399-55DBE52D9D4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
        <p:nvSpPr>
          <p:cNvPr id="79" name="Text Placeholder 29">
            <a:extLst>
              <a:ext uri="{FF2B5EF4-FFF2-40B4-BE49-F238E27FC236}">
                <a16:creationId xmlns:a16="http://schemas.microsoft.com/office/drawing/2014/main" id="{A441FCE2-BF61-4106-90B6-0084A9F41E06}"/>
              </a:ext>
            </a:extLst>
          </p:cNvPr>
          <p:cNvSpPr>
            <a:spLocks noGrp="1"/>
          </p:cNvSpPr>
          <p:nvPr>
            <p:ph type="body" sz="quarter" idx="15" hasCustomPrompt="1"/>
          </p:nvPr>
        </p:nvSpPr>
        <p:spPr>
          <a:xfrm>
            <a:off x="930344" y="2550750"/>
            <a:ext cx="4514588" cy="3389059"/>
          </a:xfrm>
          <a:prstGeom prst="rect">
            <a:avLst/>
          </a:prstGeom>
        </p:spPr>
        <p:txBody>
          <a:bodyPr/>
          <a:lstStyle>
            <a:lvl1pPr marL="0" indent="0">
              <a:buNone/>
              <a:defRPr sz="2000" b="1">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Tree>
    <p:extLst>
      <p:ext uri="{BB962C8B-B14F-4D97-AF65-F5344CB8AC3E}">
        <p14:creationId xmlns:p14="http://schemas.microsoft.com/office/powerpoint/2010/main" val="3731686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NK 6_PRAY">
    <p:bg>
      <p:bgPr>
        <a:solidFill>
          <a:schemeClr val="bg1"/>
        </a:solidFill>
        <a:effectLst/>
      </p:bgPr>
    </p:bg>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154402C1-FD77-4D79-8CA2-2CCF184AB7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13" name="Freeform: Shape 3">
            <a:extLst>
              <a:ext uri="{FF2B5EF4-FFF2-40B4-BE49-F238E27FC236}">
                <a16:creationId xmlns:a16="http://schemas.microsoft.com/office/drawing/2014/main" id="{CE6CF731-0294-49B3-BFA9-88C1D220D5F7}"/>
              </a:ext>
            </a:extLst>
          </p:cNvPr>
          <p:cNvSpPr/>
          <p:nvPr userDrawn="1"/>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5" name="Freeform: Shape 3">
            <a:extLst>
              <a:ext uri="{FF2B5EF4-FFF2-40B4-BE49-F238E27FC236}">
                <a16:creationId xmlns:a16="http://schemas.microsoft.com/office/drawing/2014/main" id="{B0E90F96-9DA2-4513-95FD-7E38A3F0CBE0}"/>
              </a:ext>
            </a:extLst>
          </p:cNvPr>
          <p:cNvSpPr/>
          <p:nvPr userDrawn="1"/>
        </p:nvSpPr>
        <p:spPr>
          <a:xfrm>
            <a:off x="8935687" y="57116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6" name="Freeform: Shape 3">
            <a:extLst>
              <a:ext uri="{FF2B5EF4-FFF2-40B4-BE49-F238E27FC236}">
                <a16:creationId xmlns:a16="http://schemas.microsoft.com/office/drawing/2014/main" id="{64063D00-9DD9-4ECD-9F08-95573FFE7D62}"/>
              </a:ext>
            </a:extLst>
          </p:cNvPr>
          <p:cNvSpPr/>
          <p:nvPr userDrawn="1"/>
        </p:nvSpPr>
        <p:spPr>
          <a:xfrm>
            <a:off x="10036705" y="109501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41" name="Round Diagonal Corner Rectangle 8">
            <a:extLst>
              <a:ext uri="{FF2B5EF4-FFF2-40B4-BE49-F238E27FC236}">
                <a16:creationId xmlns:a16="http://schemas.microsoft.com/office/drawing/2014/main" id="{F13D07F1-E4E5-4DE5-8524-D21A3B7D27CD}"/>
              </a:ext>
            </a:extLst>
          </p:cNvPr>
          <p:cNvSpPr/>
          <p:nvPr userDrawn="1"/>
        </p:nvSpPr>
        <p:spPr>
          <a:xfrm rot="16200000">
            <a:off x="3499777" y="-1604215"/>
            <a:ext cx="5220000" cy="11029065"/>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18" name="Text Placeholder 29">
            <a:extLst>
              <a:ext uri="{FF2B5EF4-FFF2-40B4-BE49-F238E27FC236}">
                <a16:creationId xmlns:a16="http://schemas.microsoft.com/office/drawing/2014/main" id="{33EFC75D-5CDB-415E-B80F-626052FEE13A}"/>
              </a:ext>
            </a:extLst>
          </p:cNvPr>
          <p:cNvSpPr>
            <a:spLocks noGrp="1"/>
          </p:cNvSpPr>
          <p:nvPr>
            <p:ph type="body" sz="quarter" idx="15" hasCustomPrompt="1"/>
          </p:nvPr>
        </p:nvSpPr>
        <p:spPr>
          <a:xfrm>
            <a:off x="2417982" y="1550373"/>
            <a:ext cx="8702094" cy="4433359"/>
          </a:xfrm>
          <a:prstGeom prst="rect">
            <a:avLst/>
          </a:prstGeom>
        </p:spPr>
        <p:txBody>
          <a:bodyPr/>
          <a:lstStyle>
            <a:lvl1pPr marL="0" indent="0" algn="l">
              <a:buNone/>
              <a:defRPr sz="2000" b="1">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20" name="Group 19">
            <a:extLst>
              <a:ext uri="{FF2B5EF4-FFF2-40B4-BE49-F238E27FC236}">
                <a16:creationId xmlns:a16="http://schemas.microsoft.com/office/drawing/2014/main" id="{F925A078-52BF-4CA9-A08D-F4C94FD57919}"/>
              </a:ext>
            </a:extLst>
          </p:cNvPr>
          <p:cNvGrpSpPr/>
          <p:nvPr userDrawn="1"/>
        </p:nvGrpSpPr>
        <p:grpSpPr>
          <a:xfrm>
            <a:off x="1015432" y="3069503"/>
            <a:ext cx="973638" cy="1395097"/>
            <a:chOff x="851780" y="4314886"/>
            <a:chExt cx="303369" cy="422034"/>
          </a:xfrm>
          <a:solidFill>
            <a:srgbClr val="D86075"/>
          </a:solidFill>
        </p:grpSpPr>
        <p:sp>
          <p:nvSpPr>
            <p:cNvPr id="21" name="Freeform: Shape 20">
              <a:extLst>
                <a:ext uri="{FF2B5EF4-FFF2-40B4-BE49-F238E27FC236}">
                  <a16:creationId xmlns:a16="http://schemas.microsoft.com/office/drawing/2014/main" id="{BA468685-E2A3-447D-9CD8-673111255877}"/>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22" name="Freeform: Shape 21">
              <a:extLst>
                <a:ext uri="{FF2B5EF4-FFF2-40B4-BE49-F238E27FC236}">
                  <a16:creationId xmlns:a16="http://schemas.microsoft.com/office/drawing/2014/main" id="{F41170E0-F9FE-441B-B455-61FB59E6358B}"/>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23" name="Freeform: Shape 22">
              <a:extLst>
                <a:ext uri="{FF2B5EF4-FFF2-40B4-BE49-F238E27FC236}">
                  <a16:creationId xmlns:a16="http://schemas.microsoft.com/office/drawing/2014/main" id="{DF1A092B-7411-45EA-B4BE-8B1EA564E118}"/>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24" name="Freeform: Shape 23">
              <a:extLst>
                <a:ext uri="{FF2B5EF4-FFF2-40B4-BE49-F238E27FC236}">
                  <a16:creationId xmlns:a16="http://schemas.microsoft.com/office/drawing/2014/main" id="{7EC55EFB-5AE0-455D-8DF1-5861C220CB2B}"/>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25" name="Freeform: Shape 24">
              <a:extLst>
                <a:ext uri="{FF2B5EF4-FFF2-40B4-BE49-F238E27FC236}">
                  <a16:creationId xmlns:a16="http://schemas.microsoft.com/office/drawing/2014/main" id="{B386B313-3E4E-4A42-8952-D13751FFA8AC}"/>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26" name="Freeform: Shape 25">
              <a:extLst>
                <a:ext uri="{FF2B5EF4-FFF2-40B4-BE49-F238E27FC236}">
                  <a16:creationId xmlns:a16="http://schemas.microsoft.com/office/drawing/2014/main" id="{871492B1-4312-4B25-B087-3173BF767EFC}"/>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27" name="Freeform: Shape 26">
              <a:extLst>
                <a:ext uri="{FF2B5EF4-FFF2-40B4-BE49-F238E27FC236}">
                  <a16:creationId xmlns:a16="http://schemas.microsoft.com/office/drawing/2014/main" id="{9E0FDEAC-F443-48FF-B5E3-EA3ADDDEA362}"/>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28" name="Freeform: Shape 27">
              <a:extLst>
                <a:ext uri="{FF2B5EF4-FFF2-40B4-BE49-F238E27FC236}">
                  <a16:creationId xmlns:a16="http://schemas.microsoft.com/office/drawing/2014/main" id="{13F8C403-6316-442B-9D64-239CFC41E7CB}"/>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29" name="Freeform: Shape 28">
              <a:extLst>
                <a:ext uri="{FF2B5EF4-FFF2-40B4-BE49-F238E27FC236}">
                  <a16:creationId xmlns:a16="http://schemas.microsoft.com/office/drawing/2014/main" id="{CEB1EE8B-B5E2-4A51-9484-9C05D4FFB6E1}"/>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1" name="Freeform: Shape 30">
              <a:extLst>
                <a:ext uri="{FF2B5EF4-FFF2-40B4-BE49-F238E27FC236}">
                  <a16:creationId xmlns:a16="http://schemas.microsoft.com/office/drawing/2014/main" id="{9BE2D344-BD27-4A8D-AAC0-5F60766C0850}"/>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grpSp>
      <p:grpSp>
        <p:nvGrpSpPr>
          <p:cNvPr id="32" name="Group 31">
            <a:extLst>
              <a:ext uri="{FF2B5EF4-FFF2-40B4-BE49-F238E27FC236}">
                <a16:creationId xmlns:a16="http://schemas.microsoft.com/office/drawing/2014/main" id="{C294AA7B-4873-42BF-9B62-C7D98A2E8B07}"/>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33" name="Freeform: Shape 6">
              <a:extLst>
                <a:ext uri="{FF2B5EF4-FFF2-40B4-BE49-F238E27FC236}">
                  <a16:creationId xmlns:a16="http://schemas.microsoft.com/office/drawing/2014/main" id="{EDC1CCE8-D0BA-498B-9619-D116CC27807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35" name="Group 34">
              <a:extLst>
                <a:ext uri="{FF2B5EF4-FFF2-40B4-BE49-F238E27FC236}">
                  <a16:creationId xmlns:a16="http://schemas.microsoft.com/office/drawing/2014/main" id="{D3BEB8B7-5F5A-4B02-A2C9-182A8690275B}"/>
                </a:ext>
              </a:extLst>
            </p:cNvPr>
            <p:cNvGrpSpPr/>
            <p:nvPr/>
          </p:nvGrpSpPr>
          <p:grpSpPr>
            <a:xfrm>
              <a:off x="958955" y="2060848"/>
              <a:ext cx="196444" cy="196444"/>
              <a:chOff x="519961" y="1999640"/>
              <a:chExt cx="196444" cy="196444"/>
            </a:xfrm>
            <a:grpFill/>
          </p:grpSpPr>
          <p:sp>
            <p:nvSpPr>
              <p:cNvPr id="36" name="Freeform: Shape 7">
                <a:extLst>
                  <a:ext uri="{FF2B5EF4-FFF2-40B4-BE49-F238E27FC236}">
                    <a16:creationId xmlns:a16="http://schemas.microsoft.com/office/drawing/2014/main" id="{B812DA59-ED97-4479-A8CC-B0864D47742C}"/>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7" name="Freeform: Shape 8">
                <a:extLst>
                  <a:ext uri="{FF2B5EF4-FFF2-40B4-BE49-F238E27FC236}">
                    <a16:creationId xmlns:a16="http://schemas.microsoft.com/office/drawing/2014/main" id="{B04D3258-E38F-4370-982F-6FA53F1687A1}"/>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8" name="Freeform: Shape 9">
                <a:extLst>
                  <a:ext uri="{FF2B5EF4-FFF2-40B4-BE49-F238E27FC236}">
                    <a16:creationId xmlns:a16="http://schemas.microsoft.com/office/drawing/2014/main" id="{E0690377-2374-4417-9227-F64A7B8F7F1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9" name="Freeform: Shape 10">
                <a:extLst>
                  <a:ext uri="{FF2B5EF4-FFF2-40B4-BE49-F238E27FC236}">
                    <a16:creationId xmlns:a16="http://schemas.microsoft.com/office/drawing/2014/main" id="{7E5BFF07-5D7D-4E27-8EA5-A02DA02B8BE9}"/>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
        <p:nvSpPr>
          <p:cNvPr id="40" name="Text Placeholder 25">
            <a:extLst>
              <a:ext uri="{FF2B5EF4-FFF2-40B4-BE49-F238E27FC236}">
                <a16:creationId xmlns:a16="http://schemas.microsoft.com/office/drawing/2014/main" id="{64643325-8B6B-4959-B747-CED2FFB18042}"/>
              </a:ext>
            </a:extLst>
          </p:cNvPr>
          <p:cNvSpPr>
            <a:spLocks noGrp="1"/>
          </p:cNvSpPr>
          <p:nvPr>
            <p:ph type="body" sz="quarter" idx="16" hasCustomPrompt="1"/>
          </p:nvPr>
        </p:nvSpPr>
        <p:spPr>
          <a:xfrm>
            <a:off x="595745" y="452366"/>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PRAY</a:t>
            </a:r>
          </a:p>
        </p:txBody>
      </p:sp>
    </p:spTree>
    <p:extLst>
      <p:ext uri="{BB962C8B-B14F-4D97-AF65-F5344CB8AC3E}">
        <p14:creationId xmlns:p14="http://schemas.microsoft.com/office/powerpoint/2010/main" val="1095603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INSTRUCTION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ACE275-46EA-4F15-8384-7B5B5B931DEB}"/>
              </a:ext>
            </a:extLst>
          </p:cNvPr>
          <p:cNvSpPr>
            <a:spLocks noGrp="1"/>
          </p:cNvSpPr>
          <p:nvPr>
            <p:ph type="pic" sz="quarter" idx="15"/>
          </p:nvPr>
        </p:nvSpPr>
        <p:spPr>
          <a:xfrm>
            <a:off x="0" y="0"/>
            <a:ext cx="12192000" cy="6858000"/>
          </a:xfrm>
          <a:prstGeom prst="rect">
            <a:avLst/>
          </a:prstGeom>
        </p:spPr>
        <p:txBody>
          <a:bodyPr/>
          <a:lstStyle/>
          <a:p>
            <a:endParaRPr lang="en-AU"/>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88070" y="2209867"/>
            <a:ext cx="3869519" cy="4106803"/>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37" name="Group 36">
            <a:extLst>
              <a:ext uri="{FF2B5EF4-FFF2-40B4-BE49-F238E27FC236}">
                <a16:creationId xmlns:a16="http://schemas.microsoft.com/office/drawing/2014/main" id="{E17AD616-BD0C-4F88-80C6-34B38EB53453}"/>
              </a:ext>
            </a:extLst>
          </p:cNvPr>
          <p:cNvGrpSpPr/>
          <p:nvPr userDrawn="1"/>
        </p:nvGrpSpPr>
        <p:grpSpPr>
          <a:xfrm>
            <a:off x="8831207" y="49964"/>
            <a:ext cx="1467423" cy="1405026"/>
            <a:chOff x="8831207" y="49964"/>
            <a:chExt cx="1467423" cy="1405026"/>
          </a:xfrm>
        </p:grpSpPr>
        <p:sp>
          <p:nvSpPr>
            <p:cNvPr id="38" name="Freeform: Shape 3">
              <a:extLst>
                <a:ext uri="{FF2B5EF4-FFF2-40B4-BE49-F238E27FC236}">
                  <a16:creationId xmlns:a16="http://schemas.microsoft.com/office/drawing/2014/main" id="{0E34B248-4BBC-4186-98E2-35EC67BF9637}"/>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39" name="Freeform: Shape 3">
              <a:extLst>
                <a:ext uri="{FF2B5EF4-FFF2-40B4-BE49-F238E27FC236}">
                  <a16:creationId xmlns:a16="http://schemas.microsoft.com/office/drawing/2014/main" id="{487D6674-F7E4-4567-94B5-942D6EC3CC0A}"/>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40" name="Freeform: Shape 3">
              <a:extLst>
                <a:ext uri="{FF2B5EF4-FFF2-40B4-BE49-F238E27FC236}">
                  <a16:creationId xmlns:a16="http://schemas.microsoft.com/office/drawing/2014/main" id="{C9B9C366-4944-4CD0-B66D-F647D3D584BE}"/>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grpSp>
        <p:nvGrpSpPr>
          <p:cNvPr id="16" name="Group 15">
            <a:extLst>
              <a:ext uri="{FF2B5EF4-FFF2-40B4-BE49-F238E27FC236}">
                <a16:creationId xmlns:a16="http://schemas.microsoft.com/office/drawing/2014/main" id="{215AD35A-741E-4D5C-9459-AF54EAEFB1FF}"/>
              </a:ext>
            </a:extLst>
          </p:cNvPr>
          <p:cNvGrpSpPr>
            <a:grpSpLocks noChangeAspect="1"/>
          </p:cNvGrpSpPr>
          <p:nvPr userDrawn="1"/>
        </p:nvGrpSpPr>
        <p:grpSpPr>
          <a:xfrm>
            <a:off x="11317604" y="-247638"/>
            <a:ext cx="1217305" cy="1217163"/>
            <a:chOff x="948154" y="2050047"/>
            <a:chExt cx="216025" cy="216025"/>
          </a:xfrm>
          <a:solidFill>
            <a:schemeClr val="bg1">
              <a:alpha val="40000"/>
            </a:schemeClr>
          </a:solidFill>
        </p:grpSpPr>
        <p:sp>
          <p:nvSpPr>
            <p:cNvPr id="17" name="Freeform: Shape 6">
              <a:extLst>
                <a:ext uri="{FF2B5EF4-FFF2-40B4-BE49-F238E27FC236}">
                  <a16:creationId xmlns:a16="http://schemas.microsoft.com/office/drawing/2014/main" id="{D280DF9E-98C4-4B91-ABDB-5321DE2B15F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18" name="Group 17">
              <a:extLst>
                <a:ext uri="{FF2B5EF4-FFF2-40B4-BE49-F238E27FC236}">
                  <a16:creationId xmlns:a16="http://schemas.microsoft.com/office/drawing/2014/main" id="{9D46E521-27A8-4324-B208-D53770BEFF9A}"/>
                </a:ext>
              </a:extLst>
            </p:cNvPr>
            <p:cNvGrpSpPr/>
            <p:nvPr/>
          </p:nvGrpSpPr>
          <p:grpSpPr>
            <a:xfrm>
              <a:off x="958955" y="2060848"/>
              <a:ext cx="196444" cy="196444"/>
              <a:chOff x="519961" y="1999640"/>
              <a:chExt cx="196444" cy="196444"/>
            </a:xfrm>
            <a:grpFill/>
          </p:grpSpPr>
          <p:sp>
            <p:nvSpPr>
              <p:cNvPr id="19" name="Freeform: Shape 7">
                <a:extLst>
                  <a:ext uri="{FF2B5EF4-FFF2-40B4-BE49-F238E27FC236}">
                    <a16:creationId xmlns:a16="http://schemas.microsoft.com/office/drawing/2014/main" id="{301B6A78-CF91-40B3-8627-81BF51EDFA0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20" name="Freeform: Shape 8">
                <a:extLst>
                  <a:ext uri="{FF2B5EF4-FFF2-40B4-BE49-F238E27FC236}">
                    <a16:creationId xmlns:a16="http://schemas.microsoft.com/office/drawing/2014/main" id="{99AE5FA8-2E42-49FB-97F1-CD4667F3839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21" name="Freeform: Shape 9">
                <a:extLst>
                  <a:ext uri="{FF2B5EF4-FFF2-40B4-BE49-F238E27FC236}">
                    <a16:creationId xmlns:a16="http://schemas.microsoft.com/office/drawing/2014/main" id="{EE307252-D898-40A4-9BF5-F289EFD0086B}"/>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95F3A3FC-4F56-4DCA-8B13-10EE87893282}"/>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
        <p:nvSpPr>
          <p:cNvPr id="29" name="Text Placeholder 3">
            <a:extLst>
              <a:ext uri="{FF2B5EF4-FFF2-40B4-BE49-F238E27FC236}">
                <a16:creationId xmlns:a16="http://schemas.microsoft.com/office/drawing/2014/main" id="{76877ED2-9D2D-4E4D-A828-58BAFD9304FD}"/>
              </a:ext>
            </a:extLst>
          </p:cNvPr>
          <p:cNvSpPr>
            <a:spLocks noGrp="1"/>
          </p:cNvSpPr>
          <p:nvPr>
            <p:ph type="body" sz="quarter" idx="18" hasCustomPrompt="1"/>
          </p:nvPr>
        </p:nvSpPr>
        <p:spPr>
          <a:xfrm>
            <a:off x="4730957" y="6547686"/>
            <a:ext cx="7400925" cy="260350"/>
          </a:xfrm>
          <a:prstGeom prst="rect">
            <a:avLst/>
          </a:prstGeom>
        </p:spPr>
        <p:txBody>
          <a:bodyPr/>
          <a:lstStyle>
            <a:lvl1pPr marL="0" indent="0">
              <a:buNone/>
              <a:defRPr sz="900"/>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AU"/>
              <a:t>Photo: Source</a:t>
            </a:r>
          </a:p>
        </p:txBody>
      </p:sp>
      <p:sp>
        <p:nvSpPr>
          <p:cNvPr id="41" name="Freeform: Shape 3">
            <a:extLst>
              <a:ext uri="{FF2B5EF4-FFF2-40B4-BE49-F238E27FC236}">
                <a16:creationId xmlns:a16="http://schemas.microsoft.com/office/drawing/2014/main" id="{06D5129D-D6ED-466E-80EF-71DDA6140E00}"/>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42" name="Freeform: Shape 3">
            <a:extLst>
              <a:ext uri="{FF2B5EF4-FFF2-40B4-BE49-F238E27FC236}">
                <a16:creationId xmlns:a16="http://schemas.microsoft.com/office/drawing/2014/main" id="{8A2EAF3C-4A6A-4040-B0AE-1FB197C9FBF1}"/>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43" name="Freeform: Shape 3">
            <a:extLst>
              <a:ext uri="{FF2B5EF4-FFF2-40B4-BE49-F238E27FC236}">
                <a16:creationId xmlns:a16="http://schemas.microsoft.com/office/drawing/2014/main" id="{19D6AC60-3D81-4841-8102-A5E8EB9622E2}"/>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4" name="Text Placeholder 3">
            <a:extLst>
              <a:ext uri="{FF2B5EF4-FFF2-40B4-BE49-F238E27FC236}">
                <a16:creationId xmlns:a16="http://schemas.microsoft.com/office/drawing/2014/main" id="{9D0261B9-53C5-4E35-B9B4-EF02A53A4FAF}"/>
              </a:ext>
            </a:extLst>
          </p:cNvPr>
          <p:cNvSpPr>
            <a:spLocks noGrp="1"/>
          </p:cNvSpPr>
          <p:nvPr>
            <p:ph type="body" sz="quarter" idx="17" hasCustomPrompt="1"/>
          </p:nvPr>
        </p:nvSpPr>
        <p:spPr>
          <a:xfrm>
            <a:off x="8831207" y="259960"/>
            <a:ext cx="3055937" cy="1030288"/>
          </a:xfrm>
          <a:prstGeom prst="rect">
            <a:avLst/>
          </a:prstGeom>
        </p:spPr>
        <p:txBody>
          <a:bodyPr/>
          <a:lstStyle>
            <a:lvl1pPr marL="0" indent="0" algn="r">
              <a:buNone/>
              <a:defRPr sz="6000" b="1">
                <a:solidFill>
                  <a:srgbClr val="895297"/>
                </a:solidFill>
                <a:latin typeface="Garamond" panose="02020404030301010803" pitchFamily="18" charset="0"/>
              </a:defRPr>
            </a:lvl1pPr>
            <a:lvl2pPr marL="457200" indent="0">
              <a:buNone/>
              <a:defRPr>
                <a:solidFill>
                  <a:srgbClr val="895297"/>
                </a:solidFill>
                <a:latin typeface="Garamond" panose="02020404030301010803" pitchFamily="18" charset="0"/>
              </a:defRPr>
            </a:lvl2pPr>
            <a:lvl3pPr marL="914400" indent="0">
              <a:buNone/>
              <a:defRPr>
                <a:solidFill>
                  <a:srgbClr val="895297"/>
                </a:solidFill>
                <a:latin typeface="Garamond" panose="02020404030301010803" pitchFamily="18" charset="0"/>
              </a:defRPr>
            </a:lvl3pPr>
            <a:lvl4pPr marL="1371600" indent="0">
              <a:buNone/>
              <a:defRPr>
                <a:solidFill>
                  <a:srgbClr val="895297"/>
                </a:solidFill>
                <a:latin typeface="Garamond" panose="02020404030301010803" pitchFamily="18" charset="0"/>
              </a:defRPr>
            </a:lvl4pPr>
            <a:lvl5pPr marL="1828800" indent="0">
              <a:buNone/>
              <a:defRPr>
                <a:solidFill>
                  <a:srgbClr val="895297"/>
                </a:solidFill>
                <a:latin typeface="Garamond" panose="02020404030301010803" pitchFamily="18" charset="0"/>
              </a:defRPr>
            </a:lvl5pPr>
          </a:lstStyle>
          <a:p>
            <a:pPr lvl="0"/>
            <a:r>
              <a:rPr lang="en-US"/>
              <a:t>Theme</a:t>
            </a:r>
            <a:endParaRPr lang="en-AU"/>
          </a:p>
        </p:txBody>
      </p:sp>
    </p:spTree>
    <p:extLst>
      <p:ext uri="{BB962C8B-B14F-4D97-AF65-F5344CB8AC3E}">
        <p14:creationId xmlns:p14="http://schemas.microsoft.com/office/powerpoint/2010/main" val="523161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INSTRUCTION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ACE275-46EA-4F15-8384-7B5B5B931DEB}"/>
              </a:ext>
            </a:extLst>
          </p:cNvPr>
          <p:cNvSpPr>
            <a:spLocks noGrp="1"/>
          </p:cNvSpPr>
          <p:nvPr>
            <p:ph type="pic" sz="quarter" idx="15"/>
          </p:nvPr>
        </p:nvSpPr>
        <p:spPr>
          <a:xfrm>
            <a:off x="0" y="0"/>
            <a:ext cx="12192000" cy="6858000"/>
          </a:xfrm>
          <a:prstGeom prst="rect">
            <a:avLst/>
          </a:prstGeom>
        </p:spPr>
        <p:txBody>
          <a:bodyPr/>
          <a:lstStyle/>
          <a:p>
            <a:endParaRPr lang="en-AU"/>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88070" y="5121965"/>
            <a:ext cx="11096908" cy="1194705"/>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37" name="Group 36">
            <a:extLst>
              <a:ext uri="{FF2B5EF4-FFF2-40B4-BE49-F238E27FC236}">
                <a16:creationId xmlns:a16="http://schemas.microsoft.com/office/drawing/2014/main" id="{E17AD616-BD0C-4F88-80C6-34B38EB53453}"/>
              </a:ext>
            </a:extLst>
          </p:cNvPr>
          <p:cNvGrpSpPr/>
          <p:nvPr userDrawn="1"/>
        </p:nvGrpSpPr>
        <p:grpSpPr>
          <a:xfrm>
            <a:off x="8831207" y="49964"/>
            <a:ext cx="1467423" cy="1405026"/>
            <a:chOff x="8831207" y="49964"/>
            <a:chExt cx="1467423" cy="1405026"/>
          </a:xfrm>
        </p:grpSpPr>
        <p:sp>
          <p:nvSpPr>
            <p:cNvPr id="38" name="Freeform: Shape 3">
              <a:extLst>
                <a:ext uri="{FF2B5EF4-FFF2-40B4-BE49-F238E27FC236}">
                  <a16:creationId xmlns:a16="http://schemas.microsoft.com/office/drawing/2014/main" id="{0E34B248-4BBC-4186-98E2-35EC67BF9637}"/>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39" name="Freeform: Shape 3">
              <a:extLst>
                <a:ext uri="{FF2B5EF4-FFF2-40B4-BE49-F238E27FC236}">
                  <a16:creationId xmlns:a16="http://schemas.microsoft.com/office/drawing/2014/main" id="{487D6674-F7E4-4567-94B5-942D6EC3CC0A}"/>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40" name="Freeform: Shape 3">
              <a:extLst>
                <a:ext uri="{FF2B5EF4-FFF2-40B4-BE49-F238E27FC236}">
                  <a16:creationId xmlns:a16="http://schemas.microsoft.com/office/drawing/2014/main" id="{C9B9C366-4944-4CD0-B66D-F647D3D584BE}"/>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sp>
        <p:nvSpPr>
          <p:cNvPr id="30" name="Text Placeholder 3">
            <a:extLst>
              <a:ext uri="{FF2B5EF4-FFF2-40B4-BE49-F238E27FC236}">
                <a16:creationId xmlns:a16="http://schemas.microsoft.com/office/drawing/2014/main" id="{DFEDC11D-70D5-40C9-8C7D-9B69508C50FB}"/>
              </a:ext>
            </a:extLst>
          </p:cNvPr>
          <p:cNvSpPr>
            <a:spLocks noGrp="1"/>
          </p:cNvSpPr>
          <p:nvPr>
            <p:ph type="body" sz="quarter" idx="17" hasCustomPrompt="1"/>
          </p:nvPr>
        </p:nvSpPr>
        <p:spPr>
          <a:xfrm>
            <a:off x="8831207" y="259960"/>
            <a:ext cx="3055937" cy="1030288"/>
          </a:xfrm>
          <a:prstGeom prst="rect">
            <a:avLst/>
          </a:prstGeom>
        </p:spPr>
        <p:txBody>
          <a:bodyPr/>
          <a:lstStyle>
            <a:lvl1pPr marL="0" indent="0" algn="r">
              <a:buNone/>
              <a:defRPr sz="4800" b="1">
                <a:solidFill>
                  <a:srgbClr val="895297"/>
                </a:solidFill>
                <a:latin typeface="Garamond" panose="02020404030301010803" pitchFamily="18" charset="0"/>
              </a:defRPr>
            </a:lvl1pPr>
            <a:lvl2pPr marL="457200" indent="0">
              <a:buNone/>
              <a:defRPr>
                <a:solidFill>
                  <a:srgbClr val="895297"/>
                </a:solidFill>
                <a:latin typeface="Garamond" panose="02020404030301010803" pitchFamily="18" charset="0"/>
              </a:defRPr>
            </a:lvl2pPr>
            <a:lvl3pPr marL="914400" indent="0">
              <a:buNone/>
              <a:defRPr>
                <a:solidFill>
                  <a:srgbClr val="895297"/>
                </a:solidFill>
                <a:latin typeface="Garamond" panose="02020404030301010803" pitchFamily="18" charset="0"/>
              </a:defRPr>
            </a:lvl3pPr>
            <a:lvl4pPr marL="1371600" indent="0">
              <a:buNone/>
              <a:defRPr>
                <a:solidFill>
                  <a:srgbClr val="895297"/>
                </a:solidFill>
                <a:latin typeface="Garamond" panose="02020404030301010803" pitchFamily="18" charset="0"/>
              </a:defRPr>
            </a:lvl4pPr>
            <a:lvl5pPr marL="1828800" indent="0">
              <a:buNone/>
              <a:defRPr>
                <a:solidFill>
                  <a:srgbClr val="895297"/>
                </a:solidFill>
                <a:latin typeface="Garamond" panose="02020404030301010803" pitchFamily="18" charset="0"/>
              </a:defRPr>
            </a:lvl5pPr>
          </a:lstStyle>
          <a:p>
            <a:pPr lvl="0"/>
            <a:r>
              <a:rPr lang="en-US"/>
              <a:t>Theme</a:t>
            </a:r>
            <a:endParaRPr lang="en-AU"/>
          </a:p>
        </p:txBody>
      </p:sp>
      <p:sp>
        <p:nvSpPr>
          <p:cNvPr id="4" name="Text Placeholder 3">
            <a:extLst>
              <a:ext uri="{FF2B5EF4-FFF2-40B4-BE49-F238E27FC236}">
                <a16:creationId xmlns:a16="http://schemas.microsoft.com/office/drawing/2014/main" id="{73972F3C-9036-421D-B5AE-5BE3C183DBEC}"/>
              </a:ext>
            </a:extLst>
          </p:cNvPr>
          <p:cNvSpPr>
            <a:spLocks noGrp="1"/>
          </p:cNvSpPr>
          <p:nvPr>
            <p:ph type="body" sz="quarter" idx="18" hasCustomPrompt="1"/>
          </p:nvPr>
        </p:nvSpPr>
        <p:spPr>
          <a:xfrm>
            <a:off x="4730957" y="6547686"/>
            <a:ext cx="7400925" cy="260350"/>
          </a:xfrm>
          <a:prstGeom prst="rect">
            <a:avLst/>
          </a:prstGeom>
        </p:spPr>
        <p:txBody>
          <a:bodyPr/>
          <a:lstStyle>
            <a:lvl1pPr marL="0" indent="0">
              <a:buNone/>
              <a:defRPr sz="900"/>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AU"/>
              <a:t>Photo: Source</a:t>
            </a:r>
          </a:p>
        </p:txBody>
      </p:sp>
      <p:grpSp>
        <p:nvGrpSpPr>
          <p:cNvPr id="25" name="Group 24">
            <a:extLst>
              <a:ext uri="{FF2B5EF4-FFF2-40B4-BE49-F238E27FC236}">
                <a16:creationId xmlns:a16="http://schemas.microsoft.com/office/drawing/2014/main" id="{3A8E0558-AF96-484C-900E-D54DC15B1175}"/>
              </a:ext>
            </a:extLst>
          </p:cNvPr>
          <p:cNvGrpSpPr>
            <a:grpSpLocks noChangeAspect="1"/>
          </p:cNvGrpSpPr>
          <p:nvPr userDrawn="1"/>
        </p:nvGrpSpPr>
        <p:grpSpPr>
          <a:xfrm>
            <a:off x="-303797" y="-165743"/>
            <a:ext cx="1217305" cy="1217163"/>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D63D137D-D9DD-4DE5-9868-0B10EFF313B6}"/>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32" name="Group 31">
              <a:extLst>
                <a:ext uri="{FF2B5EF4-FFF2-40B4-BE49-F238E27FC236}">
                  <a16:creationId xmlns:a16="http://schemas.microsoft.com/office/drawing/2014/main" id="{FA5B1F5A-2E78-4C66-B653-AEB3F4ED6BC9}"/>
                </a:ext>
              </a:extLst>
            </p:cNvPr>
            <p:cNvGrpSpPr/>
            <p:nvPr/>
          </p:nvGrpSpPr>
          <p:grpSpPr>
            <a:xfrm>
              <a:off x="958955" y="2060848"/>
              <a:ext cx="196444" cy="196444"/>
              <a:chOff x="519961" y="1999640"/>
              <a:chExt cx="196444" cy="196444"/>
            </a:xfrm>
            <a:grpFill/>
          </p:grpSpPr>
          <p:sp>
            <p:nvSpPr>
              <p:cNvPr id="33" name="Freeform: Shape 7">
                <a:extLst>
                  <a:ext uri="{FF2B5EF4-FFF2-40B4-BE49-F238E27FC236}">
                    <a16:creationId xmlns:a16="http://schemas.microsoft.com/office/drawing/2014/main" id="{AD37497D-08D0-4303-A232-83713BBD4CD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4" name="Freeform: Shape 8">
                <a:extLst>
                  <a:ext uri="{FF2B5EF4-FFF2-40B4-BE49-F238E27FC236}">
                    <a16:creationId xmlns:a16="http://schemas.microsoft.com/office/drawing/2014/main" id="{6CCFF060-D7CC-4DB7-BBA2-9E88D61B337F}"/>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5" name="Freeform: Shape 9">
                <a:extLst>
                  <a:ext uri="{FF2B5EF4-FFF2-40B4-BE49-F238E27FC236}">
                    <a16:creationId xmlns:a16="http://schemas.microsoft.com/office/drawing/2014/main" id="{4DC1E06B-391D-41B1-954D-19B1A42EE0CE}"/>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6" name="Freeform: Shape 10">
                <a:extLst>
                  <a:ext uri="{FF2B5EF4-FFF2-40B4-BE49-F238E27FC236}">
                    <a16:creationId xmlns:a16="http://schemas.microsoft.com/office/drawing/2014/main" id="{489EB67C-C1CC-428E-A7A9-5EB6ACF6E5E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Tree>
    <p:extLst>
      <p:ext uri="{BB962C8B-B14F-4D97-AF65-F5344CB8AC3E}">
        <p14:creationId xmlns:p14="http://schemas.microsoft.com/office/powerpoint/2010/main" val="2577432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51" name="Round Diagonal Corner Rectangle 8">
            <a:extLst>
              <a:ext uri="{FF2B5EF4-FFF2-40B4-BE49-F238E27FC236}">
                <a16:creationId xmlns:a16="http://schemas.microsoft.com/office/drawing/2014/main" id="{205ECF51-2074-44FC-8BA6-F4DD723BEAEE}"/>
              </a:ext>
            </a:extLst>
          </p:cNvPr>
          <p:cNvSpPr/>
          <p:nvPr userDrawn="1"/>
        </p:nvSpPr>
        <p:spPr>
          <a:xfrm>
            <a:off x="6399059" y="1300318"/>
            <a:ext cx="5220000" cy="5220000"/>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grpSp>
        <p:nvGrpSpPr>
          <p:cNvPr id="25" name="Group 24">
            <a:extLst>
              <a:ext uri="{FF2B5EF4-FFF2-40B4-BE49-F238E27FC236}">
                <a16:creationId xmlns:a16="http://schemas.microsoft.com/office/drawing/2014/main" id="{43F0BA12-65F8-45BC-A45A-068C295540B6}"/>
              </a:ext>
            </a:extLst>
          </p:cNvPr>
          <p:cNvGrpSpPr/>
          <p:nvPr userDrawn="1"/>
        </p:nvGrpSpPr>
        <p:grpSpPr>
          <a:xfrm>
            <a:off x="8684539" y="1426556"/>
            <a:ext cx="649040" cy="1057608"/>
            <a:chOff x="2428489" y="1663338"/>
            <a:chExt cx="400467" cy="715208"/>
          </a:xfrm>
          <a:solidFill>
            <a:srgbClr val="8A5297"/>
          </a:solidFill>
        </p:grpSpPr>
        <p:sp>
          <p:nvSpPr>
            <p:cNvPr id="27" name="Freeform: Shape 26">
              <a:extLst>
                <a:ext uri="{FF2B5EF4-FFF2-40B4-BE49-F238E27FC236}">
                  <a16:creationId xmlns:a16="http://schemas.microsoft.com/office/drawing/2014/main" id="{69C34755-3FFD-44D3-9C94-0FEBBE5CE3A8}"/>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a:latin typeface="Arial" panose="020B0604020202020204" pitchFamily="34" charset="0"/>
              </a:endParaRPr>
            </a:p>
          </p:txBody>
        </p:sp>
        <p:sp>
          <p:nvSpPr>
            <p:cNvPr id="28" name="Freeform: Shape 27">
              <a:extLst>
                <a:ext uri="{FF2B5EF4-FFF2-40B4-BE49-F238E27FC236}">
                  <a16:creationId xmlns:a16="http://schemas.microsoft.com/office/drawing/2014/main" id="{9E0E7B2C-AF2B-42AC-929C-99C1A95CFFA3}"/>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sp>
          <p:nvSpPr>
            <p:cNvPr id="29" name="Freeform: Shape 28">
              <a:extLst>
                <a:ext uri="{FF2B5EF4-FFF2-40B4-BE49-F238E27FC236}">
                  <a16:creationId xmlns:a16="http://schemas.microsoft.com/office/drawing/2014/main" id="{C0751B62-B7A6-4D4B-83C9-8E20F08877BF}"/>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sp>
          <p:nvSpPr>
            <p:cNvPr id="32" name="Freeform: Shape 31">
              <a:extLst>
                <a:ext uri="{FF2B5EF4-FFF2-40B4-BE49-F238E27FC236}">
                  <a16:creationId xmlns:a16="http://schemas.microsoft.com/office/drawing/2014/main" id="{D439C869-455C-4818-9DF1-78E5F4AA6D4D}"/>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sp>
          <p:nvSpPr>
            <p:cNvPr id="33" name="Freeform: Shape 32">
              <a:extLst>
                <a:ext uri="{FF2B5EF4-FFF2-40B4-BE49-F238E27FC236}">
                  <a16:creationId xmlns:a16="http://schemas.microsoft.com/office/drawing/2014/main" id="{2F455D3F-6A62-4C68-BBD7-3EADFF9941A1}"/>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sp>
          <p:nvSpPr>
            <p:cNvPr id="34" name="Freeform: Shape 33">
              <a:extLst>
                <a:ext uri="{FF2B5EF4-FFF2-40B4-BE49-F238E27FC236}">
                  <a16:creationId xmlns:a16="http://schemas.microsoft.com/office/drawing/2014/main" id="{C31102AF-14F4-4218-982F-0632F851C297}"/>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sp>
          <p:nvSpPr>
            <p:cNvPr id="35" name="Freeform: Shape 34">
              <a:extLst>
                <a:ext uri="{FF2B5EF4-FFF2-40B4-BE49-F238E27FC236}">
                  <a16:creationId xmlns:a16="http://schemas.microsoft.com/office/drawing/2014/main" id="{05496B52-F7E7-45C1-8541-D53D283CCC37}"/>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grpSp>
      <p:sp>
        <p:nvSpPr>
          <p:cNvPr id="22" name="Freeform: Shape 3">
            <a:extLst>
              <a:ext uri="{FF2B5EF4-FFF2-40B4-BE49-F238E27FC236}">
                <a16:creationId xmlns:a16="http://schemas.microsoft.com/office/drawing/2014/main" id="{24BE1B70-8013-4A81-B892-F6693E5556FA}"/>
              </a:ext>
            </a:extLst>
          </p:cNvPr>
          <p:cNvSpPr/>
          <p:nvPr/>
        </p:nvSpPr>
        <p:spPr>
          <a:xfrm>
            <a:off x="8935687" y="57116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52" name="Round Diagonal Corner Rectangle 8">
            <a:extLst>
              <a:ext uri="{FF2B5EF4-FFF2-40B4-BE49-F238E27FC236}">
                <a16:creationId xmlns:a16="http://schemas.microsoft.com/office/drawing/2014/main" id="{C92AA304-E383-4DBC-B3D5-C51165C45EE6}"/>
              </a:ext>
            </a:extLst>
          </p:cNvPr>
          <p:cNvSpPr/>
          <p:nvPr userDrawn="1"/>
        </p:nvSpPr>
        <p:spPr>
          <a:xfrm rot="16200000">
            <a:off x="572942" y="1268885"/>
            <a:ext cx="5220000" cy="5220000"/>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10036705" y="109501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595745" y="452366"/>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READ THE GOSPEL</a:t>
            </a:r>
          </a:p>
        </p:txBody>
      </p:sp>
      <p:grpSp>
        <p:nvGrpSpPr>
          <p:cNvPr id="37" name="Group 36">
            <a:extLst>
              <a:ext uri="{FF2B5EF4-FFF2-40B4-BE49-F238E27FC236}">
                <a16:creationId xmlns:a16="http://schemas.microsoft.com/office/drawing/2014/main" id="{3A4CEFF0-F157-4D44-9585-81463DBAF94E}"/>
              </a:ext>
            </a:extLst>
          </p:cNvPr>
          <p:cNvGrpSpPr/>
          <p:nvPr userDrawn="1"/>
        </p:nvGrpSpPr>
        <p:grpSpPr>
          <a:xfrm>
            <a:off x="2583932" y="1507941"/>
            <a:ext cx="1198018" cy="872706"/>
            <a:chOff x="3646562" y="3880710"/>
            <a:chExt cx="203814" cy="148470"/>
          </a:xfrm>
        </p:grpSpPr>
        <p:sp>
          <p:nvSpPr>
            <p:cNvPr id="38" name="Freeform: Shape 37">
              <a:extLst>
                <a:ext uri="{FF2B5EF4-FFF2-40B4-BE49-F238E27FC236}">
                  <a16:creationId xmlns:a16="http://schemas.microsoft.com/office/drawing/2014/main" id="{5D47BDBA-0E44-42AA-A22E-95CE626F99AE}"/>
                </a:ext>
              </a:extLst>
            </p:cNvPr>
            <p:cNvSpPr/>
            <p:nvPr/>
          </p:nvSpPr>
          <p:spPr>
            <a:xfrm>
              <a:off x="3728807" y="3979246"/>
              <a:ext cx="45719" cy="45719"/>
            </a:xfrm>
            <a:custGeom>
              <a:avLst/>
              <a:gdLst>
                <a:gd name="connsiteX0" fmla="*/ 1926 w 2567"/>
                <a:gd name="connsiteY0" fmla="*/ 1926 h 38513"/>
                <a:gd name="connsiteX1" fmla="*/ 1926 w 2567"/>
                <a:gd name="connsiteY1" fmla="*/ 36768 h 38513"/>
              </a:gdLst>
              <a:ahLst/>
              <a:cxnLst>
                <a:cxn ang="0">
                  <a:pos x="connsiteX0" y="connsiteY0"/>
                </a:cxn>
                <a:cxn ang="0">
                  <a:pos x="connsiteX1" y="connsiteY1"/>
                </a:cxn>
              </a:cxnLst>
              <a:rect l="l" t="t" r="r" b="b"/>
              <a:pathLst>
                <a:path w="2567" h="38513">
                  <a:moveTo>
                    <a:pt x="1926" y="1926"/>
                  </a:moveTo>
                  <a:lnTo>
                    <a:pt x="1926" y="36768"/>
                  </a:lnTo>
                </a:path>
              </a:pathLst>
            </a:custGeom>
            <a:ln w="9525" cap="flat">
              <a:noFill/>
              <a:prstDash val="solid"/>
              <a:miter/>
            </a:ln>
          </p:spPr>
          <p:txBody>
            <a:bodyPr rtlCol="0" anchor="ctr"/>
            <a:lstStyle/>
            <a:p>
              <a:endParaRPr lang="en-AU" sz="1116">
                <a:latin typeface="Roboto Light" panose="02000000000000000000" pitchFamily="2" charset="0"/>
              </a:endParaRPr>
            </a:p>
          </p:txBody>
        </p:sp>
        <p:sp>
          <p:nvSpPr>
            <p:cNvPr id="39" name="Freeform: Shape 38">
              <a:extLst>
                <a:ext uri="{FF2B5EF4-FFF2-40B4-BE49-F238E27FC236}">
                  <a16:creationId xmlns:a16="http://schemas.microsoft.com/office/drawing/2014/main" id="{E6E3CD2D-8F04-4182-BF03-94AAF7C370D7}"/>
                </a:ext>
              </a:extLst>
            </p:cNvPr>
            <p:cNvSpPr/>
            <p:nvPr/>
          </p:nvSpPr>
          <p:spPr>
            <a:xfrm>
              <a:off x="3646562" y="3934520"/>
              <a:ext cx="203210" cy="94660"/>
            </a:xfrm>
            <a:custGeom>
              <a:avLst/>
              <a:gdLst>
                <a:gd name="connsiteX0" fmla="*/ 223713 w 223379"/>
                <a:gd name="connsiteY0" fmla="*/ 46550 h 97567"/>
                <a:gd name="connsiteX1" fmla="*/ 221993 w 223379"/>
                <a:gd name="connsiteY1" fmla="*/ 43033 h 97567"/>
                <a:gd name="connsiteX2" fmla="*/ 220863 w 223379"/>
                <a:gd name="connsiteY2" fmla="*/ 42724 h 97567"/>
                <a:gd name="connsiteX3" fmla="*/ 97285 w 223379"/>
                <a:gd name="connsiteY3" fmla="*/ 87785 h 97567"/>
                <a:gd name="connsiteX4" fmla="*/ 18846 w 223379"/>
                <a:gd name="connsiteY4" fmla="*/ 45035 h 97567"/>
                <a:gd name="connsiteX5" fmla="*/ 12376 w 223379"/>
                <a:gd name="connsiteY5" fmla="*/ 34123 h 97567"/>
                <a:gd name="connsiteX6" fmla="*/ 12376 w 223379"/>
                <a:gd name="connsiteY6" fmla="*/ 11220 h 97567"/>
                <a:gd name="connsiteX7" fmla="*/ 13505 w 223379"/>
                <a:gd name="connsiteY7" fmla="*/ 7292 h 97567"/>
                <a:gd name="connsiteX8" fmla="*/ 3620 w 223379"/>
                <a:gd name="connsiteY8" fmla="*/ 1926 h 97567"/>
                <a:gd name="connsiteX9" fmla="*/ 1926 w 223379"/>
                <a:gd name="connsiteY9" fmla="*/ 9269 h 97567"/>
                <a:gd name="connsiteX10" fmla="*/ 1926 w 223379"/>
                <a:gd name="connsiteY10" fmla="*/ 35612 h 97567"/>
                <a:gd name="connsiteX11" fmla="*/ 9166 w 223379"/>
                <a:gd name="connsiteY11" fmla="*/ 47834 h 97567"/>
                <a:gd name="connsiteX12" fmla="*/ 97825 w 223379"/>
                <a:gd name="connsiteY12" fmla="*/ 96156 h 97567"/>
                <a:gd name="connsiteX13" fmla="*/ 221171 w 223379"/>
                <a:gd name="connsiteY13" fmla="*/ 49965 h 97567"/>
                <a:gd name="connsiteX14" fmla="*/ 223713 w 223379"/>
                <a:gd name="connsiteY14" fmla="*/ 46550 h 9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379" h="97567">
                  <a:moveTo>
                    <a:pt x="223713" y="46550"/>
                  </a:moveTo>
                  <a:cubicBezTo>
                    <a:pt x="223816" y="45112"/>
                    <a:pt x="223174" y="43803"/>
                    <a:pt x="221993" y="43033"/>
                  </a:cubicBezTo>
                  <a:lnTo>
                    <a:pt x="220863" y="42724"/>
                  </a:lnTo>
                  <a:lnTo>
                    <a:pt x="97285" y="87785"/>
                  </a:lnTo>
                  <a:lnTo>
                    <a:pt x="18846" y="45035"/>
                  </a:lnTo>
                  <a:cubicBezTo>
                    <a:pt x="14866" y="42853"/>
                    <a:pt x="12376" y="38693"/>
                    <a:pt x="12376" y="34123"/>
                  </a:cubicBezTo>
                  <a:lnTo>
                    <a:pt x="12376" y="11220"/>
                  </a:lnTo>
                  <a:cubicBezTo>
                    <a:pt x="12376" y="9782"/>
                    <a:pt x="12786" y="8447"/>
                    <a:pt x="13505" y="7292"/>
                  </a:cubicBezTo>
                  <a:lnTo>
                    <a:pt x="3620" y="1926"/>
                  </a:lnTo>
                  <a:cubicBezTo>
                    <a:pt x="2542" y="4185"/>
                    <a:pt x="1926" y="6676"/>
                    <a:pt x="1926" y="9269"/>
                  </a:cubicBezTo>
                  <a:lnTo>
                    <a:pt x="1926" y="35612"/>
                  </a:lnTo>
                  <a:cubicBezTo>
                    <a:pt x="1926" y="40696"/>
                    <a:pt x="4699" y="45395"/>
                    <a:pt x="9166" y="47834"/>
                  </a:cubicBezTo>
                  <a:lnTo>
                    <a:pt x="97825" y="96156"/>
                  </a:lnTo>
                  <a:lnTo>
                    <a:pt x="221171" y="49965"/>
                  </a:lnTo>
                  <a:cubicBezTo>
                    <a:pt x="223379" y="49118"/>
                    <a:pt x="223687" y="47141"/>
                    <a:pt x="223713" y="46550"/>
                  </a:cubicBezTo>
                  <a:close/>
                </a:path>
              </a:pathLst>
            </a:custGeom>
            <a:solidFill>
              <a:srgbClr val="D86075"/>
            </a:solidFill>
            <a:ln w="9525" cap="flat">
              <a:noFill/>
              <a:prstDash val="solid"/>
              <a:miter/>
            </a:ln>
          </p:spPr>
          <p:txBody>
            <a:bodyPr rtlCol="0" anchor="ctr"/>
            <a:lstStyle/>
            <a:p>
              <a:endParaRPr lang="en-AU" sz="1116">
                <a:latin typeface="Roboto Light" panose="02000000000000000000" pitchFamily="2" charset="0"/>
              </a:endParaRPr>
            </a:p>
          </p:txBody>
        </p:sp>
        <p:sp>
          <p:nvSpPr>
            <p:cNvPr id="40" name="Freeform: Shape 39">
              <a:extLst>
                <a:ext uri="{FF2B5EF4-FFF2-40B4-BE49-F238E27FC236}">
                  <a16:creationId xmlns:a16="http://schemas.microsoft.com/office/drawing/2014/main" id="{3838B5A0-B3DA-4134-A961-3BC094927835}"/>
                </a:ext>
              </a:extLst>
            </p:cNvPr>
            <p:cNvSpPr/>
            <p:nvPr/>
          </p:nvSpPr>
          <p:spPr>
            <a:xfrm>
              <a:off x="3651838" y="3880710"/>
              <a:ext cx="198538" cy="97153"/>
            </a:xfrm>
            <a:custGeom>
              <a:avLst/>
              <a:gdLst>
                <a:gd name="connsiteX0" fmla="*/ 1926 w 218244"/>
                <a:gd name="connsiteY0" fmla="*/ 50966 h 100135"/>
                <a:gd name="connsiteX1" fmla="*/ 17306 w 218244"/>
                <a:gd name="connsiteY1" fmla="*/ 59311 h 100135"/>
                <a:gd name="connsiteX2" fmla="*/ 17383 w 218244"/>
                <a:gd name="connsiteY2" fmla="*/ 59337 h 100135"/>
                <a:gd name="connsiteX3" fmla="*/ 91740 w 218244"/>
                <a:gd name="connsiteY3" fmla="*/ 99879 h 100135"/>
                <a:gd name="connsiteX4" fmla="*/ 211800 w 218244"/>
                <a:gd name="connsiteY4" fmla="*/ 54895 h 100135"/>
                <a:gd name="connsiteX5" fmla="*/ 211800 w 218244"/>
                <a:gd name="connsiteY5" fmla="*/ 54895 h 100135"/>
                <a:gd name="connsiteX6" fmla="*/ 213366 w 218244"/>
                <a:gd name="connsiteY6" fmla="*/ 54304 h 100135"/>
                <a:gd name="connsiteX7" fmla="*/ 214059 w 218244"/>
                <a:gd name="connsiteY7" fmla="*/ 54048 h 100135"/>
                <a:gd name="connsiteX8" fmla="*/ 216421 w 218244"/>
                <a:gd name="connsiteY8" fmla="*/ 50890 h 100135"/>
                <a:gd name="connsiteX9" fmla="*/ 214521 w 218244"/>
                <a:gd name="connsiteY9" fmla="*/ 47423 h 100135"/>
                <a:gd name="connsiteX10" fmla="*/ 131743 w 218244"/>
                <a:gd name="connsiteY10" fmla="*/ 2285 h 100135"/>
                <a:gd name="connsiteX11" fmla="*/ 130356 w 218244"/>
                <a:gd name="connsiteY11" fmla="*/ 1926 h 100135"/>
                <a:gd name="connsiteX12" fmla="*/ 129329 w 218244"/>
                <a:gd name="connsiteY12" fmla="*/ 2106 h 100135"/>
                <a:gd name="connsiteX13" fmla="*/ 129329 w 218244"/>
                <a:gd name="connsiteY13" fmla="*/ 2106 h 100135"/>
                <a:gd name="connsiteX14" fmla="*/ 6907 w 218244"/>
                <a:gd name="connsiteY14" fmla="*/ 47988 h 100135"/>
                <a:gd name="connsiteX15" fmla="*/ 1926 w 218244"/>
                <a:gd name="connsiteY15" fmla="*/ 50966 h 10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244" h="100135">
                  <a:moveTo>
                    <a:pt x="1926" y="50966"/>
                  </a:moveTo>
                  <a:lnTo>
                    <a:pt x="17306" y="59311"/>
                  </a:lnTo>
                  <a:cubicBezTo>
                    <a:pt x="17331" y="59337"/>
                    <a:pt x="17357" y="59337"/>
                    <a:pt x="17383" y="59337"/>
                  </a:cubicBezTo>
                  <a:lnTo>
                    <a:pt x="91740" y="99879"/>
                  </a:lnTo>
                  <a:lnTo>
                    <a:pt x="211800" y="54895"/>
                  </a:lnTo>
                  <a:lnTo>
                    <a:pt x="211800" y="54895"/>
                  </a:lnTo>
                  <a:lnTo>
                    <a:pt x="213366" y="54304"/>
                  </a:lnTo>
                  <a:lnTo>
                    <a:pt x="214059" y="54048"/>
                  </a:lnTo>
                  <a:cubicBezTo>
                    <a:pt x="216087" y="53277"/>
                    <a:pt x="216370" y="51429"/>
                    <a:pt x="216421" y="50890"/>
                  </a:cubicBezTo>
                  <a:cubicBezTo>
                    <a:pt x="216473" y="50350"/>
                    <a:pt x="216447" y="48476"/>
                    <a:pt x="214521" y="47423"/>
                  </a:cubicBezTo>
                  <a:lnTo>
                    <a:pt x="131743" y="2285"/>
                  </a:lnTo>
                  <a:cubicBezTo>
                    <a:pt x="131306" y="2054"/>
                    <a:pt x="130844" y="1926"/>
                    <a:pt x="130356" y="1926"/>
                  </a:cubicBezTo>
                  <a:cubicBezTo>
                    <a:pt x="130022" y="1926"/>
                    <a:pt x="129663" y="1977"/>
                    <a:pt x="129329" y="2106"/>
                  </a:cubicBezTo>
                  <a:lnTo>
                    <a:pt x="129329" y="2106"/>
                  </a:lnTo>
                  <a:lnTo>
                    <a:pt x="6907" y="47988"/>
                  </a:lnTo>
                  <a:cubicBezTo>
                    <a:pt x="5058" y="48681"/>
                    <a:pt x="3389" y="49708"/>
                    <a:pt x="1926" y="50966"/>
                  </a:cubicBezTo>
                  <a:close/>
                </a:path>
              </a:pathLst>
            </a:custGeom>
            <a:solidFill>
              <a:srgbClr val="D86075"/>
            </a:solidFill>
            <a:ln w="9525" cap="flat">
              <a:noFill/>
              <a:prstDash val="solid"/>
              <a:miter/>
            </a:ln>
          </p:spPr>
          <p:txBody>
            <a:bodyPr rtlCol="0" anchor="ctr"/>
            <a:lstStyle/>
            <a:p>
              <a:endParaRPr lang="en-AU" sz="1116">
                <a:latin typeface="Roboto Light" panose="02000000000000000000" pitchFamily="2" charset="0"/>
              </a:endParaRPr>
            </a:p>
          </p:txBody>
        </p:sp>
        <p:sp>
          <p:nvSpPr>
            <p:cNvPr id="41" name="Freeform: Shape 40">
              <a:extLst>
                <a:ext uri="{FF2B5EF4-FFF2-40B4-BE49-F238E27FC236}">
                  <a16:creationId xmlns:a16="http://schemas.microsoft.com/office/drawing/2014/main" id="{E33E1E1C-CD12-436C-9540-3367CD447697}"/>
                </a:ext>
              </a:extLst>
            </p:cNvPr>
            <p:cNvSpPr/>
            <p:nvPr/>
          </p:nvSpPr>
          <p:spPr>
            <a:xfrm>
              <a:off x="3663442" y="3944837"/>
              <a:ext cx="70072" cy="67259"/>
            </a:xfrm>
            <a:custGeom>
              <a:avLst/>
              <a:gdLst>
                <a:gd name="connsiteX0" fmla="*/ 2542 w 77027"/>
                <a:gd name="connsiteY0" fmla="*/ 1926 h 69324"/>
                <a:gd name="connsiteX1" fmla="*/ 1926 w 77027"/>
                <a:gd name="connsiteY1" fmla="*/ 2311 h 69324"/>
                <a:gd name="connsiteX2" fmla="*/ 1926 w 77027"/>
                <a:gd name="connsiteY2" fmla="*/ 25213 h 69324"/>
                <a:gd name="connsiteX3" fmla="*/ 4699 w 77027"/>
                <a:gd name="connsiteY3" fmla="*/ 29887 h 69324"/>
                <a:gd name="connsiteX4" fmla="*/ 76488 w 77027"/>
                <a:gd name="connsiteY4" fmla="*/ 69017 h 69324"/>
                <a:gd name="connsiteX5" fmla="*/ 76488 w 77027"/>
                <a:gd name="connsiteY5" fmla="*/ 42237 h 69324"/>
                <a:gd name="connsiteX6" fmla="*/ 5007 w 77027"/>
                <a:gd name="connsiteY6" fmla="*/ 3287 h 69324"/>
                <a:gd name="connsiteX7" fmla="*/ 2542 w 77027"/>
                <a:gd name="connsiteY7" fmla="*/ 1926 h 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027" h="69324">
                  <a:moveTo>
                    <a:pt x="2542" y="1926"/>
                  </a:moveTo>
                  <a:lnTo>
                    <a:pt x="1926" y="2311"/>
                  </a:lnTo>
                  <a:lnTo>
                    <a:pt x="1926" y="25213"/>
                  </a:lnTo>
                  <a:cubicBezTo>
                    <a:pt x="1926" y="27165"/>
                    <a:pt x="3004" y="28962"/>
                    <a:pt x="4699" y="29887"/>
                  </a:cubicBezTo>
                  <a:lnTo>
                    <a:pt x="76488" y="69017"/>
                  </a:lnTo>
                  <a:lnTo>
                    <a:pt x="76488" y="42237"/>
                  </a:lnTo>
                  <a:lnTo>
                    <a:pt x="5007" y="3287"/>
                  </a:lnTo>
                  <a:lnTo>
                    <a:pt x="2542" y="1926"/>
                  </a:lnTo>
                  <a:close/>
                </a:path>
              </a:pathLst>
            </a:custGeom>
            <a:solidFill>
              <a:srgbClr val="D86075"/>
            </a:solidFill>
            <a:ln w="9525" cap="flat">
              <a:noFill/>
              <a:prstDash val="solid"/>
              <a:miter/>
            </a:ln>
          </p:spPr>
          <p:txBody>
            <a:bodyPr rtlCol="0" anchor="ctr"/>
            <a:lstStyle/>
            <a:p>
              <a:endParaRPr lang="en-AU" sz="1116">
                <a:latin typeface="Roboto Light" panose="02000000000000000000" pitchFamily="2" charset="0"/>
              </a:endParaRPr>
            </a:p>
          </p:txBody>
        </p:sp>
        <p:sp>
          <p:nvSpPr>
            <p:cNvPr id="42" name="Freeform: Shape 41">
              <a:extLst>
                <a:ext uri="{FF2B5EF4-FFF2-40B4-BE49-F238E27FC236}">
                  <a16:creationId xmlns:a16="http://schemas.microsoft.com/office/drawing/2014/main" id="{2E09B76C-C372-4CEF-B3B8-6C2E60C13958}"/>
                </a:ext>
              </a:extLst>
            </p:cNvPr>
            <p:cNvSpPr/>
            <p:nvPr/>
          </p:nvSpPr>
          <p:spPr>
            <a:xfrm>
              <a:off x="3738571" y="3938579"/>
              <a:ext cx="107445" cy="72241"/>
            </a:xfrm>
            <a:custGeom>
              <a:avLst/>
              <a:gdLst>
                <a:gd name="connsiteX0" fmla="*/ 118006 w 118108"/>
                <a:gd name="connsiteY0" fmla="*/ 30657 h 74459"/>
                <a:gd name="connsiteX1" fmla="*/ 118571 w 118108"/>
                <a:gd name="connsiteY1" fmla="*/ 1926 h 74459"/>
                <a:gd name="connsiteX2" fmla="*/ 1926 w 118108"/>
                <a:gd name="connsiteY2" fmla="*/ 45652 h 74459"/>
                <a:gd name="connsiteX3" fmla="*/ 1926 w 118108"/>
                <a:gd name="connsiteY3" fmla="*/ 72971 h 74459"/>
              </a:gdLst>
              <a:ahLst/>
              <a:cxnLst>
                <a:cxn ang="0">
                  <a:pos x="connsiteX0" y="connsiteY0"/>
                </a:cxn>
                <a:cxn ang="0">
                  <a:pos x="connsiteX1" y="connsiteY1"/>
                </a:cxn>
                <a:cxn ang="0">
                  <a:pos x="connsiteX2" y="connsiteY2"/>
                </a:cxn>
                <a:cxn ang="0">
                  <a:pos x="connsiteX3" y="connsiteY3"/>
                </a:cxn>
              </a:cxnLst>
              <a:rect l="l" t="t" r="r" b="b"/>
              <a:pathLst>
                <a:path w="118108" h="74459">
                  <a:moveTo>
                    <a:pt x="118006" y="30657"/>
                  </a:moveTo>
                  <a:lnTo>
                    <a:pt x="118571" y="1926"/>
                  </a:lnTo>
                  <a:lnTo>
                    <a:pt x="1926" y="45652"/>
                  </a:lnTo>
                  <a:lnTo>
                    <a:pt x="1926" y="72971"/>
                  </a:lnTo>
                  <a:close/>
                </a:path>
              </a:pathLst>
            </a:custGeom>
            <a:solidFill>
              <a:srgbClr val="D86075"/>
            </a:solidFill>
            <a:ln w="9525" cap="flat">
              <a:noFill/>
              <a:prstDash val="solid"/>
              <a:miter/>
            </a:ln>
          </p:spPr>
          <p:txBody>
            <a:bodyPr rtlCol="0" anchor="ctr"/>
            <a:lstStyle/>
            <a:p>
              <a:endParaRPr lang="en-AU" sz="1116">
                <a:latin typeface="Roboto Light" panose="02000000000000000000" pitchFamily="2" charset="0"/>
              </a:endParaRPr>
            </a:p>
          </p:txBody>
        </p:sp>
        <p:sp>
          <p:nvSpPr>
            <p:cNvPr id="43" name="Freeform: Shape 42">
              <a:extLst>
                <a:ext uri="{FF2B5EF4-FFF2-40B4-BE49-F238E27FC236}">
                  <a16:creationId xmlns:a16="http://schemas.microsoft.com/office/drawing/2014/main" id="{6B96D13D-678B-4E69-8FB4-F4B5159461D7}"/>
                </a:ext>
              </a:extLst>
            </p:cNvPr>
            <p:cNvSpPr/>
            <p:nvPr/>
          </p:nvSpPr>
          <p:spPr>
            <a:xfrm>
              <a:off x="3711005" y="3908206"/>
              <a:ext cx="77079" cy="45719"/>
            </a:xfrm>
            <a:custGeom>
              <a:avLst/>
              <a:gdLst>
                <a:gd name="connsiteX0" fmla="*/ 82479 w 84730"/>
                <a:gd name="connsiteY0" fmla="*/ 21333 h 38513"/>
                <a:gd name="connsiteX1" fmla="*/ 71130 w 84730"/>
                <a:gd name="connsiteY1" fmla="*/ 14914 h 38513"/>
                <a:gd name="connsiteX2" fmla="*/ 71053 w 84730"/>
                <a:gd name="connsiteY2" fmla="*/ 13579 h 38513"/>
                <a:gd name="connsiteX3" fmla="*/ 84738 w 84730"/>
                <a:gd name="connsiteY3" fmla="*/ 8341 h 38513"/>
                <a:gd name="connsiteX4" fmla="*/ 84379 w 84730"/>
                <a:gd name="connsiteY4" fmla="*/ 7160 h 38513"/>
                <a:gd name="connsiteX5" fmla="*/ 79603 w 84730"/>
                <a:gd name="connsiteY5" fmla="*/ 4387 h 38513"/>
                <a:gd name="connsiteX6" fmla="*/ 77138 w 84730"/>
                <a:gd name="connsiteY6" fmla="*/ 3950 h 38513"/>
                <a:gd name="connsiteX7" fmla="*/ 63196 w 84730"/>
                <a:gd name="connsiteY7" fmla="*/ 9214 h 38513"/>
                <a:gd name="connsiteX8" fmla="*/ 60346 w 84730"/>
                <a:gd name="connsiteY8" fmla="*/ 8957 h 38513"/>
                <a:gd name="connsiteX9" fmla="*/ 48330 w 84730"/>
                <a:gd name="connsiteY9" fmla="*/ 2358 h 38513"/>
                <a:gd name="connsiteX10" fmla="*/ 45377 w 84730"/>
                <a:gd name="connsiteY10" fmla="*/ 2102 h 38513"/>
                <a:gd name="connsiteX11" fmla="*/ 40961 w 84730"/>
                <a:gd name="connsiteY11" fmla="*/ 3848 h 38513"/>
                <a:gd name="connsiteX12" fmla="*/ 40961 w 84730"/>
                <a:gd name="connsiteY12" fmla="*/ 5260 h 38513"/>
                <a:gd name="connsiteX13" fmla="*/ 53157 w 84730"/>
                <a:gd name="connsiteY13" fmla="*/ 11833 h 38513"/>
                <a:gd name="connsiteX14" fmla="*/ 53183 w 84730"/>
                <a:gd name="connsiteY14" fmla="*/ 13245 h 38513"/>
                <a:gd name="connsiteX15" fmla="*/ 2216 w 84730"/>
                <a:gd name="connsiteY15" fmla="*/ 33837 h 38513"/>
                <a:gd name="connsiteX16" fmla="*/ 2858 w 84730"/>
                <a:gd name="connsiteY16" fmla="*/ 35018 h 38513"/>
                <a:gd name="connsiteX17" fmla="*/ 8533 w 84730"/>
                <a:gd name="connsiteY17" fmla="*/ 37765 h 38513"/>
                <a:gd name="connsiteX18" fmla="*/ 11203 w 84730"/>
                <a:gd name="connsiteY18" fmla="*/ 38176 h 38513"/>
                <a:gd name="connsiteX19" fmla="*/ 61296 w 84730"/>
                <a:gd name="connsiteY19" fmla="*/ 17584 h 38513"/>
                <a:gd name="connsiteX20" fmla="*/ 64198 w 84730"/>
                <a:gd name="connsiteY20" fmla="*/ 17790 h 38513"/>
                <a:gd name="connsiteX21" fmla="*/ 75726 w 84730"/>
                <a:gd name="connsiteY21" fmla="*/ 24183 h 38513"/>
                <a:gd name="connsiteX22" fmla="*/ 78499 w 84730"/>
                <a:gd name="connsiteY22" fmla="*/ 24388 h 38513"/>
                <a:gd name="connsiteX23" fmla="*/ 82556 w 84730"/>
                <a:gd name="connsiteY23" fmla="*/ 22719 h 38513"/>
                <a:gd name="connsiteX24" fmla="*/ 82479 w 84730"/>
                <a:gd name="connsiteY24" fmla="*/ 21333 h 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730" h="38513">
                  <a:moveTo>
                    <a:pt x="82479" y="21333"/>
                  </a:moveTo>
                  <a:cubicBezTo>
                    <a:pt x="78037" y="18791"/>
                    <a:pt x="75777" y="17507"/>
                    <a:pt x="71130" y="14914"/>
                  </a:cubicBezTo>
                  <a:cubicBezTo>
                    <a:pt x="70334" y="14478"/>
                    <a:pt x="70308" y="13861"/>
                    <a:pt x="71053" y="13579"/>
                  </a:cubicBezTo>
                  <a:cubicBezTo>
                    <a:pt x="77113" y="11165"/>
                    <a:pt x="79963" y="10061"/>
                    <a:pt x="84738" y="8341"/>
                  </a:cubicBezTo>
                  <a:cubicBezTo>
                    <a:pt x="85329" y="8136"/>
                    <a:pt x="85149" y="7596"/>
                    <a:pt x="84379" y="7160"/>
                  </a:cubicBezTo>
                  <a:cubicBezTo>
                    <a:pt x="82479" y="6056"/>
                    <a:pt x="81529" y="5491"/>
                    <a:pt x="79603" y="4387"/>
                  </a:cubicBezTo>
                  <a:cubicBezTo>
                    <a:pt x="78833" y="3925"/>
                    <a:pt x="77729" y="3719"/>
                    <a:pt x="77138" y="3950"/>
                  </a:cubicBezTo>
                  <a:cubicBezTo>
                    <a:pt x="72311" y="5671"/>
                    <a:pt x="69410" y="6775"/>
                    <a:pt x="63196" y="9214"/>
                  </a:cubicBezTo>
                  <a:cubicBezTo>
                    <a:pt x="62426" y="9522"/>
                    <a:pt x="61168" y="9394"/>
                    <a:pt x="60346" y="8957"/>
                  </a:cubicBezTo>
                  <a:cubicBezTo>
                    <a:pt x="55596" y="6338"/>
                    <a:pt x="53183" y="5003"/>
                    <a:pt x="48330" y="2358"/>
                  </a:cubicBezTo>
                  <a:cubicBezTo>
                    <a:pt x="47508" y="1896"/>
                    <a:pt x="46199" y="1794"/>
                    <a:pt x="45377" y="2102"/>
                  </a:cubicBezTo>
                  <a:cubicBezTo>
                    <a:pt x="43631" y="2769"/>
                    <a:pt x="42758" y="3129"/>
                    <a:pt x="40961" y="3848"/>
                  </a:cubicBezTo>
                  <a:cubicBezTo>
                    <a:pt x="40139" y="4182"/>
                    <a:pt x="40139" y="4824"/>
                    <a:pt x="40961" y="5260"/>
                  </a:cubicBezTo>
                  <a:cubicBezTo>
                    <a:pt x="45839" y="7905"/>
                    <a:pt x="48304" y="9214"/>
                    <a:pt x="53157" y="11833"/>
                  </a:cubicBezTo>
                  <a:cubicBezTo>
                    <a:pt x="53979" y="12269"/>
                    <a:pt x="54004" y="12911"/>
                    <a:pt x="53183" y="13245"/>
                  </a:cubicBezTo>
                  <a:cubicBezTo>
                    <a:pt x="31589" y="21949"/>
                    <a:pt x="17288" y="28137"/>
                    <a:pt x="2216" y="33837"/>
                  </a:cubicBezTo>
                  <a:cubicBezTo>
                    <a:pt x="1651" y="34043"/>
                    <a:pt x="1934" y="34582"/>
                    <a:pt x="2858" y="35018"/>
                  </a:cubicBezTo>
                  <a:cubicBezTo>
                    <a:pt x="5143" y="36122"/>
                    <a:pt x="6273" y="36661"/>
                    <a:pt x="8533" y="37765"/>
                  </a:cubicBezTo>
                  <a:cubicBezTo>
                    <a:pt x="9431" y="38202"/>
                    <a:pt x="10612" y="38382"/>
                    <a:pt x="11203" y="38176"/>
                  </a:cubicBezTo>
                  <a:cubicBezTo>
                    <a:pt x="26377" y="32297"/>
                    <a:pt x="40216" y="26211"/>
                    <a:pt x="61296" y="17584"/>
                  </a:cubicBezTo>
                  <a:cubicBezTo>
                    <a:pt x="62092" y="17251"/>
                    <a:pt x="63402" y="17353"/>
                    <a:pt x="64198" y="17790"/>
                  </a:cubicBezTo>
                  <a:cubicBezTo>
                    <a:pt x="68922" y="20357"/>
                    <a:pt x="71258" y="21641"/>
                    <a:pt x="75726" y="24183"/>
                  </a:cubicBezTo>
                  <a:cubicBezTo>
                    <a:pt x="76496" y="24619"/>
                    <a:pt x="77729" y="24722"/>
                    <a:pt x="78499" y="24388"/>
                  </a:cubicBezTo>
                  <a:cubicBezTo>
                    <a:pt x="80142" y="23695"/>
                    <a:pt x="80964" y="23361"/>
                    <a:pt x="82556" y="22719"/>
                  </a:cubicBezTo>
                  <a:cubicBezTo>
                    <a:pt x="83249" y="22360"/>
                    <a:pt x="83223" y="21770"/>
                    <a:pt x="82479" y="21333"/>
                  </a:cubicBezTo>
                  <a:close/>
                </a:path>
              </a:pathLst>
            </a:custGeom>
            <a:solidFill>
              <a:srgbClr val="FFFFFF"/>
            </a:solidFill>
            <a:ln w="9525" cap="flat">
              <a:noFill/>
              <a:prstDash val="solid"/>
              <a:miter/>
            </a:ln>
          </p:spPr>
          <p:txBody>
            <a:bodyPr rtlCol="0" anchor="ctr"/>
            <a:lstStyle/>
            <a:p>
              <a:endParaRPr lang="en-AU" sz="1116">
                <a:latin typeface="Roboto Light" panose="02000000000000000000" pitchFamily="2" charset="0"/>
              </a:endParaRPr>
            </a:p>
          </p:txBody>
        </p:sp>
      </p:grpSp>
      <p:grpSp>
        <p:nvGrpSpPr>
          <p:cNvPr id="44" name="Group 43">
            <a:extLst>
              <a:ext uri="{FF2B5EF4-FFF2-40B4-BE49-F238E27FC236}">
                <a16:creationId xmlns:a16="http://schemas.microsoft.com/office/drawing/2014/main" id="{263A9238-B302-451B-B2B9-734FEC9DF9FC}"/>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45" name="Freeform: Shape 6">
              <a:extLst>
                <a:ext uri="{FF2B5EF4-FFF2-40B4-BE49-F238E27FC236}">
                  <a16:creationId xmlns:a16="http://schemas.microsoft.com/office/drawing/2014/main" id="{82F65355-FBE5-4A48-B03F-317B4A52AF9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46" name="Group 45">
              <a:extLst>
                <a:ext uri="{FF2B5EF4-FFF2-40B4-BE49-F238E27FC236}">
                  <a16:creationId xmlns:a16="http://schemas.microsoft.com/office/drawing/2014/main" id="{E6973EA9-7CBD-4643-A744-AE7C11F6BE28}"/>
                </a:ext>
              </a:extLst>
            </p:cNvPr>
            <p:cNvGrpSpPr/>
            <p:nvPr/>
          </p:nvGrpSpPr>
          <p:grpSpPr>
            <a:xfrm>
              <a:off x="958955" y="2060848"/>
              <a:ext cx="196444" cy="196444"/>
              <a:chOff x="519961" y="1999640"/>
              <a:chExt cx="196444" cy="196444"/>
            </a:xfrm>
            <a:grpFill/>
          </p:grpSpPr>
          <p:sp>
            <p:nvSpPr>
              <p:cNvPr id="47" name="Freeform: Shape 7">
                <a:extLst>
                  <a:ext uri="{FF2B5EF4-FFF2-40B4-BE49-F238E27FC236}">
                    <a16:creationId xmlns:a16="http://schemas.microsoft.com/office/drawing/2014/main" id="{6F621DC0-675F-4479-8791-612A1EB31E18}"/>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48" name="Freeform: Shape 8">
                <a:extLst>
                  <a:ext uri="{FF2B5EF4-FFF2-40B4-BE49-F238E27FC236}">
                    <a16:creationId xmlns:a16="http://schemas.microsoft.com/office/drawing/2014/main" id="{2DFED02D-CADE-41DD-894F-7F3FE7B4D92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49" name="Freeform: Shape 9">
                <a:extLst>
                  <a:ext uri="{FF2B5EF4-FFF2-40B4-BE49-F238E27FC236}">
                    <a16:creationId xmlns:a16="http://schemas.microsoft.com/office/drawing/2014/main" id="{E4CADE03-BFE2-4545-BFB0-947C75F7239E}"/>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50" name="Freeform: Shape 10">
                <a:extLst>
                  <a:ext uri="{FF2B5EF4-FFF2-40B4-BE49-F238E27FC236}">
                    <a16:creationId xmlns:a16="http://schemas.microsoft.com/office/drawing/2014/main" id="{F7F11F75-23BF-4DD7-BB02-D7D409D03D3D}"/>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
        <p:nvSpPr>
          <p:cNvPr id="53" name="Text Placeholder 29">
            <a:extLst>
              <a:ext uri="{FF2B5EF4-FFF2-40B4-BE49-F238E27FC236}">
                <a16:creationId xmlns:a16="http://schemas.microsoft.com/office/drawing/2014/main" id="{ECC47D9D-A4CE-4AF5-8A26-F34BEBD3CBA3}"/>
              </a:ext>
            </a:extLst>
          </p:cNvPr>
          <p:cNvSpPr>
            <a:spLocks noGrp="1"/>
          </p:cNvSpPr>
          <p:nvPr>
            <p:ph type="body" sz="quarter" idx="14" hasCustomPrompt="1"/>
          </p:nvPr>
        </p:nvSpPr>
        <p:spPr>
          <a:xfrm>
            <a:off x="6766560" y="2547915"/>
            <a:ext cx="4514588" cy="3389059"/>
          </a:xfrm>
          <a:prstGeom prst="rect">
            <a:avLst/>
          </a:prstGeom>
        </p:spPr>
        <p:txBody>
          <a:bodyPr/>
          <a:lstStyle>
            <a:lvl1pPr marL="0" indent="0">
              <a:buNone/>
              <a:defRPr sz="20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54" name="Text Placeholder 29">
            <a:extLst>
              <a:ext uri="{FF2B5EF4-FFF2-40B4-BE49-F238E27FC236}">
                <a16:creationId xmlns:a16="http://schemas.microsoft.com/office/drawing/2014/main" id="{09D50315-595A-41E3-ABD7-23229390279C}"/>
              </a:ext>
            </a:extLst>
          </p:cNvPr>
          <p:cNvSpPr>
            <a:spLocks noGrp="1"/>
          </p:cNvSpPr>
          <p:nvPr>
            <p:ph type="body" sz="quarter" idx="15" hasCustomPrompt="1"/>
          </p:nvPr>
        </p:nvSpPr>
        <p:spPr>
          <a:xfrm>
            <a:off x="930344" y="2550750"/>
            <a:ext cx="4514588" cy="3389059"/>
          </a:xfrm>
          <a:prstGeom prst="rect">
            <a:avLst/>
          </a:prstGeom>
        </p:spPr>
        <p:txBody>
          <a:bodyPr/>
          <a:lstStyle>
            <a:lvl1pPr marL="0" indent="0">
              <a:buNone/>
              <a:defRPr sz="2000" b="1">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Tree>
    <p:extLst>
      <p:ext uri="{BB962C8B-B14F-4D97-AF65-F5344CB8AC3E}">
        <p14:creationId xmlns:p14="http://schemas.microsoft.com/office/powerpoint/2010/main" val="920966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4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pic>
        <p:nvPicPr>
          <p:cNvPr id="12" name="Picture 11">
            <a:extLst>
              <a:ext uri="{FF2B5EF4-FFF2-40B4-BE49-F238E27FC236}">
                <a16:creationId xmlns:a16="http://schemas.microsoft.com/office/drawing/2014/main" id="{F47DF540-2932-4E30-B07A-A3E9220B8EA8}"/>
              </a:ext>
            </a:extLst>
          </p:cNvPr>
          <p:cNvPicPr>
            <a:picLocks noChangeAspect="1"/>
          </p:cNvPicPr>
          <p:nvPr userDrawn="1"/>
        </p:nvPicPr>
        <p:blipFill>
          <a:blip r:embed="rId3"/>
          <a:stretch>
            <a:fillRect/>
          </a:stretch>
        </p:blipFill>
        <p:spPr>
          <a:xfrm>
            <a:off x="2202627" y="2339978"/>
            <a:ext cx="1085909" cy="828647"/>
          </a:xfrm>
          <a:prstGeom prst="rect">
            <a:avLst/>
          </a:prstGeom>
        </p:spPr>
      </p:pic>
      <p:sp>
        <p:nvSpPr>
          <p:cNvPr id="22" name="Freeform: Shape 3">
            <a:extLst>
              <a:ext uri="{FF2B5EF4-FFF2-40B4-BE49-F238E27FC236}">
                <a16:creationId xmlns:a16="http://schemas.microsoft.com/office/drawing/2014/main" id="{24BE1B70-8013-4A81-B892-F6693E5556FA}"/>
              </a:ext>
            </a:extLst>
          </p:cNvPr>
          <p:cNvSpPr/>
          <p:nvPr/>
        </p:nvSpPr>
        <p:spPr>
          <a:xfrm>
            <a:off x="8935687" y="57116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10036705" y="109501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595745" y="452366"/>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LIGHT THE CANDLE</a:t>
            </a:r>
          </a:p>
        </p:txBody>
      </p:sp>
      <p:sp>
        <p:nvSpPr>
          <p:cNvPr id="34" name="Round Diagonal Corner Rectangle 8">
            <a:extLst>
              <a:ext uri="{FF2B5EF4-FFF2-40B4-BE49-F238E27FC236}">
                <a16:creationId xmlns:a16="http://schemas.microsoft.com/office/drawing/2014/main" id="{665F76F0-8FDA-46BB-8BCF-39A2D3DCEBAA}"/>
              </a:ext>
            </a:extLst>
          </p:cNvPr>
          <p:cNvSpPr/>
          <p:nvPr userDrawn="1"/>
        </p:nvSpPr>
        <p:spPr>
          <a:xfrm rot="16200000">
            <a:off x="630092" y="1268885"/>
            <a:ext cx="5220000" cy="5220000"/>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pic>
        <p:nvPicPr>
          <p:cNvPr id="45" name="Picture 2">
            <a:extLst>
              <a:ext uri="{FF2B5EF4-FFF2-40B4-BE49-F238E27FC236}">
                <a16:creationId xmlns:a16="http://schemas.microsoft.com/office/drawing/2014/main" id="{06FD09C4-B00D-4B81-AA4C-2DC84E5A1E59}"/>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2673375" y="1465994"/>
            <a:ext cx="1133431" cy="929577"/>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29">
            <a:extLst>
              <a:ext uri="{FF2B5EF4-FFF2-40B4-BE49-F238E27FC236}">
                <a16:creationId xmlns:a16="http://schemas.microsoft.com/office/drawing/2014/main" id="{F4C2AFDF-8AB1-4709-9D86-8BC371DB7EBE}"/>
              </a:ext>
            </a:extLst>
          </p:cNvPr>
          <p:cNvSpPr>
            <a:spLocks noGrp="1"/>
          </p:cNvSpPr>
          <p:nvPr>
            <p:ph type="body" sz="quarter" idx="17" hasCustomPrompt="1"/>
          </p:nvPr>
        </p:nvSpPr>
        <p:spPr>
          <a:xfrm>
            <a:off x="987494" y="2550750"/>
            <a:ext cx="4514588" cy="3389059"/>
          </a:xfrm>
          <a:prstGeom prst="rect">
            <a:avLst/>
          </a:prstGeom>
        </p:spPr>
        <p:txBody>
          <a:bodyPr/>
          <a:lstStyle>
            <a:lvl1pPr marL="0" indent="0">
              <a:buNone/>
              <a:defRPr sz="2000" b="1">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3" name="Round Diagonal Corner Rectangle 8">
            <a:extLst>
              <a:ext uri="{FF2B5EF4-FFF2-40B4-BE49-F238E27FC236}">
                <a16:creationId xmlns:a16="http://schemas.microsoft.com/office/drawing/2014/main" id="{CCCC0DBD-7279-466A-806E-AA3E65C15F45}"/>
              </a:ext>
            </a:extLst>
          </p:cNvPr>
          <p:cNvSpPr/>
          <p:nvPr userDrawn="1"/>
        </p:nvSpPr>
        <p:spPr>
          <a:xfrm>
            <a:off x="6399059" y="1300318"/>
            <a:ext cx="5220000" cy="5220000"/>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35" name="Text Placeholder 29">
            <a:extLst>
              <a:ext uri="{FF2B5EF4-FFF2-40B4-BE49-F238E27FC236}">
                <a16:creationId xmlns:a16="http://schemas.microsoft.com/office/drawing/2014/main" id="{60103E0C-339A-4D00-9BD8-BAD49B655C5F}"/>
              </a:ext>
            </a:extLst>
          </p:cNvPr>
          <p:cNvSpPr>
            <a:spLocks noGrp="1"/>
          </p:cNvSpPr>
          <p:nvPr>
            <p:ph type="body" sz="quarter" idx="16" hasCustomPrompt="1"/>
          </p:nvPr>
        </p:nvSpPr>
        <p:spPr>
          <a:xfrm>
            <a:off x="6766560" y="2547915"/>
            <a:ext cx="4514588" cy="3389059"/>
          </a:xfrm>
          <a:prstGeom prst="rect">
            <a:avLst/>
          </a:prstGeom>
        </p:spPr>
        <p:txBody>
          <a:bodyPr/>
          <a:lstStyle>
            <a:lvl1pPr marL="0" indent="0">
              <a:buNone/>
              <a:defRPr sz="20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46" name="Group 45">
            <a:extLst>
              <a:ext uri="{FF2B5EF4-FFF2-40B4-BE49-F238E27FC236}">
                <a16:creationId xmlns:a16="http://schemas.microsoft.com/office/drawing/2014/main" id="{795B5EAF-7336-4803-838E-BB49F284FBC8}"/>
              </a:ext>
            </a:extLst>
          </p:cNvPr>
          <p:cNvGrpSpPr/>
          <p:nvPr userDrawn="1"/>
        </p:nvGrpSpPr>
        <p:grpSpPr>
          <a:xfrm>
            <a:off x="8670901" y="1446210"/>
            <a:ext cx="705906" cy="1048006"/>
            <a:chOff x="851780" y="4314886"/>
            <a:chExt cx="303369" cy="422034"/>
          </a:xfrm>
          <a:solidFill>
            <a:srgbClr val="D86075"/>
          </a:solidFill>
        </p:grpSpPr>
        <p:sp>
          <p:nvSpPr>
            <p:cNvPr id="47" name="Freeform: Shape 46">
              <a:extLst>
                <a:ext uri="{FF2B5EF4-FFF2-40B4-BE49-F238E27FC236}">
                  <a16:creationId xmlns:a16="http://schemas.microsoft.com/office/drawing/2014/main" id="{DF326453-5EA9-45B7-BCCF-1A2CA86666EF}"/>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8" name="Freeform: Shape 47">
              <a:extLst>
                <a:ext uri="{FF2B5EF4-FFF2-40B4-BE49-F238E27FC236}">
                  <a16:creationId xmlns:a16="http://schemas.microsoft.com/office/drawing/2014/main" id="{2836E57D-92CB-469F-9A6E-46FF8ECCBE17}"/>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9" name="Freeform: Shape 48">
              <a:extLst>
                <a:ext uri="{FF2B5EF4-FFF2-40B4-BE49-F238E27FC236}">
                  <a16:creationId xmlns:a16="http://schemas.microsoft.com/office/drawing/2014/main" id="{8E47AB59-80F8-4D7D-9C14-43AD27646085}"/>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0" name="Freeform: Shape 49">
              <a:extLst>
                <a:ext uri="{FF2B5EF4-FFF2-40B4-BE49-F238E27FC236}">
                  <a16:creationId xmlns:a16="http://schemas.microsoft.com/office/drawing/2014/main" id="{089DF548-8B78-4EC7-9549-87D82AC1F7D8}"/>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1" name="Freeform: Shape 50">
              <a:extLst>
                <a:ext uri="{FF2B5EF4-FFF2-40B4-BE49-F238E27FC236}">
                  <a16:creationId xmlns:a16="http://schemas.microsoft.com/office/drawing/2014/main" id="{992FBEA6-E694-4973-B625-1F78B8526717}"/>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2" name="Freeform: Shape 51">
              <a:extLst>
                <a:ext uri="{FF2B5EF4-FFF2-40B4-BE49-F238E27FC236}">
                  <a16:creationId xmlns:a16="http://schemas.microsoft.com/office/drawing/2014/main" id="{A42ECB84-F8D6-4F3A-9E5C-CE06F0C313FD}"/>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3" name="Freeform: Shape 52">
              <a:extLst>
                <a:ext uri="{FF2B5EF4-FFF2-40B4-BE49-F238E27FC236}">
                  <a16:creationId xmlns:a16="http://schemas.microsoft.com/office/drawing/2014/main" id="{00A5F352-B434-4037-9BDA-47698731C4A5}"/>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4" name="Freeform: Shape 53">
              <a:extLst>
                <a:ext uri="{FF2B5EF4-FFF2-40B4-BE49-F238E27FC236}">
                  <a16:creationId xmlns:a16="http://schemas.microsoft.com/office/drawing/2014/main" id="{C36577A7-58AB-4FC9-A2D9-9E6B50746221}"/>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5" name="Freeform: Shape 54">
              <a:extLst>
                <a:ext uri="{FF2B5EF4-FFF2-40B4-BE49-F238E27FC236}">
                  <a16:creationId xmlns:a16="http://schemas.microsoft.com/office/drawing/2014/main" id="{15E001D6-D973-4B9D-97C7-89A9EC3C064A}"/>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6" name="Freeform: Shape 55">
              <a:extLst>
                <a:ext uri="{FF2B5EF4-FFF2-40B4-BE49-F238E27FC236}">
                  <a16:creationId xmlns:a16="http://schemas.microsoft.com/office/drawing/2014/main" id="{DD14C7C5-EBBE-4227-BCDB-C66FD637F7FB}"/>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grpSp>
      <p:grpSp>
        <p:nvGrpSpPr>
          <p:cNvPr id="57" name="Group 56">
            <a:extLst>
              <a:ext uri="{FF2B5EF4-FFF2-40B4-BE49-F238E27FC236}">
                <a16:creationId xmlns:a16="http://schemas.microsoft.com/office/drawing/2014/main" id="{D8C30383-C6BB-4ED5-82D7-B1851CB518E5}"/>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58" name="Freeform: Shape 6">
              <a:extLst>
                <a:ext uri="{FF2B5EF4-FFF2-40B4-BE49-F238E27FC236}">
                  <a16:creationId xmlns:a16="http://schemas.microsoft.com/office/drawing/2014/main" id="{748B09FF-4354-4B0C-B9B7-E6F5F3C00CAC}"/>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59" name="Group 58">
              <a:extLst>
                <a:ext uri="{FF2B5EF4-FFF2-40B4-BE49-F238E27FC236}">
                  <a16:creationId xmlns:a16="http://schemas.microsoft.com/office/drawing/2014/main" id="{A22BC49C-BBC1-45A2-8BEC-4D17DE1B6A57}"/>
                </a:ext>
              </a:extLst>
            </p:cNvPr>
            <p:cNvGrpSpPr/>
            <p:nvPr/>
          </p:nvGrpSpPr>
          <p:grpSpPr>
            <a:xfrm>
              <a:off x="958955" y="2060848"/>
              <a:ext cx="196444" cy="196444"/>
              <a:chOff x="519961" y="1999640"/>
              <a:chExt cx="196444" cy="196444"/>
            </a:xfrm>
            <a:grpFill/>
          </p:grpSpPr>
          <p:sp>
            <p:nvSpPr>
              <p:cNvPr id="60" name="Freeform: Shape 7">
                <a:extLst>
                  <a:ext uri="{FF2B5EF4-FFF2-40B4-BE49-F238E27FC236}">
                    <a16:creationId xmlns:a16="http://schemas.microsoft.com/office/drawing/2014/main" id="{AF2195DA-9A9F-4A55-A536-35394C7242D5}"/>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61" name="Freeform: Shape 8">
                <a:extLst>
                  <a:ext uri="{FF2B5EF4-FFF2-40B4-BE49-F238E27FC236}">
                    <a16:creationId xmlns:a16="http://schemas.microsoft.com/office/drawing/2014/main" id="{78D51284-C393-4B51-BB6B-27CB72CE0B2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62" name="Freeform: Shape 9">
                <a:extLst>
                  <a:ext uri="{FF2B5EF4-FFF2-40B4-BE49-F238E27FC236}">
                    <a16:creationId xmlns:a16="http://schemas.microsoft.com/office/drawing/2014/main" id="{C0B09EC2-C7EC-49D8-9CF6-1055BFD3ED97}"/>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63" name="Freeform: Shape 10">
                <a:extLst>
                  <a:ext uri="{FF2B5EF4-FFF2-40B4-BE49-F238E27FC236}">
                    <a16:creationId xmlns:a16="http://schemas.microsoft.com/office/drawing/2014/main" id="{5BF0C964-8BFA-4BD8-BC06-87FD8F85F79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Tree>
    <p:extLst>
      <p:ext uri="{BB962C8B-B14F-4D97-AF65-F5344CB8AC3E}">
        <p14:creationId xmlns:p14="http://schemas.microsoft.com/office/powerpoint/2010/main" val="836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3_Title and Content">
    <p:bg>
      <p:bgPr>
        <a:solidFill>
          <a:schemeClr val="accent5"/>
        </a:solidFill>
        <a:effectLst/>
      </p:bgPr>
    </p:bg>
    <p:spTree>
      <p:nvGrpSpPr>
        <p:cNvPr id="1" name=""/>
        <p:cNvGrpSpPr/>
        <p:nvPr/>
      </p:nvGrpSpPr>
      <p:grpSpPr>
        <a:xfrm>
          <a:off x="0" y="0"/>
          <a:ext cx="0" cy="0"/>
          <a:chOff x="0" y="0"/>
          <a:chExt cx="0" cy="0"/>
        </a:xfrm>
      </p:grpSpPr>
      <p:pic>
        <p:nvPicPr>
          <p:cNvPr id="11" name="Picture Placeholder 19">
            <a:extLst>
              <a:ext uri="{FF2B5EF4-FFF2-40B4-BE49-F238E27FC236}">
                <a16:creationId xmlns:a16="http://schemas.microsoft.com/office/drawing/2014/main" id="{8B2510D0-4926-42F3-8847-176BAE5B80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03"/>
          <a:stretch/>
        </p:blipFill>
        <p:spPr>
          <a:xfrm>
            <a:off x="1" y="-102425"/>
            <a:ext cx="12192000" cy="6621344"/>
          </a:xfrm>
          <a:prstGeom prst="rect">
            <a:avLst/>
          </a:prstGeom>
        </p:spPr>
      </p:pic>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3605444" y="-1989298"/>
            <a:ext cx="5285916" cy="11234062"/>
          </a:xfrm>
          <a:prstGeom prst="round2Diag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626991" y="109949"/>
            <a:ext cx="10400947" cy="685304"/>
          </a:xfrm>
          <a:prstGeom prst="rect">
            <a:avLst/>
          </a:prstGeom>
        </p:spPr>
        <p:txBody>
          <a:bodyPr anchor="ctr"/>
          <a:lstStyle>
            <a:lvl1pPr algn="l">
              <a:defRPr sz="2800" b="1" cap="all" baseline="0">
                <a:solidFill>
                  <a:srgbClr val="F7E5EC"/>
                </a:solidFill>
                <a:latin typeface="Arial" panose="020B0604020202020204" pitchFamily="34" charset="0"/>
                <a:ea typeface="Roboto Medium" pitchFamily="2" charset="0"/>
                <a:cs typeface="Arial" panose="020B0604020202020204" pitchFamily="34" charset="0"/>
              </a:defRPr>
            </a:lvl1pPr>
          </a:lstStyle>
          <a:p>
            <a:r>
              <a:rPr lang="en-US"/>
              <a:t>Click to edit </a:t>
            </a:r>
            <a:br>
              <a:rPr lang="en-US"/>
            </a:br>
            <a:r>
              <a:rPr lang="en-US"/>
              <a:t>Master title style</a:t>
            </a:r>
          </a:p>
        </p:txBody>
      </p:sp>
      <p:sp>
        <p:nvSpPr>
          <p:cNvPr id="12" name="TextBox 11">
            <a:extLst>
              <a:ext uri="{FF2B5EF4-FFF2-40B4-BE49-F238E27FC236}">
                <a16:creationId xmlns:a16="http://schemas.microsoft.com/office/drawing/2014/main" id="{2AD300E4-D2DB-4C5F-9D97-D179E11B92B0}"/>
              </a:ext>
            </a:extLst>
          </p:cNvPr>
          <p:cNvSpPr txBox="1"/>
          <p:nvPr userDrawn="1"/>
        </p:nvSpPr>
        <p:spPr>
          <a:xfrm>
            <a:off x="266220" y="6543877"/>
            <a:ext cx="8289691" cy="305340"/>
          </a:xfrm>
          <a:prstGeom prst="rect">
            <a:avLst/>
          </a:prstGeom>
          <a:noFill/>
        </p:spPr>
        <p:txBody>
          <a:bodyPr wrap="square" rtlCol="0">
            <a:spAutoFit/>
          </a:bodyPr>
          <a:lstStyle/>
          <a:p>
            <a:pPr defTabSz="633005">
              <a:defRPr/>
            </a:pPr>
            <a:r>
              <a:rPr lang="en-US" sz="692">
                <a:solidFill>
                  <a:prstClr val="white"/>
                </a:solidFill>
                <a:latin typeface="Arial" panose="020B0604020202020204" pitchFamily="34" charset="0"/>
                <a:cs typeface="Arial" panose="020B0604020202020204" pitchFamily="34" charset="0"/>
              </a:rPr>
              <a:t>CARITAS AUSTRALIA EDUCATION</a:t>
            </a:r>
          </a:p>
          <a:p>
            <a:pPr defTabSz="633005">
              <a:defRPr/>
            </a:pPr>
            <a:r>
              <a:rPr lang="en-US" sz="692">
                <a:solidFill>
                  <a:prstClr val="white"/>
                </a:solidFill>
                <a:latin typeface="Arial" panose="020B0604020202020204" pitchFamily="34" charset="0"/>
                <a:cs typeface="Arial" panose="020B0604020202020204" pitchFamily="34" charset="0"/>
              </a:rPr>
              <a:t>caritas.org.au/advent</a:t>
            </a:r>
          </a:p>
        </p:txBody>
      </p:sp>
      <p:sp>
        <p:nvSpPr>
          <p:cNvPr id="3" name="Text Placeholder 2">
            <a:extLst>
              <a:ext uri="{FF2B5EF4-FFF2-40B4-BE49-F238E27FC236}">
                <a16:creationId xmlns:a16="http://schemas.microsoft.com/office/drawing/2014/main" id="{97F29C95-7D99-4634-A419-6117B65EC678}"/>
              </a:ext>
            </a:extLst>
          </p:cNvPr>
          <p:cNvSpPr>
            <a:spLocks noGrp="1"/>
          </p:cNvSpPr>
          <p:nvPr>
            <p:ph type="body" sz="quarter" idx="10"/>
          </p:nvPr>
        </p:nvSpPr>
        <p:spPr>
          <a:xfrm>
            <a:off x="869950" y="1243012"/>
            <a:ext cx="4971501" cy="4751388"/>
          </a:xfrm>
          <a:prstGeom prst="rect">
            <a:avLst/>
          </a:prstGeom>
        </p:spPr>
        <p:txBody>
          <a:bodyPr/>
          <a:lstStyle>
            <a:lvl1pPr marL="0" indent="0">
              <a:spcBef>
                <a:spcPts val="0"/>
              </a:spcBef>
              <a:spcAft>
                <a:spcPts val="600"/>
              </a:spcAft>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p:txBody>
      </p:sp>
      <p:sp>
        <p:nvSpPr>
          <p:cNvPr id="22" name="Freeform: Shape 3">
            <a:extLst>
              <a:ext uri="{FF2B5EF4-FFF2-40B4-BE49-F238E27FC236}">
                <a16:creationId xmlns:a16="http://schemas.microsoft.com/office/drawing/2014/main" id="{C4F28717-DF1D-443D-BDE6-1935F32FEC3E}"/>
              </a:ext>
            </a:extLst>
          </p:cNvPr>
          <p:cNvSpPr/>
          <p:nvPr userDrawn="1"/>
        </p:nvSpPr>
        <p:spPr>
          <a:xfrm>
            <a:off x="10075201" y="290612"/>
            <a:ext cx="278365" cy="27836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3" name="Freeform: Shape 3">
            <a:extLst>
              <a:ext uri="{FF2B5EF4-FFF2-40B4-BE49-F238E27FC236}">
                <a16:creationId xmlns:a16="http://schemas.microsoft.com/office/drawing/2014/main" id="{1A7D0358-C5B1-44E4-BD82-B6AE0B40A2B5}"/>
              </a:ext>
            </a:extLst>
          </p:cNvPr>
          <p:cNvSpPr/>
          <p:nvPr userDrawn="1"/>
        </p:nvSpPr>
        <p:spPr>
          <a:xfrm>
            <a:off x="10749573" y="0"/>
            <a:ext cx="278365" cy="27836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8" name="Freeform: Shape 3">
            <a:extLst>
              <a:ext uri="{FF2B5EF4-FFF2-40B4-BE49-F238E27FC236}">
                <a16:creationId xmlns:a16="http://schemas.microsoft.com/office/drawing/2014/main" id="{CF70C8A9-A598-4445-94D9-C9177FDB40BC}"/>
              </a:ext>
            </a:extLst>
          </p:cNvPr>
          <p:cNvSpPr/>
          <p:nvPr userDrawn="1"/>
        </p:nvSpPr>
        <p:spPr>
          <a:xfrm>
            <a:off x="10854802" y="668550"/>
            <a:ext cx="278365" cy="27836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9" name="Text Placeholder 27">
            <a:extLst>
              <a:ext uri="{FF2B5EF4-FFF2-40B4-BE49-F238E27FC236}">
                <a16:creationId xmlns:a16="http://schemas.microsoft.com/office/drawing/2014/main" id="{B87523D3-047F-41F2-9C39-99DD0D4D878C}"/>
              </a:ext>
            </a:extLst>
          </p:cNvPr>
          <p:cNvSpPr>
            <a:spLocks noGrp="1"/>
          </p:cNvSpPr>
          <p:nvPr>
            <p:ph type="body" sz="quarter" idx="12" hasCustomPrompt="1"/>
          </p:nvPr>
        </p:nvSpPr>
        <p:spPr>
          <a:xfrm>
            <a:off x="9012918" y="49965"/>
            <a:ext cx="2968625" cy="774640"/>
          </a:xfrm>
          <a:prstGeom prst="rect">
            <a:avLst/>
          </a:prstGeom>
        </p:spPr>
        <p:txBody>
          <a:bodyPr/>
          <a:lstStyle>
            <a:lvl1pPr marL="0" indent="0" algn="r">
              <a:buNone/>
              <a:defRPr sz="4800" b="1">
                <a:solidFill>
                  <a:srgbClr val="895297"/>
                </a:solidFill>
                <a:latin typeface="Garamond" panose="02020404030301010803" pitchFamily="18" charset="0"/>
              </a:defRPr>
            </a:lvl1pPr>
          </a:lstStyle>
          <a:p>
            <a:pPr lvl="0"/>
            <a:r>
              <a:rPr lang="en-US"/>
              <a:t>Hope</a:t>
            </a:r>
            <a:endParaRPr lang="en-AU"/>
          </a:p>
        </p:txBody>
      </p:sp>
    </p:spTree>
    <p:extLst>
      <p:ext uri="{BB962C8B-B14F-4D97-AF65-F5344CB8AC3E}">
        <p14:creationId xmlns:p14="http://schemas.microsoft.com/office/powerpoint/2010/main" val="4122127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LE_WEEK TITLE">
    <p:bg>
      <p:bgPr>
        <a:solidFill>
          <a:schemeClr val="accent5"/>
        </a:solidFill>
        <a:effectLst/>
      </p:bgPr>
    </p:bg>
    <p:spTree>
      <p:nvGrpSpPr>
        <p:cNvPr id="1" name=""/>
        <p:cNvGrpSpPr/>
        <p:nvPr/>
      </p:nvGrpSpPr>
      <p:grpSpPr>
        <a:xfrm>
          <a:off x="0" y="0"/>
          <a:ext cx="0" cy="0"/>
          <a:chOff x="0" y="0"/>
          <a:chExt cx="0" cy="0"/>
        </a:xfrm>
      </p:grpSpPr>
      <p:pic>
        <p:nvPicPr>
          <p:cNvPr id="11" name="Picture Placeholder 19">
            <a:extLst>
              <a:ext uri="{FF2B5EF4-FFF2-40B4-BE49-F238E27FC236}">
                <a16:creationId xmlns:a16="http://schemas.microsoft.com/office/drawing/2014/main" id="{8B2510D0-4926-42F3-8847-176BAE5B80E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03"/>
          <a:stretch/>
        </p:blipFill>
        <p:spPr>
          <a:xfrm>
            <a:off x="1" y="-2674"/>
            <a:ext cx="12192000" cy="6456894"/>
          </a:xfrm>
          <a:prstGeom prst="rect">
            <a:avLst/>
          </a:prstGeom>
        </p:spPr>
      </p:pic>
      <p:sp>
        <p:nvSpPr>
          <p:cNvPr id="7" name="Round Diagonal Corner Rectangle 8">
            <a:extLst>
              <a:ext uri="{FF2B5EF4-FFF2-40B4-BE49-F238E27FC236}">
                <a16:creationId xmlns:a16="http://schemas.microsoft.com/office/drawing/2014/main" id="{9B38B2DF-B2FC-E845-8D16-48DBD5431E6C}"/>
              </a:ext>
            </a:extLst>
          </p:cNvPr>
          <p:cNvSpPr/>
          <p:nvPr userDrawn="1"/>
        </p:nvSpPr>
        <p:spPr>
          <a:xfrm rot="16200000">
            <a:off x="5412762" y="-2963763"/>
            <a:ext cx="1667454" cy="8384456"/>
          </a:xfrm>
          <a:prstGeom prst="round2Diag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grpSp>
        <p:nvGrpSpPr>
          <p:cNvPr id="13" name="Group 12">
            <a:extLst>
              <a:ext uri="{FF2B5EF4-FFF2-40B4-BE49-F238E27FC236}">
                <a16:creationId xmlns:a16="http://schemas.microsoft.com/office/drawing/2014/main" id="{5A73CDB6-E28C-4B45-B552-EEC1C0FF6751}"/>
              </a:ext>
            </a:extLst>
          </p:cNvPr>
          <p:cNvGrpSpPr>
            <a:grpSpLocks noChangeAspect="1"/>
          </p:cNvGrpSpPr>
          <p:nvPr userDrawn="1"/>
        </p:nvGrpSpPr>
        <p:grpSpPr>
          <a:xfrm>
            <a:off x="10646938" y="-247638"/>
            <a:ext cx="1887972" cy="1887752"/>
            <a:chOff x="948154" y="2050047"/>
            <a:chExt cx="216025" cy="216025"/>
          </a:xfrm>
          <a:solidFill>
            <a:schemeClr val="bg1">
              <a:alpha val="40000"/>
            </a:schemeClr>
          </a:solidFill>
        </p:grpSpPr>
        <p:sp>
          <p:nvSpPr>
            <p:cNvPr id="14" name="Freeform: Shape 6">
              <a:extLst>
                <a:ext uri="{FF2B5EF4-FFF2-40B4-BE49-F238E27FC236}">
                  <a16:creationId xmlns:a16="http://schemas.microsoft.com/office/drawing/2014/main" id="{D9D69A3D-ECEC-4B9C-A8FD-EB367E14931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15" name="Group 14">
              <a:extLst>
                <a:ext uri="{FF2B5EF4-FFF2-40B4-BE49-F238E27FC236}">
                  <a16:creationId xmlns:a16="http://schemas.microsoft.com/office/drawing/2014/main" id="{F05A8209-1039-41F2-8490-C2C8439A015B}"/>
                </a:ext>
              </a:extLst>
            </p:cNvPr>
            <p:cNvGrpSpPr/>
            <p:nvPr/>
          </p:nvGrpSpPr>
          <p:grpSpPr>
            <a:xfrm>
              <a:off x="958955" y="2060848"/>
              <a:ext cx="196444" cy="196444"/>
              <a:chOff x="519961" y="1999640"/>
              <a:chExt cx="196444" cy="196444"/>
            </a:xfrm>
            <a:grpFill/>
          </p:grpSpPr>
          <p:sp>
            <p:nvSpPr>
              <p:cNvPr id="24" name="Freeform: Shape 7">
                <a:extLst>
                  <a:ext uri="{FF2B5EF4-FFF2-40B4-BE49-F238E27FC236}">
                    <a16:creationId xmlns:a16="http://schemas.microsoft.com/office/drawing/2014/main" id="{E70F4015-D42E-4813-976C-CB0BAE194546}"/>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25" name="Freeform: Shape 8">
                <a:extLst>
                  <a:ext uri="{FF2B5EF4-FFF2-40B4-BE49-F238E27FC236}">
                    <a16:creationId xmlns:a16="http://schemas.microsoft.com/office/drawing/2014/main" id="{C3C9111E-7C05-47F3-A2BA-2C3553BA7CE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26" name="Freeform: Shape 9">
                <a:extLst>
                  <a:ext uri="{FF2B5EF4-FFF2-40B4-BE49-F238E27FC236}">
                    <a16:creationId xmlns:a16="http://schemas.microsoft.com/office/drawing/2014/main" id="{128FD4C1-92A2-4706-B7F9-1195A997EA4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113B987C-5000-45D6-B359-B21E2F2DE48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
        <p:nvSpPr>
          <p:cNvPr id="16" name="Title 1">
            <a:extLst>
              <a:ext uri="{FF2B5EF4-FFF2-40B4-BE49-F238E27FC236}">
                <a16:creationId xmlns:a16="http://schemas.microsoft.com/office/drawing/2014/main" id="{C68954FD-E3F8-7842-93D5-1F95C5D18557}"/>
              </a:ext>
            </a:extLst>
          </p:cNvPr>
          <p:cNvSpPr>
            <a:spLocks noGrp="1"/>
          </p:cNvSpPr>
          <p:nvPr>
            <p:ph type="ctrTitle" hasCustomPrompt="1"/>
          </p:nvPr>
        </p:nvSpPr>
        <p:spPr>
          <a:xfrm>
            <a:off x="2204259" y="503531"/>
            <a:ext cx="8084457" cy="1407885"/>
          </a:xfrm>
          <a:prstGeom prst="rect">
            <a:avLst/>
          </a:prstGeom>
        </p:spPr>
        <p:txBody>
          <a:bodyPr anchor="ctr"/>
          <a:lstStyle>
            <a:lvl1pPr algn="ctr">
              <a:defRPr sz="2800" b="1" cap="all" baseline="0">
                <a:solidFill>
                  <a:srgbClr val="895297"/>
                </a:solidFill>
                <a:latin typeface="Arial" panose="020B0604020202020204" pitchFamily="34" charset="0"/>
                <a:ea typeface="Roboto Medium" pitchFamily="2" charset="0"/>
                <a:cs typeface="Arial" panose="020B0604020202020204" pitchFamily="34" charset="0"/>
              </a:defRPr>
            </a:lvl1pPr>
          </a:lstStyle>
          <a:p>
            <a:r>
              <a:rPr lang="en-US"/>
              <a:t>Click to edit </a:t>
            </a:r>
            <a:br>
              <a:rPr lang="en-US"/>
            </a:br>
            <a:r>
              <a:rPr lang="en-US"/>
              <a:t>Master title style</a:t>
            </a:r>
          </a:p>
        </p:txBody>
      </p:sp>
      <p:grpSp>
        <p:nvGrpSpPr>
          <p:cNvPr id="22" name="Group 21">
            <a:extLst>
              <a:ext uri="{FF2B5EF4-FFF2-40B4-BE49-F238E27FC236}">
                <a16:creationId xmlns:a16="http://schemas.microsoft.com/office/drawing/2014/main" id="{6A043F03-B982-4B14-BF22-81C38ED2DE71}"/>
              </a:ext>
            </a:extLst>
          </p:cNvPr>
          <p:cNvGrpSpPr/>
          <p:nvPr userDrawn="1"/>
        </p:nvGrpSpPr>
        <p:grpSpPr>
          <a:xfrm>
            <a:off x="2638" y="6361445"/>
            <a:ext cx="12192000" cy="496556"/>
            <a:chOff x="2638" y="6361445"/>
            <a:chExt cx="12192000" cy="496556"/>
          </a:xfrm>
        </p:grpSpPr>
        <p:sp>
          <p:nvSpPr>
            <p:cNvPr id="23" name="Rectangle 22">
              <a:extLst>
                <a:ext uri="{FF2B5EF4-FFF2-40B4-BE49-F238E27FC236}">
                  <a16:creationId xmlns:a16="http://schemas.microsoft.com/office/drawing/2014/main" id="{79253B80-8061-4B38-A2F3-71428902EDD6}"/>
                </a:ext>
              </a:extLst>
            </p:cNvPr>
            <p:cNvSpPr/>
            <p:nvPr/>
          </p:nvSpPr>
          <p:spPr bwMode="auto">
            <a:xfrm>
              <a:off x="2638" y="6361445"/>
              <a:ext cx="12192000" cy="496556"/>
            </a:xfrm>
            <a:prstGeom prst="rect">
              <a:avLst/>
            </a:prstGeom>
            <a:solidFill>
              <a:srgbClr val="762000"/>
            </a:solidFill>
            <a:ln>
              <a:noFill/>
            </a:ln>
            <a:effectLst/>
          </p:spPr>
          <p:txBody>
            <a:bodyPr wrap="none" rtlCol="0" anchor="ctr"/>
            <a:lstStyle/>
            <a:p>
              <a:pPr algn="ctr"/>
              <a:endParaRPr lang="en-AU" dirty="0"/>
            </a:p>
          </p:txBody>
        </p:sp>
        <p:sp>
          <p:nvSpPr>
            <p:cNvPr id="28" name="TextBox 27">
              <a:extLst>
                <a:ext uri="{FF2B5EF4-FFF2-40B4-BE49-F238E27FC236}">
                  <a16:creationId xmlns:a16="http://schemas.microsoft.com/office/drawing/2014/main" id="{D5B580D7-7247-4E3F-9234-02C7EB2ABA2B}"/>
                </a:ext>
              </a:extLst>
            </p:cNvPr>
            <p:cNvSpPr txBox="1"/>
            <p:nvPr/>
          </p:nvSpPr>
          <p:spPr>
            <a:xfrm>
              <a:off x="204788" y="6499682"/>
              <a:ext cx="8289691" cy="198837"/>
            </a:xfrm>
            <a:prstGeom prst="rect">
              <a:avLst/>
            </a:prstGeom>
            <a:noFill/>
          </p:spPr>
          <p:txBody>
            <a:bodyPr wrap="square" rtlCol="0">
              <a:spAutoFit/>
            </a:bodyPr>
            <a:lstStyle/>
            <a:p>
              <a:pPr defTabSz="633005">
                <a:defRPr/>
              </a:pPr>
              <a:r>
                <a:rPr lang="en-US" sz="692" dirty="0">
                  <a:solidFill>
                    <a:srgbClr val="E5DBCB"/>
                  </a:solidFill>
                  <a:latin typeface="Arial" panose="020B0604020202020204" pitchFamily="34" charset="0"/>
                  <a:cs typeface="Arial" panose="020B0604020202020204" pitchFamily="34" charset="0"/>
                </a:rPr>
                <a:t>CARITAS AUSTRALIA EDUCATION caritas.org.au/advent</a:t>
              </a:r>
            </a:p>
          </p:txBody>
        </p:sp>
        <p:pic>
          <p:nvPicPr>
            <p:cNvPr id="29" name="Picture 28">
              <a:extLst>
                <a:ext uri="{FF2B5EF4-FFF2-40B4-BE49-F238E27FC236}">
                  <a16:creationId xmlns:a16="http://schemas.microsoft.com/office/drawing/2014/main" id="{1B3A0E2E-E644-4281-BB66-91AA058BCDBA}"/>
                </a:ext>
              </a:extLst>
            </p:cNvPr>
            <p:cNvPicPr>
              <a:picLocks noChangeAspect="1"/>
            </p:cNvPicPr>
            <p:nvPr/>
          </p:nvPicPr>
          <p:blipFill>
            <a:blip r:embed="rId3"/>
            <a:stretch>
              <a:fillRect/>
            </a:stretch>
          </p:blipFill>
          <p:spPr>
            <a:xfrm>
              <a:off x="11014364" y="6449193"/>
              <a:ext cx="972848" cy="288964"/>
            </a:xfrm>
            <a:prstGeom prst="rect">
              <a:avLst/>
            </a:prstGeom>
          </p:spPr>
        </p:pic>
      </p:grpSp>
    </p:spTree>
    <p:extLst>
      <p:ext uri="{BB962C8B-B14F-4D97-AF65-F5344CB8AC3E}">
        <p14:creationId xmlns:p14="http://schemas.microsoft.com/office/powerpoint/2010/main" val="2221936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grpSp>
        <p:nvGrpSpPr>
          <p:cNvPr id="13" name="Group 12">
            <a:extLst>
              <a:ext uri="{FF2B5EF4-FFF2-40B4-BE49-F238E27FC236}">
                <a16:creationId xmlns:a16="http://schemas.microsoft.com/office/drawing/2014/main" id="{FFD16A6B-369D-4D4B-81F5-C994FA005EA9}"/>
              </a:ext>
            </a:extLst>
          </p:cNvPr>
          <p:cNvGrpSpPr/>
          <p:nvPr userDrawn="1"/>
        </p:nvGrpSpPr>
        <p:grpSpPr>
          <a:xfrm>
            <a:off x="5949148" y="2222485"/>
            <a:ext cx="524895" cy="828647"/>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grpFill/>
            <a:ln w="9525" cap="flat">
              <a:noFill/>
              <a:prstDash val="solid"/>
              <a:miter/>
            </a:ln>
          </p:spPr>
          <p:txBody>
            <a:bodyPr rtlCol="0" anchor="ctr"/>
            <a:lstStyle/>
            <a:p>
              <a:endParaRPr lang="en-AU" sz="716">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grpFill/>
            <a:ln w="9525" cap="flat">
              <a:noFill/>
              <a:prstDash val="solid"/>
              <a:miter/>
            </a:ln>
          </p:spPr>
          <p:txBody>
            <a:bodyPr rtlCol="0" anchor="ctr"/>
            <a:lstStyle/>
            <a:p>
              <a:endParaRPr lang="en-AU" sz="716">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grpFill/>
            <a:ln w="9525" cap="flat">
              <a:noFill/>
              <a:prstDash val="solid"/>
              <a:miter/>
            </a:ln>
          </p:spPr>
          <p:txBody>
            <a:bodyPr rtlCol="0" anchor="ctr"/>
            <a:lstStyle/>
            <a:p>
              <a:endParaRPr lang="en-AU" sz="716">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grpFill/>
            <a:ln w="9525" cap="flat">
              <a:noFill/>
              <a:prstDash val="solid"/>
              <a:miter/>
            </a:ln>
          </p:spPr>
          <p:txBody>
            <a:bodyPr rtlCol="0" anchor="ctr"/>
            <a:lstStyle/>
            <a:p>
              <a:endParaRPr lang="en-AU" sz="716">
                <a:latin typeface="Arial" panose="020B0604020202020204" pitchFamily="34" charset="0"/>
              </a:endParaRPr>
            </a:p>
          </p:txBody>
        </p:sp>
      </p:gr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MASTER</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E9CB7"/>
                </a:solidFill>
                <a:latin typeface="Garamond" panose="02020404030301010803" pitchFamily="18" charset="0"/>
              </a:defRPr>
            </a:lvl1pPr>
          </a:lstStyle>
          <a:p>
            <a:pPr lvl="0"/>
            <a:r>
              <a:rPr lang="en-US"/>
              <a:t>Hope</a:t>
            </a:r>
            <a:endParaRPr lang="en-AU"/>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791854" y="2209866"/>
            <a:ext cx="3869519" cy="3422583"/>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25" name="Group 24">
            <a:extLst>
              <a:ext uri="{FF2B5EF4-FFF2-40B4-BE49-F238E27FC236}">
                <a16:creationId xmlns:a16="http://schemas.microsoft.com/office/drawing/2014/main" id="{64CB8C08-1D97-480B-8C05-311B43833DDB}"/>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27" name="Freeform: Shape 6">
              <a:extLst>
                <a:ext uri="{FF2B5EF4-FFF2-40B4-BE49-F238E27FC236}">
                  <a16:creationId xmlns:a16="http://schemas.microsoft.com/office/drawing/2014/main" id="{B9AE08AF-7937-45DD-B921-35B334E749E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29" name="Group 28">
              <a:extLst>
                <a:ext uri="{FF2B5EF4-FFF2-40B4-BE49-F238E27FC236}">
                  <a16:creationId xmlns:a16="http://schemas.microsoft.com/office/drawing/2014/main" id="{2666E05A-A0D0-4F8E-9C9A-6BBCBB424B71}"/>
                </a:ext>
              </a:extLst>
            </p:cNvPr>
            <p:cNvGrpSpPr/>
            <p:nvPr/>
          </p:nvGrpSpPr>
          <p:grpSpPr>
            <a:xfrm>
              <a:off x="958955" y="2060848"/>
              <a:ext cx="196444" cy="196444"/>
              <a:chOff x="519961" y="1999640"/>
              <a:chExt cx="196444" cy="196444"/>
            </a:xfrm>
            <a:grpFill/>
          </p:grpSpPr>
          <p:sp>
            <p:nvSpPr>
              <p:cNvPr id="32" name="Freeform: Shape 7">
                <a:extLst>
                  <a:ext uri="{FF2B5EF4-FFF2-40B4-BE49-F238E27FC236}">
                    <a16:creationId xmlns:a16="http://schemas.microsoft.com/office/drawing/2014/main" id="{5C678F85-4B5D-46CF-BD64-B3516A072A53}"/>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3" name="Freeform: Shape 8">
                <a:extLst>
                  <a:ext uri="{FF2B5EF4-FFF2-40B4-BE49-F238E27FC236}">
                    <a16:creationId xmlns:a16="http://schemas.microsoft.com/office/drawing/2014/main" id="{806EB0B9-F329-4423-8DB8-E9548E53D90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4" name="Freeform: Shape 9">
                <a:extLst>
                  <a:ext uri="{FF2B5EF4-FFF2-40B4-BE49-F238E27FC236}">
                    <a16:creationId xmlns:a16="http://schemas.microsoft.com/office/drawing/2014/main" id="{CA09107F-0F6F-4FF8-A672-E46511D962AA}"/>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5" name="Freeform: Shape 10">
                <a:extLst>
                  <a:ext uri="{FF2B5EF4-FFF2-40B4-BE49-F238E27FC236}">
                    <a16:creationId xmlns:a16="http://schemas.microsoft.com/office/drawing/2014/main" id="{B431C954-EF7C-4DD8-A5FB-97E351C421DD}"/>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grpSp>
        <p:nvGrpSpPr>
          <p:cNvPr id="36" name="Group 35">
            <a:extLst>
              <a:ext uri="{FF2B5EF4-FFF2-40B4-BE49-F238E27FC236}">
                <a16:creationId xmlns:a16="http://schemas.microsoft.com/office/drawing/2014/main" id="{963340C1-3A8E-471B-B661-FDCE0F1DF9F0}"/>
              </a:ext>
            </a:extLst>
          </p:cNvPr>
          <p:cNvGrpSpPr/>
          <p:nvPr userDrawn="1"/>
        </p:nvGrpSpPr>
        <p:grpSpPr>
          <a:xfrm>
            <a:off x="2562350" y="2065124"/>
            <a:ext cx="717299" cy="997876"/>
            <a:chOff x="851780" y="4314886"/>
            <a:chExt cx="303369" cy="422034"/>
          </a:xfrm>
          <a:solidFill>
            <a:srgbClr val="D86075"/>
          </a:solidFill>
        </p:grpSpPr>
        <p:sp>
          <p:nvSpPr>
            <p:cNvPr id="37" name="Freeform: Shape 36">
              <a:extLst>
                <a:ext uri="{FF2B5EF4-FFF2-40B4-BE49-F238E27FC236}">
                  <a16:creationId xmlns:a16="http://schemas.microsoft.com/office/drawing/2014/main" id="{8D985E94-6FCB-4E1F-8799-C57AA5DD3EE6}"/>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8" name="Freeform: Shape 37">
              <a:extLst>
                <a:ext uri="{FF2B5EF4-FFF2-40B4-BE49-F238E27FC236}">
                  <a16:creationId xmlns:a16="http://schemas.microsoft.com/office/drawing/2014/main" id="{3BC11D47-5375-4C99-8388-14E4F5B08EE5}"/>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9" name="Freeform: Shape 38">
              <a:extLst>
                <a:ext uri="{FF2B5EF4-FFF2-40B4-BE49-F238E27FC236}">
                  <a16:creationId xmlns:a16="http://schemas.microsoft.com/office/drawing/2014/main" id="{272F8EE1-3E99-4ECE-B03E-1A55AE900980}"/>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0" name="Freeform: Shape 39">
              <a:extLst>
                <a:ext uri="{FF2B5EF4-FFF2-40B4-BE49-F238E27FC236}">
                  <a16:creationId xmlns:a16="http://schemas.microsoft.com/office/drawing/2014/main" id="{D151559F-CE1A-47BA-A141-C15F230CDDE2}"/>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1" name="Freeform: Shape 40">
              <a:extLst>
                <a:ext uri="{FF2B5EF4-FFF2-40B4-BE49-F238E27FC236}">
                  <a16:creationId xmlns:a16="http://schemas.microsoft.com/office/drawing/2014/main" id="{0B3FEDF9-8F52-4D2A-846C-E994AB07467E}"/>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2" name="Freeform: Shape 41">
              <a:extLst>
                <a:ext uri="{FF2B5EF4-FFF2-40B4-BE49-F238E27FC236}">
                  <a16:creationId xmlns:a16="http://schemas.microsoft.com/office/drawing/2014/main" id="{5E2EB492-E732-4CDA-99A9-49C9E31185E6}"/>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3" name="Freeform: Shape 42">
              <a:extLst>
                <a:ext uri="{FF2B5EF4-FFF2-40B4-BE49-F238E27FC236}">
                  <a16:creationId xmlns:a16="http://schemas.microsoft.com/office/drawing/2014/main" id="{2A1EAA00-D9E3-444F-B99A-91519969E57C}"/>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4" name="Freeform: Shape 43">
              <a:extLst>
                <a:ext uri="{FF2B5EF4-FFF2-40B4-BE49-F238E27FC236}">
                  <a16:creationId xmlns:a16="http://schemas.microsoft.com/office/drawing/2014/main" id="{0F24A609-BB24-4894-BB90-1167A8D6E533}"/>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5" name="Freeform: Shape 44">
              <a:extLst>
                <a:ext uri="{FF2B5EF4-FFF2-40B4-BE49-F238E27FC236}">
                  <a16:creationId xmlns:a16="http://schemas.microsoft.com/office/drawing/2014/main" id="{EBCAACBC-6F59-48EC-BD82-1E92DF36AC48}"/>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6" name="Freeform: Shape 45">
              <a:extLst>
                <a:ext uri="{FF2B5EF4-FFF2-40B4-BE49-F238E27FC236}">
                  <a16:creationId xmlns:a16="http://schemas.microsoft.com/office/drawing/2014/main" id="{15973C1B-C987-47DC-848E-5A1D8FB30DA2}"/>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grpSp>
    </p:spTree>
    <p:extLst>
      <p:ext uri="{BB962C8B-B14F-4D97-AF65-F5344CB8AC3E}">
        <p14:creationId xmlns:p14="http://schemas.microsoft.com/office/powerpoint/2010/main" val="3211268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59260"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grpSp>
        <p:nvGrpSpPr>
          <p:cNvPr id="13" name="Group 12">
            <a:extLst>
              <a:ext uri="{FF2B5EF4-FFF2-40B4-BE49-F238E27FC236}">
                <a16:creationId xmlns:a16="http://schemas.microsoft.com/office/drawing/2014/main" id="{FFD16A6B-369D-4D4B-81F5-C994FA005EA9}"/>
              </a:ext>
            </a:extLst>
          </p:cNvPr>
          <p:cNvGrpSpPr/>
          <p:nvPr userDrawn="1"/>
        </p:nvGrpSpPr>
        <p:grpSpPr>
          <a:xfrm>
            <a:off x="8022544" y="2094399"/>
            <a:ext cx="710639" cy="1121879"/>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solidFill>
              <a:srgbClr val="D86075"/>
            </a:solidFill>
            <a:ln w="9525" cap="flat">
              <a:noFill/>
              <a:prstDash val="solid"/>
              <a:miter/>
            </a:ln>
          </p:spPr>
          <p:txBody>
            <a:bodyPr rtlCol="0" anchor="ctr"/>
            <a:lstStyle/>
            <a:p>
              <a:endParaRPr lang="en-AU" sz="716">
                <a:latin typeface="Arial" panose="020B0604020202020204" pitchFamily="34" charset="0"/>
              </a:endParaRPr>
            </a:p>
          </p:txBody>
        </p:sp>
      </p:gr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GOSPEL REFLECTION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Garamond" panose="02020404030301010803" pitchFamily="18" charset="0"/>
              </a:defRPr>
            </a:lvl1pPr>
          </a:lstStyle>
          <a:p>
            <a:pPr lvl="0"/>
            <a:r>
              <a:rPr lang="en-US"/>
              <a:t>Hope</a:t>
            </a:r>
            <a:endParaRPr lang="en-AU"/>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5743478" y="3349462"/>
            <a:ext cx="5209444" cy="258751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346175"/>
            <a:ext cx="3244850" cy="2589272"/>
          </a:xfrm>
          <a:prstGeom prst="rect">
            <a:avLst/>
          </a:prstGeom>
        </p:spPr>
        <p:txBody>
          <a:bodyPr/>
          <a:lstStyle>
            <a:lvl1pPr marL="0" indent="0" algn="ctr">
              <a:buNone/>
              <a:defRPr sz="2000" b="1">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27" name="Group 26">
            <a:extLst>
              <a:ext uri="{FF2B5EF4-FFF2-40B4-BE49-F238E27FC236}">
                <a16:creationId xmlns:a16="http://schemas.microsoft.com/office/drawing/2014/main" id="{0B98A3C4-6C11-4290-8D24-93DF2F913B00}"/>
              </a:ext>
            </a:extLst>
          </p:cNvPr>
          <p:cNvGrpSpPr/>
          <p:nvPr userDrawn="1"/>
        </p:nvGrpSpPr>
        <p:grpSpPr>
          <a:xfrm>
            <a:off x="2403193" y="2241804"/>
            <a:ext cx="1198018" cy="872706"/>
            <a:chOff x="3646562" y="3880710"/>
            <a:chExt cx="203814" cy="148470"/>
          </a:xfrm>
        </p:grpSpPr>
        <p:sp>
          <p:nvSpPr>
            <p:cNvPr id="29" name="Freeform: Shape 28">
              <a:extLst>
                <a:ext uri="{FF2B5EF4-FFF2-40B4-BE49-F238E27FC236}">
                  <a16:creationId xmlns:a16="http://schemas.microsoft.com/office/drawing/2014/main" id="{FA623FC5-4CB8-4E57-8D51-C925FEAFCCCB}"/>
                </a:ext>
              </a:extLst>
            </p:cNvPr>
            <p:cNvSpPr/>
            <p:nvPr/>
          </p:nvSpPr>
          <p:spPr>
            <a:xfrm>
              <a:off x="3728807" y="3979246"/>
              <a:ext cx="45719" cy="45719"/>
            </a:xfrm>
            <a:custGeom>
              <a:avLst/>
              <a:gdLst>
                <a:gd name="connsiteX0" fmla="*/ 1926 w 2567"/>
                <a:gd name="connsiteY0" fmla="*/ 1926 h 38513"/>
                <a:gd name="connsiteX1" fmla="*/ 1926 w 2567"/>
                <a:gd name="connsiteY1" fmla="*/ 36768 h 38513"/>
              </a:gdLst>
              <a:ahLst/>
              <a:cxnLst>
                <a:cxn ang="0">
                  <a:pos x="connsiteX0" y="connsiteY0"/>
                </a:cxn>
                <a:cxn ang="0">
                  <a:pos x="connsiteX1" y="connsiteY1"/>
                </a:cxn>
              </a:cxnLst>
              <a:rect l="l" t="t" r="r" b="b"/>
              <a:pathLst>
                <a:path w="2567" h="38513">
                  <a:moveTo>
                    <a:pt x="1926" y="1926"/>
                  </a:moveTo>
                  <a:lnTo>
                    <a:pt x="1926" y="36768"/>
                  </a:lnTo>
                </a:path>
              </a:pathLst>
            </a:custGeom>
            <a:ln w="9525" cap="flat">
              <a:noFill/>
              <a:prstDash val="solid"/>
              <a:miter/>
            </a:ln>
          </p:spPr>
          <p:txBody>
            <a:bodyPr rtlCol="0" anchor="ctr"/>
            <a:lstStyle/>
            <a:p>
              <a:endParaRPr lang="en-AU" sz="1116">
                <a:latin typeface="Roboto Light" panose="02000000000000000000" pitchFamily="2" charset="0"/>
              </a:endParaRPr>
            </a:p>
          </p:txBody>
        </p:sp>
        <p:sp>
          <p:nvSpPr>
            <p:cNvPr id="32" name="Freeform: Shape 31">
              <a:extLst>
                <a:ext uri="{FF2B5EF4-FFF2-40B4-BE49-F238E27FC236}">
                  <a16:creationId xmlns:a16="http://schemas.microsoft.com/office/drawing/2014/main" id="{E946505E-D968-44F1-92FD-BBB290A944FF}"/>
                </a:ext>
              </a:extLst>
            </p:cNvPr>
            <p:cNvSpPr/>
            <p:nvPr/>
          </p:nvSpPr>
          <p:spPr>
            <a:xfrm>
              <a:off x="3646562" y="3934520"/>
              <a:ext cx="203210" cy="94660"/>
            </a:xfrm>
            <a:custGeom>
              <a:avLst/>
              <a:gdLst>
                <a:gd name="connsiteX0" fmla="*/ 223713 w 223379"/>
                <a:gd name="connsiteY0" fmla="*/ 46550 h 97567"/>
                <a:gd name="connsiteX1" fmla="*/ 221993 w 223379"/>
                <a:gd name="connsiteY1" fmla="*/ 43033 h 97567"/>
                <a:gd name="connsiteX2" fmla="*/ 220863 w 223379"/>
                <a:gd name="connsiteY2" fmla="*/ 42724 h 97567"/>
                <a:gd name="connsiteX3" fmla="*/ 97285 w 223379"/>
                <a:gd name="connsiteY3" fmla="*/ 87785 h 97567"/>
                <a:gd name="connsiteX4" fmla="*/ 18846 w 223379"/>
                <a:gd name="connsiteY4" fmla="*/ 45035 h 97567"/>
                <a:gd name="connsiteX5" fmla="*/ 12376 w 223379"/>
                <a:gd name="connsiteY5" fmla="*/ 34123 h 97567"/>
                <a:gd name="connsiteX6" fmla="*/ 12376 w 223379"/>
                <a:gd name="connsiteY6" fmla="*/ 11220 h 97567"/>
                <a:gd name="connsiteX7" fmla="*/ 13505 w 223379"/>
                <a:gd name="connsiteY7" fmla="*/ 7292 h 97567"/>
                <a:gd name="connsiteX8" fmla="*/ 3620 w 223379"/>
                <a:gd name="connsiteY8" fmla="*/ 1926 h 97567"/>
                <a:gd name="connsiteX9" fmla="*/ 1926 w 223379"/>
                <a:gd name="connsiteY9" fmla="*/ 9269 h 97567"/>
                <a:gd name="connsiteX10" fmla="*/ 1926 w 223379"/>
                <a:gd name="connsiteY10" fmla="*/ 35612 h 97567"/>
                <a:gd name="connsiteX11" fmla="*/ 9166 w 223379"/>
                <a:gd name="connsiteY11" fmla="*/ 47834 h 97567"/>
                <a:gd name="connsiteX12" fmla="*/ 97825 w 223379"/>
                <a:gd name="connsiteY12" fmla="*/ 96156 h 97567"/>
                <a:gd name="connsiteX13" fmla="*/ 221171 w 223379"/>
                <a:gd name="connsiteY13" fmla="*/ 49965 h 97567"/>
                <a:gd name="connsiteX14" fmla="*/ 223713 w 223379"/>
                <a:gd name="connsiteY14" fmla="*/ 46550 h 9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3379" h="97567">
                  <a:moveTo>
                    <a:pt x="223713" y="46550"/>
                  </a:moveTo>
                  <a:cubicBezTo>
                    <a:pt x="223816" y="45112"/>
                    <a:pt x="223174" y="43803"/>
                    <a:pt x="221993" y="43033"/>
                  </a:cubicBezTo>
                  <a:lnTo>
                    <a:pt x="220863" y="42724"/>
                  </a:lnTo>
                  <a:lnTo>
                    <a:pt x="97285" y="87785"/>
                  </a:lnTo>
                  <a:lnTo>
                    <a:pt x="18846" y="45035"/>
                  </a:lnTo>
                  <a:cubicBezTo>
                    <a:pt x="14866" y="42853"/>
                    <a:pt x="12376" y="38693"/>
                    <a:pt x="12376" y="34123"/>
                  </a:cubicBezTo>
                  <a:lnTo>
                    <a:pt x="12376" y="11220"/>
                  </a:lnTo>
                  <a:cubicBezTo>
                    <a:pt x="12376" y="9782"/>
                    <a:pt x="12786" y="8447"/>
                    <a:pt x="13505" y="7292"/>
                  </a:cubicBezTo>
                  <a:lnTo>
                    <a:pt x="3620" y="1926"/>
                  </a:lnTo>
                  <a:cubicBezTo>
                    <a:pt x="2542" y="4185"/>
                    <a:pt x="1926" y="6676"/>
                    <a:pt x="1926" y="9269"/>
                  </a:cubicBezTo>
                  <a:lnTo>
                    <a:pt x="1926" y="35612"/>
                  </a:lnTo>
                  <a:cubicBezTo>
                    <a:pt x="1926" y="40696"/>
                    <a:pt x="4699" y="45395"/>
                    <a:pt x="9166" y="47834"/>
                  </a:cubicBezTo>
                  <a:lnTo>
                    <a:pt x="97825" y="96156"/>
                  </a:lnTo>
                  <a:lnTo>
                    <a:pt x="221171" y="49965"/>
                  </a:lnTo>
                  <a:cubicBezTo>
                    <a:pt x="223379" y="49118"/>
                    <a:pt x="223687" y="47141"/>
                    <a:pt x="223713" y="46550"/>
                  </a:cubicBezTo>
                  <a:close/>
                </a:path>
              </a:pathLst>
            </a:custGeom>
            <a:solidFill>
              <a:srgbClr val="D86075"/>
            </a:solidFill>
            <a:ln w="9525" cap="flat">
              <a:noFill/>
              <a:prstDash val="solid"/>
              <a:miter/>
            </a:ln>
          </p:spPr>
          <p:txBody>
            <a:bodyPr rtlCol="0" anchor="ctr"/>
            <a:lstStyle/>
            <a:p>
              <a:endParaRPr lang="en-AU" sz="1116">
                <a:latin typeface="Roboto Light" panose="02000000000000000000" pitchFamily="2" charset="0"/>
              </a:endParaRPr>
            </a:p>
          </p:txBody>
        </p:sp>
        <p:sp>
          <p:nvSpPr>
            <p:cNvPr id="33" name="Freeform: Shape 32">
              <a:extLst>
                <a:ext uri="{FF2B5EF4-FFF2-40B4-BE49-F238E27FC236}">
                  <a16:creationId xmlns:a16="http://schemas.microsoft.com/office/drawing/2014/main" id="{12F168D6-437F-4E18-BBF3-586C65281D56}"/>
                </a:ext>
              </a:extLst>
            </p:cNvPr>
            <p:cNvSpPr/>
            <p:nvPr/>
          </p:nvSpPr>
          <p:spPr>
            <a:xfrm>
              <a:off x="3651838" y="3880710"/>
              <a:ext cx="198538" cy="97153"/>
            </a:xfrm>
            <a:custGeom>
              <a:avLst/>
              <a:gdLst>
                <a:gd name="connsiteX0" fmla="*/ 1926 w 218244"/>
                <a:gd name="connsiteY0" fmla="*/ 50966 h 100135"/>
                <a:gd name="connsiteX1" fmla="*/ 17306 w 218244"/>
                <a:gd name="connsiteY1" fmla="*/ 59311 h 100135"/>
                <a:gd name="connsiteX2" fmla="*/ 17383 w 218244"/>
                <a:gd name="connsiteY2" fmla="*/ 59337 h 100135"/>
                <a:gd name="connsiteX3" fmla="*/ 91740 w 218244"/>
                <a:gd name="connsiteY3" fmla="*/ 99879 h 100135"/>
                <a:gd name="connsiteX4" fmla="*/ 211800 w 218244"/>
                <a:gd name="connsiteY4" fmla="*/ 54895 h 100135"/>
                <a:gd name="connsiteX5" fmla="*/ 211800 w 218244"/>
                <a:gd name="connsiteY5" fmla="*/ 54895 h 100135"/>
                <a:gd name="connsiteX6" fmla="*/ 213366 w 218244"/>
                <a:gd name="connsiteY6" fmla="*/ 54304 h 100135"/>
                <a:gd name="connsiteX7" fmla="*/ 214059 w 218244"/>
                <a:gd name="connsiteY7" fmla="*/ 54048 h 100135"/>
                <a:gd name="connsiteX8" fmla="*/ 216421 w 218244"/>
                <a:gd name="connsiteY8" fmla="*/ 50890 h 100135"/>
                <a:gd name="connsiteX9" fmla="*/ 214521 w 218244"/>
                <a:gd name="connsiteY9" fmla="*/ 47423 h 100135"/>
                <a:gd name="connsiteX10" fmla="*/ 131743 w 218244"/>
                <a:gd name="connsiteY10" fmla="*/ 2285 h 100135"/>
                <a:gd name="connsiteX11" fmla="*/ 130356 w 218244"/>
                <a:gd name="connsiteY11" fmla="*/ 1926 h 100135"/>
                <a:gd name="connsiteX12" fmla="*/ 129329 w 218244"/>
                <a:gd name="connsiteY12" fmla="*/ 2106 h 100135"/>
                <a:gd name="connsiteX13" fmla="*/ 129329 w 218244"/>
                <a:gd name="connsiteY13" fmla="*/ 2106 h 100135"/>
                <a:gd name="connsiteX14" fmla="*/ 6907 w 218244"/>
                <a:gd name="connsiteY14" fmla="*/ 47988 h 100135"/>
                <a:gd name="connsiteX15" fmla="*/ 1926 w 218244"/>
                <a:gd name="connsiteY15" fmla="*/ 50966 h 10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244" h="100135">
                  <a:moveTo>
                    <a:pt x="1926" y="50966"/>
                  </a:moveTo>
                  <a:lnTo>
                    <a:pt x="17306" y="59311"/>
                  </a:lnTo>
                  <a:cubicBezTo>
                    <a:pt x="17331" y="59337"/>
                    <a:pt x="17357" y="59337"/>
                    <a:pt x="17383" y="59337"/>
                  </a:cubicBezTo>
                  <a:lnTo>
                    <a:pt x="91740" y="99879"/>
                  </a:lnTo>
                  <a:lnTo>
                    <a:pt x="211800" y="54895"/>
                  </a:lnTo>
                  <a:lnTo>
                    <a:pt x="211800" y="54895"/>
                  </a:lnTo>
                  <a:lnTo>
                    <a:pt x="213366" y="54304"/>
                  </a:lnTo>
                  <a:lnTo>
                    <a:pt x="214059" y="54048"/>
                  </a:lnTo>
                  <a:cubicBezTo>
                    <a:pt x="216087" y="53277"/>
                    <a:pt x="216370" y="51429"/>
                    <a:pt x="216421" y="50890"/>
                  </a:cubicBezTo>
                  <a:cubicBezTo>
                    <a:pt x="216473" y="50350"/>
                    <a:pt x="216447" y="48476"/>
                    <a:pt x="214521" y="47423"/>
                  </a:cubicBezTo>
                  <a:lnTo>
                    <a:pt x="131743" y="2285"/>
                  </a:lnTo>
                  <a:cubicBezTo>
                    <a:pt x="131306" y="2054"/>
                    <a:pt x="130844" y="1926"/>
                    <a:pt x="130356" y="1926"/>
                  </a:cubicBezTo>
                  <a:cubicBezTo>
                    <a:pt x="130022" y="1926"/>
                    <a:pt x="129663" y="1977"/>
                    <a:pt x="129329" y="2106"/>
                  </a:cubicBezTo>
                  <a:lnTo>
                    <a:pt x="129329" y="2106"/>
                  </a:lnTo>
                  <a:lnTo>
                    <a:pt x="6907" y="47988"/>
                  </a:lnTo>
                  <a:cubicBezTo>
                    <a:pt x="5058" y="48681"/>
                    <a:pt x="3389" y="49708"/>
                    <a:pt x="1926" y="50966"/>
                  </a:cubicBezTo>
                  <a:close/>
                </a:path>
              </a:pathLst>
            </a:custGeom>
            <a:solidFill>
              <a:srgbClr val="D86075"/>
            </a:solidFill>
            <a:ln w="9525" cap="flat">
              <a:noFill/>
              <a:prstDash val="solid"/>
              <a:miter/>
            </a:ln>
          </p:spPr>
          <p:txBody>
            <a:bodyPr rtlCol="0" anchor="ctr"/>
            <a:lstStyle/>
            <a:p>
              <a:endParaRPr lang="en-AU" sz="1116">
                <a:latin typeface="Roboto Light" panose="02000000000000000000" pitchFamily="2" charset="0"/>
              </a:endParaRPr>
            </a:p>
          </p:txBody>
        </p:sp>
        <p:sp>
          <p:nvSpPr>
            <p:cNvPr id="34" name="Freeform: Shape 33">
              <a:extLst>
                <a:ext uri="{FF2B5EF4-FFF2-40B4-BE49-F238E27FC236}">
                  <a16:creationId xmlns:a16="http://schemas.microsoft.com/office/drawing/2014/main" id="{42A2D061-3A62-4AB0-B93D-9A6C61C8B0D5}"/>
                </a:ext>
              </a:extLst>
            </p:cNvPr>
            <p:cNvSpPr/>
            <p:nvPr/>
          </p:nvSpPr>
          <p:spPr>
            <a:xfrm>
              <a:off x="3663442" y="3944837"/>
              <a:ext cx="70072" cy="67259"/>
            </a:xfrm>
            <a:custGeom>
              <a:avLst/>
              <a:gdLst>
                <a:gd name="connsiteX0" fmla="*/ 2542 w 77027"/>
                <a:gd name="connsiteY0" fmla="*/ 1926 h 69324"/>
                <a:gd name="connsiteX1" fmla="*/ 1926 w 77027"/>
                <a:gd name="connsiteY1" fmla="*/ 2311 h 69324"/>
                <a:gd name="connsiteX2" fmla="*/ 1926 w 77027"/>
                <a:gd name="connsiteY2" fmla="*/ 25213 h 69324"/>
                <a:gd name="connsiteX3" fmla="*/ 4699 w 77027"/>
                <a:gd name="connsiteY3" fmla="*/ 29887 h 69324"/>
                <a:gd name="connsiteX4" fmla="*/ 76488 w 77027"/>
                <a:gd name="connsiteY4" fmla="*/ 69017 h 69324"/>
                <a:gd name="connsiteX5" fmla="*/ 76488 w 77027"/>
                <a:gd name="connsiteY5" fmla="*/ 42237 h 69324"/>
                <a:gd name="connsiteX6" fmla="*/ 5007 w 77027"/>
                <a:gd name="connsiteY6" fmla="*/ 3287 h 69324"/>
                <a:gd name="connsiteX7" fmla="*/ 2542 w 77027"/>
                <a:gd name="connsiteY7" fmla="*/ 1926 h 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027" h="69324">
                  <a:moveTo>
                    <a:pt x="2542" y="1926"/>
                  </a:moveTo>
                  <a:lnTo>
                    <a:pt x="1926" y="2311"/>
                  </a:lnTo>
                  <a:lnTo>
                    <a:pt x="1926" y="25213"/>
                  </a:lnTo>
                  <a:cubicBezTo>
                    <a:pt x="1926" y="27165"/>
                    <a:pt x="3004" y="28962"/>
                    <a:pt x="4699" y="29887"/>
                  </a:cubicBezTo>
                  <a:lnTo>
                    <a:pt x="76488" y="69017"/>
                  </a:lnTo>
                  <a:lnTo>
                    <a:pt x="76488" y="42237"/>
                  </a:lnTo>
                  <a:lnTo>
                    <a:pt x="5007" y="3287"/>
                  </a:lnTo>
                  <a:lnTo>
                    <a:pt x="2542" y="1926"/>
                  </a:lnTo>
                  <a:close/>
                </a:path>
              </a:pathLst>
            </a:custGeom>
            <a:solidFill>
              <a:srgbClr val="D86075"/>
            </a:solidFill>
            <a:ln w="9525" cap="flat">
              <a:noFill/>
              <a:prstDash val="solid"/>
              <a:miter/>
            </a:ln>
          </p:spPr>
          <p:txBody>
            <a:bodyPr rtlCol="0" anchor="ctr"/>
            <a:lstStyle/>
            <a:p>
              <a:endParaRPr lang="en-AU" sz="1116">
                <a:latin typeface="Roboto Light" panose="02000000000000000000" pitchFamily="2" charset="0"/>
              </a:endParaRPr>
            </a:p>
          </p:txBody>
        </p:sp>
        <p:sp>
          <p:nvSpPr>
            <p:cNvPr id="35" name="Freeform: Shape 34">
              <a:extLst>
                <a:ext uri="{FF2B5EF4-FFF2-40B4-BE49-F238E27FC236}">
                  <a16:creationId xmlns:a16="http://schemas.microsoft.com/office/drawing/2014/main" id="{8A3A6909-1380-4AD7-B1F2-E864E25F5858}"/>
                </a:ext>
              </a:extLst>
            </p:cNvPr>
            <p:cNvSpPr/>
            <p:nvPr/>
          </p:nvSpPr>
          <p:spPr>
            <a:xfrm>
              <a:off x="3738571" y="3938579"/>
              <a:ext cx="107445" cy="72241"/>
            </a:xfrm>
            <a:custGeom>
              <a:avLst/>
              <a:gdLst>
                <a:gd name="connsiteX0" fmla="*/ 118006 w 118108"/>
                <a:gd name="connsiteY0" fmla="*/ 30657 h 74459"/>
                <a:gd name="connsiteX1" fmla="*/ 118571 w 118108"/>
                <a:gd name="connsiteY1" fmla="*/ 1926 h 74459"/>
                <a:gd name="connsiteX2" fmla="*/ 1926 w 118108"/>
                <a:gd name="connsiteY2" fmla="*/ 45652 h 74459"/>
                <a:gd name="connsiteX3" fmla="*/ 1926 w 118108"/>
                <a:gd name="connsiteY3" fmla="*/ 72971 h 74459"/>
              </a:gdLst>
              <a:ahLst/>
              <a:cxnLst>
                <a:cxn ang="0">
                  <a:pos x="connsiteX0" y="connsiteY0"/>
                </a:cxn>
                <a:cxn ang="0">
                  <a:pos x="connsiteX1" y="connsiteY1"/>
                </a:cxn>
                <a:cxn ang="0">
                  <a:pos x="connsiteX2" y="connsiteY2"/>
                </a:cxn>
                <a:cxn ang="0">
                  <a:pos x="connsiteX3" y="connsiteY3"/>
                </a:cxn>
              </a:cxnLst>
              <a:rect l="l" t="t" r="r" b="b"/>
              <a:pathLst>
                <a:path w="118108" h="74459">
                  <a:moveTo>
                    <a:pt x="118006" y="30657"/>
                  </a:moveTo>
                  <a:lnTo>
                    <a:pt x="118571" y="1926"/>
                  </a:lnTo>
                  <a:lnTo>
                    <a:pt x="1926" y="45652"/>
                  </a:lnTo>
                  <a:lnTo>
                    <a:pt x="1926" y="72971"/>
                  </a:lnTo>
                  <a:close/>
                </a:path>
              </a:pathLst>
            </a:custGeom>
            <a:solidFill>
              <a:srgbClr val="D86075"/>
            </a:solidFill>
            <a:ln w="9525" cap="flat">
              <a:noFill/>
              <a:prstDash val="solid"/>
              <a:miter/>
            </a:ln>
          </p:spPr>
          <p:txBody>
            <a:bodyPr rtlCol="0" anchor="ctr"/>
            <a:lstStyle/>
            <a:p>
              <a:endParaRPr lang="en-AU" sz="1116">
                <a:latin typeface="Roboto Light" panose="02000000000000000000" pitchFamily="2" charset="0"/>
              </a:endParaRPr>
            </a:p>
          </p:txBody>
        </p:sp>
        <p:sp>
          <p:nvSpPr>
            <p:cNvPr id="36" name="Freeform: Shape 35">
              <a:extLst>
                <a:ext uri="{FF2B5EF4-FFF2-40B4-BE49-F238E27FC236}">
                  <a16:creationId xmlns:a16="http://schemas.microsoft.com/office/drawing/2014/main" id="{7E3A54B2-ADA8-43BA-BF01-D40FBB3DD989}"/>
                </a:ext>
              </a:extLst>
            </p:cNvPr>
            <p:cNvSpPr/>
            <p:nvPr/>
          </p:nvSpPr>
          <p:spPr>
            <a:xfrm>
              <a:off x="3711005" y="3908206"/>
              <a:ext cx="77079" cy="45719"/>
            </a:xfrm>
            <a:custGeom>
              <a:avLst/>
              <a:gdLst>
                <a:gd name="connsiteX0" fmla="*/ 82479 w 84730"/>
                <a:gd name="connsiteY0" fmla="*/ 21333 h 38513"/>
                <a:gd name="connsiteX1" fmla="*/ 71130 w 84730"/>
                <a:gd name="connsiteY1" fmla="*/ 14914 h 38513"/>
                <a:gd name="connsiteX2" fmla="*/ 71053 w 84730"/>
                <a:gd name="connsiteY2" fmla="*/ 13579 h 38513"/>
                <a:gd name="connsiteX3" fmla="*/ 84738 w 84730"/>
                <a:gd name="connsiteY3" fmla="*/ 8341 h 38513"/>
                <a:gd name="connsiteX4" fmla="*/ 84379 w 84730"/>
                <a:gd name="connsiteY4" fmla="*/ 7160 h 38513"/>
                <a:gd name="connsiteX5" fmla="*/ 79603 w 84730"/>
                <a:gd name="connsiteY5" fmla="*/ 4387 h 38513"/>
                <a:gd name="connsiteX6" fmla="*/ 77138 w 84730"/>
                <a:gd name="connsiteY6" fmla="*/ 3950 h 38513"/>
                <a:gd name="connsiteX7" fmla="*/ 63196 w 84730"/>
                <a:gd name="connsiteY7" fmla="*/ 9214 h 38513"/>
                <a:gd name="connsiteX8" fmla="*/ 60346 w 84730"/>
                <a:gd name="connsiteY8" fmla="*/ 8957 h 38513"/>
                <a:gd name="connsiteX9" fmla="*/ 48330 w 84730"/>
                <a:gd name="connsiteY9" fmla="*/ 2358 h 38513"/>
                <a:gd name="connsiteX10" fmla="*/ 45377 w 84730"/>
                <a:gd name="connsiteY10" fmla="*/ 2102 h 38513"/>
                <a:gd name="connsiteX11" fmla="*/ 40961 w 84730"/>
                <a:gd name="connsiteY11" fmla="*/ 3848 h 38513"/>
                <a:gd name="connsiteX12" fmla="*/ 40961 w 84730"/>
                <a:gd name="connsiteY12" fmla="*/ 5260 h 38513"/>
                <a:gd name="connsiteX13" fmla="*/ 53157 w 84730"/>
                <a:gd name="connsiteY13" fmla="*/ 11833 h 38513"/>
                <a:gd name="connsiteX14" fmla="*/ 53183 w 84730"/>
                <a:gd name="connsiteY14" fmla="*/ 13245 h 38513"/>
                <a:gd name="connsiteX15" fmla="*/ 2216 w 84730"/>
                <a:gd name="connsiteY15" fmla="*/ 33837 h 38513"/>
                <a:gd name="connsiteX16" fmla="*/ 2858 w 84730"/>
                <a:gd name="connsiteY16" fmla="*/ 35018 h 38513"/>
                <a:gd name="connsiteX17" fmla="*/ 8533 w 84730"/>
                <a:gd name="connsiteY17" fmla="*/ 37765 h 38513"/>
                <a:gd name="connsiteX18" fmla="*/ 11203 w 84730"/>
                <a:gd name="connsiteY18" fmla="*/ 38176 h 38513"/>
                <a:gd name="connsiteX19" fmla="*/ 61296 w 84730"/>
                <a:gd name="connsiteY19" fmla="*/ 17584 h 38513"/>
                <a:gd name="connsiteX20" fmla="*/ 64198 w 84730"/>
                <a:gd name="connsiteY20" fmla="*/ 17790 h 38513"/>
                <a:gd name="connsiteX21" fmla="*/ 75726 w 84730"/>
                <a:gd name="connsiteY21" fmla="*/ 24183 h 38513"/>
                <a:gd name="connsiteX22" fmla="*/ 78499 w 84730"/>
                <a:gd name="connsiteY22" fmla="*/ 24388 h 38513"/>
                <a:gd name="connsiteX23" fmla="*/ 82556 w 84730"/>
                <a:gd name="connsiteY23" fmla="*/ 22719 h 38513"/>
                <a:gd name="connsiteX24" fmla="*/ 82479 w 84730"/>
                <a:gd name="connsiteY24" fmla="*/ 21333 h 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730" h="38513">
                  <a:moveTo>
                    <a:pt x="82479" y="21333"/>
                  </a:moveTo>
                  <a:cubicBezTo>
                    <a:pt x="78037" y="18791"/>
                    <a:pt x="75777" y="17507"/>
                    <a:pt x="71130" y="14914"/>
                  </a:cubicBezTo>
                  <a:cubicBezTo>
                    <a:pt x="70334" y="14478"/>
                    <a:pt x="70308" y="13861"/>
                    <a:pt x="71053" y="13579"/>
                  </a:cubicBezTo>
                  <a:cubicBezTo>
                    <a:pt x="77113" y="11165"/>
                    <a:pt x="79963" y="10061"/>
                    <a:pt x="84738" y="8341"/>
                  </a:cubicBezTo>
                  <a:cubicBezTo>
                    <a:pt x="85329" y="8136"/>
                    <a:pt x="85149" y="7596"/>
                    <a:pt x="84379" y="7160"/>
                  </a:cubicBezTo>
                  <a:cubicBezTo>
                    <a:pt x="82479" y="6056"/>
                    <a:pt x="81529" y="5491"/>
                    <a:pt x="79603" y="4387"/>
                  </a:cubicBezTo>
                  <a:cubicBezTo>
                    <a:pt x="78833" y="3925"/>
                    <a:pt x="77729" y="3719"/>
                    <a:pt x="77138" y="3950"/>
                  </a:cubicBezTo>
                  <a:cubicBezTo>
                    <a:pt x="72311" y="5671"/>
                    <a:pt x="69410" y="6775"/>
                    <a:pt x="63196" y="9214"/>
                  </a:cubicBezTo>
                  <a:cubicBezTo>
                    <a:pt x="62426" y="9522"/>
                    <a:pt x="61168" y="9394"/>
                    <a:pt x="60346" y="8957"/>
                  </a:cubicBezTo>
                  <a:cubicBezTo>
                    <a:pt x="55596" y="6338"/>
                    <a:pt x="53183" y="5003"/>
                    <a:pt x="48330" y="2358"/>
                  </a:cubicBezTo>
                  <a:cubicBezTo>
                    <a:pt x="47508" y="1896"/>
                    <a:pt x="46199" y="1794"/>
                    <a:pt x="45377" y="2102"/>
                  </a:cubicBezTo>
                  <a:cubicBezTo>
                    <a:pt x="43631" y="2769"/>
                    <a:pt x="42758" y="3129"/>
                    <a:pt x="40961" y="3848"/>
                  </a:cubicBezTo>
                  <a:cubicBezTo>
                    <a:pt x="40139" y="4182"/>
                    <a:pt x="40139" y="4824"/>
                    <a:pt x="40961" y="5260"/>
                  </a:cubicBezTo>
                  <a:cubicBezTo>
                    <a:pt x="45839" y="7905"/>
                    <a:pt x="48304" y="9214"/>
                    <a:pt x="53157" y="11833"/>
                  </a:cubicBezTo>
                  <a:cubicBezTo>
                    <a:pt x="53979" y="12269"/>
                    <a:pt x="54004" y="12911"/>
                    <a:pt x="53183" y="13245"/>
                  </a:cubicBezTo>
                  <a:cubicBezTo>
                    <a:pt x="31589" y="21949"/>
                    <a:pt x="17288" y="28137"/>
                    <a:pt x="2216" y="33837"/>
                  </a:cubicBezTo>
                  <a:cubicBezTo>
                    <a:pt x="1651" y="34043"/>
                    <a:pt x="1934" y="34582"/>
                    <a:pt x="2858" y="35018"/>
                  </a:cubicBezTo>
                  <a:cubicBezTo>
                    <a:pt x="5143" y="36122"/>
                    <a:pt x="6273" y="36661"/>
                    <a:pt x="8533" y="37765"/>
                  </a:cubicBezTo>
                  <a:cubicBezTo>
                    <a:pt x="9431" y="38202"/>
                    <a:pt x="10612" y="38382"/>
                    <a:pt x="11203" y="38176"/>
                  </a:cubicBezTo>
                  <a:cubicBezTo>
                    <a:pt x="26377" y="32297"/>
                    <a:pt x="40216" y="26211"/>
                    <a:pt x="61296" y="17584"/>
                  </a:cubicBezTo>
                  <a:cubicBezTo>
                    <a:pt x="62092" y="17251"/>
                    <a:pt x="63402" y="17353"/>
                    <a:pt x="64198" y="17790"/>
                  </a:cubicBezTo>
                  <a:cubicBezTo>
                    <a:pt x="68922" y="20357"/>
                    <a:pt x="71258" y="21641"/>
                    <a:pt x="75726" y="24183"/>
                  </a:cubicBezTo>
                  <a:cubicBezTo>
                    <a:pt x="76496" y="24619"/>
                    <a:pt x="77729" y="24722"/>
                    <a:pt x="78499" y="24388"/>
                  </a:cubicBezTo>
                  <a:cubicBezTo>
                    <a:pt x="80142" y="23695"/>
                    <a:pt x="80964" y="23361"/>
                    <a:pt x="82556" y="22719"/>
                  </a:cubicBezTo>
                  <a:cubicBezTo>
                    <a:pt x="83249" y="22360"/>
                    <a:pt x="83223" y="21770"/>
                    <a:pt x="82479" y="21333"/>
                  </a:cubicBezTo>
                  <a:close/>
                </a:path>
              </a:pathLst>
            </a:custGeom>
            <a:solidFill>
              <a:srgbClr val="FFFFFF"/>
            </a:solidFill>
            <a:ln w="9525" cap="flat">
              <a:noFill/>
              <a:prstDash val="solid"/>
              <a:miter/>
            </a:ln>
          </p:spPr>
          <p:txBody>
            <a:bodyPr rtlCol="0" anchor="ctr"/>
            <a:lstStyle/>
            <a:p>
              <a:endParaRPr lang="en-AU" sz="1116">
                <a:latin typeface="Roboto Light" panose="02000000000000000000" pitchFamily="2" charset="0"/>
              </a:endParaRPr>
            </a:p>
          </p:txBody>
        </p:sp>
      </p:grpSp>
    </p:spTree>
    <p:extLst>
      <p:ext uri="{BB962C8B-B14F-4D97-AF65-F5344CB8AC3E}">
        <p14:creationId xmlns:p14="http://schemas.microsoft.com/office/powerpoint/2010/main" val="4266134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INSTRUCTIONS">
    <p:bg>
      <p:bgPr>
        <a:solidFill>
          <a:schemeClr val="bg1"/>
        </a:solidFill>
        <a:effectLst/>
      </p:bgPr>
    </p:bg>
    <p:spTree>
      <p:nvGrpSpPr>
        <p:cNvPr id="1" name=""/>
        <p:cNvGrpSpPr/>
        <p:nvPr/>
      </p:nvGrpSpPr>
      <p:grpSpPr>
        <a:xfrm>
          <a:off x="0" y="0"/>
          <a:ext cx="0" cy="0"/>
          <a:chOff x="0" y="0"/>
          <a:chExt cx="0" cy="0"/>
        </a:xfrm>
      </p:grpSpPr>
      <p:pic>
        <p:nvPicPr>
          <p:cNvPr id="16" name="Picture Placeholder 19">
            <a:extLst>
              <a:ext uri="{FF2B5EF4-FFF2-40B4-BE49-F238E27FC236}">
                <a16:creationId xmlns:a16="http://schemas.microsoft.com/office/drawing/2014/main" id="{CD136760-6D12-481A-9B78-C8F4FD39C6F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7" name="Round Diagonal Corner Rectangle 8">
            <a:extLst>
              <a:ext uri="{FF2B5EF4-FFF2-40B4-BE49-F238E27FC236}">
                <a16:creationId xmlns:a16="http://schemas.microsoft.com/office/drawing/2014/main" id="{7C75E50F-9838-4854-86CC-DF1CC29B8E1B}"/>
              </a:ext>
            </a:extLst>
          </p:cNvPr>
          <p:cNvSpPr/>
          <p:nvPr userDrawn="1"/>
        </p:nvSpPr>
        <p:spPr>
          <a:xfrm rot="16200000">
            <a:off x="820127"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18" name="Round Diagonal Corner Rectangle 8">
            <a:extLst>
              <a:ext uri="{FF2B5EF4-FFF2-40B4-BE49-F238E27FC236}">
                <a16:creationId xmlns:a16="http://schemas.microsoft.com/office/drawing/2014/main" id="{6AA667BD-141A-4D43-8B48-17A368304E3B}"/>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20" name="Text Placeholder 3">
            <a:extLst>
              <a:ext uri="{FF2B5EF4-FFF2-40B4-BE49-F238E27FC236}">
                <a16:creationId xmlns:a16="http://schemas.microsoft.com/office/drawing/2014/main" id="{B27C910C-B61D-4414-AAF6-10C751BEFCE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21" name="Freeform: Shape 3">
            <a:extLst>
              <a:ext uri="{FF2B5EF4-FFF2-40B4-BE49-F238E27FC236}">
                <a16:creationId xmlns:a16="http://schemas.microsoft.com/office/drawing/2014/main" id="{174E3056-4DB6-40B4-81D2-98C048BBBC13}"/>
              </a:ext>
            </a:extLst>
          </p:cNvPr>
          <p:cNvSpPr/>
          <p:nvPr userDrawn="1"/>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5" name="Freeform: Shape 3">
            <a:extLst>
              <a:ext uri="{FF2B5EF4-FFF2-40B4-BE49-F238E27FC236}">
                <a16:creationId xmlns:a16="http://schemas.microsoft.com/office/drawing/2014/main" id="{7CD9978C-CCDD-471A-AA4D-9CAA3D595B54}"/>
              </a:ext>
            </a:extLst>
          </p:cNvPr>
          <p:cNvSpPr/>
          <p:nvPr userDrawn="1"/>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9" name="Freeform: Shape 3">
            <a:extLst>
              <a:ext uri="{FF2B5EF4-FFF2-40B4-BE49-F238E27FC236}">
                <a16:creationId xmlns:a16="http://schemas.microsoft.com/office/drawing/2014/main" id="{295F2D94-5A7B-4198-807E-AC63C08BF4D2}"/>
              </a:ext>
            </a:extLst>
          </p:cNvPr>
          <p:cNvSpPr/>
          <p:nvPr userDrawn="1"/>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32" name="Text Placeholder 25">
            <a:extLst>
              <a:ext uri="{FF2B5EF4-FFF2-40B4-BE49-F238E27FC236}">
                <a16:creationId xmlns:a16="http://schemas.microsoft.com/office/drawing/2014/main" id="{AFAD96B7-24B4-4E2F-B4AE-172DD202CA5D}"/>
              </a:ext>
            </a:extLst>
          </p:cNvPr>
          <p:cNvSpPr>
            <a:spLocks noGrp="1"/>
          </p:cNvSpPr>
          <p:nvPr>
            <p:ph type="body" sz="quarter" idx="11" hasCustomPrompt="1"/>
          </p:nvPr>
        </p:nvSpPr>
        <p:spPr>
          <a:xfrm>
            <a:off x="825671" y="464869"/>
            <a:ext cx="7486851"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LIGHT THE ADVENT CANDLE</a:t>
            </a:r>
          </a:p>
        </p:txBody>
      </p:sp>
      <p:sp>
        <p:nvSpPr>
          <p:cNvPr id="33" name="Text Placeholder 27">
            <a:extLst>
              <a:ext uri="{FF2B5EF4-FFF2-40B4-BE49-F238E27FC236}">
                <a16:creationId xmlns:a16="http://schemas.microsoft.com/office/drawing/2014/main" id="{2E036D52-A996-4EAE-8F31-442933C7180E}"/>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Garamond" panose="02020404030301010803" pitchFamily="18" charset="0"/>
              </a:defRPr>
            </a:lvl1pPr>
          </a:lstStyle>
          <a:p>
            <a:pPr lvl="0"/>
            <a:r>
              <a:rPr lang="en-US"/>
              <a:t>Hope</a:t>
            </a:r>
            <a:endParaRPr lang="en-AU"/>
          </a:p>
        </p:txBody>
      </p:sp>
      <p:sp>
        <p:nvSpPr>
          <p:cNvPr id="34" name="Text Placeholder 29">
            <a:extLst>
              <a:ext uri="{FF2B5EF4-FFF2-40B4-BE49-F238E27FC236}">
                <a16:creationId xmlns:a16="http://schemas.microsoft.com/office/drawing/2014/main" id="{68C489DA-9B91-4C61-B4C5-894E717C752E}"/>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b="1">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5" name="Text Placeholder 29">
            <a:extLst>
              <a:ext uri="{FF2B5EF4-FFF2-40B4-BE49-F238E27FC236}">
                <a16:creationId xmlns:a16="http://schemas.microsoft.com/office/drawing/2014/main" id="{D4203757-3AE0-4D97-B7DE-7DFCE8345976}"/>
              </a:ext>
            </a:extLst>
          </p:cNvPr>
          <p:cNvSpPr>
            <a:spLocks noGrp="1"/>
          </p:cNvSpPr>
          <p:nvPr>
            <p:ph type="body" sz="quarter" idx="14" hasCustomPrompt="1"/>
          </p:nvPr>
        </p:nvSpPr>
        <p:spPr>
          <a:xfrm>
            <a:off x="6096000" y="3379304"/>
            <a:ext cx="4565373" cy="2253145"/>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14" name="Group 13">
            <a:extLst>
              <a:ext uri="{FF2B5EF4-FFF2-40B4-BE49-F238E27FC236}">
                <a16:creationId xmlns:a16="http://schemas.microsoft.com/office/drawing/2014/main" id="{B7BB9407-7A29-47FB-BDCB-32B9427BF739}"/>
              </a:ext>
            </a:extLst>
          </p:cNvPr>
          <p:cNvGrpSpPr/>
          <p:nvPr userDrawn="1"/>
        </p:nvGrpSpPr>
        <p:grpSpPr>
          <a:xfrm>
            <a:off x="8034398" y="2140474"/>
            <a:ext cx="717299" cy="997876"/>
            <a:chOff x="851780" y="4314886"/>
            <a:chExt cx="303369" cy="422034"/>
          </a:xfrm>
          <a:solidFill>
            <a:srgbClr val="D86075"/>
          </a:solidFill>
        </p:grpSpPr>
        <p:sp>
          <p:nvSpPr>
            <p:cNvPr id="15" name="Freeform: Shape 14">
              <a:extLst>
                <a:ext uri="{FF2B5EF4-FFF2-40B4-BE49-F238E27FC236}">
                  <a16:creationId xmlns:a16="http://schemas.microsoft.com/office/drawing/2014/main" id="{C39C0835-14CD-40C1-BC48-DD20C65602BC}"/>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19" name="Freeform: Shape 18">
              <a:extLst>
                <a:ext uri="{FF2B5EF4-FFF2-40B4-BE49-F238E27FC236}">
                  <a16:creationId xmlns:a16="http://schemas.microsoft.com/office/drawing/2014/main" id="{4A5F88DF-6540-4FA5-81DF-3E9F92B54E48}"/>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22" name="Freeform: Shape 21">
              <a:extLst>
                <a:ext uri="{FF2B5EF4-FFF2-40B4-BE49-F238E27FC236}">
                  <a16:creationId xmlns:a16="http://schemas.microsoft.com/office/drawing/2014/main" id="{003609DF-2BDA-4ECD-B548-60B17460838A}"/>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23" name="Freeform: Shape 22">
              <a:extLst>
                <a:ext uri="{FF2B5EF4-FFF2-40B4-BE49-F238E27FC236}">
                  <a16:creationId xmlns:a16="http://schemas.microsoft.com/office/drawing/2014/main" id="{A28B1BA8-FA82-42F7-B9F6-462631CA0766}"/>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24" name="Freeform: Shape 23">
              <a:extLst>
                <a:ext uri="{FF2B5EF4-FFF2-40B4-BE49-F238E27FC236}">
                  <a16:creationId xmlns:a16="http://schemas.microsoft.com/office/drawing/2014/main" id="{BD366E9F-CCB0-456B-9AFC-A024D4D1FAD8}"/>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26" name="Freeform: Shape 25">
              <a:extLst>
                <a:ext uri="{FF2B5EF4-FFF2-40B4-BE49-F238E27FC236}">
                  <a16:creationId xmlns:a16="http://schemas.microsoft.com/office/drawing/2014/main" id="{ACCC3025-A847-4535-B4B8-56638E980B08}"/>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27" name="Freeform: Shape 26">
              <a:extLst>
                <a:ext uri="{FF2B5EF4-FFF2-40B4-BE49-F238E27FC236}">
                  <a16:creationId xmlns:a16="http://schemas.microsoft.com/office/drawing/2014/main" id="{C663D50E-F300-490A-A3D2-0578811CB6EE}"/>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28" name="Freeform: Shape 27">
              <a:extLst>
                <a:ext uri="{FF2B5EF4-FFF2-40B4-BE49-F238E27FC236}">
                  <a16:creationId xmlns:a16="http://schemas.microsoft.com/office/drawing/2014/main" id="{EDE090F5-FB89-4D8A-814C-1AECC5A20B49}"/>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0" name="Freeform: Shape 29">
              <a:extLst>
                <a:ext uri="{FF2B5EF4-FFF2-40B4-BE49-F238E27FC236}">
                  <a16:creationId xmlns:a16="http://schemas.microsoft.com/office/drawing/2014/main" id="{8EFF33D3-AE95-4AF5-B27C-B019CCB58047}"/>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1" name="Freeform: Shape 30">
              <a:extLst>
                <a:ext uri="{FF2B5EF4-FFF2-40B4-BE49-F238E27FC236}">
                  <a16:creationId xmlns:a16="http://schemas.microsoft.com/office/drawing/2014/main" id="{2FECC6FD-2AAB-43B0-8BD1-E686B751C6A3}"/>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grpSp>
    </p:spTree>
    <p:extLst>
      <p:ext uri="{BB962C8B-B14F-4D97-AF65-F5344CB8AC3E}">
        <p14:creationId xmlns:p14="http://schemas.microsoft.com/office/powerpoint/2010/main" val="91966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MASTER</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Garamond" panose="02020404030301010803" pitchFamily="18" charset="0"/>
              </a:defRPr>
            </a:lvl1pPr>
          </a:lstStyle>
          <a:p>
            <a:pPr lvl="0"/>
            <a:r>
              <a:rPr lang="en-US"/>
              <a:t>Hope</a:t>
            </a:r>
            <a:endParaRPr lang="en-AU"/>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298575" y="3195638"/>
            <a:ext cx="3244850" cy="2436812"/>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791854" y="2209866"/>
            <a:ext cx="3869519" cy="3422583"/>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20" name="Group 19">
            <a:extLst>
              <a:ext uri="{FF2B5EF4-FFF2-40B4-BE49-F238E27FC236}">
                <a16:creationId xmlns:a16="http://schemas.microsoft.com/office/drawing/2014/main" id="{E55E8763-DBD8-424A-A492-031CD0865C86}"/>
              </a:ext>
            </a:extLst>
          </p:cNvPr>
          <p:cNvGrpSpPr/>
          <p:nvPr userDrawn="1"/>
        </p:nvGrpSpPr>
        <p:grpSpPr>
          <a:xfrm>
            <a:off x="5782524" y="3020020"/>
            <a:ext cx="838464" cy="1166436"/>
            <a:chOff x="851780" y="4314886"/>
            <a:chExt cx="303369" cy="422034"/>
          </a:xfrm>
          <a:solidFill>
            <a:srgbClr val="D86075"/>
          </a:solidFill>
        </p:grpSpPr>
        <p:sp>
          <p:nvSpPr>
            <p:cNvPr id="21" name="Freeform: Shape 20">
              <a:extLst>
                <a:ext uri="{FF2B5EF4-FFF2-40B4-BE49-F238E27FC236}">
                  <a16:creationId xmlns:a16="http://schemas.microsoft.com/office/drawing/2014/main" id="{528A530B-444E-4276-8639-C9101DDB6D69}"/>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25" name="Freeform: Shape 24">
              <a:extLst>
                <a:ext uri="{FF2B5EF4-FFF2-40B4-BE49-F238E27FC236}">
                  <a16:creationId xmlns:a16="http://schemas.microsoft.com/office/drawing/2014/main" id="{0200554C-734D-4BBA-88E5-A7BA90E040E6}"/>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4" name="Freeform: Shape 33">
              <a:extLst>
                <a:ext uri="{FF2B5EF4-FFF2-40B4-BE49-F238E27FC236}">
                  <a16:creationId xmlns:a16="http://schemas.microsoft.com/office/drawing/2014/main" id="{F4440277-53FF-4483-B81D-F9BD3646A8F5}"/>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5" name="Freeform: Shape 34">
              <a:extLst>
                <a:ext uri="{FF2B5EF4-FFF2-40B4-BE49-F238E27FC236}">
                  <a16:creationId xmlns:a16="http://schemas.microsoft.com/office/drawing/2014/main" id="{C99B0EA9-316B-48A2-B045-3EB4A61373CD}"/>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6" name="Freeform: Shape 35">
              <a:extLst>
                <a:ext uri="{FF2B5EF4-FFF2-40B4-BE49-F238E27FC236}">
                  <a16:creationId xmlns:a16="http://schemas.microsoft.com/office/drawing/2014/main" id="{4AA5FD08-2BC8-41E2-A6DF-1BAA7399AE02}"/>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7" name="Freeform: Shape 36">
              <a:extLst>
                <a:ext uri="{FF2B5EF4-FFF2-40B4-BE49-F238E27FC236}">
                  <a16:creationId xmlns:a16="http://schemas.microsoft.com/office/drawing/2014/main" id="{6CA60C1F-CD4B-4BF7-A948-8922B129783C}"/>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8" name="Freeform: Shape 37">
              <a:extLst>
                <a:ext uri="{FF2B5EF4-FFF2-40B4-BE49-F238E27FC236}">
                  <a16:creationId xmlns:a16="http://schemas.microsoft.com/office/drawing/2014/main" id="{DF765DF9-BD7A-4F60-B551-8B021E3D9245}"/>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9" name="Freeform: Shape 38">
              <a:extLst>
                <a:ext uri="{FF2B5EF4-FFF2-40B4-BE49-F238E27FC236}">
                  <a16:creationId xmlns:a16="http://schemas.microsoft.com/office/drawing/2014/main" id="{31C8F8C9-4D59-472D-BB50-B3C762D53E82}"/>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0" name="Freeform: Shape 39">
              <a:extLst>
                <a:ext uri="{FF2B5EF4-FFF2-40B4-BE49-F238E27FC236}">
                  <a16:creationId xmlns:a16="http://schemas.microsoft.com/office/drawing/2014/main" id="{DFEE2CA1-FC4C-4E31-A51A-62913A8248C2}"/>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1" name="Freeform: Shape 40">
              <a:extLst>
                <a:ext uri="{FF2B5EF4-FFF2-40B4-BE49-F238E27FC236}">
                  <a16:creationId xmlns:a16="http://schemas.microsoft.com/office/drawing/2014/main" id="{70FD1DB2-B308-4E0A-80F5-7CFC87D527E4}"/>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grpSp>
    </p:spTree>
    <p:extLst>
      <p:ext uri="{BB962C8B-B14F-4D97-AF65-F5344CB8AC3E}">
        <p14:creationId xmlns:p14="http://schemas.microsoft.com/office/powerpoint/2010/main" val="3377927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INSTRUCTIONS">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820127" y="1913330"/>
            <a:ext cx="4281253" cy="4161612"/>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5474043" y="1853509"/>
            <a:ext cx="5838010" cy="4281255"/>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1" y="464869"/>
            <a:ext cx="7555151"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REFLECT AND TAKE ACTION</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Garamond" panose="02020404030301010803" pitchFamily="18" charset="0"/>
              </a:defRPr>
            </a:lvl1pPr>
          </a:lstStyle>
          <a:p>
            <a:pPr lvl="0"/>
            <a:r>
              <a:rPr lang="en-US"/>
              <a:t>Hope</a:t>
            </a:r>
            <a:endParaRPr lang="en-AU"/>
          </a:p>
        </p:txBody>
      </p:sp>
      <p:grpSp>
        <p:nvGrpSpPr>
          <p:cNvPr id="27" name="Group 26">
            <a:extLst>
              <a:ext uri="{FF2B5EF4-FFF2-40B4-BE49-F238E27FC236}">
                <a16:creationId xmlns:a16="http://schemas.microsoft.com/office/drawing/2014/main" id="{959635A3-9143-4EFD-AB70-4287ED75A642}"/>
              </a:ext>
            </a:extLst>
          </p:cNvPr>
          <p:cNvGrpSpPr/>
          <p:nvPr userDrawn="1"/>
        </p:nvGrpSpPr>
        <p:grpSpPr>
          <a:xfrm>
            <a:off x="2513121" y="2116615"/>
            <a:ext cx="815758" cy="903405"/>
            <a:chOff x="4059499" y="1663379"/>
            <a:chExt cx="618904" cy="716230"/>
          </a:xfrm>
        </p:grpSpPr>
        <p:sp>
          <p:nvSpPr>
            <p:cNvPr id="29" name="Freeform: Shape 28">
              <a:extLst>
                <a:ext uri="{FF2B5EF4-FFF2-40B4-BE49-F238E27FC236}">
                  <a16:creationId xmlns:a16="http://schemas.microsoft.com/office/drawing/2014/main" id="{A78EF1F3-D84C-4C06-9990-74E94EF0AC5B}"/>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D86075"/>
            </a:solidFill>
            <a:ln w="9525" cap="flat">
              <a:noFill/>
              <a:prstDash val="solid"/>
              <a:miter/>
            </a:ln>
          </p:spPr>
          <p:txBody>
            <a:bodyPr rtlCol="0" anchor="ctr"/>
            <a:lstStyle/>
            <a:p>
              <a:endParaRPr lang="en-AU" sz="1116">
                <a:latin typeface="Arial" panose="020B0604020202020204" pitchFamily="34" charset="0"/>
              </a:endParaRPr>
            </a:p>
          </p:txBody>
        </p:sp>
        <p:sp>
          <p:nvSpPr>
            <p:cNvPr id="32" name="Freeform: Shape 31">
              <a:extLst>
                <a:ext uri="{FF2B5EF4-FFF2-40B4-BE49-F238E27FC236}">
                  <a16:creationId xmlns:a16="http://schemas.microsoft.com/office/drawing/2014/main" id="{DB086007-AF6A-409D-AD1B-DD01F35DF27D}"/>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D86075"/>
            </a:solidFill>
            <a:ln w="9525" cap="flat">
              <a:noFill/>
              <a:prstDash val="solid"/>
              <a:miter/>
            </a:ln>
          </p:spPr>
          <p:txBody>
            <a:bodyPr rtlCol="0" anchor="ctr"/>
            <a:lstStyle/>
            <a:p>
              <a:endParaRPr lang="en-AU" sz="1116">
                <a:latin typeface="Arial" panose="020B0604020202020204" pitchFamily="34" charset="0"/>
              </a:endParaRPr>
            </a:p>
          </p:txBody>
        </p:sp>
        <p:sp>
          <p:nvSpPr>
            <p:cNvPr id="33" name="Freeform: Shape 32">
              <a:extLst>
                <a:ext uri="{FF2B5EF4-FFF2-40B4-BE49-F238E27FC236}">
                  <a16:creationId xmlns:a16="http://schemas.microsoft.com/office/drawing/2014/main" id="{403CB98A-5731-4F36-ADB7-A2497B014756}"/>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a:latin typeface="Arial" panose="020B0604020202020204" pitchFamily="34" charset="0"/>
              </a:endParaRPr>
            </a:p>
          </p:txBody>
        </p:sp>
      </p:gr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5783916" y="3215516"/>
            <a:ext cx="5109509" cy="2468514"/>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1133061" y="3215516"/>
            <a:ext cx="3627782" cy="2436812"/>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35" name="Group 34">
            <a:extLst>
              <a:ext uri="{FF2B5EF4-FFF2-40B4-BE49-F238E27FC236}">
                <a16:creationId xmlns:a16="http://schemas.microsoft.com/office/drawing/2014/main" id="{C2721F9F-2F84-490A-9915-83C15B021AF8}"/>
              </a:ext>
            </a:extLst>
          </p:cNvPr>
          <p:cNvGrpSpPr/>
          <p:nvPr userDrawn="1"/>
        </p:nvGrpSpPr>
        <p:grpSpPr>
          <a:xfrm>
            <a:off x="7522233" y="2149568"/>
            <a:ext cx="1741630" cy="870452"/>
            <a:chOff x="6233859" y="2247173"/>
            <a:chExt cx="1741630" cy="870452"/>
          </a:xfrm>
          <a:solidFill>
            <a:srgbClr val="D86075"/>
          </a:solidFill>
        </p:grpSpPr>
        <p:grpSp>
          <p:nvGrpSpPr>
            <p:cNvPr id="36" name="Group 35">
              <a:extLst>
                <a:ext uri="{FF2B5EF4-FFF2-40B4-BE49-F238E27FC236}">
                  <a16:creationId xmlns:a16="http://schemas.microsoft.com/office/drawing/2014/main" id="{0202AC89-6D45-4A7D-94D5-92406105A25B}"/>
                </a:ext>
              </a:extLst>
            </p:cNvPr>
            <p:cNvGrpSpPr/>
            <p:nvPr/>
          </p:nvGrpSpPr>
          <p:grpSpPr>
            <a:xfrm>
              <a:off x="6233859" y="2247173"/>
              <a:ext cx="914427" cy="856930"/>
              <a:chOff x="4373538" y="7246843"/>
              <a:chExt cx="398409" cy="373358"/>
            </a:xfrm>
            <a:grpFill/>
          </p:grpSpPr>
          <p:sp>
            <p:nvSpPr>
              <p:cNvPr id="50" name="Freeform: Shape 49">
                <a:extLst>
                  <a:ext uri="{FF2B5EF4-FFF2-40B4-BE49-F238E27FC236}">
                    <a16:creationId xmlns:a16="http://schemas.microsoft.com/office/drawing/2014/main" id="{4477BE20-1D5C-4E5E-958B-AD5B9215B3AE}"/>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1" name="Freeform: Shape 50">
                <a:extLst>
                  <a:ext uri="{FF2B5EF4-FFF2-40B4-BE49-F238E27FC236}">
                    <a16:creationId xmlns:a16="http://schemas.microsoft.com/office/drawing/2014/main" id="{4C83BCE6-612F-4ACD-A65D-CE8E6B7D4576}"/>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2" name="Freeform: Shape 51">
                <a:extLst>
                  <a:ext uri="{FF2B5EF4-FFF2-40B4-BE49-F238E27FC236}">
                    <a16:creationId xmlns:a16="http://schemas.microsoft.com/office/drawing/2014/main" id="{26F8BF07-5EEF-49A4-9314-AB71BEEAC089}"/>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3" name="Freeform: Shape 52">
                <a:extLst>
                  <a:ext uri="{FF2B5EF4-FFF2-40B4-BE49-F238E27FC236}">
                    <a16:creationId xmlns:a16="http://schemas.microsoft.com/office/drawing/2014/main" id="{1D4E0348-1E4B-40E5-BACE-251216BD5B45}"/>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4" name="Freeform: Shape 53">
                <a:extLst>
                  <a:ext uri="{FF2B5EF4-FFF2-40B4-BE49-F238E27FC236}">
                    <a16:creationId xmlns:a16="http://schemas.microsoft.com/office/drawing/2014/main" id="{33786ED7-6DB2-4C96-9E80-D970813F2AC4}"/>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5" name="Freeform: Shape 54">
                <a:extLst>
                  <a:ext uri="{FF2B5EF4-FFF2-40B4-BE49-F238E27FC236}">
                    <a16:creationId xmlns:a16="http://schemas.microsoft.com/office/drawing/2014/main" id="{6F1AFA56-FF68-41AC-962F-E27D9AB2C7CF}"/>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6" name="Freeform: Shape 55">
                <a:extLst>
                  <a:ext uri="{FF2B5EF4-FFF2-40B4-BE49-F238E27FC236}">
                    <a16:creationId xmlns:a16="http://schemas.microsoft.com/office/drawing/2014/main" id="{E94AF35E-F11A-45DC-93FA-5807D12F5DB3}"/>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7" name="Freeform: Shape 56">
                <a:extLst>
                  <a:ext uri="{FF2B5EF4-FFF2-40B4-BE49-F238E27FC236}">
                    <a16:creationId xmlns:a16="http://schemas.microsoft.com/office/drawing/2014/main" id="{5A7E4CDA-BB80-4887-BB8D-57A84D15A2F6}"/>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8" name="Freeform: Shape 57">
                <a:extLst>
                  <a:ext uri="{FF2B5EF4-FFF2-40B4-BE49-F238E27FC236}">
                    <a16:creationId xmlns:a16="http://schemas.microsoft.com/office/drawing/2014/main" id="{D5A55642-4148-47FD-B69A-DE2C39EB0E3E}"/>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9" name="Freeform: Shape 58">
                <a:extLst>
                  <a:ext uri="{FF2B5EF4-FFF2-40B4-BE49-F238E27FC236}">
                    <a16:creationId xmlns:a16="http://schemas.microsoft.com/office/drawing/2014/main" id="{066E9611-AF51-42B2-83B1-571148D8E27A}"/>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60" name="Freeform: Shape 59">
                <a:extLst>
                  <a:ext uri="{FF2B5EF4-FFF2-40B4-BE49-F238E27FC236}">
                    <a16:creationId xmlns:a16="http://schemas.microsoft.com/office/drawing/2014/main" id="{92BB3BD2-4A85-4EFE-9E29-7F8C946B76BC}"/>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61" name="Freeform: Shape 60">
                <a:extLst>
                  <a:ext uri="{FF2B5EF4-FFF2-40B4-BE49-F238E27FC236}">
                    <a16:creationId xmlns:a16="http://schemas.microsoft.com/office/drawing/2014/main" id="{E0111A50-FB86-4A10-8E82-A1545F35FC4B}"/>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grpSp>
        <p:grpSp>
          <p:nvGrpSpPr>
            <p:cNvPr id="37" name="Group 36">
              <a:extLst>
                <a:ext uri="{FF2B5EF4-FFF2-40B4-BE49-F238E27FC236}">
                  <a16:creationId xmlns:a16="http://schemas.microsoft.com/office/drawing/2014/main" id="{C9E003C6-6E17-4AE5-A02A-473A10C953CE}"/>
                </a:ext>
              </a:extLst>
            </p:cNvPr>
            <p:cNvGrpSpPr/>
            <p:nvPr/>
          </p:nvGrpSpPr>
          <p:grpSpPr>
            <a:xfrm>
              <a:off x="7061062" y="2260695"/>
              <a:ext cx="914427" cy="856930"/>
              <a:chOff x="4373538" y="7246843"/>
              <a:chExt cx="398409" cy="373358"/>
            </a:xfrm>
            <a:grpFill/>
          </p:grpSpPr>
          <p:sp>
            <p:nvSpPr>
              <p:cNvPr id="38" name="Freeform: Shape 37">
                <a:extLst>
                  <a:ext uri="{FF2B5EF4-FFF2-40B4-BE49-F238E27FC236}">
                    <a16:creationId xmlns:a16="http://schemas.microsoft.com/office/drawing/2014/main" id="{E5EFB181-3F8C-4726-9AE2-C5A555680402}"/>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9" name="Freeform: Shape 38">
                <a:extLst>
                  <a:ext uri="{FF2B5EF4-FFF2-40B4-BE49-F238E27FC236}">
                    <a16:creationId xmlns:a16="http://schemas.microsoft.com/office/drawing/2014/main" id="{4B5107A6-4680-4F5B-8CCF-E7BA7831F863}"/>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0" name="Freeform: Shape 39">
                <a:extLst>
                  <a:ext uri="{FF2B5EF4-FFF2-40B4-BE49-F238E27FC236}">
                    <a16:creationId xmlns:a16="http://schemas.microsoft.com/office/drawing/2014/main" id="{5467F19D-14B0-4920-9987-892C08EAFF98}"/>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1" name="Freeform: Shape 40">
                <a:extLst>
                  <a:ext uri="{FF2B5EF4-FFF2-40B4-BE49-F238E27FC236}">
                    <a16:creationId xmlns:a16="http://schemas.microsoft.com/office/drawing/2014/main" id="{8215E2D5-BED9-412E-83F6-D0B6EB3C31F4}"/>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2" name="Freeform: Shape 41">
                <a:extLst>
                  <a:ext uri="{FF2B5EF4-FFF2-40B4-BE49-F238E27FC236}">
                    <a16:creationId xmlns:a16="http://schemas.microsoft.com/office/drawing/2014/main" id="{B46FE619-A125-42A1-AEB1-80E9735BFD8F}"/>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3" name="Freeform: Shape 42">
                <a:extLst>
                  <a:ext uri="{FF2B5EF4-FFF2-40B4-BE49-F238E27FC236}">
                    <a16:creationId xmlns:a16="http://schemas.microsoft.com/office/drawing/2014/main" id="{E2A3C360-D4F4-4930-A146-D3D36DAC89A4}"/>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4" name="Freeform: Shape 43">
                <a:extLst>
                  <a:ext uri="{FF2B5EF4-FFF2-40B4-BE49-F238E27FC236}">
                    <a16:creationId xmlns:a16="http://schemas.microsoft.com/office/drawing/2014/main" id="{C058CE46-5CF5-4FE3-8AB0-D4AE2CA781CA}"/>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5" name="Freeform: Shape 44">
                <a:extLst>
                  <a:ext uri="{FF2B5EF4-FFF2-40B4-BE49-F238E27FC236}">
                    <a16:creationId xmlns:a16="http://schemas.microsoft.com/office/drawing/2014/main" id="{51694C1F-6D9B-4DE3-AEF2-CEAB47FB5BB3}"/>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6" name="Freeform: Shape 45">
                <a:extLst>
                  <a:ext uri="{FF2B5EF4-FFF2-40B4-BE49-F238E27FC236}">
                    <a16:creationId xmlns:a16="http://schemas.microsoft.com/office/drawing/2014/main" id="{15214847-A026-460F-AF17-6E4523044D91}"/>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7" name="Freeform: Shape 46">
                <a:extLst>
                  <a:ext uri="{FF2B5EF4-FFF2-40B4-BE49-F238E27FC236}">
                    <a16:creationId xmlns:a16="http://schemas.microsoft.com/office/drawing/2014/main" id="{2C1D74D5-64DC-49BA-A208-B741D50320B1}"/>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8" name="Freeform: Shape 47">
                <a:extLst>
                  <a:ext uri="{FF2B5EF4-FFF2-40B4-BE49-F238E27FC236}">
                    <a16:creationId xmlns:a16="http://schemas.microsoft.com/office/drawing/2014/main" id="{B668B53C-776B-40A9-B559-8E8C9E1E6594}"/>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9" name="Freeform: Shape 48">
                <a:extLst>
                  <a:ext uri="{FF2B5EF4-FFF2-40B4-BE49-F238E27FC236}">
                    <a16:creationId xmlns:a16="http://schemas.microsoft.com/office/drawing/2014/main" id="{CEE83FF9-DABA-48F3-A2A9-67B14D9DD599}"/>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grpSp>
      </p:grpSp>
    </p:spTree>
    <p:extLst>
      <p:ext uri="{BB962C8B-B14F-4D97-AF65-F5344CB8AC3E}">
        <p14:creationId xmlns:p14="http://schemas.microsoft.com/office/powerpoint/2010/main" val="3448314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INSTRUCTIONS">
    <p:bg>
      <p:bgPr>
        <a:solidFill>
          <a:schemeClr val="bg1"/>
        </a:solidFill>
        <a:effectLst/>
      </p:bgPr>
    </p:bg>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154402C1-FD77-4D79-8CA2-2CCF184AB7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3527910" y="-1710080"/>
            <a:ext cx="5220000" cy="11132820"/>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PRAY</a:t>
            </a:r>
          </a:p>
        </p:txBody>
      </p:sp>
      <p:sp>
        <p:nvSpPr>
          <p:cNvPr id="28" name="Text Placeholder 27">
            <a:extLst>
              <a:ext uri="{FF2B5EF4-FFF2-40B4-BE49-F238E27FC236}">
                <a16:creationId xmlns:a16="http://schemas.microsoft.com/office/drawing/2014/main" id="{DE47EC12-FC70-4AF7-B564-BF9656AF62C7}"/>
              </a:ext>
            </a:extLst>
          </p:cNvPr>
          <p:cNvSpPr>
            <a:spLocks noGrp="1"/>
          </p:cNvSpPr>
          <p:nvPr>
            <p:ph type="body" sz="quarter" idx="12" hasCustomPrompt="1"/>
          </p:nvPr>
        </p:nvSpPr>
        <p:spPr>
          <a:xfrm>
            <a:off x="8312523" y="311889"/>
            <a:ext cx="2968625" cy="998537"/>
          </a:xfrm>
          <a:prstGeom prst="rect">
            <a:avLst/>
          </a:prstGeom>
        </p:spPr>
        <p:txBody>
          <a:bodyPr/>
          <a:lstStyle>
            <a:lvl1pPr marL="0" indent="0" algn="r">
              <a:buNone/>
              <a:defRPr sz="6600" b="1">
                <a:solidFill>
                  <a:srgbClr val="D86075"/>
                </a:solidFill>
                <a:latin typeface="Garamond" panose="02020404030301010803" pitchFamily="18" charset="0"/>
              </a:defRPr>
            </a:lvl1pPr>
          </a:lstStyle>
          <a:p>
            <a:pPr lvl="0"/>
            <a:r>
              <a:rPr lang="en-US"/>
              <a:t>Hope</a:t>
            </a:r>
            <a:endParaRPr lang="en-AU"/>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2411896" y="1639208"/>
            <a:ext cx="8869252" cy="4368021"/>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31" name="Group 30">
            <a:extLst>
              <a:ext uri="{FF2B5EF4-FFF2-40B4-BE49-F238E27FC236}">
                <a16:creationId xmlns:a16="http://schemas.microsoft.com/office/drawing/2014/main" id="{42F010FA-95EE-48BE-99B5-1DA5E5CCBF0E}"/>
              </a:ext>
            </a:extLst>
          </p:cNvPr>
          <p:cNvGrpSpPr/>
          <p:nvPr userDrawn="1"/>
        </p:nvGrpSpPr>
        <p:grpSpPr>
          <a:xfrm>
            <a:off x="1035003" y="3064241"/>
            <a:ext cx="1091144" cy="1517953"/>
            <a:chOff x="851780" y="4314886"/>
            <a:chExt cx="303369" cy="422034"/>
          </a:xfrm>
          <a:solidFill>
            <a:srgbClr val="D86075"/>
          </a:solidFill>
        </p:grpSpPr>
        <p:sp>
          <p:nvSpPr>
            <p:cNvPr id="32" name="Freeform: Shape 31">
              <a:extLst>
                <a:ext uri="{FF2B5EF4-FFF2-40B4-BE49-F238E27FC236}">
                  <a16:creationId xmlns:a16="http://schemas.microsoft.com/office/drawing/2014/main" id="{FA662A2E-FD9E-4FB8-9758-215AC471D49E}"/>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3" name="Freeform: Shape 32">
              <a:extLst>
                <a:ext uri="{FF2B5EF4-FFF2-40B4-BE49-F238E27FC236}">
                  <a16:creationId xmlns:a16="http://schemas.microsoft.com/office/drawing/2014/main" id="{323C68B4-5380-44EF-B65A-BE13C2FBAB50}"/>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5" name="Freeform: Shape 34">
              <a:extLst>
                <a:ext uri="{FF2B5EF4-FFF2-40B4-BE49-F238E27FC236}">
                  <a16:creationId xmlns:a16="http://schemas.microsoft.com/office/drawing/2014/main" id="{500B0C54-E658-4A64-9482-5E5E7C4BB2F5}"/>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6" name="Freeform: Shape 35">
              <a:extLst>
                <a:ext uri="{FF2B5EF4-FFF2-40B4-BE49-F238E27FC236}">
                  <a16:creationId xmlns:a16="http://schemas.microsoft.com/office/drawing/2014/main" id="{3EBCB8D5-D373-42ED-8023-EE9705AAD5B2}"/>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7" name="Freeform: Shape 36">
              <a:extLst>
                <a:ext uri="{FF2B5EF4-FFF2-40B4-BE49-F238E27FC236}">
                  <a16:creationId xmlns:a16="http://schemas.microsoft.com/office/drawing/2014/main" id="{F4693163-D989-4047-922C-9DEA0568312D}"/>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8" name="Freeform: Shape 37">
              <a:extLst>
                <a:ext uri="{FF2B5EF4-FFF2-40B4-BE49-F238E27FC236}">
                  <a16:creationId xmlns:a16="http://schemas.microsoft.com/office/drawing/2014/main" id="{8009226B-A2CF-482E-943C-047CC15DCAC0}"/>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9" name="Freeform: Shape 38">
              <a:extLst>
                <a:ext uri="{FF2B5EF4-FFF2-40B4-BE49-F238E27FC236}">
                  <a16:creationId xmlns:a16="http://schemas.microsoft.com/office/drawing/2014/main" id="{A6EEA55C-44C2-4A6D-9EC9-5190353993D9}"/>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0" name="Freeform: Shape 39">
              <a:extLst>
                <a:ext uri="{FF2B5EF4-FFF2-40B4-BE49-F238E27FC236}">
                  <a16:creationId xmlns:a16="http://schemas.microsoft.com/office/drawing/2014/main" id="{41ED6394-6628-496F-B11A-B990690CF462}"/>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1" name="Freeform: Shape 40">
              <a:extLst>
                <a:ext uri="{FF2B5EF4-FFF2-40B4-BE49-F238E27FC236}">
                  <a16:creationId xmlns:a16="http://schemas.microsoft.com/office/drawing/2014/main" id="{232D4217-BB31-4E48-B127-1F723E5279B2}"/>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2" name="Freeform: Shape 41">
              <a:extLst>
                <a:ext uri="{FF2B5EF4-FFF2-40B4-BE49-F238E27FC236}">
                  <a16:creationId xmlns:a16="http://schemas.microsoft.com/office/drawing/2014/main" id="{3CF5F26D-F07C-4DC9-BB4E-FD9249C3684F}"/>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grpSp>
    </p:spTree>
    <p:extLst>
      <p:ext uri="{BB962C8B-B14F-4D97-AF65-F5344CB8AC3E}">
        <p14:creationId xmlns:p14="http://schemas.microsoft.com/office/powerpoint/2010/main" val="41191508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INSTRUCTION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ACE275-46EA-4F15-8384-7B5B5B931DEB}"/>
              </a:ext>
            </a:extLst>
          </p:cNvPr>
          <p:cNvSpPr>
            <a:spLocks noGrp="1"/>
          </p:cNvSpPr>
          <p:nvPr>
            <p:ph type="pic" sz="quarter" idx="15"/>
          </p:nvPr>
        </p:nvSpPr>
        <p:spPr>
          <a:xfrm>
            <a:off x="0" y="0"/>
            <a:ext cx="12192000" cy="6858000"/>
          </a:xfrm>
          <a:prstGeom prst="rect">
            <a:avLst/>
          </a:prstGeom>
        </p:spPr>
        <p:txBody>
          <a:bodyPr/>
          <a:lstStyle/>
          <a:p>
            <a:endParaRPr lang="en-AU"/>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88070" y="2209867"/>
            <a:ext cx="3869519" cy="4106803"/>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37" name="Group 36">
            <a:extLst>
              <a:ext uri="{FF2B5EF4-FFF2-40B4-BE49-F238E27FC236}">
                <a16:creationId xmlns:a16="http://schemas.microsoft.com/office/drawing/2014/main" id="{E17AD616-BD0C-4F88-80C6-34B38EB53453}"/>
              </a:ext>
            </a:extLst>
          </p:cNvPr>
          <p:cNvGrpSpPr/>
          <p:nvPr userDrawn="1"/>
        </p:nvGrpSpPr>
        <p:grpSpPr>
          <a:xfrm>
            <a:off x="8831207" y="49964"/>
            <a:ext cx="1467423" cy="1405026"/>
            <a:chOff x="8831207" y="49964"/>
            <a:chExt cx="1467423" cy="1405026"/>
          </a:xfrm>
        </p:grpSpPr>
        <p:sp>
          <p:nvSpPr>
            <p:cNvPr id="38" name="Freeform: Shape 3">
              <a:extLst>
                <a:ext uri="{FF2B5EF4-FFF2-40B4-BE49-F238E27FC236}">
                  <a16:creationId xmlns:a16="http://schemas.microsoft.com/office/drawing/2014/main" id="{0E34B248-4BBC-4186-98E2-35EC67BF9637}"/>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39" name="Freeform: Shape 3">
              <a:extLst>
                <a:ext uri="{FF2B5EF4-FFF2-40B4-BE49-F238E27FC236}">
                  <a16:creationId xmlns:a16="http://schemas.microsoft.com/office/drawing/2014/main" id="{487D6674-F7E4-4567-94B5-942D6EC3CC0A}"/>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40" name="Freeform: Shape 3">
              <a:extLst>
                <a:ext uri="{FF2B5EF4-FFF2-40B4-BE49-F238E27FC236}">
                  <a16:creationId xmlns:a16="http://schemas.microsoft.com/office/drawing/2014/main" id="{C9B9C366-4944-4CD0-B66D-F647D3D584BE}"/>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grpSp>
        <p:nvGrpSpPr>
          <p:cNvPr id="16" name="Group 15">
            <a:extLst>
              <a:ext uri="{FF2B5EF4-FFF2-40B4-BE49-F238E27FC236}">
                <a16:creationId xmlns:a16="http://schemas.microsoft.com/office/drawing/2014/main" id="{215AD35A-741E-4D5C-9459-AF54EAEFB1FF}"/>
              </a:ext>
            </a:extLst>
          </p:cNvPr>
          <p:cNvGrpSpPr>
            <a:grpSpLocks noChangeAspect="1"/>
          </p:cNvGrpSpPr>
          <p:nvPr userDrawn="1"/>
        </p:nvGrpSpPr>
        <p:grpSpPr>
          <a:xfrm>
            <a:off x="11317604" y="-247638"/>
            <a:ext cx="1217305" cy="1217163"/>
            <a:chOff x="948154" y="2050047"/>
            <a:chExt cx="216025" cy="216025"/>
          </a:xfrm>
          <a:solidFill>
            <a:schemeClr val="bg1">
              <a:alpha val="40000"/>
            </a:schemeClr>
          </a:solidFill>
        </p:grpSpPr>
        <p:sp>
          <p:nvSpPr>
            <p:cNvPr id="17" name="Freeform: Shape 6">
              <a:extLst>
                <a:ext uri="{FF2B5EF4-FFF2-40B4-BE49-F238E27FC236}">
                  <a16:creationId xmlns:a16="http://schemas.microsoft.com/office/drawing/2014/main" id="{D280DF9E-98C4-4B91-ABDB-5321DE2B15F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18" name="Group 17">
              <a:extLst>
                <a:ext uri="{FF2B5EF4-FFF2-40B4-BE49-F238E27FC236}">
                  <a16:creationId xmlns:a16="http://schemas.microsoft.com/office/drawing/2014/main" id="{9D46E521-27A8-4324-B208-D53770BEFF9A}"/>
                </a:ext>
              </a:extLst>
            </p:cNvPr>
            <p:cNvGrpSpPr/>
            <p:nvPr/>
          </p:nvGrpSpPr>
          <p:grpSpPr>
            <a:xfrm>
              <a:off x="958955" y="2060848"/>
              <a:ext cx="196444" cy="196444"/>
              <a:chOff x="519961" y="1999640"/>
              <a:chExt cx="196444" cy="196444"/>
            </a:xfrm>
            <a:grpFill/>
          </p:grpSpPr>
          <p:sp>
            <p:nvSpPr>
              <p:cNvPr id="19" name="Freeform: Shape 7">
                <a:extLst>
                  <a:ext uri="{FF2B5EF4-FFF2-40B4-BE49-F238E27FC236}">
                    <a16:creationId xmlns:a16="http://schemas.microsoft.com/office/drawing/2014/main" id="{301B6A78-CF91-40B3-8627-81BF51EDFA0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20" name="Freeform: Shape 8">
                <a:extLst>
                  <a:ext uri="{FF2B5EF4-FFF2-40B4-BE49-F238E27FC236}">
                    <a16:creationId xmlns:a16="http://schemas.microsoft.com/office/drawing/2014/main" id="{99AE5FA8-2E42-49FB-97F1-CD4667F3839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21" name="Freeform: Shape 9">
                <a:extLst>
                  <a:ext uri="{FF2B5EF4-FFF2-40B4-BE49-F238E27FC236}">
                    <a16:creationId xmlns:a16="http://schemas.microsoft.com/office/drawing/2014/main" id="{EE307252-D898-40A4-9BF5-F289EFD0086B}"/>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27" name="Freeform: Shape 10">
                <a:extLst>
                  <a:ext uri="{FF2B5EF4-FFF2-40B4-BE49-F238E27FC236}">
                    <a16:creationId xmlns:a16="http://schemas.microsoft.com/office/drawing/2014/main" id="{95F3A3FC-4F56-4DCA-8B13-10EE87893282}"/>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
        <p:nvSpPr>
          <p:cNvPr id="29" name="Text Placeholder 3">
            <a:extLst>
              <a:ext uri="{FF2B5EF4-FFF2-40B4-BE49-F238E27FC236}">
                <a16:creationId xmlns:a16="http://schemas.microsoft.com/office/drawing/2014/main" id="{76877ED2-9D2D-4E4D-A828-58BAFD9304FD}"/>
              </a:ext>
            </a:extLst>
          </p:cNvPr>
          <p:cNvSpPr>
            <a:spLocks noGrp="1"/>
          </p:cNvSpPr>
          <p:nvPr>
            <p:ph type="body" sz="quarter" idx="18" hasCustomPrompt="1"/>
          </p:nvPr>
        </p:nvSpPr>
        <p:spPr>
          <a:xfrm>
            <a:off x="4730957" y="6547686"/>
            <a:ext cx="7400925" cy="260350"/>
          </a:xfrm>
          <a:prstGeom prst="rect">
            <a:avLst/>
          </a:prstGeom>
        </p:spPr>
        <p:txBody>
          <a:bodyPr/>
          <a:lstStyle>
            <a:lvl1pPr marL="0" indent="0">
              <a:buNone/>
              <a:defRPr sz="900"/>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AU"/>
              <a:t>Photo: Source</a:t>
            </a:r>
          </a:p>
        </p:txBody>
      </p:sp>
      <p:sp>
        <p:nvSpPr>
          <p:cNvPr id="41" name="Freeform: Shape 3">
            <a:extLst>
              <a:ext uri="{FF2B5EF4-FFF2-40B4-BE49-F238E27FC236}">
                <a16:creationId xmlns:a16="http://schemas.microsoft.com/office/drawing/2014/main" id="{06D5129D-D6ED-466E-80EF-71DDA6140E00}"/>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42" name="Freeform: Shape 3">
            <a:extLst>
              <a:ext uri="{FF2B5EF4-FFF2-40B4-BE49-F238E27FC236}">
                <a16:creationId xmlns:a16="http://schemas.microsoft.com/office/drawing/2014/main" id="{8A2EAF3C-4A6A-4040-B0AE-1FB197C9FBF1}"/>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43" name="Freeform: Shape 3">
            <a:extLst>
              <a:ext uri="{FF2B5EF4-FFF2-40B4-BE49-F238E27FC236}">
                <a16:creationId xmlns:a16="http://schemas.microsoft.com/office/drawing/2014/main" id="{19D6AC60-3D81-4841-8102-A5E8EB9622E2}"/>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4" name="Text Placeholder 3">
            <a:extLst>
              <a:ext uri="{FF2B5EF4-FFF2-40B4-BE49-F238E27FC236}">
                <a16:creationId xmlns:a16="http://schemas.microsoft.com/office/drawing/2014/main" id="{9D0261B9-53C5-4E35-B9B4-EF02A53A4FAF}"/>
              </a:ext>
            </a:extLst>
          </p:cNvPr>
          <p:cNvSpPr>
            <a:spLocks noGrp="1"/>
          </p:cNvSpPr>
          <p:nvPr>
            <p:ph type="body" sz="quarter" idx="17" hasCustomPrompt="1"/>
          </p:nvPr>
        </p:nvSpPr>
        <p:spPr>
          <a:xfrm>
            <a:off x="8831207" y="259960"/>
            <a:ext cx="3055937" cy="1030288"/>
          </a:xfrm>
          <a:prstGeom prst="rect">
            <a:avLst/>
          </a:prstGeom>
        </p:spPr>
        <p:txBody>
          <a:bodyPr/>
          <a:lstStyle>
            <a:lvl1pPr marL="0" indent="0" algn="r">
              <a:buNone/>
              <a:defRPr sz="6000" b="1">
                <a:solidFill>
                  <a:srgbClr val="D86075"/>
                </a:solidFill>
                <a:latin typeface="Garamond" panose="02020404030301010803" pitchFamily="18" charset="0"/>
              </a:defRPr>
            </a:lvl1pPr>
            <a:lvl2pPr marL="457200" indent="0">
              <a:buNone/>
              <a:defRPr>
                <a:solidFill>
                  <a:srgbClr val="895297"/>
                </a:solidFill>
                <a:latin typeface="Garamond" panose="02020404030301010803" pitchFamily="18" charset="0"/>
              </a:defRPr>
            </a:lvl2pPr>
            <a:lvl3pPr marL="914400" indent="0">
              <a:buNone/>
              <a:defRPr>
                <a:solidFill>
                  <a:srgbClr val="895297"/>
                </a:solidFill>
                <a:latin typeface="Garamond" panose="02020404030301010803" pitchFamily="18" charset="0"/>
              </a:defRPr>
            </a:lvl3pPr>
            <a:lvl4pPr marL="1371600" indent="0">
              <a:buNone/>
              <a:defRPr>
                <a:solidFill>
                  <a:srgbClr val="895297"/>
                </a:solidFill>
                <a:latin typeface="Garamond" panose="02020404030301010803" pitchFamily="18" charset="0"/>
              </a:defRPr>
            </a:lvl4pPr>
            <a:lvl5pPr marL="1828800" indent="0">
              <a:buNone/>
              <a:defRPr>
                <a:solidFill>
                  <a:srgbClr val="895297"/>
                </a:solidFill>
                <a:latin typeface="Garamond" panose="02020404030301010803" pitchFamily="18" charset="0"/>
              </a:defRPr>
            </a:lvl5pPr>
          </a:lstStyle>
          <a:p>
            <a:pPr lvl="0"/>
            <a:r>
              <a:rPr lang="en-US"/>
              <a:t>Theme</a:t>
            </a:r>
            <a:endParaRPr lang="en-AU"/>
          </a:p>
        </p:txBody>
      </p:sp>
    </p:spTree>
    <p:extLst>
      <p:ext uri="{BB962C8B-B14F-4D97-AF65-F5344CB8AC3E}">
        <p14:creationId xmlns:p14="http://schemas.microsoft.com/office/powerpoint/2010/main" val="797739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INSTRUCTION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5ACE275-46EA-4F15-8384-7B5B5B931DEB}"/>
              </a:ext>
            </a:extLst>
          </p:cNvPr>
          <p:cNvSpPr>
            <a:spLocks noGrp="1"/>
          </p:cNvSpPr>
          <p:nvPr>
            <p:ph type="pic" sz="quarter" idx="15"/>
          </p:nvPr>
        </p:nvSpPr>
        <p:spPr>
          <a:xfrm>
            <a:off x="0" y="0"/>
            <a:ext cx="12192000" cy="6858000"/>
          </a:xfrm>
          <a:prstGeom prst="rect">
            <a:avLst/>
          </a:prstGeom>
        </p:spPr>
        <p:txBody>
          <a:bodyPr/>
          <a:lstStyle/>
          <a:p>
            <a:endParaRPr lang="en-AU"/>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825672" y="464869"/>
            <a:ext cx="6999288"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MASTER</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88070" y="5121965"/>
            <a:ext cx="11096908" cy="1194705"/>
          </a:xfrm>
          <a:prstGeom prst="rect">
            <a:avLst/>
          </a:prstGeom>
        </p:spPr>
        <p:txBody>
          <a:bodyPr/>
          <a:lstStyle>
            <a:lvl1pPr marL="0" indent="0">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37" name="Group 36">
            <a:extLst>
              <a:ext uri="{FF2B5EF4-FFF2-40B4-BE49-F238E27FC236}">
                <a16:creationId xmlns:a16="http://schemas.microsoft.com/office/drawing/2014/main" id="{E17AD616-BD0C-4F88-80C6-34B38EB53453}"/>
              </a:ext>
            </a:extLst>
          </p:cNvPr>
          <p:cNvGrpSpPr/>
          <p:nvPr userDrawn="1"/>
        </p:nvGrpSpPr>
        <p:grpSpPr>
          <a:xfrm>
            <a:off x="8831207" y="49964"/>
            <a:ext cx="1467423" cy="1405026"/>
            <a:chOff x="8831207" y="49964"/>
            <a:chExt cx="1467423" cy="1405026"/>
          </a:xfrm>
        </p:grpSpPr>
        <p:sp>
          <p:nvSpPr>
            <p:cNvPr id="38" name="Freeform: Shape 3">
              <a:extLst>
                <a:ext uri="{FF2B5EF4-FFF2-40B4-BE49-F238E27FC236}">
                  <a16:creationId xmlns:a16="http://schemas.microsoft.com/office/drawing/2014/main" id="{0E34B248-4BBC-4186-98E2-35EC67BF9637}"/>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39" name="Freeform: Shape 3">
              <a:extLst>
                <a:ext uri="{FF2B5EF4-FFF2-40B4-BE49-F238E27FC236}">
                  <a16:creationId xmlns:a16="http://schemas.microsoft.com/office/drawing/2014/main" id="{487D6674-F7E4-4567-94B5-942D6EC3CC0A}"/>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40" name="Freeform: Shape 3">
              <a:extLst>
                <a:ext uri="{FF2B5EF4-FFF2-40B4-BE49-F238E27FC236}">
                  <a16:creationId xmlns:a16="http://schemas.microsoft.com/office/drawing/2014/main" id="{C9B9C366-4944-4CD0-B66D-F647D3D584BE}"/>
                </a:ext>
              </a:extLst>
            </p:cNvPr>
            <p:cNvSpPr/>
            <p:nvPr/>
          </p:nvSpPr>
          <p:spPr>
            <a:xfrm>
              <a:off x="9555426" y="93114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sp>
        <p:nvSpPr>
          <p:cNvPr id="30" name="Text Placeholder 3">
            <a:extLst>
              <a:ext uri="{FF2B5EF4-FFF2-40B4-BE49-F238E27FC236}">
                <a16:creationId xmlns:a16="http://schemas.microsoft.com/office/drawing/2014/main" id="{DFEDC11D-70D5-40C9-8C7D-9B69508C50FB}"/>
              </a:ext>
            </a:extLst>
          </p:cNvPr>
          <p:cNvSpPr>
            <a:spLocks noGrp="1"/>
          </p:cNvSpPr>
          <p:nvPr>
            <p:ph type="body" sz="quarter" idx="17" hasCustomPrompt="1"/>
          </p:nvPr>
        </p:nvSpPr>
        <p:spPr>
          <a:xfrm>
            <a:off x="8831207" y="259960"/>
            <a:ext cx="3055937" cy="1030288"/>
          </a:xfrm>
          <a:prstGeom prst="rect">
            <a:avLst/>
          </a:prstGeom>
        </p:spPr>
        <p:txBody>
          <a:bodyPr/>
          <a:lstStyle>
            <a:lvl1pPr marL="0" indent="0" algn="r">
              <a:buNone/>
              <a:defRPr sz="4800" b="1">
                <a:solidFill>
                  <a:srgbClr val="D86075"/>
                </a:solidFill>
                <a:latin typeface="Garamond" panose="02020404030301010803" pitchFamily="18" charset="0"/>
              </a:defRPr>
            </a:lvl1pPr>
            <a:lvl2pPr marL="457200" indent="0">
              <a:buNone/>
              <a:defRPr>
                <a:solidFill>
                  <a:srgbClr val="895297"/>
                </a:solidFill>
                <a:latin typeface="Garamond" panose="02020404030301010803" pitchFamily="18" charset="0"/>
              </a:defRPr>
            </a:lvl2pPr>
            <a:lvl3pPr marL="914400" indent="0">
              <a:buNone/>
              <a:defRPr>
                <a:solidFill>
                  <a:srgbClr val="895297"/>
                </a:solidFill>
                <a:latin typeface="Garamond" panose="02020404030301010803" pitchFamily="18" charset="0"/>
              </a:defRPr>
            </a:lvl3pPr>
            <a:lvl4pPr marL="1371600" indent="0">
              <a:buNone/>
              <a:defRPr>
                <a:solidFill>
                  <a:srgbClr val="895297"/>
                </a:solidFill>
                <a:latin typeface="Garamond" panose="02020404030301010803" pitchFamily="18" charset="0"/>
              </a:defRPr>
            </a:lvl4pPr>
            <a:lvl5pPr marL="1828800" indent="0">
              <a:buNone/>
              <a:defRPr>
                <a:solidFill>
                  <a:srgbClr val="895297"/>
                </a:solidFill>
                <a:latin typeface="Garamond" panose="02020404030301010803" pitchFamily="18" charset="0"/>
              </a:defRPr>
            </a:lvl5pPr>
          </a:lstStyle>
          <a:p>
            <a:pPr lvl="0"/>
            <a:r>
              <a:rPr lang="en-US"/>
              <a:t>Theme</a:t>
            </a:r>
            <a:endParaRPr lang="en-AU"/>
          </a:p>
        </p:txBody>
      </p:sp>
      <p:sp>
        <p:nvSpPr>
          <p:cNvPr id="4" name="Text Placeholder 3">
            <a:extLst>
              <a:ext uri="{FF2B5EF4-FFF2-40B4-BE49-F238E27FC236}">
                <a16:creationId xmlns:a16="http://schemas.microsoft.com/office/drawing/2014/main" id="{73972F3C-9036-421D-B5AE-5BE3C183DBEC}"/>
              </a:ext>
            </a:extLst>
          </p:cNvPr>
          <p:cNvSpPr>
            <a:spLocks noGrp="1"/>
          </p:cNvSpPr>
          <p:nvPr>
            <p:ph type="body" sz="quarter" idx="18" hasCustomPrompt="1"/>
          </p:nvPr>
        </p:nvSpPr>
        <p:spPr>
          <a:xfrm>
            <a:off x="4730957" y="6547686"/>
            <a:ext cx="7400925" cy="260350"/>
          </a:xfrm>
          <a:prstGeom prst="rect">
            <a:avLst/>
          </a:prstGeom>
        </p:spPr>
        <p:txBody>
          <a:bodyPr/>
          <a:lstStyle>
            <a:lvl1pPr marL="0" indent="0">
              <a:buNone/>
              <a:defRPr sz="900"/>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AU"/>
              <a:t>Photo: Source</a:t>
            </a:r>
          </a:p>
        </p:txBody>
      </p:sp>
      <p:grpSp>
        <p:nvGrpSpPr>
          <p:cNvPr id="25" name="Group 24">
            <a:extLst>
              <a:ext uri="{FF2B5EF4-FFF2-40B4-BE49-F238E27FC236}">
                <a16:creationId xmlns:a16="http://schemas.microsoft.com/office/drawing/2014/main" id="{3A8E0558-AF96-484C-900E-D54DC15B1175}"/>
              </a:ext>
            </a:extLst>
          </p:cNvPr>
          <p:cNvGrpSpPr>
            <a:grpSpLocks noChangeAspect="1"/>
          </p:cNvGrpSpPr>
          <p:nvPr userDrawn="1"/>
        </p:nvGrpSpPr>
        <p:grpSpPr>
          <a:xfrm>
            <a:off x="-303797" y="-165743"/>
            <a:ext cx="1217305" cy="1217163"/>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D63D137D-D9DD-4DE5-9868-0B10EFF313B6}"/>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32" name="Group 31">
              <a:extLst>
                <a:ext uri="{FF2B5EF4-FFF2-40B4-BE49-F238E27FC236}">
                  <a16:creationId xmlns:a16="http://schemas.microsoft.com/office/drawing/2014/main" id="{FA5B1F5A-2E78-4C66-B653-AEB3F4ED6BC9}"/>
                </a:ext>
              </a:extLst>
            </p:cNvPr>
            <p:cNvGrpSpPr/>
            <p:nvPr/>
          </p:nvGrpSpPr>
          <p:grpSpPr>
            <a:xfrm>
              <a:off x="958955" y="2060848"/>
              <a:ext cx="196444" cy="196444"/>
              <a:chOff x="519961" y="1999640"/>
              <a:chExt cx="196444" cy="196444"/>
            </a:xfrm>
            <a:grpFill/>
          </p:grpSpPr>
          <p:sp>
            <p:nvSpPr>
              <p:cNvPr id="33" name="Freeform: Shape 7">
                <a:extLst>
                  <a:ext uri="{FF2B5EF4-FFF2-40B4-BE49-F238E27FC236}">
                    <a16:creationId xmlns:a16="http://schemas.microsoft.com/office/drawing/2014/main" id="{AD37497D-08D0-4303-A232-83713BBD4CD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4" name="Freeform: Shape 8">
                <a:extLst>
                  <a:ext uri="{FF2B5EF4-FFF2-40B4-BE49-F238E27FC236}">
                    <a16:creationId xmlns:a16="http://schemas.microsoft.com/office/drawing/2014/main" id="{6CCFF060-D7CC-4DB7-BBA2-9E88D61B337F}"/>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5" name="Freeform: Shape 9">
                <a:extLst>
                  <a:ext uri="{FF2B5EF4-FFF2-40B4-BE49-F238E27FC236}">
                    <a16:creationId xmlns:a16="http://schemas.microsoft.com/office/drawing/2014/main" id="{4DC1E06B-391D-41B1-954D-19B1A42EE0CE}"/>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6" name="Freeform: Shape 10">
                <a:extLst>
                  <a:ext uri="{FF2B5EF4-FFF2-40B4-BE49-F238E27FC236}">
                    <a16:creationId xmlns:a16="http://schemas.microsoft.com/office/drawing/2014/main" id="{489EB67C-C1CC-428E-A7A9-5EB6ACF6E5E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Tree>
    <p:extLst>
      <p:ext uri="{BB962C8B-B14F-4D97-AF65-F5344CB8AC3E}">
        <p14:creationId xmlns:p14="http://schemas.microsoft.com/office/powerpoint/2010/main" val="3405275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 column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9403" y="2539166"/>
            <a:ext cx="10608997" cy="1321882"/>
          </a:xfrm>
          <a:prstGeom prst="rect">
            <a:avLst/>
          </a:prstGeom>
        </p:spPr>
        <p:txBody>
          <a:bodyPr vert="horz" lIns="91440" tIns="45720" rIns="91440" bIns="45720" rtlCol="0" anchor="t" anchorCtr="0">
            <a:noAutofit/>
          </a:bodyPr>
          <a:lstStyle>
            <a:lvl1pPr algn="l">
              <a:defRPr b="1" i="0" cap="all" normalizeH="0" baseline="0">
                <a:solidFill>
                  <a:srgbClr val="DE9CB7"/>
                </a:solidFill>
                <a:latin typeface="Arial"/>
                <a:cs typeface="Arial"/>
              </a:defRPr>
            </a:lvl1pPr>
          </a:lstStyle>
          <a:p>
            <a:r>
              <a:rPr lang="en-AU"/>
              <a:t>Click to edit Master title style</a:t>
            </a:r>
            <a:endParaRPr lang="en-US"/>
          </a:p>
        </p:txBody>
      </p:sp>
      <p:sp>
        <p:nvSpPr>
          <p:cNvPr id="10" name="Text Placeholder 9"/>
          <p:cNvSpPr>
            <a:spLocks noGrp="1"/>
          </p:cNvSpPr>
          <p:nvPr>
            <p:ph type="body" sz="quarter" idx="10"/>
          </p:nvPr>
        </p:nvSpPr>
        <p:spPr>
          <a:xfrm>
            <a:off x="719403" y="3871598"/>
            <a:ext cx="10608997" cy="1213586"/>
          </a:xfrm>
          <a:prstGeom prst="rect">
            <a:avLst/>
          </a:prstGeom>
        </p:spPr>
        <p:txBody>
          <a:bodyPr/>
          <a:lstStyle>
            <a:lvl1pPr marL="0" indent="0">
              <a:buFontTx/>
              <a:buNone/>
              <a:defRPr sz="1800" b="0" cap="none" baseline="0">
                <a:solidFill>
                  <a:schemeClr val="tx1"/>
                </a:solidFill>
                <a:latin typeface="Arial"/>
                <a:cs typeface="Arial"/>
              </a:defRPr>
            </a:lvl1pPr>
            <a:lvl2pPr marL="0" indent="0">
              <a:spcBef>
                <a:spcPts val="250"/>
              </a:spcBef>
              <a:buFontTx/>
              <a:buNone/>
              <a:defRPr sz="2400" cap="all">
                <a:solidFill>
                  <a:srgbClr val="DE9CB7"/>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719403" y="5864868"/>
            <a:ext cx="5952661"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4" name="Picture Placeholder 4"/>
          <p:cNvSpPr>
            <a:spLocks noGrp="1"/>
          </p:cNvSpPr>
          <p:nvPr>
            <p:ph type="pic" sz="quarter" idx="12"/>
          </p:nvPr>
        </p:nvSpPr>
        <p:spPr>
          <a:xfrm>
            <a:off x="815415" y="642242"/>
            <a:ext cx="2500379"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3"/>
          </p:nvPr>
        </p:nvSpPr>
        <p:spPr>
          <a:xfrm>
            <a:off x="3487055" y="642242"/>
            <a:ext cx="2500379" cy="1850655"/>
          </a:xfrm>
          <a:prstGeom prst="rect">
            <a:avLst/>
          </a:prstGeom>
        </p:spPr>
        <p:txBody>
          <a:bodyPr vert="horz"/>
          <a:lstStyle>
            <a:lvl1pPr>
              <a:defRPr sz="1050">
                <a:latin typeface="Arial"/>
                <a:cs typeface="Arial"/>
              </a:defRPr>
            </a:lvl1pPr>
          </a:lstStyle>
          <a:p>
            <a:endParaRPr lang="en-US"/>
          </a:p>
        </p:txBody>
      </p:sp>
      <p:sp>
        <p:nvSpPr>
          <p:cNvPr id="21" name="Picture Placeholder 4"/>
          <p:cNvSpPr>
            <a:spLocks noGrp="1"/>
          </p:cNvSpPr>
          <p:nvPr>
            <p:ph type="pic" sz="quarter" idx="14"/>
          </p:nvPr>
        </p:nvSpPr>
        <p:spPr>
          <a:xfrm>
            <a:off x="8830336" y="642242"/>
            <a:ext cx="2500379" cy="1850655"/>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6158694" y="642242"/>
            <a:ext cx="2500379" cy="1850655"/>
          </a:xfrm>
          <a:prstGeom prst="rect">
            <a:avLst/>
          </a:prstGeom>
        </p:spPr>
        <p:txBody>
          <a:bodyPr vert="horz"/>
          <a:lstStyle>
            <a:lvl1pPr>
              <a:defRPr sz="1050">
                <a:latin typeface="Arial"/>
                <a:cs typeface="Arial"/>
              </a:defRPr>
            </a:lvl1pPr>
          </a:lstStyle>
          <a:p>
            <a:endParaRPr lang="en-US"/>
          </a:p>
        </p:txBody>
      </p:sp>
      <p:pic>
        <p:nvPicPr>
          <p:cNvPr id="2" name="Picture 1" descr="CaritasAU_MasterLogo-tagline_H_POS_CMYK.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24192" y="5864869"/>
            <a:ext cx="3504209" cy="470845"/>
          </a:xfrm>
          <a:prstGeom prst="rect">
            <a:avLst/>
          </a:prstGeom>
        </p:spPr>
      </p:pic>
    </p:spTree>
    <p:extLst>
      <p:ext uri="{BB962C8B-B14F-4D97-AF65-F5344CB8AC3E}">
        <p14:creationId xmlns:p14="http://schemas.microsoft.com/office/powerpoint/2010/main" val="816588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 column 1 lrg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rotWithShape="1">
          <a:blip r:embed="rId2" cstate="print">
            <a:extLst>
              <a:ext uri="{28A0092B-C50C-407E-A947-70E740481C1C}">
                <a14:useLocalDpi xmlns:a14="http://schemas.microsoft.com/office/drawing/2010/main"/>
              </a:ext>
            </a:extLst>
          </a:blip>
          <a:srcRect l="-16534" r="-16534"/>
          <a:stretch/>
        </p:blipFill>
        <p:spPr>
          <a:xfrm>
            <a:off x="8542039" y="6058821"/>
            <a:ext cx="3504209" cy="470845"/>
          </a:xfrm>
          <a:prstGeom prst="rect">
            <a:avLst/>
          </a:prstGeom>
        </p:spPr>
      </p:pic>
      <p:sp>
        <p:nvSpPr>
          <p:cNvPr id="9" name="Title Placeholder 1"/>
          <p:cNvSpPr>
            <a:spLocks noGrp="1"/>
          </p:cNvSpPr>
          <p:nvPr>
            <p:ph type="title"/>
          </p:nvPr>
        </p:nvSpPr>
        <p:spPr>
          <a:xfrm>
            <a:off x="719403" y="413792"/>
            <a:ext cx="10608997" cy="1143000"/>
          </a:xfrm>
          <a:prstGeom prst="rect">
            <a:avLst/>
          </a:prstGeom>
        </p:spPr>
        <p:txBody>
          <a:bodyPr vert="horz" lIns="91440" tIns="45720" rIns="91440" bIns="45720" rtlCol="0" anchor="t" anchorCtr="0">
            <a:noAutofit/>
          </a:bodyPr>
          <a:lstStyle>
            <a:lvl1pPr algn="l">
              <a:defRPr b="1" i="0" cap="all" normalizeH="0" baseline="0">
                <a:solidFill>
                  <a:srgbClr val="DE9CB7"/>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719403" y="1761809"/>
            <a:ext cx="5376597"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DE9CB7"/>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6383866" y="5301209"/>
            <a:ext cx="4944532"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2"/>
          </p:nvPr>
        </p:nvSpPr>
        <p:spPr>
          <a:xfrm>
            <a:off x="6383867" y="1762126"/>
            <a:ext cx="4944533" cy="3395663"/>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399639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URPLE 1_LIGHT THE ADVENT CANDLE">
    <p:bg>
      <p:bgPr>
        <a:solidFill>
          <a:schemeClr val="bg1"/>
        </a:solidFill>
        <a:effectLst/>
      </p:bgPr>
    </p:bg>
    <p:spTree>
      <p:nvGrpSpPr>
        <p:cNvPr id="1" name=""/>
        <p:cNvGrpSpPr/>
        <p:nvPr/>
      </p:nvGrpSpPr>
      <p:grpSpPr>
        <a:xfrm>
          <a:off x="0" y="0"/>
          <a:ext cx="0" cy="0"/>
          <a:chOff x="0" y="0"/>
          <a:chExt cx="0" cy="0"/>
        </a:xfrm>
      </p:grpSpPr>
      <p:pic>
        <p:nvPicPr>
          <p:cNvPr id="59" name="Picture Placeholder 19">
            <a:extLst>
              <a:ext uri="{FF2B5EF4-FFF2-40B4-BE49-F238E27FC236}">
                <a16:creationId xmlns:a16="http://schemas.microsoft.com/office/drawing/2014/main" id="{83B301E2-6ED3-4BC9-9A05-21DC0810A63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43" name="Text Placeholder 3">
            <a:extLst>
              <a:ext uri="{FF2B5EF4-FFF2-40B4-BE49-F238E27FC236}">
                <a16:creationId xmlns:a16="http://schemas.microsoft.com/office/drawing/2014/main" id="{38CDC8BC-8C0B-4D85-AB62-17517527DDF3}"/>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53" name="Freeform: Shape 3">
            <a:extLst>
              <a:ext uri="{FF2B5EF4-FFF2-40B4-BE49-F238E27FC236}">
                <a16:creationId xmlns:a16="http://schemas.microsoft.com/office/drawing/2014/main" id="{0BF255E9-6A87-417E-8DBE-F523CE89CBB0}"/>
              </a:ext>
            </a:extLst>
          </p:cNvPr>
          <p:cNvSpPr/>
          <p:nvPr userDrawn="1"/>
        </p:nvSpPr>
        <p:spPr>
          <a:xfrm>
            <a:off x="8935687" y="57116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54" name="Freeform: Shape 3">
            <a:extLst>
              <a:ext uri="{FF2B5EF4-FFF2-40B4-BE49-F238E27FC236}">
                <a16:creationId xmlns:a16="http://schemas.microsoft.com/office/drawing/2014/main" id="{2FBE74BD-8ED3-4B88-B119-E689DAD20BAD}"/>
              </a:ext>
            </a:extLst>
          </p:cNvPr>
          <p:cNvSpPr/>
          <p:nvPr userDrawn="1"/>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75" name="Round Diagonal Corner Rectangle 8">
            <a:extLst>
              <a:ext uri="{FF2B5EF4-FFF2-40B4-BE49-F238E27FC236}">
                <a16:creationId xmlns:a16="http://schemas.microsoft.com/office/drawing/2014/main" id="{167E51CC-890B-4E16-AFCC-928443945F86}"/>
              </a:ext>
            </a:extLst>
          </p:cNvPr>
          <p:cNvSpPr/>
          <p:nvPr userDrawn="1"/>
        </p:nvSpPr>
        <p:spPr>
          <a:xfrm>
            <a:off x="6399059" y="1300318"/>
            <a:ext cx="5220000" cy="5220000"/>
          </a:xfrm>
          <a:prstGeom prst="round2DiagRect">
            <a:avLst/>
          </a:prstGeom>
          <a:solidFill>
            <a:srgbClr val="FFFFFF">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55" name="Freeform: Shape 3">
            <a:extLst>
              <a:ext uri="{FF2B5EF4-FFF2-40B4-BE49-F238E27FC236}">
                <a16:creationId xmlns:a16="http://schemas.microsoft.com/office/drawing/2014/main" id="{FFBF6003-FACD-4912-88B1-986DE2350EE7}"/>
              </a:ext>
            </a:extLst>
          </p:cNvPr>
          <p:cNvSpPr/>
          <p:nvPr userDrawn="1"/>
        </p:nvSpPr>
        <p:spPr>
          <a:xfrm>
            <a:off x="10036705" y="109501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pic>
        <p:nvPicPr>
          <p:cNvPr id="1027" name="Picture 3">
            <a:extLst>
              <a:ext uri="{FF2B5EF4-FFF2-40B4-BE49-F238E27FC236}">
                <a16:creationId xmlns:a16="http://schemas.microsoft.com/office/drawing/2014/main" id="{E914DDCD-4D61-4B47-A98B-1DAC805320CE}"/>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8647109" y="1436746"/>
            <a:ext cx="723900" cy="990600"/>
          </a:xfrm>
          <a:prstGeom prst="rect">
            <a:avLst/>
          </a:prstGeom>
          <a:noFill/>
          <a:extLst>
            <a:ext uri="{909E8E84-426E-40DD-AFC4-6F175D3DCCD1}">
              <a14:hiddenFill xmlns:a14="http://schemas.microsoft.com/office/drawing/2010/main">
                <a:solidFill>
                  <a:srgbClr val="FFFFFF"/>
                </a:solidFill>
              </a14:hiddenFill>
            </a:ext>
          </a:extLst>
        </p:spPr>
      </p:pic>
      <p:sp>
        <p:nvSpPr>
          <p:cNvPr id="78" name="Round Diagonal Corner Rectangle 8">
            <a:extLst>
              <a:ext uri="{FF2B5EF4-FFF2-40B4-BE49-F238E27FC236}">
                <a16:creationId xmlns:a16="http://schemas.microsoft.com/office/drawing/2014/main" id="{868CC88B-6BA7-420A-A453-F5AE751D29F0}"/>
              </a:ext>
            </a:extLst>
          </p:cNvPr>
          <p:cNvSpPr/>
          <p:nvPr userDrawn="1"/>
        </p:nvSpPr>
        <p:spPr>
          <a:xfrm rot="16200000">
            <a:off x="595245" y="1300318"/>
            <a:ext cx="5220000" cy="5220000"/>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grpSp>
        <p:nvGrpSpPr>
          <p:cNvPr id="68" name="Group 67">
            <a:extLst>
              <a:ext uri="{FF2B5EF4-FFF2-40B4-BE49-F238E27FC236}">
                <a16:creationId xmlns:a16="http://schemas.microsoft.com/office/drawing/2014/main" id="{20F7C123-12E3-499D-B23D-72E47D4F975E}"/>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69" name="Freeform: Shape 6">
              <a:extLst>
                <a:ext uri="{FF2B5EF4-FFF2-40B4-BE49-F238E27FC236}">
                  <a16:creationId xmlns:a16="http://schemas.microsoft.com/office/drawing/2014/main" id="{8A125161-F119-40C1-B950-EEE12D84C88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70" name="Group 69">
              <a:extLst>
                <a:ext uri="{FF2B5EF4-FFF2-40B4-BE49-F238E27FC236}">
                  <a16:creationId xmlns:a16="http://schemas.microsoft.com/office/drawing/2014/main" id="{6042BA24-3C2B-4CE1-8D1F-2CEE365A2B53}"/>
                </a:ext>
              </a:extLst>
            </p:cNvPr>
            <p:cNvGrpSpPr/>
            <p:nvPr/>
          </p:nvGrpSpPr>
          <p:grpSpPr>
            <a:xfrm>
              <a:off x="958955" y="2060848"/>
              <a:ext cx="196444" cy="196444"/>
              <a:chOff x="519961" y="1999640"/>
              <a:chExt cx="196444" cy="196444"/>
            </a:xfrm>
            <a:grpFill/>
          </p:grpSpPr>
          <p:sp>
            <p:nvSpPr>
              <p:cNvPr id="71" name="Freeform: Shape 7">
                <a:extLst>
                  <a:ext uri="{FF2B5EF4-FFF2-40B4-BE49-F238E27FC236}">
                    <a16:creationId xmlns:a16="http://schemas.microsoft.com/office/drawing/2014/main" id="{5FE63C7A-8A83-4CF6-817F-4DF9E0146362}"/>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72" name="Freeform: Shape 8">
                <a:extLst>
                  <a:ext uri="{FF2B5EF4-FFF2-40B4-BE49-F238E27FC236}">
                    <a16:creationId xmlns:a16="http://schemas.microsoft.com/office/drawing/2014/main" id="{9C68BA74-5295-4B92-9971-79136C29F6E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73" name="Freeform: Shape 9">
                <a:extLst>
                  <a:ext uri="{FF2B5EF4-FFF2-40B4-BE49-F238E27FC236}">
                    <a16:creationId xmlns:a16="http://schemas.microsoft.com/office/drawing/2014/main" id="{7B89AC74-CE35-4151-9DFE-170510BBBE96}"/>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74" name="Freeform: Shape 10">
                <a:extLst>
                  <a:ext uri="{FF2B5EF4-FFF2-40B4-BE49-F238E27FC236}">
                    <a16:creationId xmlns:a16="http://schemas.microsoft.com/office/drawing/2014/main" id="{3E970E94-506F-4B86-B426-EC09177C7DE0}"/>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
        <p:nvSpPr>
          <p:cNvPr id="76" name="Text Placeholder 25">
            <a:extLst>
              <a:ext uri="{FF2B5EF4-FFF2-40B4-BE49-F238E27FC236}">
                <a16:creationId xmlns:a16="http://schemas.microsoft.com/office/drawing/2014/main" id="{E4F5713F-0151-43A5-94A9-17DAFBE67EE1}"/>
              </a:ext>
            </a:extLst>
          </p:cNvPr>
          <p:cNvSpPr>
            <a:spLocks noGrp="1"/>
          </p:cNvSpPr>
          <p:nvPr>
            <p:ph type="body" sz="quarter" idx="11" hasCustomPrompt="1"/>
          </p:nvPr>
        </p:nvSpPr>
        <p:spPr>
          <a:xfrm>
            <a:off x="595744" y="452366"/>
            <a:ext cx="7679575"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LIGHT THE ADVENT CANDLE</a:t>
            </a:r>
          </a:p>
        </p:txBody>
      </p:sp>
      <p:sp>
        <p:nvSpPr>
          <p:cNvPr id="77" name="Text Placeholder 29">
            <a:extLst>
              <a:ext uri="{FF2B5EF4-FFF2-40B4-BE49-F238E27FC236}">
                <a16:creationId xmlns:a16="http://schemas.microsoft.com/office/drawing/2014/main" id="{D47BCC74-0C3C-4E82-A758-07FFA9F65504}"/>
              </a:ext>
            </a:extLst>
          </p:cNvPr>
          <p:cNvSpPr>
            <a:spLocks noGrp="1"/>
          </p:cNvSpPr>
          <p:nvPr>
            <p:ph type="body" sz="quarter" idx="14" hasCustomPrompt="1"/>
          </p:nvPr>
        </p:nvSpPr>
        <p:spPr>
          <a:xfrm>
            <a:off x="6766560" y="2547915"/>
            <a:ext cx="4514588" cy="3389059"/>
          </a:xfrm>
          <a:prstGeom prst="rect">
            <a:avLst/>
          </a:prstGeom>
        </p:spPr>
        <p:txBody>
          <a:bodyPr/>
          <a:lstStyle>
            <a:lvl1pPr marL="0" indent="0">
              <a:buNone/>
              <a:defRPr sz="20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79" name="Text Placeholder 29">
            <a:extLst>
              <a:ext uri="{FF2B5EF4-FFF2-40B4-BE49-F238E27FC236}">
                <a16:creationId xmlns:a16="http://schemas.microsoft.com/office/drawing/2014/main" id="{6A09A939-0C0E-4228-B4D4-14A7D8E054ED}"/>
              </a:ext>
            </a:extLst>
          </p:cNvPr>
          <p:cNvSpPr>
            <a:spLocks noGrp="1"/>
          </p:cNvSpPr>
          <p:nvPr>
            <p:ph type="body" sz="quarter" idx="15" hasCustomPrompt="1"/>
          </p:nvPr>
        </p:nvSpPr>
        <p:spPr>
          <a:xfrm>
            <a:off x="930344" y="2550750"/>
            <a:ext cx="4514588" cy="3389059"/>
          </a:xfrm>
          <a:prstGeom prst="rect">
            <a:avLst/>
          </a:prstGeom>
        </p:spPr>
        <p:txBody>
          <a:bodyPr/>
          <a:lstStyle>
            <a:lvl1pPr marL="0" indent="0">
              <a:buNone/>
              <a:defRPr sz="2000" b="1">
                <a:solidFill>
                  <a:srgbClr val="895297"/>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Tree>
    <p:extLst>
      <p:ext uri="{BB962C8B-B14F-4D97-AF65-F5344CB8AC3E}">
        <p14:creationId xmlns:p14="http://schemas.microsoft.com/office/powerpoint/2010/main" val="1425809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1A166C-408E-475D-A3E4-2017B1ABA48C}"/>
              </a:ext>
            </a:extLst>
          </p:cNvPr>
          <p:cNvSpPr>
            <a:spLocks noGrp="1"/>
          </p:cNvSpPr>
          <p:nvPr>
            <p:ph type="dt" sz="half" idx="10"/>
          </p:nvPr>
        </p:nvSpPr>
        <p:spPr/>
        <p:txBody>
          <a:bodyPr/>
          <a:lstStyle/>
          <a:p>
            <a:fld id="{4EAA34D3-5341-4F0D-9069-EB7057E30D5D}" type="datetimeFigureOut">
              <a:rPr lang="en-AU" smtClean="0"/>
              <a:t>25/10/2022</a:t>
            </a:fld>
            <a:endParaRPr lang="en-AU"/>
          </a:p>
        </p:txBody>
      </p:sp>
      <p:sp>
        <p:nvSpPr>
          <p:cNvPr id="3" name="Footer Placeholder 2">
            <a:extLst>
              <a:ext uri="{FF2B5EF4-FFF2-40B4-BE49-F238E27FC236}">
                <a16:creationId xmlns:a16="http://schemas.microsoft.com/office/drawing/2014/main" id="{353BA494-2915-4A95-BEC8-812A5EDBEDA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254A131-BCF6-4E9F-8B4A-5CA8EAA3C7F1}"/>
              </a:ext>
            </a:extLst>
          </p:cNvPr>
          <p:cNvSpPr>
            <a:spLocks noGrp="1"/>
          </p:cNvSpPr>
          <p:nvPr>
            <p:ph type="sldNum" sz="quarter" idx="12"/>
          </p:nvPr>
        </p:nvSpPr>
        <p:spPr/>
        <p:txBody>
          <a:bodyPr/>
          <a:lstStyle/>
          <a:p>
            <a:fld id="{763E1595-C5DF-4A52-9FD9-831081E6DD9D}" type="slidenum">
              <a:rPr lang="en-AU" smtClean="0"/>
              <a:t>‹#›</a:t>
            </a:fld>
            <a:endParaRPr lang="en-AU"/>
          </a:p>
        </p:txBody>
      </p:sp>
    </p:spTree>
    <p:extLst>
      <p:ext uri="{BB962C8B-B14F-4D97-AF65-F5344CB8AC3E}">
        <p14:creationId xmlns:p14="http://schemas.microsoft.com/office/powerpoint/2010/main" val="117596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669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052736"/>
            <a:ext cx="11127797" cy="489654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80869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A967270C-4AD2-3848-B52F-626C968E72C5}"/>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372501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587172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4"/>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C2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b"/>
          <a:lstStyle>
            <a:lvl1pPr algn="ctr">
              <a:defRPr sz="4500" b="1" cap="all" baseline="0">
                <a:solidFill>
                  <a:schemeClr val="accent1"/>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678060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0"/>
            <a:ext cx="11055789" cy="4427357"/>
          </a:xfrm>
          <a:prstGeom prst="rect">
            <a:avLst/>
          </a:prstGeom>
        </p:spPr>
        <p:txBody>
          <a:bodyPr/>
          <a:lstStyle>
            <a:lvl1pPr marL="0" indent="0">
              <a:buFontTx/>
              <a:buNone/>
              <a:defRPr sz="2000" cap="none" baseline="0">
                <a:solidFill>
                  <a:schemeClr val="bg1">
                    <a:lumMod val="95000"/>
                  </a:schemeClr>
                </a:solidFill>
                <a:latin typeface="Arial"/>
                <a:cs typeface="Arial"/>
              </a:defRPr>
            </a:lvl1pPr>
            <a:lvl2pPr marL="0" indent="0">
              <a:spcBef>
                <a:spcPts val="188"/>
              </a:spcBef>
              <a:buFontTx/>
              <a:buNone/>
              <a:defRPr sz="2000" cap="all">
                <a:solidFill>
                  <a:schemeClr val="bg1">
                    <a:lumMod val="95000"/>
                  </a:schemeClr>
                </a:solidFill>
                <a:latin typeface="Arial"/>
                <a:cs typeface="Arial"/>
              </a:defRPr>
            </a:lvl2pPr>
            <a:lvl3pPr marL="0" indent="-135000">
              <a:spcBef>
                <a:spcPts val="188"/>
              </a:spcBef>
              <a:buFont typeface="Arial"/>
              <a:buChar char="•"/>
              <a:defRPr sz="2000">
                <a:solidFill>
                  <a:schemeClr val="bg1">
                    <a:lumMod val="95000"/>
                  </a:schemeClr>
                </a:solidFill>
                <a:latin typeface="Arial"/>
                <a:cs typeface="Arial"/>
              </a:defRPr>
            </a:lvl3pPr>
            <a:lvl4pPr marL="324000" indent="-171450">
              <a:spcBef>
                <a:spcPts val="188"/>
              </a:spcBef>
              <a:buFont typeface="Arial"/>
              <a:buChar char="•"/>
              <a:defRPr sz="2000">
                <a:solidFill>
                  <a:schemeClr val="bg1">
                    <a:lumMod val="95000"/>
                  </a:schemeClr>
                </a:solidFill>
                <a:latin typeface="Arial"/>
                <a:cs typeface="Arial"/>
              </a:defRPr>
            </a:lvl4pPr>
            <a:lvl5pPr marL="445500" indent="-135000">
              <a:spcBef>
                <a:spcPts val="188"/>
              </a:spcBef>
              <a:buFont typeface="Arial"/>
              <a:buChar char="•"/>
              <a:defRPr sz="2000">
                <a:solidFill>
                  <a:schemeClr val="bg1">
                    <a:lumMod val="95000"/>
                  </a:schemeClr>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805263"/>
            <a:ext cx="6087237" cy="352233"/>
          </a:xfrm>
          <a:prstGeom prst="rect">
            <a:avLst/>
          </a:prstGeom>
        </p:spPr>
        <p:txBody>
          <a:bodyPr anchor="b">
            <a:noAutofit/>
          </a:bodyPr>
          <a:lstStyle>
            <a:lvl1pPr marL="0" indent="0">
              <a:buFontTx/>
              <a:buNone/>
              <a:defRPr sz="95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EF355D99-04FC-9E43-8704-13C14E52B367}"/>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206684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390218"/>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624109"/>
            <a:ext cx="6087237" cy="533388"/>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503193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2349892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22990813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2103121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RPLE 2_READ THE GOSPEL">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6" name="Round Diagonal Corner Rectangle 8">
            <a:extLst>
              <a:ext uri="{FF2B5EF4-FFF2-40B4-BE49-F238E27FC236}">
                <a16:creationId xmlns:a16="http://schemas.microsoft.com/office/drawing/2014/main" id="{34F2A828-7A13-4618-9870-D675519825CA}"/>
              </a:ext>
            </a:extLst>
          </p:cNvPr>
          <p:cNvSpPr/>
          <p:nvPr userDrawn="1"/>
        </p:nvSpPr>
        <p:spPr>
          <a:xfrm>
            <a:off x="6399059" y="1300318"/>
            <a:ext cx="5220000" cy="5220000"/>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38" name="Text Placeholder 29">
            <a:extLst>
              <a:ext uri="{FF2B5EF4-FFF2-40B4-BE49-F238E27FC236}">
                <a16:creationId xmlns:a16="http://schemas.microsoft.com/office/drawing/2014/main" id="{0B80DECF-4674-453E-9D0D-4259688A509C}"/>
              </a:ext>
            </a:extLst>
          </p:cNvPr>
          <p:cNvSpPr>
            <a:spLocks noGrp="1"/>
          </p:cNvSpPr>
          <p:nvPr>
            <p:ph type="body" sz="quarter" idx="14" hasCustomPrompt="1"/>
          </p:nvPr>
        </p:nvSpPr>
        <p:spPr>
          <a:xfrm>
            <a:off x="6766560" y="2547915"/>
            <a:ext cx="4514588" cy="3389059"/>
          </a:xfrm>
          <a:prstGeom prst="rect">
            <a:avLst/>
          </a:prstGeom>
        </p:spPr>
        <p:txBody>
          <a:bodyPr/>
          <a:lstStyle>
            <a:lvl1pPr marL="0" indent="0">
              <a:buNone/>
              <a:defRPr sz="20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9" name="Round Diagonal Corner Rectangle 8">
            <a:extLst>
              <a:ext uri="{FF2B5EF4-FFF2-40B4-BE49-F238E27FC236}">
                <a16:creationId xmlns:a16="http://schemas.microsoft.com/office/drawing/2014/main" id="{B8158DB0-4F3D-41C4-AAEA-7933DA17CFDB}"/>
              </a:ext>
            </a:extLst>
          </p:cNvPr>
          <p:cNvSpPr/>
          <p:nvPr userDrawn="1"/>
        </p:nvSpPr>
        <p:spPr>
          <a:xfrm rot="16200000">
            <a:off x="595245" y="1300318"/>
            <a:ext cx="5220000" cy="5220000"/>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40" name="Text Placeholder 29">
            <a:extLst>
              <a:ext uri="{FF2B5EF4-FFF2-40B4-BE49-F238E27FC236}">
                <a16:creationId xmlns:a16="http://schemas.microsoft.com/office/drawing/2014/main" id="{7A12FA8D-067C-473C-83AC-0EF8549F6DE0}"/>
              </a:ext>
            </a:extLst>
          </p:cNvPr>
          <p:cNvSpPr>
            <a:spLocks noGrp="1"/>
          </p:cNvSpPr>
          <p:nvPr>
            <p:ph type="body" sz="quarter" idx="15" hasCustomPrompt="1"/>
          </p:nvPr>
        </p:nvSpPr>
        <p:spPr>
          <a:xfrm>
            <a:off x="930344" y="2550750"/>
            <a:ext cx="4514588" cy="3389059"/>
          </a:xfrm>
          <a:prstGeom prst="rect">
            <a:avLst/>
          </a:prstGeom>
        </p:spPr>
        <p:txBody>
          <a:bodyPr/>
          <a:lstStyle>
            <a:lvl1pPr marL="0" indent="0">
              <a:buNone/>
              <a:defRPr sz="2000" b="1">
                <a:solidFill>
                  <a:srgbClr val="895297"/>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pic>
        <p:nvPicPr>
          <p:cNvPr id="12" name="Picture 11">
            <a:extLst>
              <a:ext uri="{FF2B5EF4-FFF2-40B4-BE49-F238E27FC236}">
                <a16:creationId xmlns:a16="http://schemas.microsoft.com/office/drawing/2014/main" id="{F47DF540-2932-4E30-B07A-A3E9220B8EA8}"/>
              </a:ext>
            </a:extLst>
          </p:cNvPr>
          <p:cNvPicPr>
            <a:picLocks noChangeAspect="1"/>
          </p:cNvPicPr>
          <p:nvPr userDrawn="1"/>
        </p:nvPicPr>
        <p:blipFill>
          <a:blip r:embed="rId3"/>
          <a:stretch>
            <a:fillRect/>
          </a:stretch>
        </p:blipFill>
        <p:spPr>
          <a:xfrm>
            <a:off x="2644683" y="1664393"/>
            <a:ext cx="1085909" cy="828647"/>
          </a:xfrm>
          <a:prstGeom prst="rect">
            <a:avLst/>
          </a:prstGeom>
        </p:spPr>
      </p:pic>
      <p:grpSp>
        <p:nvGrpSpPr>
          <p:cNvPr id="13" name="Group 12">
            <a:extLst>
              <a:ext uri="{FF2B5EF4-FFF2-40B4-BE49-F238E27FC236}">
                <a16:creationId xmlns:a16="http://schemas.microsoft.com/office/drawing/2014/main" id="{FFD16A6B-369D-4D4B-81F5-C994FA005EA9}"/>
              </a:ext>
            </a:extLst>
          </p:cNvPr>
          <p:cNvGrpSpPr/>
          <p:nvPr userDrawn="1"/>
        </p:nvGrpSpPr>
        <p:grpSpPr>
          <a:xfrm>
            <a:off x="8713250" y="1423715"/>
            <a:ext cx="591617" cy="1041730"/>
            <a:chOff x="2428489" y="1663338"/>
            <a:chExt cx="400467" cy="715208"/>
          </a:xfrm>
          <a:solidFill>
            <a:srgbClr val="8A5297"/>
          </a:solidFill>
        </p:grpSpPr>
        <p:sp>
          <p:nvSpPr>
            <p:cNvPr id="14" name="Freeform: Shape 13">
              <a:extLst>
                <a:ext uri="{FF2B5EF4-FFF2-40B4-BE49-F238E27FC236}">
                  <a16:creationId xmlns:a16="http://schemas.microsoft.com/office/drawing/2014/main" id="{33C30DE3-7A72-40EF-AB7E-46A0358BDE01}"/>
                </a:ext>
              </a:extLst>
            </p:cNvPr>
            <p:cNvSpPr/>
            <p:nvPr/>
          </p:nvSpPr>
          <p:spPr>
            <a:xfrm>
              <a:off x="2620517" y="2060859"/>
              <a:ext cx="4045" cy="4045"/>
            </a:xfrm>
            <a:custGeom>
              <a:avLst/>
              <a:gdLst>
                <a:gd name="connsiteX0" fmla="*/ 1329 w 0"/>
                <a:gd name="connsiteY0" fmla="*/ 1288 h 0"/>
                <a:gd name="connsiteX1" fmla="*/ 1329 w 0"/>
                <a:gd name="connsiteY1" fmla="*/ 1288 h 0"/>
                <a:gd name="connsiteX2" fmla="*/ 1288 w 0"/>
                <a:gd name="connsiteY2" fmla="*/ 1288 h 0"/>
              </a:gdLst>
              <a:ahLst/>
              <a:cxnLst>
                <a:cxn ang="0">
                  <a:pos x="connsiteX0" y="connsiteY0"/>
                </a:cxn>
                <a:cxn ang="0">
                  <a:pos x="connsiteX1" y="connsiteY1"/>
                </a:cxn>
                <a:cxn ang="0">
                  <a:pos x="connsiteX2" y="connsiteY2"/>
                </a:cxn>
              </a:cxnLst>
              <a:rect l="l" t="t" r="r" b="b"/>
              <a:pathLst>
                <a:path>
                  <a:moveTo>
                    <a:pt x="1329" y="1288"/>
                  </a:moveTo>
                  <a:lnTo>
                    <a:pt x="1329" y="1288"/>
                  </a:lnTo>
                  <a:lnTo>
                    <a:pt x="1288" y="1288"/>
                  </a:lnTo>
                  <a:close/>
                </a:path>
              </a:pathLst>
            </a:custGeom>
            <a:grpFill/>
            <a:ln w="4045" cap="flat">
              <a:noFill/>
              <a:prstDash val="solid"/>
              <a:miter/>
            </a:ln>
          </p:spPr>
          <p:txBody>
            <a:bodyPr rtlCol="0" anchor="ctr"/>
            <a:lstStyle/>
            <a:p>
              <a:endParaRPr lang="en-AU" sz="716">
                <a:latin typeface="Arial" panose="020B0604020202020204" pitchFamily="34" charset="0"/>
              </a:endParaRPr>
            </a:p>
          </p:txBody>
        </p:sp>
        <p:sp>
          <p:nvSpPr>
            <p:cNvPr id="15" name="Freeform: Shape 14">
              <a:extLst>
                <a:ext uri="{FF2B5EF4-FFF2-40B4-BE49-F238E27FC236}">
                  <a16:creationId xmlns:a16="http://schemas.microsoft.com/office/drawing/2014/main" id="{A1960EA2-F672-4B5E-B109-E51B04B845A8}"/>
                </a:ext>
              </a:extLst>
            </p:cNvPr>
            <p:cNvSpPr/>
            <p:nvPr/>
          </p:nvSpPr>
          <p:spPr>
            <a:xfrm>
              <a:off x="2504982" y="1663338"/>
              <a:ext cx="246752" cy="372151"/>
            </a:xfrm>
            <a:custGeom>
              <a:avLst/>
              <a:gdLst>
                <a:gd name="connsiteX0" fmla="*/ 240280 w 246752"/>
                <a:gd name="connsiteY0" fmla="*/ 84745 h 372151"/>
                <a:gd name="connsiteX1" fmla="*/ 149063 w 246752"/>
                <a:gd name="connsiteY1" fmla="*/ 84745 h 372151"/>
                <a:gd name="connsiteX2" fmla="*/ 144815 w 246752"/>
                <a:gd name="connsiteY2" fmla="*/ 80498 h 372151"/>
                <a:gd name="connsiteX3" fmla="*/ 144815 w 246752"/>
                <a:gd name="connsiteY3" fmla="*/ 7281 h 372151"/>
                <a:gd name="connsiteX4" fmla="*/ 140568 w 246752"/>
                <a:gd name="connsiteY4" fmla="*/ 3034 h 372151"/>
                <a:gd name="connsiteX5" fmla="*/ 106953 w 246752"/>
                <a:gd name="connsiteY5" fmla="*/ 3034 h 372151"/>
                <a:gd name="connsiteX6" fmla="*/ 102706 w 246752"/>
                <a:gd name="connsiteY6" fmla="*/ 7281 h 372151"/>
                <a:gd name="connsiteX7" fmla="*/ 102706 w 246752"/>
                <a:gd name="connsiteY7" fmla="*/ 80538 h 372151"/>
                <a:gd name="connsiteX8" fmla="*/ 98458 w 246752"/>
                <a:gd name="connsiteY8" fmla="*/ 84786 h 372151"/>
                <a:gd name="connsiteX9" fmla="*/ 7281 w 246752"/>
                <a:gd name="connsiteY9" fmla="*/ 84786 h 372151"/>
                <a:gd name="connsiteX10" fmla="*/ 3034 w 246752"/>
                <a:gd name="connsiteY10" fmla="*/ 89033 h 372151"/>
                <a:gd name="connsiteX11" fmla="*/ 3034 w 246752"/>
                <a:gd name="connsiteY11" fmla="*/ 122689 h 372151"/>
                <a:gd name="connsiteX12" fmla="*/ 7281 w 246752"/>
                <a:gd name="connsiteY12" fmla="*/ 126936 h 372151"/>
                <a:gd name="connsiteX13" fmla="*/ 98499 w 246752"/>
                <a:gd name="connsiteY13" fmla="*/ 126936 h 372151"/>
                <a:gd name="connsiteX14" fmla="*/ 102746 w 246752"/>
                <a:gd name="connsiteY14" fmla="*/ 131183 h 372151"/>
                <a:gd name="connsiteX15" fmla="*/ 102746 w 246752"/>
                <a:gd name="connsiteY15" fmla="*/ 367014 h 372151"/>
                <a:gd name="connsiteX16" fmla="*/ 106994 w 246752"/>
                <a:gd name="connsiteY16" fmla="*/ 371262 h 372151"/>
                <a:gd name="connsiteX17" fmla="*/ 140649 w 246752"/>
                <a:gd name="connsiteY17" fmla="*/ 371262 h 372151"/>
                <a:gd name="connsiteX18" fmla="*/ 144896 w 246752"/>
                <a:gd name="connsiteY18" fmla="*/ 367014 h 372151"/>
                <a:gd name="connsiteX19" fmla="*/ 144896 w 246752"/>
                <a:gd name="connsiteY19" fmla="*/ 131183 h 372151"/>
                <a:gd name="connsiteX20" fmla="*/ 149144 w 246752"/>
                <a:gd name="connsiteY20" fmla="*/ 126936 h 372151"/>
                <a:gd name="connsiteX21" fmla="*/ 240361 w 246752"/>
                <a:gd name="connsiteY21" fmla="*/ 126936 h 372151"/>
                <a:gd name="connsiteX22" fmla="*/ 244609 w 246752"/>
                <a:gd name="connsiteY22" fmla="*/ 122689 h 372151"/>
                <a:gd name="connsiteX23" fmla="*/ 244609 w 246752"/>
                <a:gd name="connsiteY23" fmla="*/ 89033 h 372151"/>
                <a:gd name="connsiteX24" fmla="*/ 240280 w 246752"/>
                <a:gd name="connsiteY24" fmla="*/ 84745 h 37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6752" h="372151">
                  <a:moveTo>
                    <a:pt x="240280" y="84745"/>
                  </a:moveTo>
                  <a:lnTo>
                    <a:pt x="149063" y="84745"/>
                  </a:lnTo>
                  <a:cubicBezTo>
                    <a:pt x="146717" y="84745"/>
                    <a:pt x="144815" y="82844"/>
                    <a:pt x="144815" y="80498"/>
                  </a:cubicBezTo>
                  <a:lnTo>
                    <a:pt x="144815" y="7281"/>
                  </a:lnTo>
                  <a:cubicBezTo>
                    <a:pt x="144815" y="4935"/>
                    <a:pt x="142914" y="3034"/>
                    <a:pt x="140568" y="3034"/>
                  </a:cubicBezTo>
                  <a:lnTo>
                    <a:pt x="106953" y="3034"/>
                  </a:lnTo>
                  <a:cubicBezTo>
                    <a:pt x="104607" y="3034"/>
                    <a:pt x="102706" y="4935"/>
                    <a:pt x="102706" y="7281"/>
                  </a:cubicBezTo>
                  <a:lnTo>
                    <a:pt x="102706" y="80538"/>
                  </a:lnTo>
                  <a:cubicBezTo>
                    <a:pt x="102706" y="82885"/>
                    <a:pt x="100804" y="84786"/>
                    <a:pt x="98458" y="84786"/>
                  </a:cubicBezTo>
                  <a:lnTo>
                    <a:pt x="7281" y="84786"/>
                  </a:lnTo>
                  <a:cubicBezTo>
                    <a:pt x="4935" y="84786"/>
                    <a:pt x="3034" y="86687"/>
                    <a:pt x="3034" y="89033"/>
                  </a:cubicBezTo>
                  <a:lnTo>
                    <a:pt x="3034" y="122689"/>
                  </a:lnTo>
                  <a:cubicBezTo>
                    <a:pt x="3034" y="125035"/>
                    <a:pt x="4935" y="126936"/>
                    <a:pt x="7281" y="126936"/>
                  </a:cubicBezTo>
                  <a:lnTo>
                    <a:pt x="98499" y="126936"/>
                  </a:lnTo>
                  <a:cubicBezTo>
                    <a:pt x="100845" y="126936"/>
                    <a:pt x="102746" y="128837"/>
                    <a:pt x="102746" y="131183"/>
                  </a:cubicBezTo>
                  <a:lnTo>
                    <a:pt x="102746" y="367014"/>
                  </a:lnTo>
                  <a:cubicBezTo>
                    <a:pt x="102746" y="369360"/>
                    <a:pt x="104647" y="371262"/>
                    <a:pt x="106994" y="371262"/>
                  </a:cubicBezTo>
                  <a:lnTo>
                    <a:pt x="140649" y="371262"/>
                  </a:lnTo>
                  <a:cubicBezTo>
                    <a:pt x="142995" y="371262"/>
                    <a:pt x="144896" y="369360"/>
                    <a:pt x="144896" y="367014"/>
                  </a:cubicBezTo>
                  <a:lnTo>
                    <a:pt x="144896" y="131183"/>
                  </a:lnTo>
                  <a:cubicBezTo>
                    <a:pt x="144896" y="128837"/>
                    <a:pt x="146798" y="126936"/>
                    <a:pt x="149144" y="126936"/>
                  </a:cubicBezTo>
                  <a:lnTo>
                    <a:pt x="240361" y="126936"/>
                  </a:lnTo>
                  <a:cubicBezTo>
                    <a:pt x="242707" y="126936"/>
                    <a:pt x="244609" y="125035"/>
                    <a:pt x="244609" y="122689"/>
                  </a:cubicBezTo>
                  <a:lnTo>
                    <a:pt x="244609" y="89033"/>
                  </a:lnTo>
                  <a:cubicBezTo>
                    <a:pt x="244487" y="86647"/>
                    <a:pt x="242626" y="84745"/>
                    <a:pt x="240280" y="84745"/>
                  </a:cubicBezTo>
                  <a:close/>
                </a:path>
              </a:pathLst>
            </a:custGeom>
            <a:grpFill/>
            <a:ln w="9525" cap="flat">
              <a:noFill/>
              <a:prstDash val="solid"/>
              <a:miter/>
            </a:ln>
          </p:spPr>
          <p:txBody>
            <a:bodyPr rtlCol="0" anchor="ctr"/>
            <a:lstStyle/>
            <a:p>
              <a:endParaRPr lang="en-AU" sz="716">
                <a:latin typeface="Arial" panose="020B0604020202020204" pitchFamily="34" charset="0"/>
              </a:endParaRPr>
            </a:p>
          </p:txBody>
        </p:sp>
        <p:sp>
          <p:nvSpPr>
            <p:cNvPr id="16" name="Freeform: Shape 15">
              <a:extLst>
                <a:ext uri="{FF2B5EF4-FFF2-40B4-BE49-F238E27FC236}">
                  <a16:creationId xmlns:a16="http://schemas.microsoft.com/office/drawing/2014/main" id="{473422C5-4A32-4255-B39E-698C9EE0ED34}"/>
                </a:ext>
              </a:extLst>
            </p:cNvPr>
            <p:cNvSpPr/>
            <p:nvPr/>
          </p:nvSpPr>
          <p:spPr>
            <a:xfrm>
              <a:off x="2428489" y="1909312"/>
              <a:ext cx="400467" cy="469234"/>
            </a:xfrm>
            <a:custGeom>
              <a:avLst/>
              <a:gdLst>
                <a:gd name="connsiteX0" fmla="*/ 391163 w 400467"/>
                <a:gd name="connsiteY0" fmla="*/ 148790 h 469234"/>
                <a:gd name="connsiteX1" fmla="*/ 215565 w 400467"/>
                <a:gd name="connsiteY1" fmla="*/ 8100 h 469234"/>
                <a:gd name="connsiteX2" fmla="*/ 184943 w 400467"/>
                <a:gd name="connsiteY2" fmla="*/ 8100 h 469234"/>
                <a:gd name="connsiteX3" fmla="*/ 9385 w 400467"/>
                <a:gd name="connsiteY3" fmla="*/ 148790 h 469234"/>
                <a:gd name="connsiteX4" fmla="*/ 3034 w 400467"/>
                <a:gd name="connsiteY4" fmla="*/ 161046 h 469234"/>
                <a:gd name="connsiteX5" fmla="*/ 3034 w 400467"/>
                <a:gd name="connsiteY5" fmla="*/ 452578 h 469234"/>
                <a:gd name="connsiteX6" fmla="*/ 24675 w 400467"/>
                <a:gd name="connsiteY6" fmla="*/ 469932 h 469234"/>
                <a:gd name="connsiteX7" fmla="*/ 145260 w 400467"/>
                <a:gd name="connsiteY7" fmla="*/ 469932 h 469234"/>
                <a:gd name="connsiteX8" fmla="*/ 145260 w 400467"/>
                <a:gd name="connsiteY8" fmla="*/ 415323 h 469234"/>
                <a:gd name="connsiteX9" fmla="*/ 136159 w 400467"/>
                <a:gd name="connsiteY9" fmla="*/ 418397 h 469234"/>
                <a:gd name="connsiteX10" fmla="*/ 131992 w 400467"/>
                <a:gd name="connsiteY10" fmla="*/ 418397 h 469234"/>
                <a:gd name="connsiteX11" fmla="*/ 116742 w 400467"/>
                <a:gd name="connsiteY11" fmla="*/ 403147 h 469234"/>
                <a:gd name="connsiteX12" fmla="*/ 116742 w 400467"/>
                <a:gd name="connsiteY12" fmla="*/ 308977 h 469234"/>
                <a:gd name="connsiteX13" fmla="*/ 117511 w 400467"/>
                <a:gd name="connsiteY13" fmla="*/ 304203 h 469234"/>
                <a:gd name="connsiteX14" fmla="*/ 132559 w 400467"/>
                <a:gd name="connsiteY14" fmla="*/ 279043 h 469234"/>
                <a:gd name="connsiteX15" fmla="*/ 165081 w 400467"/>
                <a:gd name="connsiteY15" fmla="*/ 265653 h 469234"/>
                <a:gd name="connsiteX16" fmla="*/ 128959 w 400467"/>
                <a:gd name="connsiteY16" fmla="*/ 202468 h 469234"/>
                <a:gd name="connsiteX17" fmla="*/ 197119 w 400467"/>
                <a:gd name="connsiteY17" fmla="*/ 132973 h 469234"/>
                <a:gd name="connsiteX18" fmla="*/ 200274 w 400467"/>
                <a:gd name="connsiteY18" fmla="*/ 133014 h 469234"/>
                <a:gd name="connsiteX19" fmla="*/ 203429 w 400467"/>
                <a:gd name="connsiteY19" fmla="*/ 132973 h 469234"/>
                <a:gd name="connsiteX20" fmla="*/ 271590 w 400467"/>
                <a:gd name="connsiteY20" fmla="*/ 202468 h 469234"/>
                <a:gd name="connsiteX21" fmla="*/ 235467 w 400467"/>
                <a:gd name="connsiteY21" fmla="*/ 265653 h 469234"/>
                <a:gd name="connsiteX22" fmla="*/ 267989 w 400467"/>
                <a:gd name="connsiteY22" fmla="*/ 279043 h 469234"/>
                <a:gd name="connsiteX23" fmla="*/ 283037 w 400467"/>
                <a:gd name="connsiteY23" fmla="*/ 304203 h 469234"/>
                <a:gd name="connsiteX24" fmla="*/ 283806 w 400467"/>
                <a:gd name="connsiteY24" fmla="*/ 308977 h 469234"/>
                <a:gd name="connsiteX25" fmla="*/ 283806 w 400467"/>
                <a:gd name="connsiteY25" fmla="*/ 403147 h 469234"/>
                <a:gd name="connsiteX26" fmla="*/ 268556 w 400467"/>
                <a:gd name="connsiteY26" fmla="*/ 418397 h 469234"/>
                <a:gd name="connsiteX27" fmla="*/ 264389 w 400467"/>
                <a:gd name="connsiteY27" fmla="*/ 418397 h 469234"/>
                <a:gd name="connsiteX28" fmla="*/ 255288 w 400467"/>
                <a:gd name="connsiteY28" fmla="*/ 415323 h 469234"/>
                <a:gd name="connsiteX29" fmla="*/ 255288 w 400467"/>
                <a:gd name="connsiteY29" fmla="*/ 469932 h 469234"/>
                <a:gd name="connsiteX30" fmla="*/ 375873 w 400467"/>
                <a:gd name="connsiteY30" fmla="*/ 469932 h 469234"/>
                <a:gd name="connsiteX31" fmla="*/ 397514 w 400467"/>
                <a:gd name="connsiteY31" fmla="*/ 452578 h 469234"/>
                <a:gd name="connsiteX32" fmla="*/ 397514 w 400467"/>
                <a:gd name="connsiteY32" fmla="*/ 161046 h 469234"/>
                <a:gd name="connsiteX33" fmla="*/ 391163 w 400467"/>
                <a:gd name="connsiteY33" fmla="*/ 148790 h 4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0467" h="469234">
                  <a:moveTo>
                    <a:pt x="391163" y="148790"/>
                  </a:moveTo>
                  <a:lnTo>
                    <a:pt x="215565" y="8100"/>
                  </a:lnTo>
                  <a:cubicBezTo>
                    <a:pt x="207110" y="1345"/>
                    <a:pt x="193397" y="1345"/>
                    <a:pt x="184943" y="8100"/>
                  </a:cubicBezTo>
                  <a:lnTo>
                    <a:pt x="9385" y="148790"/>
                  </a:lnTo>
                  <a:cubicBezTo>
                    <a:pt x="5340" y="152026"/>
                    <a:pt x="3034" y="156475"/>
                    <a:pt x="3034" y="161046"/>
                  </a:cubicBezTo>
                  <a:lnTo>
                    <a:pt x="3034" y="452578"/>
                  </a:lnTo>
                  <a:cubicBezTo>
                    <a:pt x="3034" y="462165"/>
                    <a:pt x="12742" y="469932"/>
                    <a:pt x="24675" y="469932"/>
                  </a:cubicBezTo>
                  <a:lnTo>
                    <a:pt x="145260" y="469932"/>
                  </a:lnTo>
                  <a:lnTo>
                    <a:pt x="145260" y="415323"/>
                  </a:lnTo>
                  <a:cubicBezTo>
                    <a:pt x="142712" y="417224"/>
                    <a:pt x="139597" y="418397"/>
                    <a:pt x="136159" y="418397"/>
                  </a:cubicBezTo>
                  <a:lnTo>
                    <a:pt x="131992" y="418397"/>
                  </a:lnTo>
                  <a:cubicBezTo>
                    <a:pt x="123579" y="418397"/>
                    <a:pt x="116742" y="411561"/>
                    <a:pt x="116742" y="403147"/>
                  </a:cubicBezTo>
                  <a:lnTo>
                    <a:pt x="116742" y="308977"/>
                  </a:lnTo>
                  <a:cubicBezTo>
                    <a:pt x="116742" y="307318"/>
                    <a:pt x="117066" y="305741"/>
                    <a:pt x="117511" y="304203"/>
                  </a:cubicBezTo>
                  <a:cubicBezTo>
                    <a:pt x="118684" y="295061"/>
                    <a:pt x="122163" y="286890"/>
                    <a:pt x="132559" y="279043"/>
                  </a:cubicBezTo>
                  <a:cubicBezTo>
                    <a:pt x="141458" y="272328"/>
                    <a:pt x="156101" y="267110"/>
                    <a:pt x="165081" y="265653"/>
                  </a:cubicBezTo>
                  <a:cubicBezTo>
                    <a:pt x="143157" y="253275"/>
                    <a:pt x="128433" y="229571"/>
                    <a:pt x="128959" y="202468"/>
                  </a:cubicBezTo>
                  <a:cubicBezTo>
                    <a:pt x="129687" y="165415"/>
                    <a:pt x="160106" y="134389"/>
                    <a:pt x="197119" y="132973"/>
                  </a:cubicBezTo>
                  <a:cubicBezTo>
                    <a:pt x="198171" y="132933"/>
                    <a:pt x="199222" y="133014"/>
                    <a:pt x="200274" y="133014"/>
                  </a:cubicBezTo>
                  <a:cubicBezTo>
                    <a:pt x="201326" y="133014"/>
                    <a:pt x="202377" y="132933"/>
                    <a:pt x="203429" y="132973"/>
                  </a:cubicBezTo>
                  <a:cubicBezTo>
                    <a:pt x="240442" y="134389"/>
                    <a:pt x="270861" y="165415"/>
                    <a:pt x="271590" y="202468"/>
                  </a:cubicBezTo>
                  <a:cubicBezTo>
                    <a:pt x="272115" y="229571"/>
                    <a:pt x="257391" y="253275"/>
                    <a:pt x="235467" y="265653"/>
                  </a:cubicBezTo>
                  <a:cubicBezTo>
                    <a:pt x="244447" y="267069"/>
                    <a:pt x="259090" y="272328"/>
                    <a:pt x="267989" y="279043"/>
                  </a:cubicBezTo>
                  <a:cubicBezTo>
                    <a:pt x="278345" y="286850"/>
                    <a:pt x="281864" y="295021"/>
                    <a:pt x="283037" y="304203"/>
                  </a:cubicBezTo>
                  <a:cubicBezTo>
                    <a:pt x="283482" y="305741"/>
                    <a:pt x="283806" y="307318"/>
                    <a:pt x="283806" y="308977"/>
                  </a:cubicBezTo>
                  <a:lnTo>
                    <a:pt x="283806" y="403147"/>
                  </a:lnTo>
                  <a:cubicBezTo>
                    <a:pt x="283806" y="411561"/>
                    <a:pt x="276970" y="418397"/>
                    <a:pt x="268556" y="418397"/>
                  </a:cubicBezTo>
                  <a:lnTo>
                    <a:pt x="264389" y="418397"/>
                  </a:lnTo>
                  <a:cubicBezTo>
                    <a:pt x="260951" y="418397"/>
                    <a:pt x="257836" y="417224"/>
                    <a:pt x="255288" y="415323"/>
                  </a:cubicBezTo>
                  <a:lnTo>
                    <a:pt x="255288" y="469932"/>
                  </a:lnTo>
                  <a:lnTo>
                    <a:pt x="375873" y="469932"/>
                  </a:lnTo>
                  <a:cubicBezTo>
                    <a:pt x="387846" y="469932"/>
                    <a:pt x="397514" y="462165"/>
                    <a:pt x="397514" y="452578"/>
                  </a:cubicBezTo>
                  <a:lnTo>
                    <a:pt x="397514" y="161046"/>
                  </a:lnTo>
                  <a:cubicBezTo>
                    <a:pt x="397514" y="156435"/>
                    <a:pt x="395249" y="152026"/>
                    <a:pt x="391163" y="148790"/>
                  </a:cubicBezTo>
                  <a:close/>
                </a:path>
              </a:pathLst>
            </a:custGeom>
            <a:grpFill/>
            <a:ln w="9525" cap="flat">
              <a:noFill/>
              <a:prstDash val="solid"/>
              <a:miter/>
            </a:ln>
          </p:spPr>
          <p:txBody>
            <a:bodyPr rtlCol="0" anchor="ctr"/>
            <a:lstStyle/>
            <a:p>
              <a:endParaRPr lang="en-AU" sz="716">
                <a:latin typeface="Arial" panose="020B0604020202020204" pitchFamily="34" charset="0"/>
              </a:endParaRPr>
            </a:p>
          </p:txBody>
        </p:sp>
        <p:sp>
          <p:nvSpPr>
            <p:cNvPr id="17" name="Freeform: Shape 16">
              <a:extLst>
                <a:ext uri="{FF2B5EF4-FFF2-40B4-BE49-F238E27FC236}">
                  <a16:creationId xmlns:a16="http://schemas.microsoft.com/office/drawing/2014/main" id="{70341A31-2A1E-4024-B3A6-C51F2725226C}"/>
                </a:ext>
              </a:extLst>
            </p:cNvPr>
            <p:cNvSpPr/>
            <p:nvPr/>
          </p:nvSpPr>
          <p:spPr>
            <a:xfrm>
              <a:off x="2661949" y="1690012"/>
              <a:ext cx="44496" cy="44496"/>
            </a:xfrm>
            <a:custGeom>
              <a:avLst/>
              <a:gdLst>
                <a:gd name="connsiteX0" fmla="*/ 19158 w 44496"/>
                <a:gd name="connsiteY0" fmla="*/ 18834 h 44496"/>
                <a:gd name="connsiteX1" fmla="*/ 42983 w 44496"/>
                <a:gd name="connsiteY1" fmla="*/ 3220 h 44496"/>
                <a:gd name="connsiteX2" fmla="*/ 44480 w 44496"/>
                <a:gd name="connsiteY2" fmla="*/ 4717 h 44496"/>
                <a:gd name="connsiteX3" fmla="*/ 28866 w 44496"/>
                <a:gd name="connsiteY3" fmla="*/ 28542 h 44496"/>
                <a:gd name="connsiteX4" fmla="*/ 28542 w 44496"/>
                <a:gd name="connsiteY4" fmla="*/ 28866 h 44496"/>
                <a:gd name="connsiteX5" fmla="*/ 4717 w 44496"/>
                <a:gd name="connsiteY5" fmla="*/ 44480 h 44496"/>
                <a:gd name="connsiteX6" fmla="*/ 3220 w 44496"/>
                <a:gd name="connsiteY6" fmla="*/ 42983 h 44496"/>
                <a:gd name="connsiteX7" fmla="*/ 18834 w 44496"/>
                <a:gd name="connsiteY7" fmla="*/ 19158 h 44496"/>
                <a:gd name="connsiteX8" fmla="*/ 19158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18834"/>
                  </a:moveTo>
                  <a:lnTo>
                    <a:pt x="42983" y="3220"/>
                  </a:lnTo>
                  <a:cubicBezTo>
                    <a:pt x="43954" y="2573"/>
                    <a:pt x="45127" y="3746"/>
                    <a:pt x="44480" y="4717"/>
                  </a:cubicBezTo>
                  <a:lnTo>
                    <a:pt x="28866" y="28542"/>
                  </a:lnTo>
                  <a:cubicBezTo>
                    <a:pt x="28785" y="28664"/>
                    <a:pt x="28664" y="28785"/>
                    <a:pt x="28542" y="28866"/>
                  </a:cubicBezTo>
                  <a:lnTo>
                    <a:pt x="4717" y="44480"/>
                  </a:lnTo>
                  <a:cubicBezTo>
                    <a:pt x="3746" y="45127"/>
                    <a:pt x="2573" y="43954"/>
                    <a:pt x="3220" y="42983"/>
                  </a:cubicBezTo>
                  <a:lnTo>
                    <a:pt x="18834" y="19158"/>
                  </a:lnTo>
                  <a:cubicBezTo>
                    <a:pt x="18955" y="19036"/>
                    <a:pt x="19036" y="18915"/>
                    <a:pt x="19158" y="18834"/>
                  </a:cubicBezTo>
                  <a:close/>
                </a:path>
              </a:pathLst>
            </a:custGeom>
            <a:grpFill/>
            <a:ln w="9525" cap="flat">
              <a:noFill/>
              <a:prstDash val="solid"/>
              <a:miter/>
            </a:ln>
          </p:spPr>
          <p:txBody>
            <a:bodyPr rtlCol="0" anchor="ctr"/>
            <a:lstStyle/>
            <a:p>
              <a:endParaRPr lang="en-AU" sz="716">
                <a:latin typeface="Arial" panose="020B0604020202020204" pitchFamily="34" charset="0"/>
              </a:endParaRPr>
            </a:p>
          </p:txBody>
        </p:sp>
        <p:sp>
          <p:nvSpPr>
            <p:cNvPr id="18" name="Freeform: Shape 17">
              <a:extLst>
                <a:ext uri="{FF2B5EF4-FFF2-40B4-BE49-F238E27FC236}">
                  <a16:creationId xmlns:a16="http://schemas.microsoft.com/office/drawing/2014/main" id="{1CDAC665-7132-4915-8644-63C303CB1E12}"/>
                </a:ext>
              </a:extLst>
            </p:cNvPr>
            <p:cNvSpPr/>
            <p:nvPr/>
          </p:nvSpPr>
          <p:spPr>
            <a:xfrm>
              <a:off x="2548565" y="1690012"/>
              <a:ext cx="44496" cy="44496"/>
            </a:xfrm>
            <a:custGeom>
              <a:avLst/>
              <a:gdLst>
                <a:gd name="connsiteX0" fmla="*/ 28542 w 44496"/>
                <a:gd name="connsiteY0" fmla="*/ 18834 h 44496"/>
                <a:gd name="connsiteX1" fmla="*/ 4717 w 44496"/>
                <a:gd name="connsiteY1" fmla="*/ 3220 h 44496"/>
                <a:gd name="connsiteX2" fmla="*/ 3220 w 44496"/>
                <a:gd name="connsiteY2" fmla="*/ 4717 h 44496"/>
                <a:gd name="connsiteX3" fmla="*/ 18834 w 44496"/>
                <a:gd name="connsiteY3" fmla="*/ 28542 h 44496"/>
                <a:gd name="connsiteX4" fmla="*/ 19158 w 44496"/>
                <a:gd name="connsiteY4" fmla="*/ 28866 h 44496"/>
                <a:gd name="connsiteX5" fmla="*/ 42983 w 44496"/>
                <a:gd name="connsiteY5" fmla="*/ 44480 h 44496"/>
                <a:gd name="connsiteX6" fmla="*/ 44480 w 44496"/>
                <a:gd name="connsiteY6" fmla="*/ 42983 h 44496"/>
                <a:gd name="connsiteX7" fmla="*/ 28866 w 44496"/>
                <a:gd name="connsiteY7" fmla="*/ 19158 h 44496"/>
                <a:gd name="connsiteX8" fmla="*/ 28542 w 44496"/>
                <a:gd name="connsiteY8" fmla="*/ 18834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18834"/>
                  </a:moveTo>
                  <a:lnTo>
                    <a:pt x="4717" y="3220"/>
                  </a:lnTo>
                  <a:cubicBezTo>
                    <a:pt x="3746" y="2573"/>
                    <a:pt x="2573" y="3746"/>
                    <a:pt x="3220" y="4717"/>
                  </a:cubicBezTo>
                  <a:lnTo>
                    <a:pt x="18834" y="28542"/>
                  </a:lnTo>
                  <a:cubicBezTo>
                    <a:pt x="18915" y="28664"/>
                    <a:pt x="19036" y="28785"/>
                    <a:pt x="19158" y="28866"/>
                  </a:cubicBezTo>
                  <a:lnTo>
                    <a:pt x="42983" y="44480"/>
                  </a:lnTo>
                  <a:cubicBezTo>
                    <a:pt x="43954" y="45127"/>
                    <a:pt x="45127" y="43954"/>
                    <a:pt x="44480" y="42983"/>
                  </a:cubicBezTo>
                  <a:lnTo>
                    <a:pt x="28866" y="19158"/>
                  </a:lnTo>
                  <a:cubicBezTo>
                    <a:pt x="28785" y="19036"/>
                    <a:pt x="28664" y="18915"/>
                    <a:pt x="28542" y="18834"/>
                  </a:cubicBezTo>
                  <a:close/>
                </a:path>
              </a:pathLst>
            </a:custGeom>
            <a:grpFill/>
            <a:ln w="9525" cap="flat">
              <a:noFill/>
              <a:prstDash val="solid"/>
              <a:miter/>
            </a:ln>
          </p:spPr>
          <p:txBody>
            <a:bodyPr rtlCol="0" anchor="ctr"/>
            <a:lstStyle/>
            <a:p>
              <a:endParaRPr lang="en-AU" sz="716">
                <a:latin typeface="Arial" panose="020B0604020202020204" pitchFamily="34" charset="0"/>
              </a:endParaRPr>
            </a:p>
          </p:txBody>
        </p:sp>
        <p:sp>
          <p:nvSpPr>
            <p:cNvPr id="19" name="Freeform: Shape 18">
              <a:extLst>
                <a:ext uri="{FF2B5EF4-FFF2-40B4-BE49-F238E27FC236}">
                  <a16:creationId xmlns:a16="http://schemas.microsoft.com/office/drawing/2014/main" id="{FD635D69-3B8B-48A4-91B1-B00CBAF5E496}"/>
                </a:ext>
              </a:extLst>
            </p:cNvPr>
            <p:cNvSpPr/>
            <p:nvPr/>
          </p:nvSpPr>
          <p:spPr>
            <a:xfrm>
              <a:off x="2661949" y="1805015"/>
              <a:ext cx="44496" cy="44496"/>
            </a:xfrm>
            <a:custGeom>
              <a:avLst/>
              <a:gdLst>
                <a:gd name="connsiteX0" fmla="*/ 19158 w 44496"/>
                <a:gd name="connsiteY0" fmla="*/ 28866 h 44496"/>
                <a:gd name="connsiteX1" fmla="*/ 42983 w 44496"/>
                <a:gd name="connsiteY1" fmla="*/ 44480 h 44496"/>
                <a:gd name="connsiteX2" fmla="*/ 44480 w 44496"/>
                <a:gd name="connsiteY2" fmla="*/ 42984 h 44496"/>
                <a:gd name="connsiteX3" fmla="*/ 28866 w 44496"/>
                <a:gd name="connsiteY3" fmla="*/ 19158 h 44496"/>
                <a:gd name="connsiteX4" fmla="*/ 28542 w 44496"/>
                <a:gd name="connsiteY4" fmla="*/ 18834 h 44496"/>
                <a:gd name="connsiteX5" fmla="*/ 4717 w 44496"/>
                <a:gd name="connsiteY5" fmla="*/ 3220 h 44496"/>
                <a:gd name="connsiteX6" fmla="*/ 3220 w 44496"/>
                <a:gd name="connsiteY6" fmla="*/ 4717 h 44496"/>
                <a:gd name="connsiteX7" fmla="*/ 18834 w 44496"/>
                <a:gd name="connsiteY7" fmla="*/ 28542 h 44496"/>
                <a:gd name="connsiteX8" fmla="*/ 19158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19158" y="28866"/>
                  </a:moveTo>
                  <a:lnTo>
                    <a:pt x="42983" y="44480"/>
                  </a:lnTo>
                  <a:cubicBezTo>
                    <a:pt x="43954" y="45127"/>
                    <a:pt x="45127" y="43954"/>
                    <a:pt x="44480" y="42984"/>
                  </a:cubicBezTo>
                  <a:lnTo>
                    <a:pt x="28866" y="19158"/>
                  </a:lnTo>
                  <a:cubicBezTo>
                    <a:pt x="28785" y="19036"/>
                    <a:pt x="28664" y="18915"/>
                    <a:pt x="28542" y="18834"/>
                  </a:cubicBezTo>
                  <a:lnTo>
                    <a:pt x="4717" y="3220"/>
                  </a:lnTo>
                  <a:cubicBezTo>
                    <a:pt x="3746" y="2573"/>
                    <a:pt x="2573" y="3746"/>
                    <a:pt x="3220" y="4717"/>
                  </a:cubicBezTo>
                  <a:lnTo>
                    <a:pt x="18834" y="28542"/>
                  </a:lnTo>
                  <a:cubicBezTo>
                    <a:pt x="18955" y="28664"/>
                    <a:pt x="19036" y="28785"/>
                    <a:pt x="19158" y="28866"/>
                  </a:cubicBezTo>
                  <a:close/>
                </a:path>
              </a:pathLst>
            </a:custGeom>
            <a:grpFill/>
            <a:ln w="9525" cap="flat">
              <a:noFill/>
              <a:prstDash val="solid"/>
              <a:miter/>
            </a:ln>
          </p:spPr>
          <p:txBody>
            <a:bodyPr rtlCol="0" anchor="ctr"/>
            <a:lstStyle/>
            <a:p>
              <a:endParaRPr lang="en-AU" sz="716">
                <a:latin typeface="Arial" panose="020B0604020202020204" pitchFamily="34" charset="0"/>
              </a:endParaRPr>
            </a:p>
          </p:txBody>
        </p:sp>
        <p:sp>
          <p:nvSpPr>
            <p:cNvPr id="20" name="Freeform: Shape 19">
              <a:extLst>
                <a:ext uri="{FF2B5EF4-FFF2-40B4-BE49-F238E27FC236}">
                  <a16:creationId xmlns:a16="http://schemas.microsoft.com/office/drawing/2014/main" id="{F108E12D-CB9C-4A93-9A27-F35FF614486D}"/>
                </a:ext>
              </a:extLst>
            </p:cNvPr>
            <p:cNvSpPr/>
            <p:nvPr/>
          </p:nvSpPr>
          <p:spPr>
            <a:xfrm>
              <a:off x="2547877" y="1805015"/>
              <a:ext cx="44496" cy="44496"/>
            </a:xfrm>
            <a:custGeom>
              <a:avLst/>
              <a:gdLst>
                <a:gd name="connsiteX0" fmla="*/ 28542 w 44496"/>
                <a:gd name="connsiteY0" fmla="*/ 28866 h 44496"/>
                <a:gd name="connsiteX1" fmla="*/ 4717 w 44496"/>
                <a:gd name="connsiteY1" fmla="*/ 44480 h 44496"/>
                <a:gd name="connsiteX2" fmla="*/ 3220 w 44496"/>
                <a:gd name="connsiteY2" fmla="*/ 42984 h 44496"/>
                <a:gd name="connsiteX3" fmla="*/ 18834 w 44496"/>
                <a:gd name="connsiteY3" fmla="*/ 19158 h 44496"/>
                <a:gd name="connsiteX4" fmla="*/ 19158 w 44496"/>
                <a:gd name="connsiteY4" fmla="*/ 18834 h 44496"/>
                <a:gd name="connsiteX5" fmla="*/ 42983 w 44496"/>
                <a:gd name="connsiteY5" fmla="*/ 3220 h 44496"/>
                <a:gd name="connsiteX6" fmla="*/ 44480 w 44496"/>
                <a:gd name="connsiteY6" fmla="*/ 4717 h 44496"/>
                <a:gd name="connsiteX7" fmla="*/ 28866 w 44496"/>
                <a:gd name="connsiteY7" fmla="*/ 28542 h 44496"/>
                <a:gd name="connsiteX8" fmla="*/ 28542 w 44496"/>
                <a:gd name="connsiteY8" fmla="*/ 28866 h 4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96" h="44496">
                  <a:moveTo>
                    <a:pt x="28542" y="28866"/>
                  </a:moveTo>
                  <a:lnTo>
                    <a:pt x="4717" y="44480"/>
                  </a:lnTo>
                  <a:cubicBezTo>
                    <a:pt x="3746" y="45127"/>
                    <a:pt x="2573" y="43954"/>
                    <a:pt x="3220" y="42984"/>
                  </a:cubicBezTo>
                  <a:lnTo>
                    <a:pt x="18834" y="19158"/>
                  </a:lnTo>
                  <a:cubicBezTo>
                    <a:pt x="18915" y="19036"/>
                    <a:pt x="19036" y="18915"/>
                    <a:pt x="19158" y="18834"/>
                  </a:cubicBezTo>
                  <a:lnTo>
                    <a:pt x="42983" y="3220"/>
                  </a:lnTo>
                  <a:cubicBezTo>
                    <a:pt x="43954" y="2573"/>
                    <a:pt x="45127" y="3746"/>
                    <a:pt x="44480" y="4717"/>
                  </a:cubicBezTo>
                  <a:lnTo>
                    <a:pt x="28866" y="28542"/>
                  </a:lnTo>
                  <a:cubicBezTo>
                    <a:pt x="28785" y="28664"/>
                    <a:pt x="28664" y="28785"/>
                    <a:pt x="28542" y="28866"/>
                  </a:cubicBezTo>
                  <a:close/>
                </a:path>
              </a:pathLst>
            </a:custGeom>
            <a:grpFill/>
            <a:ln w="9525" cap="flat">
              <a:noFill/>
              <a:prstDash val="solid"/>
              <a:miter/>
            </a:ln>
          </p:spPr>
          <p:txBody>
            <a:bodyPr rtlCol="0" anchor="ctr"/>
            <a:lstStyle/>
            <a:p>
              <a:endParaRPr lang="en-AU" sz="716">
                <a:latin typeface="Arial" panose="020B0604020202020204" pitchFamily="34" charset="0"/>
              </a:endParaRPr>
            </a:p>
          </p:txBody>
        </p:sp>
      </p:grpSp>
      <p:sp>
        <p:nvSpPr>
          <p:cNvPr id="22" name="Freeform: Shape 3">
            <a:extLst>
              <a:ext uri="{FF2B5EF4-FFF2-40B4-BE49-F238E27FC236}">
                <a16:creationId xmlns:a16="http://schemas.microsoft.com/office/drawing/2014/main" id="{24BE1B70-8013-4A81-B892-F6693E5556FA}"/>
              </a:ext>
            </a:extLst>
          </p:cNvPr>
          <p:cNvSpPr/>
          <p:nvPr/>
        </p:nvSpPr>
        <p:spPr>
          <a:xfrm>
            <a:off x="8935687" y="57116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10036705" y="109501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nvGrpSpPr>
          <p:cNvPr id="25" name="Group 24">
            <a:extLst>
              <a:ext uri="{FF2B5EF4-FFF2-40B4-BE49-F238E27FC236}">
                <a16:creationId xmlns:a16="http://schemas.microsoft.com/office/drawing/2014/main" id="{A912FDBF-F119-48A8-8FCF-DF857F2BFCB1}"/>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27" name="Freeform: Shape 6">
              <a:extLst>
                <a:ext uri="{FF2B5EF4-FFF2-40B4-BE49-F238E27FC236}">
                  <a16:creationId xmlns:a16="http://schemas.microsoft.com/office/drawing/2014/main" id="{EB9E624B-7261-4D69-A018-D782BDF3705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29" name="Group 28">
              <a:extLst>
                <a:ext uri="{FF2B5EF4-FFF2-40B4-BE49-F238E27FC236}">
                  <a16:creationId xmlns:a16="http://schemas.microsoft.com/office/drawing/2014/main" id="{59F524ED-0AFC-4C79-8B1C-2884EF4AE98E}"/>
                </a:ext>
              </a:extLst>
            </p:cNvPr>
            <p:cNvGrpSpPr/>
            <p:nvPr/>
          </p:nvGrpSpPr>
          <p:grpSpPr>
            <a:xfrm>
              <a:off x="958955" y="2060848"/>
              <a:ext cx="196444" cy="196444"/>
              <a:chOff x="519961" y="1999640"/>
              <a:chExt cx="196444" cy="196444"/>
            </a:xfrm>
            <a:grpFill/>
          </p:grpSpPr>
          <p:sp>
            <p:nvSpPr>
              <p:cNvPr id="32" name="Freeform: Shape 7">
                <a:extLst>
                  <a:ext uri="{FF2B5EF4-FFF2-40B4-BE49-F238E27FC236}">
                    <a16:creationId xmlns:a16="http://schemas.microsoft.com/office/drawing/2014/main" id="{0A4CD13F-2400-4768-AE9A-B355721F17C1}"/>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3" name="Freeform: Shape 8">
                <a:extLst>
                  <a:ext uri="{FF2B5EF4-FFF2-40B4-BE49-F238E27FC236}">
                    <a16:creationId xmlns:a16="http://schemas.microsoft.com/office/drawing/2014/main" id="{546D4F42-88DC-435A-BDF3-2E37187885D3}"/>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4" name="Freeform: Shape 9">
                <a:extLst>
                  <a:ext uri="{FF2B5EF4-FFF2-40B4-BE49-F238E27FC236}">
                    <a16:creationId xmlns:a16="http://schemas.microsoft.com/office/drawing/2014/main" id="{CFCF70BA-64F8-41F9-A01D-3E6A2D696043}"/>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5" name="Freeform: Shape 10">
                <a:extLst>
                  <a:ext uri="{FF2B5EF4-FFF2-40B4-BE49-F238E27FC236}">
                    <a16:creationId xmlns:a16="http://schemas.microsoft.com/office/drawing/2014/main" id="{6A40A2C4-E36C-4351-BFC1-18D0BAAC06D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
        <p:nvSpPr>
          <p:cNvPr id="37" name="Text Placeholder 25">
            <a:extLst>
              <a:ext uri="{FF2B5EF4-FFF2-40B4-BE49-F238E27FC236}">
                <a16:creationId xmlns:a16="http://schemas.microsoft.com/office/drawing/2014/main" id="{2D3BA6E9-4E29-4145-9FD5-91E20CF64C66}"/>
              </a:ext>
            </a:extLst>
          </p:cNvPr>
          <p:cNvSpPr>
            <a:spLocks noGrp="1"/>
          </p:cNvSpPr>
          <p:nvPr>
            <p:ph type="body" sz="quarter" idx="11" hasCustomPrompt="1"/>
          </p:nvPr>
        </p:nvSpPr>
        <p:spPr>
          <a:xfrm>
            <a:off x="595745" y="452366"/>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READ THE GOSPEL</a:t>
            </a:r>
          </a:p>
        </p:txBody>
      </p:sp>
    </p:spTree>
    <p:extLst>
      <p:ext uri="{BB962C8B-B14F-4D97-AF65-F5344CB8AC3E}">
        <p14:creationId xmlns:p14="http://schemas.microsoft.com/office/powerpoint/2010/main" val="29299872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158512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553772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t"/>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401190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635075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0419120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4194723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b"/>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764204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9080"/>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7715328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9080"/>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715468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39398"/>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17792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RPLE 3_STORY">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ound Diagonal Corner Rectangle 8">
            <a:extLst>
              <a:ext uri="{FF2B5EF4-FFF2-40B4-BE49-F238E27FC236}">
                <a16:creationId xmlns:a16="http://schemas.microsoft.com/office/drawing/2014/main" id="{1740390F-B1FA-415B-BE38-E7BB276233B9}"/>
              </a:ext>
            </a:extLst>
          </p:cNvPr>
          <p:cNvSpPr/>
          <p:nvPr userDrawn="1"/>
        </p:nvSpPr>
        <p:spPr>
          <a:xfrm rot="16200000">
            <a:off x="-380998" y="380998"/>
            <a:ext cx="6858000" cy="609600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360583" y="1561450"/>
            <a:ext cx="5357375" cy="4885070"/>
          </a:xfrm>
          <a:prstGeom prst="rect">
            <a:avLst/>
          </a:prstGeom>
        </p:spPr>
        <p:txBody>
          <a:bodyPr/>
          <a:lstStyle>
            <a:lvl1pPr marL="0" indent="0">
              <a:spcBef>
                <a:spcPts val="0"/>
              </a:spcBef>
              <a:spcAft>
                <a:spcPts val="600"/>
              </a:spcAft>
              <a:buNone/>
              <a:defRPr sz="18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25" name="Group 24">
            <a:extLst>
              <a:ext uri="{FF2B5EF4-FFF2-40B4-BE49-F238E27FC236}">
                <a16:creationId xmlns:a16="http://schemas.microsoft.com/office/drawing/2014/main" id="{64CB8C08-1D97-480B-8C05-311B43833DDB}"/>
              </a:ext>
            </a:extLst>
          </p:cNvPr>
          <p:cNvGrpSpPr>
            <a:grpSpLocks noChangeAspect="1"/>
          </p:cNvGrpSpPr>
          <p:nvPr userDrawn="1"/>
        </p:nvGrpSpPr>
        <p:grpSpPr>
          <a:xfrm>
            <a:off x="-248067" y="-239630"/>
            <a:ext cx="1217305" cy="1217163"/>
            <a:chOff x="948154" y="2050047"/>
            <a:chExt cx="216025" cy="216025"/>
          </a:xfrm>
          <a:solidFill>
            <a:srgbClr val="E6D3EB">
              <a:alpha val="40000"/>
            </a:srgbClr>
          </a:solidFill>
        </p:grpSpPr>
        <p:sp>
          <p:nvSpPr>
            <p:cNvPr id="27" name="Freeform: Shape 6">
              <a:extLst>
                <a:ext uri="{FF2B5EF4-FFF2-40B4-BE49-F238E27FC236}">
                  <a16:creationId xmlns:a16="http://schemas.microsoft.com/office/drawing/2014/main" id="{B9AE08AF-7937-45DD-B921-35B334E749E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29" name="Group 28">
              <a:extLst>
                <a:ext uri="{FF2B5EF4-FFF2-40B4-BE49-F238E27FC236}">
                  <a16:creationId xmlns:a16="http://schemas.microsoft.com/office/drawing/2014/main" id="{2666E05A-A0D0-4F8E-9C9A-6BBCBB424B71}"/>
                </a:ext>
              </a:extLst>
            </p:cNvPr>
            <p:cNvGrpSpPr/>
            <p:nvPr/>
          </p:nvGrpSpPr>
          <p:grpSpPr>
            <a:xfrm>
              <a:off x="958955" y="2060848"/>
              <a:ext cx="196444" cy="196444"/>
              <a:chOff x="519961" y="1999640"/>
              <a:chExt cx="196444" cy="196444"/>
            </a:xfrm>
            <a:grpFill/>
          </p:grpSpPr>
          <p:sp>
            <p:nvSpPr>
              <p:cNvPr id="32" name="Freeform: Shape 7">
                <a:extLst>
                  <a:ext uri="{FF2B5EF4-FFF2-40B4-BE49-F238E27FC236}">
                    <a16:creationId xmlns:a16="http://schemas.microsoft.com/office/drawing/2014/main" id="{5C678F85-4B5D-46CF-BD64-B3516A072A53}"/>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3" name="Freeform: Shape 8">
                <a:extLst>
                  <a:ext uri="{FF2B5EF4-FFF2-40B4-BE49-F238E27FC236}">
                    <a16:creationId xmlns:a16="http://schemas.microsoft.com/office/drawing/2014/main" id="{806EB0B9-F329-4423-8DB8-E9548E53D90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4" name="Freeform: Shape 9">
                <a:extLst>
                  <a:ext uri="{FF2B5EF4-FFF2-40B4-BE49-F238E27FC236}">
                    <a16:creationId xmlns:a16="http://schemas.microsoft.com/office/drawing/2014/main" id="{CA09107F-0F6F-4FF8-A672-E46511D962AA}"/>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5" name="Freeform: Shape 10">
                <a:extLst>
                  <a:ext uri="{FF2B5EF4-FFF2-40B4-BE49-F238E27FC236}">
                    <a16:creationId xmlns:a16="http://schemas.microsoft.com/office/drawing/2014/main" id="{B431C954-EF7C-4DD8-A5FB-97E351C421DD}"/>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332448" y="508477"/>
            <a:ext cx="7564938" cy="684213"/>
          </a:xfrm>
          <a:prstGeom prst="rect">
            <a:avLst/>
          </a:prstGeom>
        </p:spPr>
        <p:txBody>
          <a:bodyPr/>
          <a:lstStyle>
            <a:lvl1pPr marL="0" indent="0">
              <a:buNone/>
              <a:defRPr sz="4000" b="1">
                <a:solidFill>
                  <a:srgbClr val="895297"/>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AU"/>
              <a:t>MASTER</a:t>
            </a:r>
          </a:p>
        </p:txBody>
      </p:sp>
    </p:spTree>
    <p:extLst>
      <p:ext uri="{BB962C8B-B14F-4D97-AF65-F5344CB8AC3E}">
        <p14:creationId xmlns:p14="http://schemas.microsoft.com/office/powerpoint/2010/main" val="3737900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6118692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b"/>
          <a:lstStyle>
            <a:lvl1pPr algn="l">
              <a:defRPr sz="4000" b="1" cap="all" baseline="0">
                <a:solidFill>
                  <a:schemeClr val="accent1"/>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220815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1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911424" y="1415000"/>
            <a:ext cx="10145037" cy="374219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219142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11424" y="1482499"/>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2F777E19-EBE2-4E87-B507-4FB48D7D8E3D}"/>
              </a:ext>
            </a:extLst>
          </p:cNvPr>
          <p:cNvSpPr>
            <a:spLocks noGrp="1"/>
          </p:cNvSpPr>
          <p:nvPr>
            <p:ph type="title"/>
          </p:nvPr>
        </p:nvSpPr>
        <p:spPr>
          <a:xfrm>
            <a:off x="551384" y="341784"/>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146470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1412777"/>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91C47728-BB3F-4B12-8FF1-7A1EEFB7F214}"/>
              </a:ext>
            </a:extLst>
          </p:cNvPr>
          <p:cNvSpPr>
            <a:spLocks noGrp="1"/>
          </p:cNvSpPr>
          <p:nvPr>
            <p:ph type="title"/>
          </p:nvPr>
        </p:nvSpPr>
        <p:spPr>
          <a:xfrm>
            <a:off x="551384" y="274059"/>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2945649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6663547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accent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855682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04028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1501767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878217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4_QUOTE">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9" name="Round Diagonal Corner Rectangle 1">
            <a:extLst>
              <a:ext uri="{FF2B5EF4-FFF2-40B4-BE49-F238E27FC236}">
                <a16:creationId xmlns:a16="http://schemas.microsoft.com/office/drawing/2014/main" id="{2784931F-B56B-4FE4-88DC-44827FB2F1B5}"/>
              </a:ext>
            </a:extLst>
          </p:cNvPr>
          <p:cNvSpPr/>
          <p:nvPr userDrawn="1"/>
        </p:nvSpPr>
        <p:spPr>
          <a:xfrm rot="16200000">
            <a:off x="6693846" y="1435448"/>
            <a:ext cx="4980767" cy="5223540"/>
          </a:xfrm>
          <a:prstGeom prst="round2DiagRect">
            <a:avLst/>
          </a:prstGeom>
          <a:solidFill>
            <a:srgbClr val="8A5297">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a:latin typeface="Arial" panose="020B0604020202020204" pitchFamily="34" charset="0"/>
            </a:endParaRP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6940199" y="1817981"/>
            <a:ext cx="4538628" cy="4445966"/>
          </a:xfrm>
          <a:prstGeom prst="rect">
            <a:avLst/>
          </a:prstGeom>
        </p:spPr>
        <p:txBody>
          <a:bodyPr/>
          <a:lstStyle>
            <a:lvl1pPr marL="0" indent="0">
              <a:spcBef>
                <a:spcPts val="0"/>
              </a:spcBef>
              <a:spcAft>
                <a:spcPts val="600"/>
              </a:spcAft>
              <a:buNone/>
              <a:defRPr sz="1800">
                <a:solidFill>
                  <a:srgbClr val="FFFFFF"/>
                </a:solidFill>
                <a:latin typeface="Garamond" panose="02020404030301010803" pitchFamily="18" charset="0"/>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25" name="Group 24">
            <a:extLst>
              <a:ext uri="{FF2B5EF4-FFF2-40B4-BE49-F238E27FC236}">
                <a16:creationId xmlns:a16="http://schemas.microsoft.com/office/drawing/2014/main" id="{64CB8C08-1D97-480B-8C05-311B43833DDB}"/>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27" name="Freeform: Shape 6">
              <a:extLst>
                <a:ext uri="{FF2B5EF4-FFF2-40B4-BE49-F238E27FC236}">
                  <a16:creationId xmlns:a16="http://schemas.microsoft.com/office/drawing/2014/main" id="{B9AE08AF-7937-45DD-B921-35B334E749E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29" name="Group 28">
              <a:extLst>
                <a:ext uri="{FF2B5EF4-FFF2-40B4-BE49-F238E27FC236}">
                  <a16:creationId xmlns:a16="http://schemas.microsoft.com/office/drawing/2014/main" id="{2666E05A-A0D0-4F8E-9C9A-6BBCBB424B71}"/>
                </a:ext>
              </a:extLst>
            </p:cNvPr>
            <p:cNvGrpSpPr/>
            <p:nvPr/>
          </p:nvGrpSpPr>
          <p:grpSpPr>
            <a:xfrm>
              <a:off x="958955" y="2060848"/>
              <a:ext cx="196444" cy="196444"/>
              <a:chOff x="519961" y="1999640"/>
              <a:chExt cx="196444" cy="196444"/>
            </a:xfrm>
            <a:grpFill/>
          </p:grpSpPr>
          <p:sp>
            <p:nvSpPr>
              <p:cNvPr id="32" name="Freeform: Shape 7">
                <a:extLst>
                  <a:ext uri="{FF2B5EF4-FFF2-40B4-BE49-F238E27FC236}">
                    <a16:creationId xmlns:a16="http://schemas.microsoft.com/office/drawing/2014/main" id="{5C678F85-4B5D-46CF-BD64-B3516A072A53}"/>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3" name="Freeform: Shape 8">
                <a:extLst>
                  <a:ext uri="{FF2B5EF4-FFF2-40B4-BE49-F238E27FC236}">
                    <a16:creationId xmlns:a16="http://schemas.microsoft.com/office/drawing/2014/main" id="{806EB0B9-F329-4423-8DB8-E9548E53D90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4" name="Freeform: Shape 9">
                <a:extLst>
                  <a:ext uri="{FF2B5EF4-FFF2-40B4-BE49-F238E27FC236}">
                    <a16:creationId xmlns:a16="http://schemas.microsoft.com/office/drawing/2014/main" id="{CA09107F-0F6F-4FF8-A672-E46511D962AA}"/>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5" name="Freeform: Shape 10">
                <a:extLst>
                  <a:ext uri="{FF2B5EF4-FFF2-40B4-BE49-F238E27FC236}">
                    <a16:creationId xmlns:a16="http://schemas.microsoft.com/office/drawing/2014/main" id="{B431C954-EF7C-4DD8-A5FB-97E351C421DD}"/>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
        <p:nvSpPr>
          <p:cNvPr id="20" name="Text Placeholder 25">
            <a:extLst>
              <a:ext uri="{FF2B5EF4-FFF2-40B4-BE49-F238E27FC236}">
                <a16:creationId xmlns:a16="http://schemas.microsoft.com/office/drawing/2014/main" id="{E76015F9-CB68-4E04-9E65-E8D88D3D0570}"/>
              </a:ext>
            </a:extLst>
          </p:cNvPr>
          <p:cNvSpPr>
            <a:spLocks noGrp="1"/>
          </p:cNvSpPr>
          <p:nvPr>
            <p:ph type="body" sz="quarter" idx="14" hasCustomPrompt="1"/>
          </p:nvPr>
        </p:nvSpPr>
        <p:spPr>
          <a:xfrm>
            <a:off x="894140" y="508477"/>
            <a:ext cx="7031381" cy="684213"/>
          </a:xfrm>
          <a:prstGeom prst="rect">
            <a:avLst/>
          </a:prstGeom>
        </p:spPr>
        <p:txBody>
          <a:bodyPr/>
          <a:lstStyle>
            <a:lvl1pPr marL="0" indent="0">
              <a:buNone/>
              <a:defRPr sz="4000" b="1">
                <a:solidFill>
                  <a:srgbClr val="E6D3E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AU"/>
              <a:t>MASTER</a:t>
            </a:r>
          </a:p>
        </p:txBody>
      </p:sp>
    </p:spTree>
    <p:extLst>
      <p:ext uri="{BB962C8B-B14F-4D97-AF65-F5344CB8AC3E}">
        <p14:creationId xmlns:p14="http://schemas.microsoft.com/office/powerpoint/2010/main" val="12461901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0750909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047705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1017750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7730781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0427726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9131940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0667643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32917105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5053752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820064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5_REFLECT AND TAKE ACTION">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8" name="Round Diagonal Corner Rectangle 8">
            <a:extLst>
              <a:ext uri="{FF2B5EF4-FFF2-40B4-BE49-F238E27FC236}">
                <a16:creationId xmlns:a16="http://schemas.microsoft.com/office/drawing/2014/main" id="{3982FD50-1369-456C-A246-823A85B2E640}"/>
              </a:ext>
            </a:extLst>
          </p:cNvPr>
          <p:cNvSpPr/>
          <p:nvPr userDrawn="1"/>
        </p:nvSpPr>
        <p:spPr>
          <a:xfrm>
            <a:off x="6399059" y="1300318"/>
            <a:ext cx="5220000" cy="5220000"/>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80" name="Text Placeholder 29">
            <a:extLst>
              <a:ext uri="{FF2B5EF4-FFF2-40B4-BE49-F238E27FC236}">
                <a16:creationId xmlns:a16="http://schemas.microsoft.com/office/drawing/2014/main" id="{D0E49E10-0652-47BB-916E-6FC858052256}"/>
              </a:ext>
            </a:extLst>
          </p:cNvPr>
          <p:cNvSpPr>
            <a:spLocks noGrp="1"/>
          </p:cNvSpPr>
          <p:nvPr>
            <p:ph type="body" sz="quarter" idx="16" hasCustomPrompt="1"/>
          </p:nvPr>
        </p:nvSpPr>
        <p:spPr>
          <a:xfrm>
            <a:off x="6766560" y="2547915"/>
            <a:ext cx="4514588" cy="3389059"/>
          </a:xfrm>
          <a:prstGeom prst="rect">
            <a:avLst/>
          </a:prstGeom>
        </p:spPr>
        <p:txBody>
          <a:bodyPr/>
          <a:lstStyle>
            <a:lvl1pPr marL="0" indent="0">
              <a:buNone/>
              <a:defRPr sz="20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81" name="Round Diagonal Corner Rectangle 8">
            <a:extLst>
              <a:ext uri="{FF2B5EF4-FFF2-40B4-BE49-F238E27FC236}">
                <a16:creationId xmlns:a16="http://schemas.microsoft.com/office/drawing/2014/main" id="{7C6D3EC9-AEAE-4264-8FC8-E0431348D7C0}"/>
              </a:ext>
            </a:extLst>
          </p:cNvPr>
          <p:cNvSpPr/>
          <p:nvPr userDrawn="1"/>
        </p:nvSpPr>
        <p:spPr>
          <a:xfrm rot="16200000">
            <a:off x="595245" y="1300318"/>
            <a:ext cx="5220000" cy="5220000"/>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82" name="Text Placeholder 29">
            <a:extLst>
              <a:ext uri="{FF2B5EF4-FFF2-40B4-BE49-F238E27FC236}">
                <a16:creationId xmlns:a16="http://schemas.microsoft.com/office/drawing/2014/main" id="{28806056-94F5-4D80-9662-A7C6C30C00AD}"/>
              </a:ext>
            </a:extLst>
          </p:cNvPr>
          <p:cNvSpPr>
            <a:spLocks noGrp="1"/>
          </p:cNvSpPr>
          <p:nvPr>
            <p:ph type="body" sz="quarter" idx="17" hasCustomPrompt="1"/>
          </p:nvPr>
        </p:nvSpPr>
        <p:spPr>
          <a:xfrm>
            <a:off x="930344" y="2550750"/>
            <a:ext cx="4514588" cy="3389059"/>
          </a:xfrm>
          <a:prstGeom prst="rect">
            <a:avLst/>
          </a:prstGeom>
        </p:spPr>
        <p:txBody>
          <a:bodyPr/>
          <a:lstStyle>
            <a:lvl1pPr marL="0" indent="0">
              <a:buNone/>
              <a:defRPr sz="2000" b="1">
                <a:solidFill>
                  <a:srgbClr val="895297"/>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nvGrpSpPr>
          <p:cNvPr id="20" name="Group 19">
            <a:extLst>
              <a:ext uri="{FF2B5EF4-FFF2-40B4-BE49-F238E27FC236}">
                <a16:creationId xmlns:a16="http://schemas.microsoft.com/office/drawing/2014/main" id="{C2238249-C323-4A39-B6AF-A6257A0145AF}"/>
              </a:ext>
            </a:extLst>
          </p:cNvPr>
          <p:cNvGrpSpPr/>
          <p:nvPr userDrawn="1"/>
        </p:nvGrpSpPr>
        <p:grpSpPr>
          <a:xfrm>
            <a:off x="8132808" y="1473593"/>
            <a:ext cx="1741630" cy="870452"/>
            <a:chOff x="6233859" y="2247173"/>
            <a:chExt cx="1741630" cy="870452"/>
          </a:xfrm>
        </p:grpSpPr>
        <p:grpSp>
          <p:nvGrpSpPr>
            <p:cNvPr id="21" name="Group 20">
              <a:extLst>
                <a:ext uri="{FF2B5EF4-FFF2-40B4-BE49-F238E27FC236}">
                  <a16:creationId xmlns:a16="http://schemas.microsoft.com/office/drawing/2014/main" id="{68E289F5-1BA2-436A-915D-158DEC7099D9}"/>
                </a:ext>
              </a:extLst>
            </p:cNvPr>
            <p:cNvGrpSpPr/>
            <p:nvPr/>
          </p:nvGrpSpPr>
          <p:grpSpPr>
            <a:xfrm>
              <a:off x="6233859" y="2247173"/>
              <a:ext cx="914427" cy="856930"/>
              <a:chOff x="4373538" y="7246843"/>
              <a:chExt cx="398409" cy="373358"/>
            </a:xfrm>
            <a:solidFill>
              <a:srgbClr val="895297"/>
            </a:solidFill>
          </p:grpSpPr>
          <p:sp>
            <p:nvSpPr>
              <p:cNvPr id="46" name="Freeform: Shape 45">
                <a:extLst>
                  <a:ext uri="{FF2B5EF4-FFF2-40B4-BE49-F238E27FC236}">
                    <a16:creationId xmlns:a16="http://schemas.microsoft.com/office/drawing/2014/main" id="{71E395C9-670C-4C9D-B77E-7CE26C52F472}"/>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7" name="Freeform: Shape 46">
                <a:extLst>
                  <a:ext uri="{FF2B5EF4-FFF2-40B4-BE49-F238E27FC236}">
                    <a16:creationId xmlns:a16="http://schemas.microsoft.com/office/drawing/2014/main" id="{8C672EF1-2475-41BC-80D8-EBA53579C531}"/>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8" name="Freeform: Shape 47">
                <a:extLst>
                  <a:ext uri="{FF2B5EF4-FFF2-40B4-BE49-F238E27FC236}">
                    <a16:creationId xmlns:a16="http://schemas.microsoft.com/office/drawing/2014/main" id="{A6E9D2FC-64A2-4E82-9C20-A135E2A313DA}"/>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9" name="Freeform: Shape 48">
                <a:extLst>
                  <a:ext uri="{FF2B5EF4-FFF2-40B4-BE49-F238E27FC236}">
                    <a16:creationId xmlns:a16="http://schemas.microsoft.com/office/drawing/2014/main" id="{3380FA84-E198-47EA-9BDA-90D2FB1EE5EB}"/>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0" name="Freeform: Shape 49">
                <a:extLst>
                  <a:ext uri="{FF2B5EF4-FFF2-40B4-BE49-F238E27FC236}">
                    <a16:creationId xmlns:a16="http://schemas.microsoft.com/office/drawing/2014/main" id="{47FB3693-C0C2-45EE-A213-D308BF241747}"/>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1" name="Freeform: Shape 50">
                <a:extLst>
                  <a:ext uri="{FF2B5EF4-FFF2-40B4-BE49-F238E27FC236}">
                    <a16:creationId xmlns:a16="http://schemas.microsoft.com/office/drawing/2014/main" id="{7F167969-6900-4C08-9C62-076DA4721BA5}"/>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2" name="Freeform: Shape 51">
                <a:extLst>
                  <a:ext uri="{FF2B5EF4-FFF2-40B4-BE49-F238E27FC236}">
                    <a16:creationId xmlns:a16="http://schemas.microsoft.com/office/drawing/2014/main" id="{55307E5A-C349-4DE7-9EC8-F90FEE95C10C}"/>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3" name="Freeform: Shape 52">
                <a:extLst>
                  <a:ext uri="{FF2B5EF4-FFF2-40B4-BE49-F238E27FC236}">
                    <a16:creationId xmlns:a16="http://schemas.microsoft.com/office/drawing/2014/main" id="{04EF1850-2092-498F-9284-109D8F23968F}"/>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4" name="Freeform: Shape 53">
                <a:extLst>
                  <a:ext uri="{FF2B5EF4-FFF2-40B4-BE49-F238E27FC236}">
                    <a16:creationId xmlns:a16="http://schemas.microsoft.com/office/drawing/2014/main" id="{F24B3C01-F140-4D35-B47A-F66145A64E04}"/>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5" name="Freeform: Shape 54">
                <a:extLst>
                  <a:ext uri="{FF2B5EF4-FFF2-40B4-BE49-F238E27FC236}">
                    <a16:creationId xmlns:a16="http://schemas.microsoft.com/office/drawing/2014/main" id="{9E6C2FAD-7D0F-49B7-BE11-56699A72E266}"/>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6" name="Freeform: Shape 55">
                <a:extLst>
                  <a:ext uri="{FF2B5EF4-FFF2-40B4-BE49-F238E27FC236}">
                    <a16:creationId xmlns:a16="http://schemas.microsoft.com/office/drawing/2014/main" id="{7DCF72E4-E47D-4D87-A656-C7ABF8A890A0}"/>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57" name="Freeform: Shape 56">
                <a:extLst>
                  <a:ext uri="{FF2B5EF4-FFF2-40B4-BE49-F238E27FC236}">
                    <a16:creationId xmlns:a16="http://schemas.microsoft.com/office/drawing/2014/main" id="{B5F24B41-113A-4CEA-92E8-88F4C7BBDCF7}"/>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grpSp>
        <p:grpSp>
          <p:nvGrpSpPr>
            <p:cNvPr id="25" name="Group 24">
              <a:extLst>
                <a:ext uri="{FF2B5EF4-FFF2-40B4-BE49-F238E27FC236}">
                  <a16:creationId xmlns:a16="http://schemas.microsoft.com/office/drawing/2014/main" id="{9BA661D4-18F4-478D-BE14-B4B7E869C8B8}"/>
                </a:ext>
              </a:extLst>
            </p:cNvPr>
            <p:cNvGrpSpPr/>
            <p:nvPr/>
          </p:nvGrpSpPr>
          <p:grpSpPr>
            <a:xfrm>
              <a:off x="7061062" y="2260695"/>
              <a:ext cx="914427" cy="856930"/>
              <a:chOff x="4373538" y="7246843"/>
              <a:chExt cx="398409" cy="373358"/>
            </a:xfrm>
            <a:solidFill>
              <a:srgbClr val="895297"/>
            </a:solidFill>
          </p:grpSpPr>
          <p:sp>
            <p:nvSpPr>
              <p:cNvPr id="34" name="Freeform: Shape 33">
                <a:extLst>
                  <a:ext uri="{FF2B5EF4-FFF2-40B4-BE49-F238E27FC236}">
                    <a16:creationId xmlns:a16="http://schemas.microsoft.com/office/drawing/2014/main" id="{054BED23-E2F4-463C-A739-A8D9A8436A2C}"/>
                  </a:ext>
                </a:extLst>
              </p:cNvPr>
              <p:cNvSpPr/>
              <p:nvPr/>
            </p:nvSpPr>
            <p:spPr>
              <a:xfrm>
                <a:off x="4601695" y="7342042"/>
                <a:ext cx="110304" cy="278159"/>
              </a:xfrm>
              <a:custGeom>
                <a:avLst/>
                <a:gdLst>
                  <a:gd name="connsiteX0" fmla="*/ 84854 w 110304"/>
                  <a:gd name="connsiteY0" fmla="*/ 102711 h 278159"/>
                  <a:gd name="connsiteX1" fmla="*/ 82153 w 110304"/>
                  <a:gd name="connsiteY1" fmla="*/ 101896 h 278159"/>
                  <a:gd name="connsiteX2" fmla="*/ 81146 w 110304"/>
                  <a:gd name="connsiteY2" fmla="*/ 101160 h 278159"/>
                  <a:gd name="connsiteX3" fmla="*/ 109393 w 110304"/>
                  <a:gd name="connsiteY3" fmla="*/ 54321 h 278159"/>
                  <a:gd name="connsiteX4" fmla="*/ 65064 w 110304"/>
                  <a:gd name="connsiteY4" fmla="*/ 1982 h 278159"/>
                  <a:gd name="connsiteX5" fmla="*/ 56271 w 110304"/>
                  <a:gd name="connsiteY5" fmla="*/ 1199 h 278159"/>
                  <a:gd name="connsiteX6" fmla="*/ 55296 w 110304"/>
                  <a:gd name="connsiteY6" fmla="*/ 1247 h 278159"/>
                  <a:gd name="connsiteX7" fmla="*/ 54321 w 110304"/>
                  <a:gd name="connsiteY7" fmla="*/ 1199 h 278159"/>
                  <a:gd name="connsiteX8" fmla="*/ 49861 w 110304"/>
                  <a:gd name="connsiteY8" fmla="*/ 1423 h 278159"/>
                  <a:gd name="connsiteX9" fmla="*/ 45864 w 110304"/>
                  <a:gd name="connsiteY9" fmla="*/ 1934 h 278159"/>
                  <a:gd name="connsiteX10" fmla="*/ 45864 w 110304"/>
                  <a:gd name="connsiteY10" fmla="*/ 1934 h 278159"/>
                  <a:gd name="connsiteX11" fmla="*/ 45864 w 110304"/>
                  <a:gd name="connsiteY11" fmla="*/ 1934 h 278159"/>
                  <a:gd name="connsiteX12" fmla="*/ 1199 w 110304"/>
                  <a:gd name="connsiteY12" fmla="*/ 54337 h 278159"/>
                  <a:gd name="connsiteX13" fmla="*/ 29446 w 110304"/>
                  <a:gd name="connsiteY13" fmla="*/ 101176 h 278159"/>
                  <a:gd name="connsiteX14" fmla="*/ 28439 w 110304"/>
                  <a:gd name="connsiteY14" fmla="*/ 101912 h 278159"/>
                  <a:gd name="connsiteX15" fmla="*/ 25737 w 110304"/>
                  <a:gd name="connsiteY15" fmla="*/ 102727 h 278159"/>
                  <a:gd name="connsiteX16" fmla="*/ 7082 w 110304"/>
                  <a:gd name="connsiteY16" fmla="*/ 123173 h 278159"/>
                  <a:gd name="connsiteX17" fmla="*/ 1215 w 110304"/>
                  <a:gd name="connsiteY17" fmla="*/ 147616 h 278159"/>
                  <a:gd name="connsiteX18" fmla="*/ 1215 w 110304"/>
                  <a:gd name="connsiteY18" fmla="*/ 225149 h 278159"/>
                  <a:gd name="connsiteX19" fmla="*/ 10759 w 110304"/>
                  <a:gd name="connsiteY19" fmla="*/ 234693 h 278159"/>
                  <a:gd name="connsiteX20" fmla="*/ 13844 w 110304"/>
                  <a:gd name="connsiteY20" fmla="*/ 234693 h 278159"/>
                  <a:gd name="connsiteX21" fmla="*/ 20078 w 110304"/>
                  <a:gd name="connsiteY21" fmla="*/ 234693 h 278159"/>
                  <a:gd name="connsiteX22" fmla="*/ 20078 w 110304"/>
                  <a:gd name="connsiteY22" fmla="*/ 266217 h 278159"/>
                  <a:gd name="connsiteX23" fmla="*/ 31269 w 110304"/>
                  <a:gd name="connsiteY23" fmla="*/ 277408 h 278159"/>
                  <a:gd name="connsiteX24" fmla="*/ 31780 w 110304"/>
                  <a:gd name="connsiteY24" fmla="*/ 277408 h 278159"/>
                  <a:gd name="connsiteX25" fmla="*/ 45912 w 110304"/>
                  <a:gd name="connsiteY25" fmla="*/ 277408 h 278159"/>
                  <a:gd name="connsiteX26" fmla="*/ 67030 w 110304"/>
                  <a:gd name="connsiteY26" fmla="*/ 277408 h 278159"/>
                  <a:gd name="connsiteX27" fmla="*/ 78923 w 110304"/>
                  <a:gd name="connsiteY27" fmla="*/ 277408 h 278159"/>
                  <a:gd name="connsiteX28" fmla="*/ 79435 w 110304"/>
                  <a:gd name="connsiteY28" fmla="*/ 277408 h 278159"/>
                  <a:gd name="connsiteX29" fmla="*/ 90625 w 110304"/>
                  <a:gd name="connsiteY29" fmla="*/ 266217 h 278159"/>
                  <a:gd name="connsiteX30" fmla="*/ 90625 w 110304"/>
                  <a:gd name="connsiteY30" fmla="*/ 234693 h 278159"/>
                  <a:gd name="connsiteX31" fmla="*/ 96860 w 110304"/>
                  <a:gd name="connsiteY31" fmla="*/ 234693 h 278159"/>
                  <a:gd name="connsiteX32" fmla="*/ 99945 w 110304"/>
                  <a:gd name="connsiteY32" fmla="*/ 234693 h 278159"/>
                  <a:gd name="connsiteX33" fmla="*/ 109489 w 110304"/>
                  <a:gd name="connsiteY33" fmla="*/ 225149 h 278159"/>
                  <a:gd name="connsiteX34" fmla="*/ 109489 w 110304"/>
                  <a:gd name="connsiteY34" fmla="*/ 147616 h 278159"/>
                  <a:gd name="connsiteX35" fmla="*/ 103622 w 110304"/>
                  <a:gd name="connsiteY35" fmla="*/ 123173 h 278159"/>
                  <a:gd name="connsiteX36" fmla="*/ 84854 w 110304"/>
                  <a:gd name="connsiteY36" fmla="*/ 102711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0304" h="278159">
                    <a:moveTo>
                      <a:pt x="84854" y="102711"/>
                    </a:moveTo>
                    <a:cubicBezTo>
                      <a:pt x="83959" y="102343"/>
                      <a:pt x="83064" y="102104"/>
                      <a:pt x="82153" y="101896"/>
                    </a:cubicBezTo>
                    <a:cubicBezTo>
                      <a:pt x="81801" y="101656"/>
                      <a:pt x="81465" y="101416"/>
                      <a:pt x="81146" y="101160"/>
                    </a:cubicBezTo>
                    <a:cubicBezTo>
                      <a:pt x="97915" y="92224"/>
                      <a:pt x="109393" y="74655"/>
                      <a:pt x="109393" y="54321"/>
                    </a:cubicBezTo>
                    <a:cubicBezTo>
                      <a:pt x="109393" y="27976"/>
                      <a:pt x="90210" y="6171"/>
                      <a:pt x="65064" y="1982"/>
                    </a:cubicBezTo>
                    <a:cubicBezTo>
                      <a:pt x="62202" y="1503"/>
                      <a:pt x="59276" y="1199"/>
                      <a:pt x="56271" y="1199"/>
                    </a:cubicBezTo>
                    <a:cubicBezTo>
                      <a:pt x="55936" y="1199"/>
                      <a:pt x="55632" y="1247"/>
                      <a:pt x="55296" y="1247"/>
                    </a:cubicBezTo>
                    <a:cubicBezTo>
                      <a:pt x="54976" y="1247"/>
                      <a:pt x="54657" y="1199"/>
                      <a:pt x="54321" y="1199"/>
                    </a:cubicBezTo>
                    <a:cubicBezTo>
                      <a:pt x="52818" y="1199"/>
                      <a:pt x="51331" y="1279"/>
                      <a:pt x="49861" y="1423"/>
                    </a:cubicBezTo>
                    <a:cubicBezTo>
                      <a:pt x="48518" y="1535"/>
                      <a:pt x="47191" y="1726"/>
                      <a:pt x="45864" y="1934"/>
                    </a:cubicBezTo>
                    <a:cubicBezTo>
                      <a:pt x="45864" y="1934"/>
                      <a:pt x="45864" y="1934"/>
                      <a:pt x="45864" y="1934"/>
                    </a:cubicBezTo>
                    <a:lnTo>
                      <a:pt x="45864" y="1934"/>
                    </a:lnTo>
                    <a:cubicBezTo>
                      <a:pt x="20558" y="5995"/>
                      <a:pt x="1199" y="27880"/>
                      <a:pt x="1199" y="54337"/>
                    </a:cubicBezTo>
                    <a:cubicBezTo>
                      <a:pt x="1199" y="74671"/>
                      <a:pt x="12661" y="92240"/>
                      <a:pt x="29446" y="101176"/>
                    </a:cubicBezTo>
                    <a:cubicBezTo>
                      <a:pt x="29111" y="101432"/>
                      <a:pt x="28775" y="101688"/>
                      <a:pt x="28439" y="101912"/>
                    </a:cubicBezTo>
                    <a:cubicBezTo>
                      <a:pt x="27528" y="102120"/>
                      <a:pt x="26617" y="102359"/>
                      <a:pt x="25737" y="102727"/>
                    </a:cubicBezTo>
                    <a:cubicBezTo>
                      <a:pt x="21645" y="105333"/>
                      <a:pt x="13029" y="111631"/>
                      <a:pt x="7082" y="123173"/>
                    </a:cubicBezTo>
                    <a:cubicBezTo>
                      <a:pt x="1822" y="133389"/>
                      <a:pt x="1199" y="142804"/>
                      <a:pt x="1215" y="147616"/>
                    </a:cubicBezTo>
                    <a:lnTo>
                      <a:pt x="1215" y="225149"/>
                    </a:lnTo>
                    <a:cubicBezTo>
                      <a:pt x="1215" y="230424"/>
                      <a:pt x="5483" y="234693"/>
                      <a:pt x="10759" y="234693"/>
                    </a:cubicBezTo>
                    <a:lnTo>
                      <a:pt x="13844" y="234693"/>
                    </a:lnTo>
                    <a:lnTo>
                      <a:pt x="20078" y="234693"/>
                    </a:lnTo>
                    <a:lnTo>
                      <a:pt x="20078" y="266217"/>
                    </a:lnTo>
                    <a:cubicBezTo>
                      <a:pt x="20078" y="272388"/>
                      <a:pt x="25082" y="277408"/>
                      <a:pt x="31269" y="277408"/>
                    </a:cubicBezTo>
                    <a:lnTo>
                      <a:pt x="31780" y="277408"/>
                    </a:lnTo>
                    <a:lnTo>
                      <a:pt x="45912" y="277408"/>
                    </a:lnTo>
                    <a:lnTo>
                      <a:pt x="67030" y="277408"/>
                    </a:lnTo>
                    <a:lnTo>
                      <a:pt x="78923" y="277408"/>
                    </a:lnTo>
                    <a:lnTo>
                      <a:pt x="79435" y="277408"/>
                    </a:lnTo>
                    <a:cubicBezTo>
                      <a:pt x="85606" y="277408"/>
                      <a:pt x="90625" y="272404"/>
                      <a:pt x="90625" y="266217"/>
                    </a:cubicBezTo>
                    <a:lnTo>
                      <a:pt x="90625" y="234693"/>
                    </a:lnTo>
                    <a:lnTo>
                      <a:pt x="96860" y="234693"/>
                    </a:lnTo>
                    <a:lnTo>
                      <a:pt x="99945" y="234693"/>
                    </a:lnTo>
                    <a:cubicBezTo>
                      <a:pt x="105221" y="234693"/>
                      <a:pt x="109489" y="230424"/>
                      <a:pt x="109489" y="225149"/>
                    </a:cubicBezTo>
                    <a:lnTo>
                      <a:pt x="109489" y="147616"/>
                    </a:lnTo>
                    <a:cubicBezTo>
                      <a:pt x="109505" y="142820"/>
                      <a:pt x="108881" y="133404"/>
                      <a:pt x="103622" y="123173"/>
                    </a:cubicBezTo>
                    <a:cubicBezTo>
                      <a:pt x="97580" y="111615"/>
                      <a:pt x="88947" y="105317"/>
                      <a:pt x="84854" y="102711"/>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5" name="Freeform: Shape 34">
                <a:extLst>
                  <a:ext uri="{FF2B5EF4-FFF2-40B4-BE49-F238E27FC236}">
                    <a16:creationId xmlns:a16="http://schemas.microsoft.com/office/drawing/2014/main" id="{C65AA0F3-1C9D-411B-93DC-C862FACA7404}"/>
                  </a:ext>
                </a:extLst>
              </p:cNvPr>
              <p:cNvSpPr/>
              <p:nvPr/>
            </p:nvSpPr>
            <p:spPr>
              <a:xfrm>
                <a:off x="4557169" y="7440755"/>
                <a:ext cx="91121" cy="110304"/>
              </a:xfrm>
              <a:custGeom>
                <a:avLst/>
                <a:gdLst>
                  <a:gd name="connsiteX0" fmla="*/ 90424 w 91121"/>
                  <a:gd name="connsiteY0" fmla="*/ 27240 h 110304"/>
                  <a:gd name="connsiteX1" fmla="*/ 73734 w 91121"/>
                  <a:gd name="connsiteY1" fmla="*/ 40893 h 110304"/>
                  <a:gd name="connsiteX2" fmla="*/ 30699 w 91121"/>
                  <a:gd name="connsiteY2" fmla="*/ 103143 h 110304"/>
                  <a:gd name="connsiteX3" fmla="*/ 8526 w 91121"/>
                  <a:gd name="connsiteY3" fmla="*/ 107907 h 110304"/>
                  <a:gd name="connsiteX4" fmla="*/ 3763 w 91121"/>
                  <a:gd name="connsiteY4" fmla="*/ 85734 h 110304"/>
                  <a:gd name="connsiteX5" fmla="*/ 46174 w 91121"/>
                  <a:gd name="connsiteY5" fmla="*/ 20143 h 110304"/>
                  <a:gd name="connsiteX6" fmla="*/ 47932 w 91121"/>
                  <a:gd name="connsiteY6" fmla="*/ 17936 h 110304"/>
                  <a:gd name="connsiteX7" fmla="*/ 72455 w 91121"/>
                  <a:gd name="connsiteY7" fmla="*/ 1199 h 110304"/>
                  <a:gd name="connsiteX8" fmla="*/ 90424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90424" y="27240"/>
                    </a:moveTo>
                    <a:lnTo>
                      <a:pt x="73734" y="40893"/>
                    </a:lnTo>
                    <a:lnTo>
                      <a:pt x="30699" y="103143"/>
                    </a:lnTo>
                    <a:cubicBezTo>
                      <a:pt x="25887" y="110576"/>
                      <a:pt x="15960" y="112702"/>
                      <a:pt x="8526" y="107907"/>
                    </a:cubicBezTo>
                    <a:cubicBezTo>
                      <a:pt x="1093" y="103095"/>
                      <a:pt x="-1033" y="93167"/>
                      <a:pt x="3763" y="85734"/>
                    </a:cubicBezTo>
                    <a:lnTo>
                      <a:pt x="46174" y="20143"/>
                    </a:lnTo>
                    <a:cubicBezTo>
                      <a:pt x="46701" y="19327"/>
                      <a:pt x="47309" y="18624"/>
                      <a:pt x="47932" y="17936"/>
                    </a:cubicBezTo>
                    <a:cubicBezTo>
                      <a:pt x="48076" y="17569"/>
                      <a:pt x="60721" y="9016"/>
                      <a:pt x="72455" y="1199"/>
                    </a:cubicBezTo>
                    <a:lnTo>
                      <a:pt x="90424"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6" name="Freeform: Shape 35">
                <a:extLst>
                  <a:ext uri="{FF2B5EF4-FFF2-40B4-BE49-F238E27FC236}">
                    <a16:creationId xmlns:a16="http://schemas.microsoft.com/office/drawing/2014/main" id="{14C6D307-A5F5-433C-83D4-A0398D22BA8E}"/>
                  </a:ext>
                </a:extLst>
              </p:cNvPr>
              <p:cNvSpPr/>
              <p:nvPr/>
            </p:nvSpPr>
            <p:spPr>
              <a:xfrm>
                <a:off x="4663241" y="7392812"/>
                <a:ext cx="108706" cy="86325"/>
              </a:xfrm>
              <a:custGeom>
                <a:avLst/>
                <a:gdLst>
                  <a:gd name="connsiteX0" fmla="*/ 1199 w 108705"/>
                  <a:gd name="connsiteY0" fmla="*/ 55602 h 86325"/>
                  <a:gd name="connsiteX1" fmla="*/ 21517 w 108705"/>
                  <a:gd name="connsiteY1" fmla="*/ 48425 h 86325"/>
                  <a:gd name="connsiteX2" fmla="*/ 83128 w 108705"/>
                  <a:gd name="connsiteY2" fmla="*/ 4479 h 86325"/>
                  <a:gd name="connsiteX3" fmla="*/ 105589 w 108705"/>
                  <a:gd name="connsiteY3" fmla="*/ 7516 h 86325"/>
                  <a:gd name="connsiteX4" fmla="*/ 102551 w 108705"/>
                  <a:gd name="connsiteY4" fmla="*/ 29977 h 86325"/>
                  <a:gd name="connsiteX5" fmla="*/ 40397 w 108705"/>
                  <a:gd name="connsiteY5" fmla="*/ 77296 h 86325"/>
                  <a:gd name="connsiteX6" fmla="*/ 37983 w 108705"/>
                  <a:gd name="connsiteY6" fmla="*/ 78766 h 86325"/>
                  <a:gd name="connsiteX7" fmla="*/ 9240 w 108705"/>
                  <a:gd name="connsiteY7" fmla="*/ 86184 h 86325"/>
                  <a:gd name="connsiteX8" fmla="*/ 1199 w 108705"/>
                  <a:gd name="connsiteY8" fmla="*/ 55602 h 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05" h="86325">
                    <a:moveTo>
                      <a:pt x="1199" y="55602"/>
                    </a:moveTo>
                    <a:lnTo>
                      <a:pt x="21517" y="48425"/>
                    </a:lnTo>
                    <a:lnTo>
                      <a:pt x="83128" y="4479"/>
                    </a:lnTo>
                    <a:cubicBezTo>
                      <a:pt x="90178" y="-893"/>
                      <a:pt x="100233" y="482"/>
                      <a:pt x="105589" y="7516"/>
                    </a:cubicBezTo>
                    <a:cubicBezTo>
                      <a:pt x="110944" y="14566"/>
                      <a:pt x="109585" y="24621"/>
                      <a:pt x="102551" y="29977"/>
                    </a:cubicBezTo>
                    <a:lnTo>
                      <a:pt x="40397" y="77296"/>
                    </a:lnTo>
                    <a:cubicBezTo>
                      <a:pt x="39630" y="77871"/>
                      <a:pt x="38814" y="78351"/>
                      <a:pt x="37983" y="78766"/>
                    </a:cubicBezTo>
                    <a:cubicBezTo>
                      <a:pt x="37727" y="79070"/>
                      <a:pt x="22924" y="82811"/>
                      <a:pt x="9240" y="86184"/>
                    </a:cubicBezTo>
                    <a:lnTo>
                      <a:pt x="1199" y="55602"/>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7" name="Freeform: Shape 36">
                <a:extLst>
                  <a:ext uri="{FF2B5EF4-FFF2-40B4-BE49-F238E27FC236}">
                    <a16:creationId xmlns:a16="http://schemas.microsoft.com/office/drawing/2014/main" id="{340F8C01-639F-4E35-8E40-63AC33726A67}"/>
                  </a:ext>
                </a:extLst>
              </p:cNvPr>
              <p:cNvSpPr/>
              <p:nvPr/>
            </p:nvSpPr>
            <p:spPr>
              <a:xfrm>
                <a:off x="4495692" y="7440755"/>
                <a:ext cx="91121" cy="110304"/>
              </a:xfrm>
              <a:custGeom>
                <a:avLst/>
                <a:gdLst>
                  <a:gd name="connsiteX0" fmla="*/ 1199 w 91121"/>
                  <a:gd name="connsiteY0" fmla="*/ 27240 h 110304"/>
                  <a:gd name="connsiteX1" fmla="*/ 17888 w 91121"/>
                  <a:gd name="connsiteY1" fmla="*/ 40893 h 110304"/>
                  <a:gd name="connsiteX2" fmla="*/ 60923 w 91121"/>
                  <a:gd name="connsiteY2" fmla="*/ 103143 h 110304"/>
                  <a:gd name="connsiteX3" fmla="*/ 83096 w 91121"/>
                  <a:gd name="connsiteY3" fmla="*/ 107907 h 110304"/>
                  <a:gd name="connsiteX4" fmla="*/ 87860 w 91121"/>
                  <a:gd name="connsiteY4" fmla="*/ 85734 h 110304"/>
                  <a:gd name="connsiteX5" fmla="*/ 45449 w 91121"/>
                  <a:gd name="connsiteY5" fmla="*/ 20143 h 110304"/>
                  <a:gd name="connsiteX6" fmla="*/ 43690 w 91121"/>
                  <a:gd name="connsiteY6" fmla="*/ 17936 h 110304"/>
                  <a:gd name="connsiteX7" fmla="*/ 19167 w 91121"/>
                  <a:gd name="connsiteY7" fmla="*/ 1199 h 110304"/>
                  <a:gd name="connsiteX8" fmla="*/ 1199 w 91121"/>
                  <a:gd name="connsiteY8" fmla="*/ 27240 h 11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21" h="110304">
                    <a:moveTo>
                      <a:pt x="1199" y="27240"/>
                    </a:moveTo>
                    <a:lnTo>
                      <a:pt x="17888" y="40893"/>
                    </a:lnTo>
                    <a:lnTo>
                      <a:pt x="60923" y="103143"/>
                    </a:lnTo>
                    <a:cubicBezTo>
                      <a:pt x="65735" y="110576"/>
                      <a:pt x="75663" y="112702"/>
                      <a:pt x="83096" y="107907"/>
                    </a:cubicBezTo>
                    <a:cubicBezTo>
                      <a:pt x="90529" y="103111"/>
                      <a:pt x="92656" y="93167"/>
                      <a:pt x="87860" y="85734"/>
                    </a:cubicBezTo>
                    <a:lnTo>
                      <a:pt x="45449" y="20143"/>
                    </a:lnTo>
                    <a:cubicBezTo>
                      <a:pt x="44921" y="19327"/>
                      <a:pt x="44314" y="18624"/>
                      <a:pt x="43690" y="17936"/>
                    </a:cubicBezTo>
                    <a:cubicBezTo>
                      <a:pt x="43546" y="17569"/>
                      <a:pt x="30901" y="9016"/>
                      <a:pt x="19167" y="1199"/>
                    </a:cubicBezTo>
                    <a:lnTo>
                      <a:pt x="1199" y="27240"/>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8" name="Freeform: Shape 37">
                <a:extLst>
                  <a:ext uri="{FF2B5EF4-FFF2-40B4-BE49-F238E27FC236}">
                    <a16:creationId xmlns:a16="http://schemas.microsoft.com/office/drawing/2014/main" id="{4C345E64-192D-4E4C-B169-E536D0FEA4F3}"/>
                  </a:ext>
                </a:extLst>
              </p:cNvPr>
              <p:cNvSpPr/>
              <p:nvPr/>
            </p:nvSpPr>
            <p:spPr>
              <a:xfrm>
                <a:off x="4373538" y="7385624"/>
                <a:ext cx="105509" cy="94318"/>
              </a:xfrm>
              <a:custGeom>
                <a:avLst/>
                <a:gdLst>
                  <a:gd name="connsiteX0" fmla="*/ 105081 w 105508"/>
                  <a:gd name="connsiteY0" fmla="*/ 63635 h 94318"/>
                  <a:gd name="connsiteX1" fmla="*/ 85482 w 105508"/>
                  <a:gd name="connsiteY1" fmla="*/ 54667 h 94318"/>
                  <a:gd name="connsiteX2" fmla="*/ 28044 w 105508"/>
                  <a:gd name="connsiteY2" fmla="*/ 5398 h 94318"/>
                  <a:gd name="connsiteX3" fmla="*/ 5391 w 105508"/>
                  <a:gd name="connsiteY3" fmla="*/ 6421 h 94318"/>
                  <a:gd name="connsiteX4" fmla="*/ 6415 w 105508"/>
                  <a:gd name="connsiteY4" fmla="*/ 29073 h 94318"/>
                  <a:gd name="connsiteX5" fmla="*/ 64093 w 105508"/>
                  <a:gd name="connsiteY5" fmla="*/ 81748 h 94318"/>
                  <a:gd name="connsiteX6" fmla="*/ 66363 w 105508"/>
                  <a:gd name="connsiteY6" fmla="*/ 83426 h 94318"/>
                  <a:gd name="connsiteX7" fmla="*/ 94323 w 105508"/>
                  <a:gd name="connsiteY7" fmla="*/ 93386 h 94318"/>
                  <a:gd name="connsiteX8" fmla="*/ 105081 w 105508"/>
                  <a:gd name="connsiteY8" fmla="*/ 63635 h 9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08" h="94318">
                    <a:moveTo>
                      <a:pt x="105081" y="63635"/>
                    </a:moveTo>
                    <a:lnTo>
                      <a:pt x="85482" y="54667"/>
                    </a:lnTo>
                    <a:lnTo>
                      <a:pt x="28044" y="5398"/>
                    </a:lnTo>
                    <a:cubicBezTo>
                      <a:pt x="21506" y="-581"/>
                      <a:pt x="11370" y="-117"/>
                      <a:pt x="5391" y="6421"/>
                    </a:cubicBezTo>
                    <a:cubicBezTo>
                      <a:pt x="-571" y="12959"/>
                      <a:pt x="-124" y="23094"/>
                      <a:pt x="6415" y="29073"/>
                    </a:cubicBezTo>
                    <a:lnTo>
                      <a:pt x="64093" y="81748"/>
                    </a:lnTo>
                    <a:cubicBezTo>
                      <a:pt x="64796" y="82403"/>
                      <a:pt x="65580" y="82931"/>
                      <a:pt x="66363" y="83426"/>
                    </a:cubicBezTo>
                    <a:cubicBezTo>
                      <a:pt x="66603" y="83746"/>
                      <a:pt x="81006" y="88798"/>
                      <a:pt x="94323" y="93386"/>
                    </a:cubicBezTo>
                    <a:lnTo>
                      <a:pt x="105081" y="63635"/>
                    </a:ln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39" name="Freeform: Shape 38">
                <a:extLst>
                  <a:ext uri="{FF2B5EF4-FFF2-40B4-BE49-F238E27FC236}">
                    <a16:creationId xmlns:a16="http://schemas.microsoft.com/office/drawing/2014/main" id="{70D3C7EF-749E-4F84-B72B-3B5B37DC6F04}"/>
                  </a:ext>
                </a:extLst>
              </p:cNvPr>
              <p:cNvSpPr/>
              <p:nvPr/>
            </p:nvSpPr>
            <p:spPr>
              <a:xfrm>
                <a:off x="4420283" y="7342042"/>
                <a:ext cx="135882" cy="278159"/>
              </a:xfrm>
              <a:custGeom>
                <a:avLst/>
                <a:gdLst>
                  <a:gd name="connsiteX0" fmla="*/ 1295 w 135882"/>
                  <a:gd name="connsiteY0" fmla="*/ 221760 h 278159"/>
                  <a:gd name="connsiteX1" fmla="*/ 8761 w 135882"/>
                  <a:gd name="connsiteY1" fmla="*/ 174425 h 278159"/>
                  <a:gd name="connsiteX2" fmla="*/ 23132 w 135882"/>
                  <a:gd name="connsiteY2" fmla="*/ 133293 h 278159"/>
                  <a:gd name="connsiteX3" fmla="*/ 41964 w 135882"/>
                  <a:gd name="connsiteY3" fmla="*/ 100601 h 278159"/>
                  <a:gd name="connsiteX4" fmla="*/ 14899 w 135882"/>
                  <a:gd name="connsiteY4" fmla="*/ 54337 h 278159"/>
                  <a:gd name="connsiteX5" fmla="*/ 68037 w 135882"/>
                  <a:gd name="connsiteY5" fmla="*/ 1199 h 278159"/>
                  <a:gd name="connsiteX6" fmla="*/ 72881 w 135882"/>
                  <a:gd name="connsiteY6" fmla="*/ 1471 h 278159"/>
                  <a:gd name="connsiteX7" fmla="*/ 75439 w 135882"/>
                  <a:gd name="connsiteY7" fmla="*/ 1806 h 278159"/>
                  <a:gd name="connsiteX8" fmla="*/ 76686 w 135882"/>
                  <a:gd name="connsiteY8" fmla="*/ 1966 h 278159"/>
                  <a:gd name="connsiteX9" fmla="*/ 76686 w 135882"/>
                  <a:gd name="connsiteY9" fmla="*/ 1998 h 278159"/>
                  <a:gd name="connsiteX10" fmla="*/ 121048 w 135882"/>
                  <a:gd name="connsiteY10" fmla="*/ 54337 h 278159"/>
                  <a:gd name="connsiteX11" fmla="*/ 93983 w 135882"/>
                  <a:gd name="connsiteY11" fmla="*/ 100601 h 278159"/>
                  <a:gd name="connsiteX12" fmla="*/ 112814 w 135882"/>
                  <a:gd name="connsiteY12" fmla="*/ 133293 h 278159"/>
                  <a:gd name="connsiteX13" fmla="*/ 127186 w 135882"/>
                  <a:gd name="connsiteY13" fmla="*/ 174425 h 278159"/>
                  <a:gd name="connsiteX14" fmla="*/ 134652 w 135882"/>
                  <a:gd name="connsiteY14" fmla="*/ 221760 h 278159"/>
                  <a:gd name="connsiteX15" fmla="*/ 127106 w 135882"/>
                  <a:gd name="connsiteY15" fmla="*/ 230600 h 278159"/>
                  <a:gd name="connsiteX16" fmla="*/ 104150 w 135882"/>
                  <a:gd name="connsiteY16" fmla="*/ 230600 h 278159"/>
                  <a:gd name="connsiteX17" fmla="*/ 104150 w 135882"/>
                  <a:gd name="connsiteY17" fmla="*/ 266201 h 278159"/>
                  <a:gd name="connsiteX18" fmla="*/ 92960 w 135882"/>
                  <a:gd name="connsiteY18" fmla="*/ 277392 h 278159"/>
                  <a:gd name="connsiteX19" fmla="*/ 76686 w 135882"/>
                  <a:gd name="connsiteY19" fmla="*/ 277392 h 278159"/>
                  <a:gd name="connsiteX20" fmla="*/ 68117 w 135882"/>
                  <a:gd name="connsiteY20" fmla="*/ 277392 h 278159"/>
                  <a:gd name="connsiteX21" fmla="*/ 43003 w 135882"/>
                  <a:gd name="connsiteY21" fmla="*/ 277392 h 278159"/>
                  <a:gd name="connsiteX22" fmla="*/ 31813 w 135882"/>
                  <a:gd name="connsiteY22" fmla="*/ 266201 h 278159"/>
                  <a:gd name="connsiteX23" fmla="*/ 31813 w 135882"/>
                  <a:gd name="connsiteY23" fmla="*/ 230600 h 278159"/>
                  <a:gd name="connsiteX24" fmla="*/ 8856 w 135882"/>
                  <a:gd name="connsiteY24" fmla="*/ 230600 h 278159"/>
                  <a:gd name="connsiteX25" fmla="*/ 1295 w 135882"/>
                  <a:gd name="connsiteY25" fmla="*/ 221760 h 2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882" h="278159">
                    <a:moveTo>
                      <a:pt x="1295" y="221760"/>
                    </a:moveTo>
                    <a:lnTo>
                      <a:pt x="8761" y="174425"/>
                    </a:lnTo>
                    <a:cubicBezTo>
                      <a:pt x="11047" y="159958"/>
                      <a:pt x="15907" y="146033"/>
                      <a:pt x="23132" y="133293"/>
                    </a:cubicBezTo>
                    <a:cubicBezTo>
                      <a:pt x="31477" y="118585"/>
                      <a:pt x="41596" y="100825"/>
                      <a:pt x="41964" y="100601"/>
                    </a:cubicBezTo>
                    <a:cubicBezTo>
                      <a:pt x="25818" y="91489"/>
                      <a:pt x="14899" y="74192"/>
                      <a:pt x="14899" y="54337"/>
                    </a:cubicBezTo>
                    <a:cubicBezTo>
                      <a:pt x="14899" y="24986"/>
                      <a:pt x="38687" y="1199"/>
                      <a:pt x="68037" y="1199"/>
                    </a:cubicBezTo>
                    <a:cubicBezTo>
                      <a:pt x="69668" y="1199"/>
                      <a:pt x="71282" y="1311"/>
                      <a:pt x="72881" y="1471"/>
                    </a:cubicBezTo>
                    <a:cubicBezTo>
                      <a:pt x="73744" y="1551"/>
                      <a:pt x="74592" y="1679"/>
                      <a:pt x="75439" y="1806"/>
                    </a:cubicBezTo>
                    <a:cubicBezTo>
                      <a:pt x="75855" y="1870"/>
                      <a:pt x="76286" y="1902"/>
                      <a:pt x="76686" y="1966"/>
                    </a:cubicBezTo>
                    <a:lnTo>
                      <a:pt x="76686" y="1998"/>
                    </a:lnTo>
                    <a:cubicBezTo>
                      <a:pt x="101848" y="6187"/>
                      <a:pt x="121048" y="27992"/>
                      <a:pt x="121048" y="54337"/>
                    </a:cubicBezTo>
                    <a:cubicBezTo>
                      <a:pt x="121048" y="74208"/>
                      <a:pt x="110129" y="91489"/>
                      <a:pt x="93983" y="100601"/>
                    </a:cubicBezTo>
                    <a:cubicBezTo>
                      <a:pt x="94351" y="100825"/>
                      <a:pt x="104470" y="118601"/>
                      <a:pt x="112814" y="133293"/>
                    </a:cubicBezTo>
                    <a:cubicBezTo>
                      <a:pt x="120040" y="146033"/>
                      <a:pt x="124900" y="159958"/>
                      <a:pt x="127186" y="174425"/>
                    </a:cubicBezTo>
                    <a:lnTo>
                      <a:pt x="134652" y="221760"/>
                    </a:lnTo>
                    <a:cubicBezTo>
                      <a:pt x="135387" y="226396"/>
                      <a:pt x="131790" y="230600"/>
                      <a:pt x="127106" y="230600"/>
                    </a:cubicBezTo>
                    <a:lnTo>
                      <a:pt x="104150" y="230600"/>
                    </a:lnTo>
                    <a:lnTo>
                      <a:pt x="104150" y="266201"/>
                    </a:lnTo>
                    <a:cubicBezTo>
                      <a:pt x="104150" y="272372"/>
                      <a:pt x="99147" y="277392"/>
                      <a:pt x="92960" y="277392"/>
                    </a:cubicBezTo>
                    <a:lnTo>
                      <a:pt x="76686" y="277392"/>
                    </a:lnTo>
                    <a:lnTo>
                      <a:pt x="68117" y="277392"/>
                    </a:lnTo>
                    <a:lnTo>
                      <a:pt x="43003" y="277392"/>
                    </a:lnTo>
                    <a:cubicBezTo>
                      <a:pt x="36832" y="277392"/>
                      <a:pt x="31813" y="272388"/>
                      <a:pt x="31813" y="266201"/>
                    </a:cubicBezTo>
                    <a:lnTo>
                      <a:pt x="31813" y="230600"/>
                    </a:lnTo>
                    <a:lnTo>
                      <a:pt x="8856" y="230600"/>
                    </a:lnTo>
                    <a:cubicBezTo>
                      <a:pt x="4141" y="230584"/>
                      <a:pt x="560" y="226396"/>
                      <a:pt x="1295" y="221760"/>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0" name="Freeform: Shape 39">
                <a:extLst>
                  <a:ext uri="{FF2B5EF4-FFF2-40B4-BE49-F238E27FC236}">
                    <a16:creationId xmlns:a16="http://schemas.microsoft.com/office/drawing/2014/main" id="{6B080430-B46F-4F50-A2FE-756C440C8727}"/>
                  </a:ext>
                </a:extLst>
              </p:cNvPr>
              <p:cNvSpPr/>
              <p:nvPr/>
            </p:nvSpPr>
            <p:spPr>
              <a:xfrm>
                <a:off x="4613828" y="7246843"/>
                <a:ext cx="31972" cy="78332"/>
              </a:xfrm>
              <a:custGeom>
                <a:avLst/>
                <a:gdLst>
                  <a:gd name="connsiteX0" fmla="*/ 31956 w 31972"/>
                  <a:gd name="connsiteY0" fmla="*/ 1199 h 78332"/>
                  <a:gd name="connsiteX1" fmla="*/ 28327 w 31972"/>
                  <a:gd name="connsiteY1" fmla="*/ 21901 h 78332"/>
                  <a:gd name="connsiteX2" fmla="*/ 21757 w 31972"/>
                  <a:gd name="connsiteY2" fmla="*/ 41420 h 78332"/>
                  <a:gd name="connsiteX3" fmla="*/ 12965 w 31972"/>
                  <a:gd name="connsiteY3" fmla="*/ 60044 h 78332"/>
                  <a:gd name="connsiteX4" fmla="*/ 1199 w 31972"/>
                  <a:gd name="connsiteY4" fmla="*/ 77469 h 78332"/>
                  <a:gd name="connsiteX5" fmla="*/ 4812 w 31972"/>
                  <a:gd name="connsiteY5" fmla="*/ 56751 h 78332"/>
                  <a:gd name="connsiteX6" fmla="*/ 11398 w 31972"/>
                  <a:gd name="connsiteY6" fmla="*/ 37232 h 78332"/>
                  <a:gd name="connsiteX7" fmla="*/ 20207 w 31972"/>
                  <a:gd name="connsiteY7" fmla="*/ 18608 h 78332"/>
                  <a:gd name="connsiteX8" fmla="*/ 31956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31956" y="1199"/>
                    </a:moveTo>
                    <a:cubicBezTo>
                      <a:pt x="31557" y="8425"/>
                      <a:pt x="30086" y="15219"/>
                      <a:pt x="28327" y="21901"/>
                    </a:cubicBezTo>
                    <a:cubicBezTo>
                      <a:pt x="26521" y="28567"/>
                      <a:pt x="24315" y="35058"/>
                      <a:pt x="21757" y="41420"/>
                    </a:cubicBezTo>
                    <a:cubicBezTo>
                      <a:pt x="19199" y="47783"/>
                      <a:pt x="16290" y="53985"/>
                      <a:pt x="12965" y="60044"/>
                    </a:cubicBezTo>
                    <a:cubicBezTo>
                      <a:pt x="9592" y="66071"/>
                      <a:pt x="5931" y="71986"/>
                      <a:pt x="1199" y="77469"/>
                    </a:cubicBezTo>
                    <a:cubicBezTo>
                      <a:pt x="1583" y="70227"/>
                      <a:pt x="3054" y="63433"/>
                      <a:pt x="4812" y="56751"/>
                    </a:cubicBezTo>
                    <a:cubicBezTo>
                      <a:pt x="6618" y="50085"/>
                      <a:pt x="8824" y="43594"/>
                      <a:pt x="11398" y="37232"/>
                    </a:cubicBezTo>
                    <a:cubicBezTo>
                      <a:pt x="13972" y="30885"/>
                      <a:pt x="16881" y="24667"/>
                      <a:pt x="20207" y="18608"/>
                    </a:cubicBezTo>
                    <a:cubicBezTo>
                      <a:pt x="23580" y="12597"/>
                      <a:pt x="27224" y="6682"/>
                      <a:pt x="3195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1" name="Freeform: Shape 40">
                <a:extLst>
                  <a:ext uri="{FF2B5EF4-FFF2-40B4-BE49-F238E27FC236}">
                    <a16:creationId xmlns:a16="http://schemas.microsoft.com/office/drawing/2014/main" id="{A2372170-73F0-41DD-87B2-1A0991A2BF2F}"/>
                  </a:ext>
                </a:extLst>
              </p:cNvPr>
              <p:cNvSpPr/>
              <p:nvPr/>
            </p:nvSpPr>
            <p:spPr>
              <a:xfrm>
                <a:off x="4663739" y="7274547"/>
                <a:ext cx="44761" cy="57550"/>
              </a:xfrm>
              <a:custGeom>
                <a:avLst/>
                <a:gdLst>
                  <a:gd name="connsiteX0" fmla="*/ 43866 w 44761"/>
                  <a:gd name="connsiteY0" fmla="*/ 1199 h 57550"/>
                  <a:gd name="connsiteX1" fmla="*/ 36705 w 44761"/>
                  <a:gd name="connsiteY1" fmla="*/ 17968 h 57550"/>
                  <a:gd name="connsiteX2" fmla="*/ 27001 w 44761"/>
                  <a:gd name="connsiteY2" fmla="*/ 32836 h 57550"/>
                  <a:gd name="connsiteX3" fmla="*/ 15379 w 44761"/>
                  <a:gd name="connsiteY3" fmla="*/ 46248 h 57550"/>
                  <a:gd name="connsiteX4" fmla="*/ 1199 w 44761"/>
                  <a:gd name="connsiteY4" fmla="*/ 57726 h 57550"/>
                  <a:gd name="connsiteX5" fmla="*/ 8361 w 44761"/>
                  <a:gd name="connsiteY5" fmla="*/ 40941 h 57550"/>
                  <a:gd name="connsiteX6" fmla="*/ 18080 w 44761"/>
                  <a:gd name="connsiteY6" fmla="*/ 26089 h 57550"/>
                  <a:gd name="connsiteX7" fmla="*/ 29718 w 44761"/>
                  <a:gd name="connsiteY7" fmla="*/ 12693 h 57550"/>
                  <a:gd name="connsiteX8" fmla="*/ 43866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43866" y="1199"/>
                    </a:moveTo>
                    <a:cubicBezTo>
                      <a:pt x="42172" y="7322"/>
                      <a:pt x="39550" y="12741"/>
                      <a:pt x="36705" y="17968"/>
                    </a:cubicBezTo>
                    <a:cubicBezTo>
                      <a:pt x="33811" y="23180"/>
                      <a:pt x="30550" y="28120"/>
                      <a:pt x="27001" y="32836"/>
                    </a:cubicBezTo>
                    <a:cubicBezTo>
                      <a:pt x="23452" y="37551"/>
                      <a:pt x="19583" y="42028"/>
                      <a:pt x="15379" y="46248"/>
                    </a:cubicBezTo>
                    <a:cubicBezTo>
                      <a:pt x="11127" y="50436"/>
                      <a:pt x="6634" y="54433"/>
                      <a:pt x="1199" y="57726"/>
                    </a:cubicBezTo>
                    <a:cubicBezTo>
                      <a:pt x="2878" y="51603"/>
                      <a:pt x="5500" y="46184"/>
                      <a:pt x="8361" y="40941"/>
                    </a:cubicBezTo>
                    <a:cubicBezTo>
                      <a:pt x="11254" y="35729"/>
                      <a:pt x="14516" y="30789"/>
                      <a:pt x="18080" y="26089"/>
                    </a:cubicBezTo>
                    <a:cubicBezTo>
                      <a:pt x="21645" y="21389"/>
                      <a:pt x="25498" y="16897"/>
                      <a:pt x="29718" y="12693"/>
                    </a:cubicBezTo>
                    <a:cubicBezTo>
                      <a:pt x="33955" y="8505"/>
                      <a:pt x="38447" y="4492"/>
                      <a:pt x="43866"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2" name="Freeform: Shape 41">
                <a:extLst>
                  <a:ext uri="{FF2B5EF4-FFF2-40B4-BE49-F238E27FC236}">
                    <a16:creationId xmlns:a16="http://schemas.microsoft.com/office/drawing/2014/main" id="{C6AA131A-B862-4275-800B-3D6DB00CC134}"/>
                  </a:ext>
                </a:extLst>
              </p:cNvPr>
              <p:cNvSpPr/>
              <p:nvPr/>
            </p:nvSpPr>
            <p:spPr>
              <a:xfrm>
                <a:off x="4704456" y="7318525"/>
                <a:ext cx="43163" cy="30374"/>
              </a:xfrm>
              <a:custGeom>
                <a:avLst/>
                <a:gdLst>
                  <a:gd name="connsiteX0" fmla="*/ 43163 w 43162"/>
                  <a:gd name="connsiteY0" fmla="*/ 1199 h 30373"/>
                  <a:gd name="connsiteX1" fmla="*/ 35138 w 43162"/>
                  <a:gd name="connsiteY1" fmla="*/ 11974 h 30373"/>
                  <a:gd name="connsiteX2" fmla="*/ 25322 w 43162"/>
                  <a:gd name="connsiteY2" fmla="*/ 20127 h 30373"/>
                  <a:gd name="connsiteX3" fmla="*/ 14164 w 43162"/>
                  <a:gd name="connsiteY3" fmla="*/ 26281 h 30373"/>
                  <a:gd name="connsiteX4" fmla="*/ 1199 w 43162"/>
                  <a:gd name="connsiteY4" fmla="*/ 29798 h 30373"/>
                  <a:gd name="connsiteX5" fmla="*/ 9208 w 43162"/>
                  <a:gd name="connsiteY5" fmla="*/ 19008 h 30373"/>
                  <a:gd name="connsiteX6" fmla="*/ 19023 w 43162"/>
                  <a:gd name="connsiteY6" fmla="*/ 10870 h 30373"/>
                  <a:gd name="connsiteX7" fmla="*/ 30198 w 43162"/>
                  <a:gd name="connsiteY7" fmla="*/ 4716 h 30373"/>
                  <a:gd name="connsiteX8" fmla="*/ 43163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43163" y="1199"/>
                    </a:moveTo>
                    <a:cubicBezTo>
                      <a:pt x="40988" y="5515"/>
                      <a:pt x="38143" y="8856"/>
                      <a:pt x="35138" y="11974"/>
                    </a:cubicBezTo>
                    <a:cubicBezTo>
                      <a:pt x="32100" y="15027"/>
                      <a:pt x="28823" y="17745"/>
                      <a:pt x="25322" y="20127"/>
                    </a:cubicBezTo>
                    <a:cubicBezTo>
                      <a:pt x="21837" y="22524"/>
                      <a:pt x="18112" y="24587"/>
                      <a:pt x="14164" y="26281"/>
                    </a:cubicBezTo>
                    <a:cubicBezTo>
                      <a:pt x="10183" y="27944"/>
                      <a:pt x="6011" y="29351"/>
                      <a:pt x="1199" y="29798"/>
                    </a:cubicBezTo>
                    <a:cubicBezTo>
                      <a:pt x="3373" y="25466"/>
                      <a:pt x="6202" y="22125"/>
                      <a:pt x="9208" y="19008"/>
                    </a:cubicBezTo>
                    <a:cubicBezTo>
                      <a:pt x="12245" y="15954"/>
                      <a:pt x="15522" y="13252"/>
                      <a:pt x="19023" y="10870"/>
                    </a:cubicBezTo>
                    <a:cubicBezTo>
                      <a:pt x="22524" y="8489"/>
                      <a:pt x="26233" y="6426"/>
                      <a:pt x="30198" y="4716"/>
                    </a:cubicBezTo>
                    <a:cubicBezTo>
                      <a:pt x="34194" y="3053"/>
                      <a:pt x="38351" y="1647"/>
                      <a:pt x="43163"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3" name="Freeform: Shape 42">
                <a:extLst>
                  <a:ext uri="{FF2B5EF4-FFF2-40B4-BE49-F238E27FC236}">
                    <a16:creationId xmlns:a16="http://schemas.microsoft.com/office/drawing/2014/main" id="{70C49852-8EE4-4415-888A-A36E0BEABEBD}"/>
                  </a:ext>
                </a:extLst>
              </p:cNvPr>
              <p:cNvSpPr/>
              <p:nvPr/>
            </p:nvSpPr>
            <p:spPr>
              <a:xfrm>
                <a:off x="4496202" y="7246843"/>
                <a:ext cx="31972" cy="78332"/>
              </a:xfrm>
              <a:custGeom>
                <a:avLst/>
                <a:gdLst>
                  <a:gd name="connsiteX0" fmla="*/ 1199 w 31972"/>
                  <a:gd name="connsiteY0" fmla="*/ 1199 h 78332"/>
                  <a:gd name="connsiteX1" fmla="*/ 12949 w 31972"/>
                  <a:gd name="connsiteY1" fmla="*/ 18624 h 78332"/>
                  <a:gd name="connsiteX2" fmla="*/ 21757 w 31972"/>
                  <a:gd name="connsiteY2" fmla="*/ 37248 h 78332"/>
                  <a:gd name="connsiteX3" fmla="*/ 28343 w 31972"/>
                  <a:gd name="connsiteY3" fmla="*/ 56767 h 78332"/>
                  <a:gd name="connsiteX4" fmla="*/ 31956 w 31972"/>
                  <a:gd name="connsiteY4" fmla="*/ 77485 h 78332"/>
                  <a:gd name="connsiteX5" fmla="*/ 20190 w 31972"/>
                  <a:gd name="connsiteY5" fmla="*/ 60060 h 78332"/>
                  <a:gd name="connsiteX6" fmla="*/ 11398 w 31972"/>
                  <a:gd name="connsiteY6" fmla="*/ 41436 h 78332"/>
                  <a:gd name="connsiteX7" fmla="*/ 4828 w 31972"/>
                  <a:gd name="connsiteY7" fmla="*/ 21917 h 78332"/>
                  <a:gd name="connsiteX8" fmla="*/ 1199 w 31972"/>
                  <a:gd name="connsiteY8" fmla="*/ 1199 h 7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72" h="78332">
                    <a:moveTo>
                      <a:pt x="1199" y="1199"/>
                    </a:moveTo>
                    <a:cubicBezTo>
                      <a:pt x="5931" y="6682"/>
                      <a:pt x="9576" y="12597"/>
                      <a:pt x="12949" y="18624"/>
                    </a:cubicBezTo>
                    <a:cubicBezTo>
                      <a:pt x="16274" y="24667"/>
                      <a:pt x="19199" y="30885"/>
                      <a:pt x="21757" y="37248"/>
                    </a:cubicBezTo>
                    <a:cubicBezTo>
                      <a:pt x="24331" y="43594"/>
                      <a:pt x="26537" y="50101"/>
                      <a:pt x="28343" y="56767"/>
                    </a:cubicBezTo>
                    <a:cubicBezTo>
                      <a:pt x="30102" y="63449"/>
                      <a:pt x="31573" y="70243"/>
                      <a:pt x="31956" y="77485"/>
                    </a:cubicBezTo>
                    <a:cubicBezTo>
                      <a:pt x="27208" y="72002"/>
                      <a:pt x="23564" y="66087"/>
                      <a:pt x="20190" y="60060"/>
                    </a:cubicBezTo>
                    <a:cubicBezTo>
                      <a:pt x="16865" y="54017"/>
                      <a:pt x="13940" y="47799"/>
                      <a:pt x="11398" y="41436"/>
                    </a:cubicBezTo>
                    <a:cubicBezTo>
                      <a:pt x="8840" y="35074"/>
                      <a:pt x="6634" y="28583"/>
                      <a:pt x="4828" y="21917"/>
                    </a:cubicBezTo>
                    <a:cubicBezTo>
                      <a:pt x="3069" y="15219"/>
                      <a:pt x="1583" y="8425"/>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4" name="Freeform: Shape 43">
                <a:extLst>
                  <a:ext uri="{FF2B5EF4-FFF2-40B4-BE49-F238E27FC236}">
                    <a16:creationId xmlns:a16="http://schemas.microsoft.com/office/drawing/2014/main" id="{29C18E0B-BF80-4895-81E0-518E8428A32D}"/>
                  </a:ext>
                </a:extLst>
              </p:cNvPr>
              <p:cNvSpPr/>
              <p:nvPr/>
            </p:nvSpPr>
            <p:spPr>
              <a:xfrm>
                <a:off x="4434385" y="7274547"/>
                <a:ext cx="44761" cy="57550"/>
              </a:xfrm>
              <a:custGeom>
                <a:avLst/>
                <a:gdLst>
                  <a:gd name="connsiteX0" fmla="*/ 1199 w 44761"/>
                  <a:gd name="connsiteY0" fmla="*/ 1199 h 57550"/>
                  <a:gd name="connsiteX1" fmla="*/ 15363 w 44761"/>
                  <a:gd name="connsiteY1" fmla="*/ 12693 h 57550"/>
                  <a:gd name="connsiteX2" fmla="*/ 27001 w 44761"/>
                  <a:gd name="connsiteY2" fmla="*/ 26089 h 57550"/>
                  <a:gd name="connsiteX3" fmla="*/ 36720 w 44761"/>
                  <a:gd name="connsiteY3" fmla="*/ 40941 h 57550"/>
                  <a:gd name="connsiteX4" fmla="*/ 43882 w 44761"/>
                  <a:gd name="connsiteY4" fmla="*/ 57726 h 57550"/>
                  <a:gd name="connsiteX5" fmla="*/ 29702 w 44761"/>
                  <a:gd name="connsiteY5" fmla="*/ 46248 h 57550"/>
                  <a:gd name="connsiteX6" fmla="*/ 18080 w 44761"/>
                  <a:gd name="connsiteY6" fmla="*/ 32836 h 57550"/>
                  <a:gd name="connsiteX7" fmla="*/ 8377 w 44761"/>
                  <a:gd name="connsiteY7" fmla="*/ 17968 h 57550"/>
                  <a:gd name="connsiteX8" fmla="*/ 1199 w 44761"/>
                  <a:gd name="connsiteY8" fmla="*/ 1199 h 5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1" h="57550">
                    <a:moveTo>
                      <a:pt x="1199" y="1199"/>
                    </a:moveTo>
                    <a:cubicBezTo>
                      <a:pt x="6618" y="4508"/>
                      <a:pt x="11111" y="8505"/>
                      <a:pt x="15363" y="12693"/>
                    </a:cubicBezTo>
                    <a:cubicBezTo>
                      <a:pt x="19567" y="16913"/>
                      <a:pt x="23436" y="21389"/>
                      <a:pt x="27001" y="26089"/>
                    </a:cubicBezTo>
                    <a:cubicBezTo>
                      <a:pt x="30566" y="30789"/>
                      <a:pt x="33811" y="35729"/>
                      <a:pt x="36720" y="40941"/>
                    </a:cubicBezTo>
                    <a:cubicBezTo>
                      <a:pt x="39582" y="46184"/>
                      <a:pt x="42204" y="51603"/>
                      <a:pt x="43882" y="57726"/>
                    </a:cubicBezTo>
                    <a:cubicBezTo>
                      <a:pt x="38447" y="54433"/>
                      <a:pt x="33955" y="50436"/>
                      <a:pt x="29702" y="46248"/>
                    </a:cubicBezTo>
                    <a:cubicBezTo>
                      <a:pt x="25498" y="42028"/>
                      <a:pt x="21629" y="37551"/>
                      <a:pt x="18080" y="32836"/>
                    </a:cubicBezTo>
                    <a:cubicBezTo>
                      <a:pt x="14532" y="28120"/>
                      <a:pt x="11286" y="23180"/>
                      <a:pt x="8377" y="17968"/>
                    </a:cubicBezTo>
                    <a:cubicBezTo>
                      <a:pt x="5516" y="12725"/>
                      <a:pt x="2894" y="7306"/>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45" name="Freeform: Shape 44">
                <a:extLst>
                  <a:ext uri="{FF2B5EF4-FFF2-40B4-BE49-F238E27FC236}">
                    <a16:creationId xmlns:a16="http://schemas.microsoft.com/office/drawing/2014/main" id="{7A55B9A4-014D-4642-88AE-1DFCD76E794D}"/>
                  </a:ext>
                </a:extLst>
              </p:cNvPr>
              <p:cNvSpPr/>
              <p:nvPr/>
            </p:nvSpPr>
            <p:spPr>
              <a:xfrm>
                <a:off x="4394372" y="7318525"/>
                <a:ext cx="43163" cy="30374"/>
              </a:xfrm>
              <a:custGeom>
                <a:avLst/>
                <a:gdLst>
                  <a:gd name="connsiteX0" fmla="*/ 1199 w 43162"/>
                  <a:gd name="connsiteY0" fmla="*/ 1199 h 30373"/>
                  <a:gd name="connsiteX1" fmla="*/ 14164 w 43162"/>
                  <a:gd name="connsiteY1" fmla="*/ 4732 h 30373"/>
                  <a:gd name="connsiteX2" fmla="*/ 25338 w 43162"/>
                  <a:gd name="connsiteY2" fmla="*/ 10886 h 30373"/>
                  <a:gd name="connsiteX3" fmla="*/ 35154 w 43162"/>
                  <a:gd name="connsiteY3" fmla="*/ 19024 h 30373"/>
                  <a:gd name="connsiteX4" fmla="*/ 43163 w 43162"/>
                  <a:gd name="connsiteY4" fmla="*/ 29814 h 30373"/>
                  <a:gd name="connsiteX5" fmla="*/ 30198 w 43162"/>
                  <a:gd name="connsiteY5" fmla="*/ 26297 h 30373"/>
                  <a:gd name="connsiteX6" fmla="*/ 19040 w 43162"/>
                  <a:gd name="connsiteY6" fmla="*/ 20143 h 30373"/>
                  <a:gd name="connsiteX7" fmla="*/ 9224 w 43162"/>
                  <a:gd name="connsiteY7" fmla="*/ 11990 h 30373"/>
                  <a:gd name="connsiteX8" fmla="*/ 1199 w 43162"/>
                  <a:gd name="connsiteY8" fmla="*/ 1199 h 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62" h="30373">
                    <a:moveTo>
                      <a:pt x="1199" y="1199"/>
                    </a:moveTo>
                    <a:cubicBezTo>
                      <a:pt x="6011" y="1647"/>
                      <a:pt x="10167" y="3069"/>
                      <a:pt x="14164" y="4732"/>
                    </a:cubicBezTo>
                    <a:cubicBezTo>
                      <a:pt x="18128" y="6442"/>
                      <a:pt x="21837" y="8505"/>
                      <a:pt x="25338" y="10886"/>
                    </a:cubicBezTo>
                    <a:cubicBezTo>
                      <a:pt x="28839" y="13268"/>
                      <a:pt x="32116" y="15970"/>
                      <a:pt x="35154" y="19024"/>
                    </a:cubicBezTo>
                    <a:cubicBezTo>
                      <a:pt x="38159" y="22125"/>
                      <a:pt x="40989" y="25482"/>
                      <a:pt x="43163" y="29814"/>
                    </a:cubicBezTo>
                    <a:cubicBezTo>
                      <a:pt x="38335" y="29367"/>
                      <a:pt x="34179" y="27960"/>
                      <a:pt x="30198" y="26297"/>
                    </a:cubicBezTo>
                    <a:cubicBezTo>
                      <a:pt x="26234" y="24587"/>
                      <a:pt x="22525" y="22524"/>
                      <a:pt x="19040" y="20143"/>
                    </a:cubicBezTo>
                    <a:cubicBezTo>
                      <a:pt x="15539" y="17761"/>
                      <a:pt x="12262" y="15059"/>
                      <a:pt x="9224" y="11990"/>
                    </a:cubicBezTo>
                    <a:cubicBezTo>
                      <a:pt x="6219" y="8856"/>
                      <a:pt x="3373" y="5499"/>
                      <a:pt x="1199" y="1199"/>
                    </a:cubicBezTo>
                    <a:close/>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grpSp>
      </p:grpSp>
      <p:grpSp>
        <p:nvGrpSpPr>
          <p:cNvPr id="59" name="Group 58">
            <a:extLst>
              <a:ext uri="{FF2B5EF4-FFF2-40B4-BE49-F238E27FC236}">
                <a16:creationId xmlns:a16="http://schemas.microsoft.com/office/drawing/2014/main" id="{03B2A114-E093-4616-8A91-F637CCFA3496}"/>
              </a:ext>
            </a:extLst>
          </p:cNvPr>
          <p:cNvGrpSpPr/>
          <p:nvPr userDrawn="1"/>
        </p:nvGrpSpPr>
        <p:grpSpPr>
          <a:xfrm>
            <a:off x="2779759" y="1473593"/>
            <a:ext cx="815758" cy="903405"/>
            <a:chOff x="4059499" y="1663379"/>
            <a:chExt cx="618904" cy="716230"/>
          </a:xfrm>
        </p:grpSpPr>
        <p:sp>
          <p:nvSpPr>
            <p:cNvPr id="60" name="Freeform: Shape 59">
              <a:extLst>
                <a:ext uri="{FF2B5EF4-FFF2-40B4-BE49-F238E27FC236}">
                  <a16:creationId xmlns:a16="http://schemas.microsoft.com/office/drawing/2014/main" id="{CF219065-FA1C-44CD-B468-93A091E6B914}"/>
                </a:ext>
              </a:extLst>
            </p:cNvPr>
            <p:cNvSpPr/>
            <p:nvPr/>
          </p:nvSpPr>
          <p:spPr>
            <a:xfrm>
              <a:off x="4059499" y="2132856"/>
              <a:ext cx="618904" cy="246753"/>
            </a:xfrm>
            <a:custGeom>
              <a:avLst/>
              <a:gdLst>
                <a:gd name="connsiteX0" fmla="*/ 608087 w 618903"/>
                <a:gd name="connsiteY0" fmla="*/ 17920 h 246752"/>
                <a:gd name="connsiteX1" fmla="*/ 552547 w 618903"/>
                <a:gd name="connsiteY1" fmla="*/ 12257 h 246752"/>
                <a:gd name="connsiteX2" fmla="*/ 504451 w 618903"/>
                <a:gd name="connsiteY2" fmla="*/ 41948 h 246752"/>
                <a:gd name="connsiteX3" fmla="*/ 435684 w 618903"/>
                <a:gd name="connsiteY3" fmla="*/ 84219 h 246752"/>
                <a:gd name="connsiteX4" fmla="*/ 423427 w 618903"/>
                <a:gd name="connsiteY4" fmla="*/ 102503 h 246752"/>
                <a:gd name="connsiteX5" fmla="*/ 414811 w 618903"/>
                <a:gd name="connsiteY5" fmla="*/ 119452 h 246752"/>
                <a:gd name="connsiteX6" fmla="*/ 377596 w 618903"/>
                <a:gd name="connsiteY6" fmla="*/ 132842 h 246752"/>
                <a:gd name="connsiteX7" fmla="*/ 374764 w 618903"/>
                <a:gd name="connsiteY7" fmla="*/ 132761 h 246752"/>
                <a:gd name="connsiteX8" fmla="*/ 246817 w 618903"/>
                <a:gd name="connsiteY8" fmla="*/ 133529 h 246752"/>
                <a:gd name="connsiteX9" fmla="*/ 239697 w 618903"/>
                <a:gd name="connsiteY9" fmla="*/ 127300 h 246752"/>
                <a:gd name="connsiteX10" fmla="*/ 245037 w 618903"/>
                <a:gd name="connsiteY10" fmla="*/ 120990 h 246752"/>
                <a:gd name="connsiteX11" fmla="*/ 373389 w 618903"/>
                <a:gd name="connsiteY11" fmla="*/ 120221 h 246752"/>
                <a:gd name="connsiteX12" fmla="*/ 405224 w 618903"/>
                <a:gd name="connsiteY12" fmla="*/ 110068 h 246752"/>
                <a:gd name="connsiteX13" fmla="*/ 413152 w 618903"/>
                <a:gd name="connsiteY13" fmla="*/ 83370 h 246752"/>
                <a:gd name="connsiteX14" fmla="*/ 395313 w 618903"/>
                <a:gd name="connsiteY14" fmla="*/ 52505 h 246752"/>
                <a:gd name="connsiteX15" fmla="*/ 351869 w 618903"/>
                <a:gd name="connsiteY15" fmla="*/ 45022 h 246752"/>
                <a:gd name="connsiteX16" fmla="*/ 216842 w 618903"/>
                <a:gd name="connsiteY16" fmla="*/ 45872 h 246752"/>
                <a:gd name="connsiteX17" fmla="*/ 188041 w 618903"/>
                <a:gd name="connsiteY17" fmla="*/ 44092 h 246752"/>
                <a:gd name="connsiteX18" fmla="*/ 126758 w 618903"/>
                <a:gd name="connsiteY18" fmla="*/ 43606 h 246752"/>
                <a:gd name="connsiteX19" fmla="*/ 77367 w 618903"/>
                <a:gd name="connsiteY19" fmla="*/ 72327 h 246752"/>
                <a:gd name="connsiteX20" fmla="*/ 10501 w 618903"/>
                <a:gd name="connsiteY20" fmla="*/ 142348 h 246752"/>
                <a:gd name="connsiteX21" fmla="*/ 11107 w 618903"/>
                <a:gd name="connsiteY21" fmla="*/ 180251 h 246752"/>
                <a:gd name="connsiteX22" fmla="*/ 70652 w 618903"/>
                <a:gd name="connsiteY22" fmla="*/ 238662 h 246752"/>
                <a:gd name="connsiteX23" fmla="*/ 109040 w 618903"/>
                <a:gd name="connsiteY23" fmla="*/ 238055 h 246752"/>
                <a:gd name="connsiteX24" fmla="*/ 116402 w 618903"/>
                <a:gd name="connsiteY24" fmla="*/ 230370 h 246752"/>
                <a:gd name="connsiteX25" fmla="*/ 188688 w 618903"/>
                <a:gd name="connsiteY25" fmla="*/ 200436 h 246752"/>
                <a:gd name="connsiteX26" fmla="*/ 366512 w 618903"/>
                <a:gd name="connsiteY26" fmla="*/ 199384 h 246752"/>
                <a:gd name="connsiteX27" fmla="*/ 393331 w 618903"/>
                <a:gd name="connsiteY27" fmla="*/ 192184 h 246752"/>
                <a:gd name="connsiteX28" fmla="*/ 604689 w 618903"/>
                <a:gd name="connsiteY28" fmla="*/ 64520 h 246752"/>
                <a:gd name="connsiteX29" fmla="*/ 608087 w 618903"/>
                <a:gd name="connsiteY29" fmla="*/ 17920 h 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8903" h="246752">
                  <a:moveTo>
                    <a:pt x="608087" y="17920"/>
                  </a:moveTo>
                  <a:cubicBezTo>
                    <a:pt x="588711" y="-5946"/>
                    <a:pt x="564966" y="4126"/>
                    <a:pt x="552547" y="12257"/>
                  </a:cubicBezTo>
                  <a:cubicBezTo>
                    <a:pt x="544740" y="17353"/>
                    <a:pt x="526941" y="28195"/>
                    <a:pt x="504451" y="41948"/>
                  </a:cubicBezTo>
                  <a:cubicBezTo>
                    <a:pt x="483699" y="54609"/>
                    <a:pt x="458781" y="69819"/>
                    <a:pt x="435684" y="84219"/>
                  </a:cubicBezTo>
                  <a:cubicBezTo>
                    <a:pt x="429171" y="88264"/>
                    <a:pt x="424924" y="94979"/>
                    <a:pt x="423427" y="102503"/>
                  </a:cubicBezTo>
                  <a:cubicBezTo>
                    <a:pt x="422132" y="109137"/>
                    <a:pt x="419260" y="114800"/>
                    <a:pt x="414811" y="119452"/>
                  </a:cubicBezTo>
                  <a:cubicBezTo>
                    <a:pt x="403201" y="131466"/>
                    <a:pt x="384634" y="132801"/>
                    <a:pt x="377596" y="132842"/>
                  </a:cubicBezTo>
                  <a:cubicBezTo>
                    <a:pt x="375978" y="132842"/>
                    <a:pt x="374966" y="132801"/>
                    <a:pt x="374764" y="132761"/>
                  </a:cubicBezTo>
                  <a:lnTo>
                    <a:pt x="246817" y="133529"/>
                  </a:lnTo>
                  <a:cubicBezTo>
                    <a:pt x="243378" y="133570"/>
                    <a:pt x="240183" y="130779"/>
                    <a:pt x="239697" y="127300"/>
                  </a:cubicBezTo>
                  <a:cubicBezTo>
                    <a:pt x="239212" y="123862"/>
                    <a:pt x="241599" y="121030"/>
                    <a:pt x="245037" y="120990"/>
                  </a:cubicBezTo>
                  <a:lnTo>
                    <a:pt x="373389" y="120221"/>
                  </a:lnTo>
                  <a:cubicBezTo>
                    <a:pt x="373995" y="120221"/>
                    <a:pt x="394423" y="121313"/>
                    <a:pt x="405224" y="110068"/>
                  </a:cubicBezTo>
                  <a:cubicBezTo>
                    <a:pt x="410402" y="104647"/>
                    <a:pt x="414042" y="92997"/>
                    <a:pt x="413152" y="83370"/>
                  </a:cubicBezTo>
                  <a:cubicBezTo>
                    <a:pt x="410927" y="69576"/>
                    <a:pt x="405750" y="57036"/>
                    <a:pt x="395313" y="52505"/>
                  </a:cubicBezTo>
                  <a:cubicBezTo>
                    <a:pt x="378890" y="45346"/>
                    <a:pt x="369829" y="44901"/>
                    <a:pt x="351869" y="45022"/>
                  </a:cubicBezTo>
                  <a:cubicBezTo>
                    <a:pt x="333908" y="45144"/>
                    <a:pt x="216842" y="45872"/>
                    <a:pt x="216842" y="45872"/>
                  </a:cubicBezTo>
                  <a:cubicBezTo>
                    <a:pt x="208469" y="45912"/>
                    <a:pt x="198558" y="45022"/>
                    <a:pt x="188041" y="44092"/>
                  </a:cubicBezTo>
                  <a:cubicBezTo>
                    <a:pt x="168503" y="42352"/>
                    <a:pt x="146376" y="40330"/>
                    <a:pt x="126758" y="43606"/>
                  </a:cubicBezTo>
                  <a:cubicBezTo>
                    <a:pt x="101435" y="47773"/>
                    <a:pt x="77609" y="72084"/>
                    <a:pt x="77367" y="72327"/>
                  </a:cubicBezTo>
                  <a:lnTo>
                    <a:pt x="10501" y="142348"/>
                  </a:lnTo>
                  <a:cubicBezTo>
                    <a:pt x="307" y="153027"/>
                    <a:pt x="590" y="169936"/>
                    <a:pt x="11107" y="180251"/>
                  </a:cubicBezTo>
                  <a:lnTo>
                    <a:pt x="70652" y="238662"/>
                  </a:lnTo>
                  <a:cubicBezTo>
                    <a:pt x="81371" y="249179"/>
                    <a:pt x="98644" y="248937"/>
                    <a:pt x="109040" y="238055"/>
                  </a:cubicBezTo>
                  <a:lnTo>
                    <a:pt x="116402" y="230370"/>
                  </a:lnTo>
                  <a:cubicBezTo>
                    <a:pt x="134767" y="211236"/>
                    <a:pt x="160413" y="200598"/>
                    <a:pt x="188688" y="200436"/>
                  </a:cubicBezTo>
                  <a:lnTo>
                    <a:pt x="366512" y="199384"/>
                  </a:lnTo>
                  <a:cubicBezTo>
                    <a:pt x="376180" y="199344"/>
                    <a:pt x="385484" y="196836"/>
                    <a:pt x="393331" y="192184"/>
                  </a:cubicBezTo>
                  <a:cubicBezTo>
                    <a:pt x="439405" y="164920"/>
                    <a:pt x="590895" y="75158"/>
                    <a:pt x="604689" y="64520"/>
                  </a:cubicBezTo>
                  <a:cubicBezTo>
                    <a:pt x="618645" y="53759"/>
                    <a:pt x="620182" y="32806"/>
                    <a:pt x="608087" y="17920"/>
                  </a:cubicBezTo>
                  <a:close/>
                </a:path>
              </a:pathLst>
            </a:custGeom>
            <a:solidFill>
              <a:srgbClr val="8A5297"/>
            </a:solidFill>
            <a:ln w="9525" cap="flat">
              <a:noFill/>
              <a:prstDash val="solid"/>
              <a:miter/>
            </a:ln>
          </p:spPr>
          <p:txBody>
            <a:bodyPr rtlCol="0" anchor="ctr"/>
            <a:lstStyle/>
            <a:p>
              <a:endParaRPr lang="en-AU" sz="1116">
                <a:latin typeface="Arial" panose="020B0604020202020204" pitchFamily="34" charset="0"/>
              </a:endParaRPr>
            </a:p>
          </p:txBody>
        </p:sp>
        <p:sp>
          <p:nvSpPr>
            <p:cNvPr id="61" name="Freeform: Shape 60">
              <a:extLst>
                <a:ext uri="{FF2B5EF4-FFF2-40B4-BE49-F238E27FC236}">
                  <a16:creationId xmlns:a16="http://schemas.microsoft.com/office/drawing/2014/main" id="{8C416FBB-8134-4BD4-B3E6-4FE6441C57A1}"/>
                </a:ext>
              </a:extLst>
            </p:cNvPr>
            <p:cNvSpPr/>
            <p:nvPr/>
          </p:nvSpPr>
          <p:spPr>
            <a:xfrm>
              <a:off x="4163442" y="1663379"/>
              <a:ext cx="513731" cy="485415"/>
            </a:xfrm>
            <a:custGeom>
              <a:avLst/>
              <a:gdLst>
                <a:gd name="connsiteX0" fmla="*/ 397069 w 513730"/>
                <a:gd name="connsiteY0" fmla="*/ 4207 h 485414"/>
                <a:gd name="connsiteX1" fmla="*/ 374053 w 513730"/>
                <a:gd name="connsiteY1" fmla="*/ 3034 h 485414"/>
                <a:gd name="connsiteX2" fmla="*/ 265117 w 513730"/>
                <a:gd name="connsiteY2" fmla="*/ 56430 h 485414"/>
                <a:gd name="connsiteX3" fmla="*/ 249422 w 513730"/>
                <a:gd name="connsiteY3" fmla="*/ 56430 h 485414"/>
                <a:gd name="connsiteX4" fmla="*/ 140487 w 513730"/>
                <a:gd name="connsiteY4" fmla="*/ 3034 h 485414"/>
                <a:gd name="connsiteX5" fmla="*/ 117470 w 513730"/>
                <a:gd name="connsiteY5" fmla="*/ 4207 h 485414"/>
                <a:gd name="connsiteX6" fmla="*/ 3034 w 513730"/>
                <a:gd name="connsiteY6" fmla="*/ 142105 h 485414"/>
                <a:gd name="connsiteX7" fmla="*/ 3034 w 513730"/>
                <a:gd name="connsiteY7" fmla="*/ 170623 h 485414"/>
                <a:gd name="connsiteX8" fmla="*/ 3074 w 513730"/>
                <a:gd name="connsiteY8" fmla="*/ 171797 h 485414"/>
                <a:gd name="connsiteX9" fmla="*/ 251040 w 513730"/>
                <a:gd name="connsiteY9" fmla="*/ 483109 h 485414"/>
                <a:gd name="connsiteX10" fmla="*/ 263540 w 513730"/>
                <a:gd name="connsiteY10" fmla="*/ 483109 h 485414"/>
                <a:gd name="connsiteX11" fmla="*/ 511506 w 513730"/>
                <a:gd name="connsiteY11" fmla="*/ 171797 h 485414"/>
                <a:gd name="connsiteX12" fmla="*/ 511546 w 513730"/>
                <a:gd name="connsiteY12" fmla="*/ 170623 h 485414"/>
                <a:gd name="connsiteX13" fmla="*/ 511546 w 513730"/>
                <a:gd name="connsiteY13" fmla="*/ 142105 h 485414"/>
                <a:gd name="connsiteX14" fmla="*/ 397069 w 513730"/>
                <a:gd name="connsiteY14" fmla="*/ 4207 h 48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730" h="485414">
                  <a:moveTo>
                    <a:pt x="397069" y="4207"/>
                  </a:moveTo>
                  <a:cubicBezTo>
                    <a:pt x="388898" y="3398"/>
                    <a:pt x="381212" y="3034"/>
                    <a:pt x="374053" y="3034"/>
                  </a:cubicBezTo>
                  <a:cubicBezTo>
                    <a:pt x="321264" y="3034"/>
                    <a:pt x="293676" y="23947"/>
                    <a:pt x="265117" y="56430"/>
                  </a:cubicBezTo>
                  <a:cubicBezTo>
                    <a:pt x="260991" y="61122"/>
                    <a:pt x="253548" y="61122"/>
                    <a:pt x="249422" y="56430"/>
                  </a:cubicBezTo>
                  <a:cubicBezTo>
                    <a:pt x="220823" y="23947"/>
                    <a:pt x="193236" y="3034"/>
                    <a:pt x="140487" y="3034"/>
                  </a:cubicBezTo>
                  <a:cubicBezTo>
                    <a:pt x="133287" y="3034"/>
                    <a:pt x="125642" y="3438"/>
                    <a:pt x="117470" y="4207"/>
                  </a:cubicBezTo>
                  <a:cubicBezTo>
                    <a:pt x="67634" y="9061"/>
                    <a:pt x="10032" y="54690"/>
                    <a:pt x="3034" y="142105"/>
                  </a:cubicBezTo>
                  <a:lnTo>
                    <a:pt x="3034" y="170623"/>
                  </a:lnTo>
                  <a:cubicBezTo>
                    <a:pt x="3034" y="171028"/>
                    <a:pt x="3034" y="171392"/>
                    <a:pt x="3074" y="171797"/>
                  </a:cubicBezTo>
                  <a:cubicBezTo>
                    <a:pt x="9789" y="254398"/>
                    <a:pt x="71720" y="356011"/>
                    <a:pt x="251040" y="483109"/>
                  </a:cubicBezTo>
                  <a:cubicBezTo>
                    <a:pt x="254721" y="485738"/>
                    <a:pt x="259859" y="485738"/>
                    <a:pt x="263540" y="483109"/>
                  </a:cubicBezTo>
                  <a:cubicBezTo>
                    <a:pt x="442860" y="356011"/>
                    <a:pt x="504831" y="254398"/>
                    <a:pt x="511506" y="171797"/>
                  </a:cubicBezTo>
                  <a:cubicBezTo>
                    <a:pt x="511546" y="171392"/>
                    <a:pt x="511546" y="171028"/>
                    <a:pt x="511546" y="170623"/>
                  </a:cubicBezTo>
                  <a:lnTo>
                    <a:pt x="511546" y="142105"/>
                  </a:lnTo>
                  <a:cubicBezTo>
                    <a:pt x="504467" y="54690"/>
                    <a:pt x="446865" y="9061"/>
                    <a:pt x="397069" y="4207"/>
                  </a:cubicBezTo>
                  <a:close/>
                </a:path>
              </a:pathLst>
            </a:custGeom>
            <a:solidFill>
              <a:srgbClr val="8A5297"/>
            </a:solidFill>
            <a:ln w="9525" cap="flat">
              <a:noFill/>
              <a:prstDash val="solid"/>
              <a:miter/>
            </a:ln>
          </p:spPr>
          <p:txBody>
            <a:bodyPr rtlCol="0" anchor="ctr"/>
            <a:lstStyle/>
            <a:p>
              <a:endParaRPr lang="en-AU" sz="1116">
                <a:latin typeface="Arial" panose="020B0604020202020204" pitchFamily="34" charset="0"/>
              </a:endParaRPr>
            </a:p>
          </p:txBody>
        </p:sp>
        <p:sp>
          <p:nvSpPr>
            <p:cNvPr id="62" name="Freeform: Shape 61">
              <a:extLst>
                <a:ext uri="{FF2B5EF4-FFF2-40B4-BE49-F238E27FC236}">
                  <a16:creationId xmlns:a16="http://schemas.microsoft.com/office/drawing/2014/main" id="{AAC8FEB0-9FA0-44D8-AC1C-48A8E9AE22A8}"/>
                </a:ext>
              </a:extLst>
            </p:cNvPr>
            <p:cNvSpPr/>
            <p:nvPr/>
          </p:nvSpPr>
          <p:spPr>
            <a:xfrm>
              <a:off x="4266350" y="1763213"/>
              <a:ext cx="307429" cy="266978"/>
            </a:xfrm>
            <a:custGeom>
              <a:avLst/>
              <a:gdLst>
                <a:gd name="connsiteX0" fmla="*/ 305245 w 307429"/>
                <a:gd name="connsiteY0" fmla="*/ 151126 h 266978"/>
                <a:gd name="connsiteX1" fmla="*/ 266250 w 307429"/>
                <a:gd name="connsiteY1" fmla="*/ 62659 h 266978"/>
                <a:gd name="connsiteX2" fmla="*/ 268111 w 307429"/>
                <a:gd name="connsiteY2" fmla="*/ 57926 h 266978"/>
                <a:gd name="connsiteX3" fmla="*/ 261032 w 307429"/>
                <a:gd name="connsiteY3" fmla="*/ 50847 h 266978"/>
                <a:gd name="connsiteX4" fmla="*/ 164111 w 307429"/>
                <a:gd name="connsiteY4" fmla="*/ 50847 h 266978"/>
                <a:gd name="connsiteX5" fmla="*/ 164111 w 307429"/>
                <a:gd name="connsiteY5" fmla="*/ 12823 h 266978"/>
                <a:gd name="connsiteX6" fmla="*/ 154321 w 307429"/>
                <a:gd name="connsiteY6" fmla="*/ 3034 h 266978"/>
                <a:gd name="connsiteX7" fmla="*/ 144532 w 307429"/>
                <a:gd name="connsiteY7" fmla="*/ 12823 h 266978"/>
                <a:gd name="connsiteX8" fmla="*/ 144532 w 307429"/>
                <a:gd name="connsiteY8" fmla="*/ 50847 h 266978"/>
                <a:gd name="connsiteX9" fmla="*/ 47611 w 307429"/>
                <a:gd name="connsiteY9" fmla="*/ 50847 h 266978"/>
                <a:gd name="connsiteX10" fmla="*/ 40532 w 307429"/>
                <a:gd name="connsiteY10" fmla="*/ 57926 h 266978"/>
                <a:gd name="connsiteX11" fmla="*/ 42393 w 307429"/>
                <a:gd name="connsiteY11" fmla="*/ 62659 h 266978"/>
                <a:gd name="connsiteX12" fmla="*/ 3398 w 307429"/>
                <a:gd name="connsiteY12" fmla="*/ 151126 h 266978"/>
                <a:gd name="connsiteX13" fmla="*/ 3034 w 307429"/>
                <a:gd name="connsiteY13" fmla="*/ 152097 h 266978"/>
                <a:gd name="connsiteX14" fmla="*/ 45224 w 307429"/>
                <a:gd name="connsiteY14" fmla="*/ 193357 h 266978"/>
                <a:gd name="connsiteX15" fmla="*/ 48622 w 307429"/>
                <a:gd name="connsiteY15" fmla="*/ 193357 h 266978"/>
                <a:gd name="connsiteX16" fmla="*/ 90813 w 307429"/>
                <a:gd name="connsiteY16" fmla="*/ 152097 h 266978"/>
                <a:gd name="connsiteX17" fmla="*/ 90449 w 307429"/>
                <a:gd name="connsiteY17" fmla="*/ 151126 h 266978"/>
                <a:gd name="connsiteX18" fmla="*/ 52506 w 307429"/>
                <a:gd name="connsiteY18" fmla="*/ 65005 h 266978"/>
                <a:gd name="connsiteX19" fmla="*/ 144532 w 307429"/>
                <a:gd name="connsiteY19" fmla="*/ 65005 h 266978"/>
                <a:gd name="connsiteX20" fmla="*/ 144532 w 307429"/>
                <a:gd name="connsiteY20" fmla="*/ 233565 h 266978"/>
                <a:gd name="connsiteX21" fmla="*/ 94696 w 307429"/>
                <a:gd name="connsiteY21" fmla="*/ 233565 h 266978"/>
                <a:gd name="connsiteX22" fmla="*/ 79204 w 307429"/>
                <a:gd name="connsiteY22" fmla="*/ 249058 h 266978"/>
                <a:gd name="connsiteX23" fmla="*/ 79204 w 307429"/>
                <a:gd name="connsiteY23" fmla="*/ 249058 h 266978"/>
                <a:gd name="connsiteX24" fmla="*/ 94696 w 307429"/>
                <a:gd name="connsiteY24" fmla="*/ 264551 h 266978"/>
                <a:gd name="connsiteX25" fmla="*/ 213906 w 307429"/>
                <a:gd name="connsiteY25" fmla="*/ 264551 h 266978"/>
                <a:gd name="connsiteX26" fmla="*/ 229399 w 307429"/>
                <a:gd name="connsiteY26" fmla="*/ 249058 h 266978"/>
                <a:gd name="connsiteX27" fmla="*/ 229399 w 307429"/>
                <a:gd name="connsiteY27" fmla="*/ 249058 h 266978"/>
                <a:gd name="connsiteX28" fmla="*/ 213906 w 307429"/>
                <a:gd name="connsiteY28" fmla="*/ 233565 h 266978"/>
                <a:gd name="connsiteX29" fmla="*/ 164070 w 307429"/>
                <a:gd name="connsiteY29" fmla="*/ 233565 h 266978"/>
                <a:gd name="connsiteX30" fmla="*/ 164070 w 307429"/>
                <a:gd name="connsiteY30" fmla="*/ 65005 h 266978"/>
                <a:gd name="connsiteX31" fmla="*/ 256097 w 307429"/>
                <a:gd name="connsiteY31" fmla="*/ 65005 h 266978"/>
                <a:gd name="connsiteX32" fmla="*/ 218153 w 307429"/>
                <a:gd name="connsiteY32" fmla="*/ 151126 h 266978"/>
                <a:gd name="connsiteX33" fmla="*/ 217789 w 307429"/>
                <a:gd name="connsiteY33" fmla="*/ 152097 h 266978"/>
                <a:gd name="connsiteX34" fmla="*/ 259980 w 307429"/>
                <a:gd name="connsiteY34" fmla="*/ 193357 h 266978"/>
                <a:gd name="connsiteX35" fmla="*/ 263378 w 307429"/>
                <a:gd name="connsiteY35" fmla="*/ 193357 h 266978"/>
                <a:gd name="connsiteX36" fmla="*/ 305569 w 307429"/>
                <a:gd name="connsiteY36" fmla="*/ 152097 h 266978"/>
                <a:gd name="connsiteX37" fmla="*/ 305245 w 307429"/>
                <a:gd name="connsiteY37" fmla="*/ 151126 h 266978"/>
                <a:gd name="connsiteX38" fmla="*/ 83410 w 307429"/>
                <a:gd name="connsiteY38" fmla="*/ 151126 h 266978"/>
                <a:gd name="connsiteX39" fmla="*/ 10477 w 307429"/>
                <a:gd name="connsiteY39" fmla="*/ 151126 h 266978"/>
                <a:gd name="connsiteX40" fmla="*/ 46923 w 307429"/>
                <a:gd name="connsiteY40" fmla="*/ 68403 h 266978"/>
                <a:gd name="connsiteX41" fmla="*/ 83410 w 307429"/>
                <a:gd name="connsiteY41" fmla="*/ 151126 h 266978"/>
                <a:gd name="connsiteX42" fmla="*/ 225232 w 307429"/>
                <a:gd name="connsiteY42" fmla="*/ 151126 h 266978"/>
                <a:gd name="connsiteX43" fmla="*/ 261679 w 307429"/>
                <a:gd name="connsiteY43" fmla="*/ 68403 h 266978"/>
                <a:gd name="connsiteX44" fmla="*/ 298125 w 307429"/>
                <a:gd name="connsiteY44" fmla="*/ 151126 h 266978"/>
                <a:gd name="connsiteX45" fmla="*/ 225232 w 307429"/>
                <a:gd name="connsiteY45" fmla="*/ 151126 h 2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7429" h="266978">
                  <a:moveTo>
                    <a:pt x="305245" y="151126"/>
                  </a:moveTo>
                  <a:lnTo>
                    <a:pt x="266250" y="62659"/>
                  </a:lnTo>
                  <a:cubicBezTo>
                    <a:pt x="267383" y="61405"/>
                    <a:pt x="268111" y="59747"/>
                    <a:pt x="268111" y="57926"/>
                  </a:cubicBezTo>
                  <a:cubicBezTo>
                    <a:pt x="268111" y="54003"/>
                    <a:pt x="264956" y="50847"/>
                    <a:pt x="261032" y="50847"/>
                  </a:cubicBezTo>
                  <a:lnTo>
                    <a:pt x="164111" y="50847"/>
                  </a:lnTo>
                  <a:lnTo>
                    <a:pt x="164111" y="12823"/>
                  </a:lnTo>
                  <a:cubicBezTo>
                    <a:pt x="164111" y="7403"/>
                    <a:pt x="159742" y="3034"/>
                    <a:pt x="154321" y="3034"/>
                  </a:cubicBezTo>
                  <a:cubicBezTo>
                    <a:pt x="148901" y="3034"/>
                    <a:pt x="144532" y="7403"/>
                    <a:pt x="144532" y="12823"/>
                  </a:cubicBezTo>
                  <a:lnTo>
                    <a:pt x="144532" y="50847"/>
                  </a:lnTo>
                  <a:lnTo>
                    <a:pt x="47611" y="50847"/>
                  </a:lnTo>
                  <a:cubicBezTo>
                    <a:pt x="43687" y="50847"/>
                    <a:pt x="40532" y="54003"/>
                    <a:pt x="40532" y="57926"/>
                  </a:cubicBezTo>
                  <a:cubicBezTo>
                    <a:pt x="40532" y="59747"/>
                    <a:pt x="41260" y="61405"/>
                    <a:pt x="42393" y="62659"/>
                  </a:cubicBezTo>
                  <a:lnTo>
                    <a:pt x="3398" y="151126"/>
                  </a:lnTo>
                  <a:lnTo>
                    <a:pt x="3034" y="152097"/>
                  </a:lnTo>
                  <a:cubicBezTo>
                    <a:pt x="3560" y="174952"/>
                    <a:pt x="22248" y="193357"/>
                    <a:pt x="45224" y="193357"/>
                  </a:cubicBezTo>
                  <a:lnTo>
                    <a:pt x="48622" y="193357"/>
                  </a:lnTo>
                  <a:cubicBezTo>
                    <a:pt x="71639" y="193357"/>
                    <a:pt x="90287" y="174952"/>
                    <a:pt x="90813" y="152097"/>
                  </a:cubicBezTo>
                  <a:lnTo>
                    <a:pt x="90449" y="151126"/>
                  </a:lnTo>
                  <a:lnTo>
                    <a:pt x="52506" y="65005"/>
                  </a:lnTo>
                  <a:lnTo>
                    <a:pt x="144532" y="65005"/>
                  </a:lnTo>
                  <a:lnTo>
                    <a:pt x="144532" y="233565"/>
                  </a:lnTo>
                  <a:lnTo>
                    <a:pt x="94696" y="233565"/>
                  </a:lnTo>
                  <a:cubicBezTo>
                    <a:pt x="86161" y="233565"/>
                    <a:pt x="79204" y="240483"/>
                    <a:pt x="79204" y="249058"/>
                  </a:cubicBezTo>
                  <a:lnTo>
                    <a:pt x="79204" y="249058"/>
                  </a:lnTo>
                  <a:cubicBezTo>
                    <a:pt x="79204" y="257593"/>
                    <a:pt x="86121" y="264551"/>
                    <a:pt x="94696" y="264551"/>
                  </a:cubicBezTo>
                  <a:lnTo>
                    <a:pt x="213906" y="264551"/>
                  </a:lnTo>
                  <a:cubicBezTo>
                    <a:pt x="222441" y="264551"/>
                    <a:pt x="229399" y="257634"/>
                    <a:pt x="229399" y="249058"/>
                  </a:cubicBezTo>
                  <a:lnTo>
                    <a:pt x="229399" y="249058"/>
                  </a:lnTo>
                  <a:cubicBezTo>
                    <a:pt x="229399" y="240523"/>
                    <a:pt x="222482" y="233565"/>
                    <a:pt x="213906" y="233565"/>
                  </a:cubicBezTo>
                  <a:lnTo>
                    <a:pt x="164070" y="233565"/>
                  </a:lnTo>
                  <a:lnTo>
                    <a:pt x="164070" y="65005"/>
                  </a:lnTo>
                  <a:lnTo>
                    <a:pt x="256097" y="65005"/>
                  </a:lnTo>
                  <a:lnTo>
                    <a:pt x="218153" y="151126"/>
                  </a:lnTo>
                  <a:lnTo>
                    <a:pt x="217789" y="152097"/>
                  </a:lnTo>
                  <a:cubicBezTo>
                    <a:pt x="218315" y="174952"/>
                    <a:pt x="237004" y="193357"/>
                    <a:pt x="259980" y="193357"/>
                  </a:cubicBezTo>
                  <a:lnTo>
                    <a:pt x="263378" y="193357"/>
                  </a:lnTo>
                  <a:cubicBezTo>
                    <a:pt x="286395" y="193357"/>
                    <a:pt x="305043" y="174952"/>
                    <a:pt x="305569" y="152097"/>
                  </a:cubicBezTo>
                  <a:lnTo>
                    <a:pt x="305245" y="151126"/>
                  </a:lnTo>
                  <a:close/>
                  <a:moveTo>
                    <a:pt x="83410" y="151126"/>
                  </a:moveTo>
                  <a:lnTo>
                    <a:pt x="10477" y="151126"/>
                  </a:lnTo>
                  <a:lnTo>
                    <a:pt x="46923" y="68403"/>
                  </a:lnTo>
                  <a:lnTo>
                    <a:pt x="83410" y="151126"/>
                  </a:lnTo>
                  <a:close/>
                  <a:moveTo>
                    <a:pt x="225232" y="151126"/>
                  </a:moveTo>
                  <a:lnTo>
                    <a:pt x="261679" y="68403"/>
                  </a:lnTo>
                  <a:lnTo>
                    <a:pt x="298125" y="151126"/>
                  </a:lnTo>
                  <a:lnTo>
                    <a:pt x="225232" y="151126"/>
                  </a:lnTo>
                  <a:close/>
                </a:path>
              </a:pathLst>
            </a:custGeom>
            <a:solidFill>
              <a:srgbClr val="FFFFFF"/>
            </a:solidFill>
            <a:ln w="9525" cap="flat">
              <a:noFill/>
              <a:prstDash val="solid"/>
              <a:miter/>
            </a:ln>
          </p:spPr>
          <p:txBody>
            <a:bodyPr rtlCol="0" anchor="ctr"/>
            <a:lstStyle/>
            <a:p>
              <a:endParaRPr lang="en-AU" sz="1116">
                <a:latin typeface="Arial" panose="020B0604020202020204" pitchFamily="34" charset="0"/>
              </a:endParaRPr>
            </a:p>
          </p:txBody>
        </p:sp>
      </p:grpSp>
      <p:sp>
        <p:nvSpPr>
          <p:cNvPr id="64" name="Freeform: Shape 3">
            <a:extLst>
              <a:ext uri="{FF2B5EF4-FFF2-40B4-BE49-F238E27FC236}">
                <a16:creationId xmlns:a16="http://schemas.microsoft.com/office/drawing/2014/main" id="{B5C0B2F3-34D5-4E82-85D8-732150622630}"/>
              </a:ext>
            </a:extLst>
          </p:cNvPr>
          <p:cNvSpPr/>
          <p:nvPr userDrawn="1"/>
        </p:nvSpPr>
        <p:spPr>
          <a:xfrm>
            <a:off x="8935687" y="57116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66" name="Freeform: Shape 3">
            <a:extLst>
              <a:ext uri="{FF2B5EF4-FFF2-40B4-BE49-F238E27FC236}">
                <a16:creationId xmlns:a16="http://schemas.microsoft.com/office/drawing/2014/main" id="{A1A02414-55D6-48BF-BA15-7584CD366090}"/>
              </a:ext>
            </a:extLst>
          </p:cNvPr>
          <p:cNvSpPr/>
          <p:nvPr userDrawn="1"/>
        </p:nvSpPr>
        <p:spPr>
          <a:xfrm>
            <a:off x="10036705" y="109501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nvGrpSpPr>
          <p:cNvPr id="71" name="Group 70">
            <a:extLst>
              <a:ext uri="{FF2B5EF4-FFF2-40B4-BE49-F238E27FC236}">
                <a16:creationId xmlns:a16="http://schemas.microsoft.com/office/drawing/2014/main" id="{EA72F685-B263-4327-9E9D-70741956EFEA}"/>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72" name="Freeform: Shape 6">
              <a:extLst>
                <a:ext uri="{FF2B5EF4-FFF2-40B4-BE49-F238E27FC236}">
                  <a16:creationId xmlns:a16="http://schemas.microsoft.com/office/drawing/2014/main" id="{9144218B-9EC7-473C-95A4-497864229CD4}"/>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73" name="Group 72">
              <a:extLst>
                <a:ext uri="{FF2B5EF4-FFF2-40B4-BE49-F238E27FC236}">
                  <a16:creationId xmlns:a16="http://schemas.microsoft.com/office/drawing/2014/main" id="{60F25C50-DAA6-42CE-9A05-D6A2D1B697B7}"/>
                </a:ext>
              </a:extLst>
            </p:cNvPr>
            <p:cNvGrpSpPr/>
            <p:nvPr/>
          </p:nvGrpSpPr>
          <p:grpSpPr>
            <a:xfrm>
              <a:off x="958955" y="2060848"/>
              <a:ext cx="196444" cy="196444"/>
              <a:chOff x="519961" y="1999640"/>
              <a:chExt cx="196444" cy="196444"/>
            </a:xfrm>
            <a:grpFill/>
          </p:grpSpPr>
          <p:sp>
            <p:nvSpPr>
              <p:cNvPr id="74" name="Freeform: Shape 7">
                <a:extLst>
                  <a:ext uri="{FF2B5EF4-FFF2-40B4-BE49-F238E27FC236}">
                    <a16:creationId xmlns:a16="http://schemas.microsoft.com/office/drawing/2014/main" id="{273DC07E-FDC9-4F74-A79C-C7268A518D0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75" name="Freeform: Shape 8">
                <a:extLst>
                  <a:ext uri="{FF2B5EF4-FFF2-40B4-BE49-F238E27FC236}">
                    <a16:creationId xmlns:a16="http://schemas.microsoft.com/office/drawing/2014/main" id="{32D3299B-7473-44A1-A766-1CB83A7A959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76" name="Freeform: Shape 9">
                <a:extLst>
                  <a:ext uri="{FF2B5EF4-FFF2-40B4-BE49-F238E27FC236}">
                    <a16:creationId xmlns:a16="http://schemas.microsoft.com/office/drawing/2014/main" id="{4410E085-4F2A-416F-9BBF-CF12159A63AD}"/>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77" name="Freeform: Shape 10">
                <a:extLst>
                  <a:ext uri="{FF2B5EF4-FFF2-40B4-BE49-F238E27FC236}">
                    <a16:creationId xmlns:a16="http://schemas.microsoft.com/office/drawing/2014/main" id="{86083065-CDD4-4BBB-8A76-EA6D054094F5}"/>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
        <p:nvSpPr>
          <p:cNvPr id="79" name="Text Placeholder 25">
            <a:extLst>
              <a:ext uri="{FF2B5EF4-FFF2-40B4-BE49-F238E27FC236}">
                <a16:creationId xmlns:a16="http://schemas.microsoft.com/office/drawing/2014/main" id="{ABB6A345-19C1-462C-83AE-1767B672ACDE}"/>
              </a:ext>
            </a:extLst>
          </p:cNvPr>
          <p:cNvSpPr>
            <a:spLocks noGrp="1"/>
          </p:cNvSpPr>
          <p:nvPr>
            <p:ph type="body" sz="quarter" idx="15" hasCustomPrompt="1"/>
          </p:nvPr>
        </p:nvSpPr>
        <p:spPr>
          <a:xfrm>
            <a:off x="595744" y="452366"/>
            <a:ext cx="7590011"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REFLECT AND TAKE ACTION</a:t>
            </a:r>
          </a:p>
        </p:txBody>
      </p:sp>
    </p:spTree>
    <p:extLst>
      <p:ext uri="{BB962C8B-B14F-4D97-AF65-F5344CB8AC3E}">
        <p14:creationId xmlns:p14="http://schemas.microsoft.com/office/powerpoint/2010/main" val="7547903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8919269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5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6845122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D86075"/>
                </a:solidFill>
              </a:rPr>
              <a:t>Click to edit Master title style</a:t>
            </a:r>
            <a:endParaRPr lang="en-US">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7115049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413792"/>
            <a:ext cx="11055789" cy="782960"/>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1654073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30596879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16890177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63B1A4"/>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8559752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63B1A4"/>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37976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522711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75375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PLE 6_PRAY">
    <p:bg>
      <p:bgPr>
        <a:solidFill>
          <a:schemeClr val="bg1"/>
        </a:solidFill>
        <a:effectLst/>
      </p:bgPr>
    </p:bg>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154402C1-FD77-4D79-8CA2-2CCF184AB7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8" name="Freeform 1">
            <a:extLst>
              <a:ext uri="{FF2B5EF4-FFF2-40B4-BE49-F238E27FC236}">
                <a16:creationId xmlns:a16="http://schemas.microsoft.com/office/drawing/2014/main" id="{51162353-1039-4AA2-9EA0-B3381E22CC57}"/>
              </a:ext>
            </a:extLst>
          </p:cNvPr>
          <p:cNvSpPr>
            <a:spLocks noChangeArrowheads="1"/>
          </p:cNvSpPr>
          <p:nvPr userDrawn="1"/>
        </p:nvSpPr>
        <p:spPr bwMode="auto">
          <a:xfrm>
            <a:off x="2000492" y="2636809"/>
            <a:ext cx="3717467" cy="359387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noFill/>
          <a:ln>
            <a:noFill/>
          </a:ln>
          <a:effectLst/>
        </p:spPr>
        <p:txBody>
          <a:bodyPr wrap="none" anchor="ctr"/>
          <a:lstStyle/>
          <a:p>
            <a:endParaRPr lang="en-US"/>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32" name="Round Diagonal Corner Rectangle 8">
            <a:extLst>
              <a:ext uri="{FF2B5EF4-FFF2-40B4-BE49-F238E27FC236}">
                <a16:creationId xmlns:a16="http://schemas.microsoft.com/office/drawing/2014/main" id="{DFE0A71B-101A-478A-A3BD-E1FA7C16E4E3}"/>
              </a:ext>
            </a:extLst>
          </p:cNvPr>
          <p:cNvSpPr/>
          <p:nvPr userDrawn="1"/>
        </p:nvSpPr>
        <p:spPr>
          <a:xfrm rot="16200000">
            <a:off x="3499777" y="-1604215"/>
            <a:ext cx="5220000" cy="11029065"/>
          </a:xfrm>
          <a:prstGeom prst="round2DiagRect">
            <a:avLst/>
          </a:prstGeom>
          <a:solidFill>
            <a:srgbClr val="E6D3E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pic>
        <p:nvPicPr>
          <p:cNvPr id="34" name="Picture 33">
            <a:extLst>
              <a:ext uri="{FF2B5EF4-FFF2-40B4-BE49-F238E27FC236}">
                <a16:creationId xmlns:a16="http://schemas.microsoft.com/office/drawing/2014/main" id="{18DD7F03-8E93-4FE0-A92C-B26FFFFBEEC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0502" y="3224517"/>
            <a:ext cx="992223" cy="1371600"/>
          </a:xfrm>
          <a:prstGeom prst="rect">
            <a:avLst/>
          </a:prstGeom>
        </p:spPr>
      </p:pic>
      <p:grpSp>
        <p:nvGrpSpPr>
          <p:cNvPr id="18" name="Group 17">
            <a:extLst>
              <a:ext uri="{FF2B5EF4-FFF2-40B4-BE49-F238E27FC236}">
                <a16:creationId xmlns:a16="http://schemas.microsoft.com/office/drawing/2014/main" id="{24D99508-818A-43B3-B666-955EB643A093}"/>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20" name="Freeform: Shape 6">
              <a:extLst>
                <a:ext uri="{FF2B5EF4-FFF2-40B4-BE49-F238E27FC236}">
                  <a16:creationId xmlns:a16="http://schemas.microsoft.com/office/drawing/2014/main" id="{F364492E-44CA-4EAC-95FD-F116FEC41E3C}"/>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21" name="Group 20">
              <a:extLst>
                <a:ext uri="{FF2B5EF4-FFF2-40B4-BE49-F238E27FC236}">
                  <a16:creationId xmlns:a16="http://schemas.microsoft.com/office/drawing/2014/main" id="{9CF85FAE-BEE7-4530-962E-560CC3B18175}"/>
                </a:ext>
              </a:extLst>
            </p:cNvPr>
            <p:cNvGrpSpPr/>
            <p:nvPr/>
          </p:nvGrpSpPr>
          <p:grpSpPr>
            <a:xfrm>
              <a:off x="958955" y="2060848"/>
              <a:ext cx="196444" cy="196444"/>
              <a:chOff x="519961" y="1999640"/>
              <a:chExt cx="196444" cy="196444"/>
            </a:xfrm>
            <a:grpFill/>
          </p:grpSpPr>
          <p:sp>
            <p:nvSpPr>
              <p:cNvPr id="25" name="Freeform: Shape 7">
                <a:extLst>
                  <a:ext uri="{FF2B5EF4-FFF2-40B4-BE49-F238E27FC236}">
                    <a16:creationId xmlns:a16="http://schemas.microsoft.com/office/drawing/2014/main" id="{B14D8278-3932-46D7-8D6C-D887CD7BF562}"/>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27" name="Freeform: Shape 8">
                <a:extLst>
                  <a:ext uri="{FF2B5EF4-FFF2-40B4-BE49-F238E27FC236}">
                    <a16:creationId xmlns:a16="http://schemas.microsoft.com/office/drawing/2014/main" id="{D2AA8E66-4523-4108-BC4D-EC12900633C6}"/>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29" name="Freeform: Shape 9">
                <a:extLst>
                  <a:ext uri="{FF2B5EF4-FFF2-40B4-BE49-F238E27FC236}">
                    <a16:creationId xmlns:a16="http://schemas.microsoft.com/office/drawing/2014/main" id="{AE0F3165-CF95-46C1-8F91-D09DAE73E861}"/>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31" name="Freeform: Shape 10">
                <a:extLst>
                  <a:ext uri="{FF2B5EF4-FFF2-40B4-BE49-F238E27FC236}">
                    <a16:creationId xmlns:a16="http://schemas.microsoft.com/office/drawing/2014/main" id="{6E1FA2B8-52B7-42FF-9319-F9A170E2BD84}"/>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
        <p:nvSpPr>
          <p:cNvPr id="33" name="Text Placeholder 29">
            <a:extLst>
              <a:ext uri="{FF2B5EF4-FFF2-40B4-BE49-F238E27FC236}">
                <a16:creationId xmlns:a16="http://schemas.microsoft.com/office/drawing/2014/main" id="{CA74B91D-D00F-4AE4-A961-51B91B39D856}"/>
              </a:ext>
            </a:extLst>
          </p:cNvPr>
          <p:cNvSpPr>
            <a:spLocks noGrp="1"/>
          </p:cNvSpPr>
          <p:nvPr>
            <p:ph type="body" sz="quarter" idx="15" hasCustomPrompt="1"/>
          </p:nvPr>
        </p:nvSpPr>
        <p:spPr>
          <a:xfrm>
            <a:off x="2417982" y="1550373"/>
            <a:ext cx="8702094" cy="4433359"/>
          </a:xfrm>
          <a:prstGeom prst="rect">
            <a:avLst/>
          </a:prstGeom>
        </p:spPr>
        <p:txBody>
          <a:bodyPr/>
          <a:lstStyle>
            <a:lvl1pPr marL="0" indent="0" algn="l">
              <a:buNone/>
              <a:defRPr sz="2000" b="1">
                <a:solidFill>
                  <a:srgbClr val="895297"/>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5" name="Text Placeholder 25">
            <a:extLst>
              <a:ext uri="{FF2B5EF4-FFF2-40B4-BE49-F238E27FC236}">
                <a16:creationId xmlns:a16="http://schemas.microsoft.com/office/drawing/2014/main" id="{37A7832D-9A21-42BF-8C00-E27C8DB994C2}"/>
              </a:ext>
            </a:extLst>
          </p:cNvPr>
          <p:cNvSpPr>
            <a:spLocks noGrp="1"/>
          </p:cNvSpPr>
          <p:nvPr>
            <p:ph type="body" sz="quarter" idx="16" hasCustomPrompt="1"/>
          </p:nvPr>
        </p:nvSpPr>
        <p:spPr>
          <a:xfrm>
            <a:off x="595745" y="452366"/>
            <a:ext cx="6999288" cy="684213"/>
          </a:xfrm>
          <a:prstGeom prst="rect">
            <a:avLst/>
          </a:prstGeom>
        </p:spPr>
        <p:txBody>
          <a:bodyPr/>
          <a:lstStyle>
            <a:lvl1pPr marL="0" indent="0">
              <a:buNone/>
              <a:defRPr sz="4000" b="1">
                <a:solidFill>
                  <a:srgbClr val="E6D3E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PRAY</a:t>
            </a:r>
          </a:p>
        </p:txBody>
      </p:sp>
      <p:sp>
        <p:nvSpPr>
          <p:cNvPr id="38" name="Freeform: Shape 3">
            <a:extLst>
              <a:ext uri="{FF2B5EF4-FFF2-40B4-BE49-F238E27FC236}">
                <a16:creationId xmlns:a16="http://schemas.microsoft.com/office/drawing/2014/main" id="{8EED0D57-1DA7-4824-9B90-693A5526BDC3}"/>
              </a:ext>
            </a:extLst>
          </p:cNvPr>
          <p:cNvSpPr/>
          <p:nvPr userDrawn="1"/>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36" name="Freeform: Shape 3">
            <a:extLst>
              <a:ext uri="{FF2B5EF4-FFF2-40B4-BE49-F238E27FC236}">
                <a16:creationId xmlns:a16="http://schemas.microsoft.com/office/drawing/2014/main" id="{6F17DD6D-89EC-4DEE-B470-F3060D345102}"/>
              </a:ext>
            </a:extLst>
          </p:cNvPr>
          <p:cNvSpPr/>
          <p:nvPr userDrawn="1"/>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37" name="Freeform: Shape 3">
            <a:extLst>
              <a:ext uri="{FF2B5EF4-FFF2-40B4-BE49-F238E27FC236}">
                <a16:creationId xmlns:a16="http://schemas.microsoft.com/office/drawing/2014/main" id="{CC001570-EF9D-4670-B137-0BFC2DF1B89D}"/>
              </a:ext>
            </a:extLst>
          </p:cNvPr>
          <p:cNvSpPr/>
          <p:nvPr userDrawn="1"/>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Tree>
    <p:extLst>
      <p:ext uri="{BB962C8B-B14F-4D97-AF65-F5344CB8AC3E}">
        <p14:creationId xmlns:p14="http://schemas.microsoft.com/office/powerpoint/2010/main" val="8074016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000993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164770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3363663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5084696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6599205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1705550"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7606124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4" y="0"/>
            <a:ext cx="1170555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9325544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1008649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783156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332656"/>
            <a:ext cx="10801200" cy="79208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3858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NK 1_LIGHT THE CANDLE">
    <p:bg>
      <p:bgPr>
        <a:solidFill>
          <a:schemeClr val="bg1"/>
        </a:solidFill>
        <a:effectLst/>
      </p:bgPr>
    </p:bg>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67EEF978-0E1C-4A65-915C-80686F329F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ound Diagonal Corner Rectangle 8">
            <a:extLst>
              <a:ext uri="{FF2B5EF4-FFF2-40B4-BE49-F238E27FC236}">
                <a16:creationId xmlns:a16="http://schemas.microsoft.com/office/drawing/2014/main" id="{DADA30A5-D605-42A4-97BF-D2021513F233}"/>
              </a:ext>
            </a:extLst>
          </p:cNvPr>
          <p:cNvSpPr/>
          <p:nvPr userDrawn="1"/>
        </p:nvSpPr>
        <p:spPr>
          <a:xfrm>
            <a:off x="6399059" y="1300318"/>
            <a:ext cx="5220000" cy="5220000"/>
          </a:xfrm>
          <a:prstGeom prst="round2Diag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10" name="Text Placeholder 3">
            <a:extLst>
              <a:ext uri="{FF2B5EF4-FFF2-40B4-BE49-F238E27FC236}">
                <a16:creationId xmlns:a16="http://schemas.microsoft.com/office/drawing/2014/main" id="{24CC18AC-D398-44E2-B506-9C852133696F}"/>
              </a:ext>
            </a:extLst>
          </p:cNvPr>
          <p:cNvSpPr txBox="1">
            <a:spLocks/>
          </p:cNvSpPr>
          <p:nvPr userDrawn="1"/>
        </p:nvSpPr>
        <p:spPr>
          <a:xfrm>
            <a:off x="848149" y="659779"/>
            <a:ext cx="6964755" cy="711821"/>
          </a:xfrm>
          <a:prstGeom prst="rect">
            <a:avLst/>
          </a:prstGeom>
        </p:spPr>
        <p:txBody>
          <a:bodyPr/>
          <a:lstStyle>
            <a:lvl1pPr marL="0" indent="0" algn="l" defTabSz="457200" rtl="0" eaLnBrk="1" latinLnBrk="0" hangingPunct="1">
              <a:spcBef>
                <a:spcPct val="20000"/>
              </a:spcBef>
              <a:buFontTx/>
              <a:buNone/>
              <a:defRPr sz="1800" kern="1200" cap="none" baseline="0">
                <a:solidFill>
                  <a:schemeClr val="tx1"/>
                </a:solidFill>
                <a:latin typeface="Arial"/>
                <a:ea typeface="+mn-ea"/>
                <a:cs typeface="Arial"/>
              </a:defRPr>
            </a:lvl1pPr>
            <a:lvl2pPr marL="0" indent="0" algn="l" defTabSz="457200" rtl="0" eaLnBrk="1" latinLnBrk="0" hangingPunct="1">
              <a:spcBef>
                <a:spcPts val="250"/>
              </a:spcBef>
              <a:buFontTx/>
              <a:buNone/>
              <a:defRPr sz="2400" kern="1200" cap="all">
                <a:solidFill>
                  <a:srgbClr val="DE9CB7"/>
                </a:solidFill>
                <a:latin typeface="Arial"/>
                <a:ea typeface="+mn-ea"/>
                <a:cs typeface="Arial"/>
              </a:defRPr>
            </a:lvl2pPr>
            <a:lvl3pPr marL="0" indent="-180000" algn="l" defTabSz="457200" rtl="0" eaLnBrk="1" latinLnBrk="0" hangingPunct="1">
              <a:spcBef>
                <a:spcPts val="250"/>
              </a:spcBef>
              <a:buFont typeface="Arial"/>
              <a:buChar char="•"/>
              <a:defRPr sz="1800" kern="1200">
                <a:solidFill>
                  <a:schemeClr val="tx1"/>
                </a:solidFill>
                <a:latin typeface="Arial"/>
                <a:ea typeface="+mn-ea"/>
                <a:cs typeface="Arial"/>
              </a:defRPr>
            </a:lvl3pPr>
            <a:lvl4pPr marL="432000" indent="-228600" algn="l" defTabSz="457200" rtl="0" eaLnBrk="1" latinLnBrk="0" hangingPunct="1">
              <a:spcBef>
                <a:spcPts val="250"/>
              </a:spcBef>
              <a:buFont typeface="Arial"/>
              <a:buChar char="•"/>
              <a:defRPr sz="1800" kern="1200">
                <a:solidFill>
                  <a:schemeClr val="tx1"/>
                </a:solidFill>
                <a:latin typeface="Arial"/>
                <a:ea typeface="+mn-ea"/>
                <a:cs typeface="Arial"/>
              </a:defRPr>
            </a:lvl4pPr>
            <a:lvl5pPr marL="594000" indent="-180000" algn="l" defTabSz="457200" rtl="0" eaLnBrk="1" latinLnBrk="0" hangingPunct="1">
              <a:spcBef>
                <a:spcPts val="25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3600" b="1">
              <a:solidFill>
                <a:schemeClr val="accent4">
                  <a:lumMod val="20000"/>
                  <a:lumOff val="80000"/>
                </a:schemeClr>
              </a:solidFill>
            </a:endParaRPr>
          </a:p>
        </p:txBody>
      </p:sp>
      <p:sp>
        <p:nvSpPr>
          <p:cNvPr id="22" name="Freeform: Shape 3">
            <a:extLst>
              <a:ext uri="{FF2B5EF4-FFF2-40B4-BE49-F238E27FC236}">
                <a16:creationId xmlns:a16="http://schemas.microsoft.com/office/drawing/2014/main" id="{24BE1B70-8013-4A81-B892-F6693E5556FA}"/>
              </a:ext>
            </a:extLst>
          </p:cNvPr>
          <p:cNvSpPr/>
          <p:nvPr/>
        </p:nvSpPr>
        <p:spPr>
          <a:xfrm>
            <a:off x="8935687" y="57116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3" name="Freeform: Shape 3">
            <a:extLst>
              <a:ext uri="{FF2B5EF4-FFF2-40B4-BE49-F238E27FC236}">
                <a16:creationId xmlns:a16="http://schemas.microsoft.com/office/drawing/2014/main" id="{FE3730BE-48A9-4F71-9E53-718AF22A8DC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4" name="Freeform: Shape 3">
            <a:extLst>
              <a:ext uri="{FF2B5EF4-FFF2-40B4-BE49-F238E27FC236}">
                <a16:creationId xmlns:a16="http://schemas.microsoft.com/office/drawing/2014/main" id="{8A94CC8F-C84B-4977-83F6-A9BD4B31BAD9}"/>
              </a:ext>
            </a:extLst>
          </p:cNvPr>
          <p:cNvSpPr/>
          <p:nvPr/>
        </p:nvSpPr>
        <p:spPr>
          <a:xfrm>
            <a:off x="10036705" y="1095015"/>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6" name="Text Placeholder 25">
            <a:extLst>
              <a:ext uri="{FF2B5EF4-FFF2-40B4-BE49-F238E27FC236}">
                <a16:creationId xmlns:a16="http://schemas.microsoft.com/office/drawing/2014/main" id="{641CEC2A-1ABB-47DC-A6C5-B1C697A7D4C6}"/>
              </a:ext>
            </a:extLst>
          </p:cNvPr>
          <p:cNvSpPr>
            <a:spLocks noGrp="1"/>
          </p:cNvSpPr>
          <p:nvPr>
            <p:ph type="body" sz="quarter" idx="11" hasCustomPrompt="1"/>
          </p:nvPr>
        </p:nvSpPr>
        <p:spPr>
          <a:xfrm>
            <a:off x="595744" y="452366"/>
            <a:ext cx="7679575" cy="684213"/>
          </a:xfrm>
          <a:prstGeom prst="rect">
            <a:avLst/>
          </a:prstGeom>
        </p:spPr>
        <p:txBody>
          <a:bodyPr/>
          <a:lstStyle>
            <a:lvl1pPr marL="0" indent="0">
              <a:buNone/>
              <a:defRPr sz="4000" b="1">
                <a:solidFill>
                  <a:srgbClr val="F7E5E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a:t>LIGHT THE ADVENT CANDLE</a:t>
            </a:r>
          </a:p>
        </p:txBody>
      </p:sp>
      <p:sp>
        <p:nvSpPr>
          <p:cNvPr id="31" name="Text Placeholder 29">
            <a:extLst>
              <a:ext uri="{FF2B5EF4-FFF2-40B4-BE49-F238E27FC236}">
                <a16:creationId xmlns:a16="http://schemas.microsoft.com/office/drawing/2014/main" id="{F15C69C8-CBEF-4C15-8C6D-494560612E36}"/>
              </a:ext>
            </a:extLst>
          </p:cNvPr>
          <p:cNvSpPr>
            <a:spLocks noGrp="1"/>
          </p:cNvSpPr>
          <p:nvPr>
            <p:ph type="body" sz="quarter" idx="14" hasCustomPrompt="1"/>
          </p:nvPr>
        </p:nvSpPr>
        <p:spPr>
          <a:xfrm>
            <a:off x="6766560" y="2547915"/>
            <a:ext cx="4514588" cy="3389059"/>
          </a:xfrm>
          <a:prstGeom prst="rect">
            <a:avLst/>
          </a:prstGeom>
        </p:spPr>
        <p:txBody>
          <a:bodyPr/>
          <a:lstStyle>
            <a:lvl1pPr marL="0" indent="0">
              <a:buNone/>
              <a:defRPr sz="2000">
                <a:solidFill>
                  <a:schemeClr val="tx1"/>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30" name="Text Placeholder 29">
            <a:extLst>
              <a:ext uri="{FF2B5EF4-FFF2-40B4-BE49-F238E27FC236}">
                <a16:creationId xmlns:a16="http://schemas.microsoft.com/office/drawing/2014/main" id="{E22C391C-3A29-494D-B0C1-324C62F6A71A}"/>
              </a:ext>
            </a:extLst>
          </p:cNvPr>
          <p:cNvSpPr>
            <a:spLocks noGrp="1"/>
          </p:cNvSpPr>
          <p:nvPr>
            <p:ph type="body" sz="quarter" idx="13" hasCustomPrompt="1"/>
          </p:nvPr>
        </p:nvSpPr>
        <p:spPr>
          <a:xfrm>
            <a:off x="910852" y="3346175"/>
            <a:ext cx="3669461" cy="2589272"/>
          </a:xfrm>
          <a:prstGeom prst="rect">
            <a:avLst/>
          </a:prstGeom>
        </p:spPr>
        <p:txBody>
          <a:bodyPr/>
          <a:lstStyle>
            <a:lvl1pPr marL="0" indent="0" algn="ctr">
              <a:buNone/>
              <a:defRPr sz="2000" b="1">
                <a:solidFill>
                  <a:srgbClr val="895297"/>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sp>
        <p:nvSpPr>
          <p:cNvPr id="21" name="Round Diagonal Corner Rectangle 8">
            <a:extLst>
              <a:ext uri="{FF2B5EF4-FFF2-40B4-BE49-F238E27FC236}">
                <a16:creationId xmlns:a16="http://schemas.microsoft.com/office/drawing/2014/main" id="{0BE41414-3FBA-45D9-94D5-B541126A6738}"/>
              </a:ext>
            </a:extLst>
          </p:cNvPr>
          <p:cNvSpPr/>
          <p:nvPr userDrawn="1"/>
        </p:nvSpPr>
        <p:spPr>
          <a:xfrm rot="16200000">
            <a:off x="595245" y="1300318"/>
            <a:ext cx="5220000" cy="5220000"/>
          </a:xfrm>
          <a:prstGeom prst="round2DiagRect">
            <a:avLst/>
          </a:prstGeom>
          <a:solidFill>
            <a:srgbClr val="F7E5E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grpSp>
        <p:nvGrpSpPr>
          <p:cNvPr id="72" name="Group 71">
            <a:extLst>
              <a:ext uri="{FF2B5EF4-FFF2-40B4-BE49-F238E27FC236}">
                <a16:creationId xmlns:a16="http://schemas.microsoft.com/office/drawing/2014/main" id="{084C62E3-A8E2-4754-A551-391B53974FDB}"/>
              </a:ext>
            </a:extLst>
          </p:cNvPr>
          <p:cNvGrpSpPr>
            <a:grpSpLocks noChangeAspect="1"/>
          </p:cNvGrpSpPr>
          <p:nvPr userDrawn="1"/>
        </p:nvGrpSpPr>
        <p:grpSpPr>
          <a:xfrm>
            <a:off x="-248067" y="-239630"/>
            <a:ext cx="1217305" cy="1217163"/>
            <a:chOff x="948154" y="2050047"/>
            <a:chExt cx="216025" cy="216025"/>
          </a:xfrm>
          <a:solidFill>
            <a:schemeClr val="bg1">
              <a:alpha val="40000"/>
            </a:schemeClr>
          </a:solidFill>
        </p:grpSpPr>
        <p:sp>
          <p:nvSpPr>
            <p:cNvPr id="73" name="Freeform: Shape 6">
              <a:extLst>
                <a:ext uri="{FF2B5EF4-FFF2-40B4-BE49-F238E27FC236}">
                  <a16:creationId xmlns:a16="http://schemas.microsoft.com/office/drawing/2014/main" id="{04C74E89-7101-47E8-B332-1FC0C0F5BF16}"/>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74" name="Group 73">
              <a:extLst>
                <a:ext uri="{FF2B5EF4-FFF2-40B4-BE49-F238E27FC236}">
                  <a16:creationId xmlns:a16="http://schemas.microsoft.com/office/drawing/2014/main" id="{686394C7-C9A8-4338-B124-157C7EA5EE42}"/>
                </a:ext>
              </a:extLst>
            </p:cNvPr>
            <p:cNvGrpSpPr/>
            <p:nvPr/>
          </p:nvGrpSpPr>
          <p:grpSpPr>
            <a:xfrm>
              <a:off x="958955" y="2060848"/>
              <a:ext cx="196444" cy="196444"/>
              <a:chOff x="519961" y="1999640"/>
              <a:chExt cx="196444" cy="196444"/>
            </a:xfrm>
            <a:grpFill/>
          </p:grpSpPr>
          <p:sp>
            <p:nvSpPr>
              <p:cNvPr id="75" name="Freeform: Shape 7">
                <a:extLst>
                  <a:ext uri="{FF2B5EF4-FFF2-40B4-BE49-F238E27FC236}">
                    <a16:creationId xmlns:a16="http://schemas.microsoft.com/office/drawing/2014/main" id="{553977E1-8C75-4341-A296-5EA740E653E2}"/>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76" name="Freeform: Shape 8">
                <a:extLst>
                  <a:ext uri="{FF2B5EF4-FFF2-40B4-BE49-F238E27FC236}">
                    <a16:creationId xmlns:a16="http://schemas.microsoft.com/office/drawing/2014/main" id="{504FC4CF-42C6-4224-9779-208D32FF103C}"/>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77" name="Freeform: Shape 9">
                <a:extLst>
                  <a:ext uri="{FF2B5EF4-FFF2-40B4-BE49-F238E27FC236}">
                    <a16:creationId xmlns:a16="http://schemas.microsoft.com/office/drawing/2014/main" id="{DAAB7559-9E81-417F-9B6A-F497D0FB13A1}"/>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78" name="Freeform: Shape 10">
                <a:extLst>
                  <a:ext uri="{FF2B5EF4-FFF2-40B4-BE49-F238E27FC236}">
                    <a16:creationId xmlns:a16="http://schemas.microsoft.com/office/drawing/2014/main" id="{80A3A8CE-7C99-426C-B399-55DBE52D9D4B}"/>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sp>
        <p:nvSpPr>
          <p:cNvPr id="79" name="Text Placeholder 29">
            <a:extLst>
              <a:ext uri="{FF2B5EF4-FFF2-40B4-BE49-F238E27FC236}">
                <a16:creationId xmlns:a16="http://schemas.microsoft.com/office/drawing/2014/main" id="{A441FCE2-BF61-4106-90B6-0084A9F41E06}"/>
              </a:ext>
            </a:extLst>
          </p:cNvPr>
          <p:cNvSpPr>
            <a:spLocks noGrp="1"/>
          </p:cNvSpPr>
          <p:nvPr>
            <p:ph type="body" sz="quarter" idx="15" hasCustomPrompt="1"/>
          </p:nvPr>
        </p:nvSpPr>
        <p:spPr>
          <a:xfrm>
            <a:off x="930344" y="2550750"/>
            <a:ext cx="4514588" cy="3389059"/>
          </a:xfrm>
          <a:prstGeom prst="rect">
            <a:avLst/>
          </a:prstGeom>
        </p:spPr>
        <p:txBody>
          <a:bodyPr/>
          <a:lstStyle>
            <a:lvl1pPr marL="0" indent="0">
              <a:buNone/>
              <a:defRPr sz="2000" b="1">
                <a:solidFill>
                  <a:srgbClr val="D86075"/>
                </a:solidFill>
              </a:defRPr>
            </a:lvl1pPr>
            <a:lvl2pPr marL="457200" indent="0">
              <a:buNone/>
              <a:defRPr sz="1800">
                <a:solidFill>
                  <a:srgbClr val="895297"/>
                </a:solidFill>
              </a:defRPr>
            </a:lvl2pPr>
            <a:lvl3pPr marL="914400" indent="0">
              <a:buNone/>
              <a:defRPr sz="1800">
                <a:solidFill>
                  <a:srgbClr val="895297"/>
                </a:solidFill>
              </a:defRPr>
            </a:lvl3pPr>
            <a:lvl4pPr marL="1371600" indent="0">
              <a:buNone/>
              <a:defRPr sz="1800">
                <a:solidFill>
                  <a:srgbClr val="895297"/>
                </a:solidFill>
              </a:defRPr>
            </a:lvl4pPr>
            <a:lvl5pPr marL="1828800" indent="0">
              <a:buNone/>
              <a:defRPr sz="1800">
                <a:solidFill>
                  <a:srgbClr val="895297"/>
                </a:solidFill>
              </a:defRPr>
            </a:lvl5pPr>
          </a:lstStyle>
          <a:p>
            <a:pPr lvl="0"/>
            <a:r>
              <a:rPr lang="en-AU"/>
              <a:t>Master</a:t>
            </a:r>
          </a:p>
        </p:txBody>
      </p:sp>
      <p:grpSp>
        <p:nvGrpSpPr>
          <p:cNvPr id="81" name="Group 80">
            <a:extLst>
              <a:ext uri="{FF2B5EF4-FFF2-40B4-BE49-F238E27FC236}">
                <a16:creationId xmlns:a16="http://schemas.microsoft.com/office/drawing/2014/main" id="{DFC2EBBF-1CAF-4E42-B542-BA66CE5DF320}"/>
              </a:ext>
            </a:extLst>
          </p:cNvPr>
          <p:cNvGrpSpPr/>
          <p:nvPr userDrawn="1"/>
        </p:nvGrpSpPr>
        <p:grpSpPr>
          <a:xfrm>
            <a:off x="8670901" y="1446210"/>
            <a:ext cx="705906" cy="1048006"/>
            <a:chOff x="851780" y="4314886"/>
            <a:chExt cx="303369" cy="422034"/>
          </a:xfrm>
          <a:solidFill>
            <a:srgbClr val="D86075"/>
          </a:solidFill>
        </p:grpSpPr>
        <p:sp>
          <p:nvSpPr>
            <p:cNvPr id="82" name="Freeform: Shape 81">
              <a:extLst>
                <a:ext uri="{FF2B5EF4-FFF2-40B4-BE49-F238E27FC236}">
                  <a16:creationId xmlns:a16="http://schemas.microsoft.com/office/drawing/2014/main" id="{2AAB493E-7DAA-4646-8A7C-0FCA72524964}"/>
                </a:ext>
              </a:extLst>
            </p:cNvPr>
            <p:cNvSpPr/>
            <p:nvPr/>
          </p:nvSpPr>
          <p:spPr>
            <a:xfrm>
              <a:off x="973718" y="442870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83" name="Freeform: Shape 82">
              <a:extLst>
                <a:ext uri="{FF2B5EF4-FFF2-40B4-BE49-F238E27FC236}">
                  <a16:creationId xmlns:a16="http://schemas.microsoft.com/office/drawing/2014/main" id="{7FF26554-8761-441C-AE8F-21450769BB5B}"/>
                </a:ext>
              </a:extLst>
            </p:cNvPr>
            <p:cNvSpPr/>
            <p:nvPr/>
          </p:nvSpPr>
          <p:spPr>
            <a:xfrm>
              <a:off x="970343" y="4405071"/>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84" name="Freeform: Shape 83">
              <a:extLst>
                <a:ext uri="{FF2B5EF4-FFF2-40B4-BE49-F238E27FC236}">
                  <a16:creationId xmlns:a16="http://schemas.microsoft.com/office/drawing/2014/main" id="{60DD19BA-F067-4428-A776-9335D8D45C6B}"/>
                </a:ext>
              </a:extLst>
            </p:cNvPr>
            <p:cNvSpPr/>
            <p:nvPr/>
          </p:nvSpPr>
          <p:spPr>
            <a:xfrm>
              <a:off x="854177" y="4317302"/>
              <a:ext cx="151868" cy="417239"/>
            </a:xfrm>
            <a:custGeom>
              <a:avLst/>
              <a:gdLst>
                <a:gd name="connsiteX0" fmla="*/ 66279 w 151868"/>
                <a:gd name="connsiteY0" fmla="*/ 416375 h 417238"/>
                <a:gd name="connsiteX1" fmla="*/ 50724 w 151868"/>
                <a:gd name="connsiteY1" fmla="*/ 409949 h 417238"/>
                <a:gd name="connsiteX2" fmla="*/ 7690 w 151868"/>
                <a:gd name="connsiteY2" fmla="*/ 367122 h 417238"/>
                <a:gd name="connsiteX3" fmla="*/ 1199 w 151868"/>
                <a:gd name="connsiteY3" fmla="*/ 351424 h 417238"/>
                <a:gd name="connsiteX4" fmla="*/ 7786 w 151868"/>
                <a:gd name="connsiteY4" fmla="*/ 335773 h 417238"/>
                <a:gd name="connsiteX5" fmla="*/ 13317 w 151868"/>
                <a:gd name="connsiteY5" fmla="*/ 330338 h 417238"/>
                <a:gd name="connsiteX6" fmla="*/ 31413 w 151868"/>
                <a:gd name="connsiteY6" fmla="*/ 281516 h 417238"/>
                <a:gd name="connsiteX7" fmla="*/ 30774 w 151868"/>
                <a:gd name="connsiteY7" fmla="*/ 181235 h 417238"/>
                <a:gd name="connsiteX8" fmla="*/ 30390 w 151868"/>
                <a:gd name="connsiteY8" fmla="*/ 176535 h 417238"/>
                <a:gd name="connsiteX9" fmla="*/ 30390 w 151868"/>
                <a:gd name="connsiteY9" fmla="*/ 157639 h 417238"/>
                <a:gd name="connsiteX10" fmla="*/ 32420 w 151868"/>
                <a:gd name="connsiteY10" fmla="*/ 147025 h 417238"/>
                <a:gd name="connsiteX11" fmla="*/ 32484 w 151868"/>
                <a:gd name="connsiteY11" fmla="*/ 146881 h 417238"/>
                <a:gd name="connsiteX12" fmla="*/ 94271 w 151868"/>
                <a:gd name="connsiteY12" fmla="*/ 18080 h 417238"/>
                <a:gd name="connsiteX13" fmla="*/ 120360 w 151868"/>
                <a:gd name="connsiteY13" fmla="*/ 1199 h 417238"/>
                <a:gd name="connsiteX14" fmla="*/ 128225 w 151868"/>
                <a:gd name="connsiteY14" fmla="*/ 2302 h 417238"/>
                <a:gd name="connsiteX15" fmla="*/ 146162 w 151868"/>
                <a:gd name="connsiteY15" fmla="*/ 17441 h 417238"/>
                <a:gd name="connsiteX16" fmla="*/ 146737 w 151868"/>
                <a:gd name="connsiteY16" fmla="*/ 40893 h 417238"/>
                <a:gd name="connsiteX17" fmla="*/ 110289 w 151868"/>
                <a:gd name="connsiteY17" fmla="*/ 121031 h 417238"/>
                <a:gd name="connsiteX18" fmla="*/ 109138 w 151868"/>
                <a:gd name="connsiteY18" fmla="*/ 121303 h 417238"/>
                <a:gd name="connsiteX19" fmla="*/ 86693 w 151868"/>
                <a:gd name="connsiteY19" fmla="*/ 153819 h 417238"/>
                <a:gd name="connsiteX20" fmla="*/ 86693 w 151868"/>
                <a:gd name="connsiteY20" fmla="*/ 198004 h 417238"/>
                <a:gd name="connsiteX21" fmla="*/ 86501 w 151868"/>
                <a:gd name="connsiteY21" fmla="*/ 198164 h 417238"/>
                <a:gd name="connsiteX22" fmla="*/ 86693 w 151868"/>
                <a:gd name="connsiteY22" fmla="*/ 228026 h 417238"/>
                <a:gd name="connsiteX23" fmla="*/ 86693 w 151868"/>
                <a:gd name="connsiteY23" fmla="*/ 238929 h 417238"/>
                <a:gd name="connsiteX24" fmla="*/ 87429 w 151868"/>
                <a:gd name="connsiteY24" fmla="*/ 239680 h 417238"/>
                <a:gd name="connsiteX25" fmla="*/ 88532 w 151868"/>
                <a:gd name="connsiteY25" fmla="*/ 239680 h 417238"/>
                <a:gd name="connsiteX26" fmla="*/ 88851 w 151868"/>
                <a:gd name="connsiteY26" fmla="*/ 239361 h 417238"/>
                <a:gd name="connsiteX27" fmla="*/ 88851 w 151868"/>
                <a:gd name="connsiteY27" fmla="*/ 153835 h 417238"/>
                <a:gd name="connsiteX28" fmla="*/ 93024 w 151868"/>
                <a:gd name="connsiteY28" fmla="*/ 138360 h 417238"/>
                <a:gd name="connsiteX29" fmla="*/ 94271 w 151868"/>
                <a:gd name="connsiteY29" fmla="*/ 136378 h 417238"/>
                <a:gd name="connsiteX30" fmla="*/ 95773 w 151868"/>
                <a:gd name="connsiteY30" fmla="*/ 134380 h 417238"/>
                <a:gd name="connsiteX31" fmla="*/ 100825 w 151868"/>
                <a:gd name="connsiteY31" fmla="*/ 129408 h 417238"/>
                <a:gd name="connsiteX32" fmla="*/ 101193 w 151868"/>
                <a:gd name="connsiteY32" fmla="*/ 129136 h 417238"/>
                <a:gd name="connsiteX33" fmla="*/ 103079 w 151868"/>
                <a:gd name="connsiteY33" fmla="*/ 127825 h 417238"/>
                <a:gd name="connsiteX34" fmla="*/ 104262 w 151868"/>
                <a:gd name="connsiteY34" fmla="*/ 127090 h 417238"/>
                <a:gd name="connsiteX35" fmla="*/ 104869 w 151868"/>
                <a:gd name="connsiteY35" fmla="*/ 126738 h 417238"/>
                <a:gd name="connsiteX36" fmla="*/ 106340 w 151868"/>
                <a:gd name="connsiteY36" fmla="*/ 125971 h 417238"/>
                <a:gd name="connsiteX37" fmla="*/ 119832 w 151868"/>
                <a:gd name="connsiteY37" fmla="*/ 122838 h 417238"/>
                <a:gd name="connsiteX38" fmla="*/ 123717 w 151868"/>
                <a:gd name="connsiteY38" fmla="*/ 123077 h 417238"/>
                <a:gd name="connsiteX39" fmla="*/ 150830 w 151868"/>
                <a:gd name="connsiteY39" fmla="*/ 154538 h 417238"/>
                <a:gd name="connsiteX40" fmla="*/ 150830 w 151868"/>
                <a:gd name="connsiteY40" fmla="*/ 241966 h 417238"/>
                <a:gd name="connsiteX41" fmla="*/ 150718 w 151868"/>
                <a:gd name="connsiteY41" fmla="*/ 244316 h 417238"/>
                <a:gd name="connsiteX42" fmla="*/ 150798 w 151868"/>
                <a:gd name="connsiteY42" fmla="*/ 257313 h 417238"/>
                <a:gd name="connsiteX43" fmla="*/ 150862 w 151868"/>
                <a:gd name="connsiteY43" fmla="*/ 261885 h 417238"/>
                <a:gd name="connsiteX44" fmla="*/ 149759 w 151868"/>
                <a:gd name="connsiteY44" fmla="*/ 323256 h 417238"/>
                <a:gd name="connsiteX45" fmla="*/ 132110 w 151868"/>
                <a:gd name="connsiteY45" fmla="*/ 360776 h 417238"/>
                <a:gd name="connsiteX46" fmla="*/ 81706 w 151868"/>
                <a:gd name="connsiteY46" fmla="*/ 410077 h 417238"/>
                <a:gd name="connsiteX47" fmla="*/ 66279 w 151868"/>
                <a:gd name="connsiteY47" fmla="*/ 416375 h 4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1868" h="417238">
                  <a:moveTo>
                    <a:pt x="66279" y="416375"/>
                  </a:moveTo>
                  <a:cubicBezTo>
                    <a:pt x="60412" y="416375"/>
                    <a:pt x="54881" y="414089"/>
                    <a:pt x="50724" y="409949"/>
                  </a:cubicBezTo>
                  <a:lnTo>
                    <a:pt x="7690" y="367122"/>
                  </a:lnTo>
                  <a:cubicBezTo>
                    <a:pt x="3485" y="362934"/>
                    <a:pt x="1167" y="357354"/>
                    <a:pt x="1199" y="351424"/>
                  </a:cubicBezTo>
                  <a:cubicBezTo>
                    <a:pt x="1215" y="345493"/>
                    <a:pt x="3565" y="339930"/>
                    <a:pt x="7786" y="335773"/>
                  </a:cubicBezTo>
                  <a:lnTo>
                    <a:pt x="13317" y="330338"/>
                  </a:lnTo>
                  <a:cubicBezTo>
                    <a:pt x="25786" y="318076"/>
                    <a:pt x="31541" y="302570"/>
                    <a:pt x="31413" y="281516"/>
                  </a:cubicBezTo>
                  <a:lnTo>
                    <a:pt x="30774" y="181235"/>
                  </a:lnTo>
                  <a:cubicBezTo>
                    <a:pt x="30518" y="179524"/>
                    <a:pt x="30390" y="177990"/>
                    <a:pt x="30390" y="176535"/>
                  </a:cubicBezTo>
                  <a:lnTo>
                    <a:pt x="30390" y="157639"/>
                  </a:lnTo>
                  <a:cubicBezTo>
                    <a:pt x="30390" y="153995"/>
                    <a:pt x="31077" y="150414"/>
                    <a:pt x="32420" y="147025"/>
                  </a:cubicBezTo>
                  <a:lnTo>
                    <a:pt x="32484" y="146881"/>
                  </a:lnTo>
                  <a:lnTo>
                    <a:pt x="94271" y="18080"/>
                  </a:lnTo>
                  <a:cubicBezTo>
                    <a:pt x="98843" y="7849"/>
                    <a:pt x="109090" y="1199"/>
                    <a:pt x="120360" y="1199"/>
                  </a:cubicBezTo>
                  <a:cubicBezTo>
                    <a:pt x="123014" y="1199"/>
                    <a:pt x="125667" y="1567"/>
                    <a:pt x="128225" y="2302"/>
                  </a:cubicBezTo>
                  <a:cubicBezTo>
                    <a:pt x="136090" y="4556"/>
                    <a:pt x="142629" y="10071"/>
                    <a:pt x="146162" y="17441"/>
                  </a:cubicBezTo>
                  <a:cubicBezTo>
                    <a:pt x="149695" y="24810"/>
                    <a:pt x="149903" y="33363"/>
                    <a:pt x="146737" y="40893"/>
                  </a:cubicBezTo>
                  <a:lnTo>
                    <a:pt x="110289" y="121031"/>
                  </a:lnTo>
                  <a:lnTo>
                    <a:pt x="109138" y="121303"/>
                  </a:lnTo>
                  <a:cubicBezTo>
                    <a:pt x="95214" y="124548"/>
                    <a:pt x="86693" y="144195"/>
                    <a:pt x="86693" y="153819"/>
                  </a:cubicBezTo>
                  <a:lnTo>
                    <a:pt x="86693" y="198004"/>
                  </a:lnTo>
                  <a:lnTo>
                    <a:pt x="86501" y="198164"/>
                  </a:lnTo>
                  <a:lnTo>
                    <a:pt x="86693" y="228026"/>
                  </a:lnTo>
                  <a:lnTo>
                    <a:pt x="86693" y="238929"/>
                  </a:lnTo>
                  <a:cubicBezTo>
                    <a:pt x="86693" y="239345"/>
                    <a:pt x="87029" y="239680"/>
                    <a:pt x="87429" y="239680"/>
                  </a:cubicBezTo>
                  <a:lnTo>
                    <a:pt x="88532" y="239680"/>
                  </a:lnTo>
                  <a:cubicBezTo>
                    <a:pt x="88707" y="239680"/>
                    <a:pt x="88851" y="239537"/>
                    <a:pt x="88851" y="239361"/>
                  </a:cubicBezTo>
                  <a:lnTo>
                    <a:pt x="88851" y="153835"/>
                  </a:lnTo>
                  <a:cubicBezTo>
                    <a:pt x="88851" y="148415"/>
                    <a:pt x="90290" y="143060"/>
                    <a:pt x="93024" y="138360"/>
                  </a:cubicBezTo>
                  <a:cubicBezTo>
                    <a:pt x="93407" y="137689"/>
                    <a:pt x="93823" y="137017"/>
                    <a:pt x="94271" y="136378"/>
                  </a:cubicBezTo>
                  <a:cubicBezTo>
                    <a:pt x="94782" y="135643"/>
                    <a:pt x="95262" y="135003"/>
                    <a:pt x="95773" y="134380"/>
                  </a:cubicBezTo>
                  <a:cubicBezTo>
                    <a:pt x="97100" y="132541"/>
                    <a:pt x="98827" y="130831"/>
                    <a:pt x="100825" y="129408"/>
                  </a:cubicBezTo>
                  <a:lnTo>
                    <a:pt x="101193" y="129136"/>
                  </a:lnTo>
                  <a:cubicBezTo>
                    <a:pt x="101816" y="128689"/>
                    <a:pt x="102440" y="128241"/>
                    <a:pt x="103079" y="127825"/>
                  </a:cubicBezTo>
                  <a:cubicBezTo>
                    <a:pt x="103463" y="127569"/>
                    <a:pt x="103862" y="127330"/>
                    <a:pt x="104262" y="127090"/>
                  </a:cubicBezTo>
                  <a:lnTo>
                    <a:pt x="104869" y="126738"/>
                  </a:lnTo>
                  <a:cubicBezTo>
                    <a:pt x="105365" y="126466"/>
                    <a:pt x="105845" y="126211"/>
                    <a:pt x="106340" y="125971"/>
                  </a:cubicBezTo>
                  <a:cubicBezTo>
                    <a:pt x="110592" y="123893"/>
                    <a:pt x="115133" y="122838"/>
                    <a:pt x="119832" y="122838"/>
                  </a:cubicBezTo>
                  <a:cubicBezTo>
                    <a:pt x="121111" y="122838"/>
                    <a:pt x="122422" y="122918"/>
                    <a:pt x="123717" y="123077"/>
                  </a:cubicBezTo>
                  <a:cubicBezTo>
                    <a:pt x="139176" y="124996"/>
                    <a:pt x="150830" y="138520"/>
                    <a:pt x="150830" y="154538"/>
                  </a:cubicBezTo>
                  <a:lnTo>
                    <a:pt x="150830" y="241966"/>
                  </a:lnTo>
                  <a:cubicBezTo>
                    <a:pt x="150830" y="242766"/>
                    <a:pt x="150782" y="243533"/>
                    <a:pt x="150718" y="244316"/>
                  </a:cubicBezTo>
                  <a:lnTo>
                    <a:pt x="150798" y="257313"/>
                  </a:lnTo>
                  <a:cubicBezTo>
                    <a:pt x="150798" y="258144"/>
                    <a:pt x="150830" y="259743"/>
                    <a:pt x="150862" y="261885"/>
                  </a:cubicBezTo>
                  <a:cubicBezTo>
                    <a:pt x="151086" y="275250"/>
                    <a:pt x="151661" y="310723"/>
                    <a:pt x="149759" y="323256"/>
                  </a:cubicBezTo>
                  <a:cubicBezTo>
                    <a:pt x="146817" y="342599"/>
                    <a:pt x="132238" y="360632"/>
                    <a:pt x="132110" y="360776"/>
                  </a:cubicBezTo>
                  <a:lnTo>
                    <a:pt x="81706" y="410077"/>
                  </a:lnTo>
                  <a:cubicBezTo>
                    <a:pt x="77565" y="414137"/>
                    <a:pt x="72082" y="416375"/>
                    <a:pt x="66279" y="416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85" name="Freeform: Shape 84">
              <a:extLst>
                <a:ext uri="{FF2B5EF4-FFF2-40B4-BE49-F238E27FC236}">
                  <a16:creationId xmlns:a16="http://schemas.microsoft.com/office/drawing/2014/main" id="{FCF5FAC0-ECBC-440B-A156-77DDF0DF3AE3}"/>
                </a:ext>
              </a:extLst>
            </p:cNvPr>
            <p:cNvSpPr/>
            <p:nvPr/>
          </p:nvSpPr>
          <p:spPr>
            <a:xfrm>
              <a:off x="851780" y="4314886"/>
              <a:ext cx="156664" cy="422034"/>
            </a:xfrm>
            <a:custGeom>
              <a:avLst/>
              <a:gdLst>
                <a:gd name="connsiteX0" fmla="*/ 122774 w 156664"/>
                <a:gd name="connsiteY0" fmla="*/ 5995 h 422034"/>
                <a:gd name="connsiteX1" fmla="*/ 129983 w 156664"/>
                <a:gd name="connsiteY1" fmla="*/ 7002 h 422034"/>
                <a:gd name="connsiteX2" fmla="*/ 129983 w 156664"/>
                <a:gd name="connsiteY2" fmla="*/ 7002 h 422034"/>
                <a:gd name="connsiteX3" fmla="*/ 146945 w 156664"/>
                <a:gd name="connsiteY3" fmla="*/ 42363 h 422034"/>
                <a:gd name="connsiteX4" fmla="*/ 111008 w 156664"/>
                <a:gd name="connsiteY4" fmla="*/ 121367 h 422034"/>
                <a:gd name="connsiteX5" fmla="*/ 86709 w 156664"/>
                <a:gd name="connsiteY5" fmla="*/ 156217 h 422034"/>
                <a:gd name="connsiteX6" fmla="*/ 86709 w 156664"/>
                <a:gd name="connsiteY6" fmla="*/ 199283 h 422034"/>
                <a:gd name="connsiteX7" fmla="*/ 86517 w 156664"/>
                <a:gd name="connsiteY7" fmla="*/ 199459 h 422034"/>
                <a:gd name="connsiteX8" fmla="*/ 86709 w 156664"/>
                <a:gd name="connsiteY8" fmla="*/ 230440 h 422034"/>
                <a:gd name="connsiteX9" fmla="*/ 86709 w 156664"/>
                <a:gd name="connsiteY9" fmla="*/ 241327 h 422034"/>
                <a:gd name="connsiteX10" fmla="*/ 89842 w 156664"/>
                <a:gd name="connsiteY10" fmla="*/ 244476 h 422034"/>
                <a:gd name="connsiteX11" fmla="*/ 90018 w 156664"/>
                <a:gd name="connsiteY11" fmla="*/ 244476 h 422034"/>
                <a:gd name="connsiteX12" fmla="*/ 90977 w 156664"/>
                <a:gd name="connsiteY12" fmla="*/ 244476 h 422034"/>
                <a:gd name="connsiteX13" fmla="*/ 93663 w 156664"/>
                <a:gd name="connsiteY13" fmla="*/ 241759 h 422034"/>
                <a:gd name="connsiteX14" fmla="*/ 93663 w 156664"/>
                <a:gd name="connsiteY14" fmla="*/ 203216 h 422034"/>
                <a:gd name="connsiteX15" fmla="*/ 93663 w 156664"/>
                <a:gd name="connsiteY15" fmla="*/ 156233 h 422034"/>
                <a:gd name="connsiteX16" fmla="*/ 97516 w 156664"/>
                <a:gd name="connsiteY16" fmla="*/ 141957 h 422034"/>
                <a:gd name="connsiteX17" fmla="*/ 98667 w 156664"/>
                <a:gd name="connsiteY17" fmla="*/ 140135 h 422034"/>
                <a:gd name="connsiteX18" fmla="*/ 98715 w 156664"/>
                <a:gd name="connsiteY18" fmla="*/ 140055 h 422034"/>
                <a:gd name="connsiteX19" fmla="*/ 100041 w 156664"/>
                <a:gd name="connsiteY19" fmla="*/ 138280 h 422034"/>
                <a:gd name="connsiteX20" fmla="*/ 104613 w 156664"/>
                <a:gd name="connsiteY20" fmla="*/ 133740 h 422034"/>
                <a:gd name="connsiteX21" fmla="*/ 106771 w 156664"/>
                <a:gd name="connsiteY21" fmla="*/ 132222 h 422034"/>
                <a:gd name="connsiteX22" fmla="*/ 107859 w 156664"/>
                <a:gd name="connsiteY22" fmla="*/ 131550 h 422034"/>
                <a:gd name="connsiteX23" fmla="*/ 108434 w 156664"/>
                <a:gd name="connsiteY23" fmla="*/ 131230 h 422034"/>
                <a:gd name="connsiteX24" fmla="*/ 109793 w 156664"/>
                <a:gd name="connsiteY24" fmla="*/ 130527 h 422034"/>
                <a:gd name="connsiteX25" fmla="*/ 122230 w 156664"/>
                <a:gd name="connsiteY25" fmla="*/ 127649 h 422034"/>
                <a:gd name="connsiteX26" fmla="*/ 125811 w 156664"/>
                <a:gd name="connsiteY26" fmla="*/ 127873 h 422034"/>
                <a:gd name="connsiteX27" fmla="*/ 150813 w 156664"/>
                <a:gd name="connsiteY27" fmla="*/ 156952 h 422034"/>
                <a:gd name="connsiteX28" fmla="*/ 150813 w 156664"/>
                <a:gd name="connsiteY28" fmla="*/ 244380 h 422034"/>
                <a:gd name="connsiteX29" fmla="*/ 150702 w 156664"/>
                <a:gd name="connsiteY29" fmla="*/ 246634 h 422034"/>
                <a:gd name="connsiteX30" fmla="*/ 150781 w 156664"/>
                <a:gd name="connsiteY30" fmla="*/ 259743 h 422034"/>
                <a:gd name="connsiteX31" fmla="*/ 149758 w 156664"/>
                <a:gd name="connsiteY31" fmla="*/ 325302 h 422034"/>
                <a:gd name="connsiteX32" fmla="*/ 132765 w 156664"/>
                <a:gd name="connsiteY32" fmla="*/ 361495 h 422034"/>
                <a:gd name="connsiteX33" fmla="*/ 82393 w 156664"/>
                <a:gd name="connsiteY33" fmla="*/ 410780 h 422034"/>
                <a:gd name="connsiteX34" fmla="*/ 68645 w 156664"/>
                <a:gd name="connsiteY34" fmla="*/ 416391 h 422034"/>
                <a:gd name="connsiteX35" fmla="*/ 54785 w 156664"/>
                <a:gd name="connsiteY35" fmla="*/ 410668 h 422034"/>
                <a:gd name="connsiteX36" fmla="*/ 11750 w 156664"/>
                <a:gd name="connsiteY36" fmla="*/ 367841 h 422034"/>
                <a:gd name="connsiteX37" fmla="*/ 11830 w 156664"/>
                <a:gd name="connsiteY37" fmla="*/ 339898 h 422034"/>
                <a:gd name="connsiteX38" fmla="*/ 17361 w 156664"/>
                <a:gd name="connsiteY38" fmla="*/ 334462 h 422034"/>
                <a:gd name="connsiteX39" fmla="*/ 36177 w 156664"/>
                <a:gd name="connsiteY39" fmla="*/ 283914 h 422034"/>
                <a:gd name="connsiteX40" fmla="*/ 35537 w 156664"/>
                <a:gd name="connsiteY40" fmla="*/ 183457 h 422034"/>
                <a:gd name="connsiteX41" fmla="*/ 35154 w 156664"/>
                <a:gd name="connsiteY41" fmla="*/ 178949 h 422034"/>
                <a:gd name="connsiteX42" fmla="*/ 35154 w 156664"/>
                <a:gd name="connsiteY42" fmla="*/ 160053 h 422034"/>
                <a:gd name="connsiteX43" fmla="*/ 37024 w 156664"/>
                <a:gd name="connsiteY43" fmla="*/ 150318 h 422034"/>
                <a:gd name="connsiteX44" fmla="*/ 98810 w 156664"/>
                <a:gd name="connsiteY44" fmla="*/ 21517 h 422034"/>
                <a:gd name="connsiteX45" fmla="*/ 122774 w 156664"/>
                <a:gd name="connsiteY45" fmla="*/ 5995 h 422034"/>
                <a:gd name="connsiteX46" fmla="*/ 122774 w 156664"/>
                <a:gd name="connsiteY46" fmla="*/ 1199 h 422034"/>
                <a:gd name="connsiteX47" fmla="*/ 122774 w 156664"/>
                <a:gd name="connsiteY47" fmla="*/ 1199 h 422034"/>
                <a:gd name="connsiteX48" fmla="*/ 94494 w 156664"/>
                <a:gd name="connsiteY48" fmla="*/ 19503 h 422034"/>
                <a:gd name="connsiteX49" fmla="*/ 32724 w 156664"/>
                <a:gd name="connsiteY49" fmla="*/ 148240 h 422034"/>
                <a:gd name="connsiteX50" fmla="*/ 32660 w 156664"/>
                <a:gd name="connsiteY50" fmla="*/ 148384 h 422034"/>
                <a:gd name="connsiteX51" fmla="*/ 32596 w 156664"/>
                <a:gd name="connsiteY51" fmla="*/ 148543 h 422034"/>
                <a:gd name="connsiteX52" fmla="*/ 30390 w 156664"/>
                <a:gd name="connsiteY52" fmla="*/ 160053 h 422034"/>
                <a:gd name="connsiteX53" fmla="*/ 30390 w 156664"/>
                <a:gd name="connsiteY53" fmla="*/ 178949 h 422034"/>
                <a:gd name="connsiteX54" fmla="*/ 30773 w 156664"/>
                <a:gd name="connsiteY54" fmla="*/ 183825 h 422034"/>
                <a:gd name="connsiteX55" fmla="*/ 31413 w 156664"/>
                <a:gd name="connsiteY55" fmla="*/ 283946 h 422034"/>
                <a:gd name="connsiteX56" fmla="*/ 14036 w 156664"/>
                <a:gd name="connsiteY56" fmla="*/ 331041 h 422034"/>
                <a:gd name="connsiteX57" fmla="*/ 8505 w 156664"/>
                <a:gd name="connsiteY57" fmla="*/ 336477 h 422034"/>
                <a:gd name="connsiteX58" fmla="*/ 1199 w 156664"/>
                <a:gd name="connsiteY58" fmla="*/ 353838 h 422034"/>
                <a:gd name="connsiteX59" fmla="*/ 8409 w 156664"/>
                <a:gd name="connsiteY59" fmla="*/ 371246 h 422034"/>
                <a:gd name="connsiteX60" fmla="*/ 51443 w 156664"/>
                <a:gd name="connsiteY60" fmla="*/ 414073 h 422034"/>
                <a:gd name="connsiteX61" fmla="*/ 68693 w 156664"/>
                <a:gd name="connsiteY61" fmla="*/ 421187 h 422034"/>
                <a:gd name="connsiteX62" fmla="*/ 85782 w 156664"/>
                <a:gd name="connsiteY62" fmla="*/ 414217 h 422034"/>
                <a:gd name="connsiteX63" fmla="*/ 136154 w 156664"/>
                <a:gd name="connsiteY63" fmla="*/ 364932 h 422034"/>
                <a:gd name="connsiteX64" fmla="*/ 154522 w 156664"/>
                <a:gd name="connsiteY64" fmla="*/ 326022 h 422034"/>
                <a:gd name="connsiteX65" fmla="*/ 155657 w 156664"/>
                <a:gd name="connsiteY65" fmla="*/ 264203 h 422034"/>
                <a:gd name="connsiteX66" fmla="*/ 155593 w 156664"/>
                <a:gd name="connsiteY66" fmla="*/ 259695 h 422034"/>
                <a:gd name="connsiteX67" fmla="*/ 155513 w 156664"/>
                <a:gd name="connsiteY67" fmla="*/ 246794 h 422034"/>
                <a:gd name="connsiteX68" fmla="*/ 155625 w 156664"/>
                <a:gd name="connsiteY68" fmla="*/ 244364 h 422034"/>
                <a:gd name="connsiteX69" fmla="*/ 155625 w 156664"/>
                <a:gd name="connsiteY69" fmla="*/ 156936 h 422034"/>
                <a:gd name="connsiteX70" fmla="*/ 126419 w 156664"/>
                <a:gd name="connsiteY70" fmla="*/ 123093 h 422034"/>
                <a:gd name="connsiteX71" fmla="*/ 122246 w 156664"/>
                <a:gd name="connsiteY71" fmla="*/ 122838 h 422034"/>
                <a:gd name="connsiteX72" fmla="*/ 115260 w 156664"/>
                <a:gd name="connsiteY72" fmla="*/ 123573 h 422034"/>
                <a:gd name="connsiteX73" fmla="*/ 115356 w 156664"/>
                <a:gd name="connsiteY73" fmla="*/ 123349 h 422034"/>
                <a:gd name="connsiteX74" fmla="*/ 151293 w 156664"/>
                <a:gd name="connsiteY74" fmla="*/ 44346 h 422034"/>
                <a:gd name="connsiteX75" fmla="*/ 151325 w 156664"/>
                <a:gd name="connsiteY75" fmla="*/ 44282 h 422034"/>
                <a:gd name="connsiteX76" fmla="*/ 151357 w 156664"/>
                <a:gd name="connsiteY76" fmla="*/ 44218 h 422034"/>
                <a:gd name="connsiteX77" fmla="*/ 150733 w 156664"/>
                <a:gd name="connsiteY77" fmla="*/ 18800 h 422034"/>
                <a:gd name="connsiteX78" fmla="*/ 131294 w 156664"/>
                <a:gd name="connsiteY78" fmla="*/ 2398 h 422034"/>
                <a:gd name="connsiteX79" fmla="*/ 122774 w 156664"/>
                <a:gd name="connsiteY79" fmla="*/ 1199 h 422034"/>
                <a:gd name="connsiteX80" fmla="*/ 122774 w 156664"/>
                <a:gd name="connsiteY80" fmla="*/ 1199 h 42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6664" h="422034">
                  <a:moveTo>
                    <a:pt x="122774" y="5995"/>
                  </a:moveTo>
                  <a:cubicBezTo>
                    <a:pt x="125156" y="5995"/>
                    <a:pt x="127585" y="6331"/>
                    <a:pt x="129983" y="7002"/>
                  </a:cubicBezTo>
                  <a:lnTo>
                    <a:pt x="129983" y="7002"/>
                  </a:lnTo>
                  <a:cubicBezTo>
                    <a:pt x="145090" y="11318"/>
                    <a:pt x="153036" y="27880"/>
                    <a:pt x="146945" y="42363"/>
                  </a:cubicBezTo>
                  <a:lnTo>
                    <a:pt x="111008" y="121367"/>
                  </a:lnTo>
                  <a:cubicBezTo>
                    <a:pt x="95565" y="124964"/>
                    <a:pt x="86709" y="146257"/>
                    <a:pt x="86709" y="156217"/>
                  </a:cubicBezTo>
                  <a:lnTo>
                    <a:pt x="86709" y="199283"/>
                  </a:lnTo>
                  <a:cubicBezTo>
                    <a:pt x="86645" y="199331"/>
                    <a:pt x="86581" y="199395"/>
                    <a:pt x="86517" y="199459"/>
                  </a:cubicBezTo>
                  <a:lnTo>
                    <a:pt x="86709" y="230440"/>
                  </a:lnTo>
                  <a:lnTo>
                    <a:pt x="86709" y="241327"/>
                  </a:lnTo>
                  <a:cubicBezTo>
                    <a:pt x="86709" y="243054"/>
                    <a:pt x="88116" y="244476"/>
                    <a:pt x="89842" y="244476"/>
                  </a:cubicBezTo>
                  <a:cubicBezTo>
                    <a:pt x="89906" y="244476"/>
                    <a:pt x="89954" y="244476"/>
                    <a:pt x="90018" y="244476"/>
                  </a:cubicBezTo>
                  <a:cubicBezTo>
                    <a:pt x="90354" y="244476"/>
                    <a:pt x="90674" y="244476"/>
                    <a:pt x="90977" y="244476"/>
                  </a:cubicBezTo>
                  <a:cubicBezTo>
                    <a:pt x="92464" y="244460"/>
                    <a:pt x="93663" y="243261"/>
                    <a:pt x="93663" y="241759"/>
                  </a:cubicBezTo>
                  <a:lnTo>
                    <a:pt x="93663" y="203216"/>
                  </a:lnTo>
                  <a:lnTo>
                    <a:pt x="93663" y="156233"/>
                  </a:lnTo>
                  <a:cubicBezTo>
                    <a:pt x="93663" y="151021"/>
                    <a:pt x="95070" y="146161"/>
                    <a:pt x="97516" y="141957"/>
                  </a:cubicBezTo>
                  <a:cubicBezTo>
                    <a:pt x="97883" y="141334"/>
                    <a:pt x="98267" y="140726"/>
                    <a:pt x="98667" y="140135"/>
                  </a:cubicBezTo>
                  <a:cubicBezTo>
                    <a:pt x="98683" y="140103"/>
                    <a:pt x="98699" y="140087"/>
                    <a:pt x="98715" y="140055"/>
                  </a:cubicBezTo>
                  <a:cubicBezTo>
                    <a:pt x="99130" y="139447"/>
                    <a:pt x="99578" y="138856"/>
                    <a:pt x="100041" y="138280"/>
                  </a:cubicBezTo>
                  <a:cubicBezTo>
                    <a:pt x="101304" y="136522"/>
                    <a:pt x="102855" y="135003"/>
                    <a:pt x="104613" y="133740"/>
                  </a:cubicBezTo>
                  <a:cubicBezTo>
                    <a:pt x="105333" y="133229"/>
                    <a:pt x="106036" y="132701"/>
                    <a:pt x="106771" y="132222"/>
                  </a:cubicBezTo>
                  <a:cubicBezTo>
                    <a:pt x="107123" y="131998"/>
                    <a:pt x="107491" y="131774"/>
                    <a:pt x="107859" y="131550"/>
                  </a:cubicBezTo>
                  <a:cubicBezTo>
                    <a:pt x="108050" y="131438"/>
                    <a:pt x="108242" y="131326"/>
                    <a:pt x="108434" y="131230"/>
                  </a:cubicBezTo>
                  <a:cubicBezTo>
                    <a:pt x="108882" y="130991"/>
                    <a:pt x="109329" y="130751"/>
                    <a:pt x="109793" y="130527"/>
                  </a:cubicBezTo>
                  <a:cubicBezTo>
                    <a:pt x="113550" y="128689"/>
                    <a:pt x="117770" y="127649"/>
                    <a:pt x="122230" y="127649"/>
                  </a:cubicBezTo>
                  <a:cubicBezTo>
                    <a:pt x="123413" y="127649"/>
                    <a:pt x="124596" y="127729"/>
                    <a:pt x="125811" y="127873"/>
                  </a:cubicBezTo>
                  <a:cubicBezTo>
                    <a:pt x="140247" y="129664"/>
                    <a:pt x="150813" y="142421"/>
                    <a:pt x="150813" y="156952"/>
                  </a:cubicBezTo>
                  <a:lnTo>
                    <a:pt x="150813" y="244380"/>
                  </a:lnTo>
                  <a:cubicBezTo>
                    <a:pt x="150813" y="245148"/>
                    <a:pt x="150765" y="245899"/>
                    <a:pt x="150702" y="246634"/>
                  </a:cubicBezTo>
                  <a:cubicBezTo>
                    <a:pt x="150749" y="254580"/>
                    <a:pt x="150781" y="259743"/>
                    <a:pt x="150781" y="259743"/>
                  </a:cubicBezTo>
                  <a:cubicBezTo>
                    <a:pt x="150813" y="265834"/>
                    <a:pt x="151948" y="310995"/>
                    <a:pt x="149758" y="325302"/>
                  </a:cubicBezTo>
                  <a:cubicBezTo>
                    <a:pt x="146945" y="343782"/>
                    <a:pt x="132941" y="361319"/>
                    <a:pt x="132765" y="361495"/>
                  </a:cubicBezTo>
                  <a:lnTo>
                    <a:pt x="82393" y="410780"/>
                  </a:lnTo>
                  <a:cubicBezTo>
                    <a:pt x="78572" y="414521"/>
                    <a:pt x="73616" y="416391"/>
                    <a:pt x="68645" y="416391"/>
                  </a:cubicBezTo>
                  <a:cubicBezTo>
                    <a:pt x="63625" y="416391"/>
                    <a:pt x="58621" y="414489"/>
                    <a:pt x="54785" y="410668"/>
                  </a:cubicBezTo>
                  <a:lnTo>
                    <a:pt x="11750" y="367841"/>
                  </a:lnTo>
                  <a:cubicBezTo>
                    <a:pt x="3997" y="360120"/>
                    <a:pt x="4029" y="347571"/>
                    <a:pt x="11830" y="339898"/>
                  </a:cubicBezTo>
                  <a:lnTo>
                    <a:pt x="17361" y="334462"/>
                  </a:lnTo>
                  <a:cubicBezTo>
                    <a:pt x="31125" y="320938"/>
                    <a:pt x="36305" y="304488"/>
                    <a:pt x="36177" y="283914"/>
                  </a:cubicBezTo>
                  <a:lnTo>
                    <a:pt x="35537" y="183457"/>
                  </a:lnTo>
                  <a:cubicBezTo>
                    <a:pt x="35313" y="181986"/>
                    <a:pt x="35154" y="180484"/>
                    <a:pt x="35154" y="178949"/>
                  </a:cubicBezTo>
                  <a:lnTo>
                    <a:pt x="35154" y="160053"/>
                  </a:lnTo>
                  <a:cubicBezTo>
                    <a:pt x="35154" y="156728"/>
                    <a:pt x="35793" y="153419"/>
                    <a:pt x="37024" y="150318"/>
                  </a:cubicBezTo>
                  <a:lnTo>
                    <a:pt x="98810" y="21517"/>
                  </a:lnTo>
                  <a:cubicBezTo>
                    <a:pt x="103159" y="11894"/>
                    <a:pt x="112654" y="5995"/>
                    <a:pt x="122774" y="5995"/>
                  </a:cubicBezTo>
                  <a:moveTo>
                    <a:pt x="122774" y="1199"/>
                  </a:moveTo>
                  <a:lnTo>
                    <a:pt x="122774" y="1199"/>
                  </a:lnTo>
                  <a:cubicBezTo>
                    <a:pt x="110592" y="1199"/>
                    <a:pt x="99498" y="8377"/>
                    <a:pt x="94494" y="19503"/>
                  </a:cubicBezTo>
                  <a:lnTo>
                    <a:pt x="32724" y="148240"/>
                  </a:lnTo>
                  <a:lnTo>
                    <a:pt x="32660" y="148384"/>
                  </a:lnTo>
                  <a:lnTo>
                    <a:pt x="32596" y="148543"/>
                  </a:lnTo>
                  <a:cubicBezTo>
                    <a:pt x="31125" y="152220"/>
                    <a:pt x="30390" y="156089"/>
                    <a:pt x="30390" y="160053"/>
                  </a:cubicBezTo>
                  <a:lnTo>
                    <a:pt x="30390" y="178949"/>
                  </a:lnTo>
                  <a:cubicBezTo>
                    <a:pt x="30390" y="180468"/>
                    <a:pt x="30518" y="182066"/>
                    <a:pt x="30773" y="183825"/>
                  </a:cubicBezTo>
                  <a:lnTo>
                    <a:pt x="31413" y="283946"/>
                  </a:lnTo>
                  <a:cubicBezTo>
                    <a:pt x="31541" y="304584"/>
                    <a:pt x="26185" y="319116"/>
                    <a:pt x="14036" y="331041"/>
                  </a:cubicBezTo>
                  <a:lnTo>
                    <a:pt x="8505" y="336477"/>
                  </a:lnTo>
                  <a:cubicBezTo>
                    <a:pt x="3805" y="341097"/>
                    <a:pt x="1215" y="347251"/>
                    <a:pt x="1199" y="353838"/>
                  </a:cubicBezTo>
                  <a:cubicBezTo>
                    <a:pt x="1183" y="360424"/>
                    <a:pt x="3741" y="366595"/>
                    <a:pt x="8409" y="371246"/>
                  </a:cubicBezTo>
                  <a:lnTo>
                    <a:pt x="51443" y="414073"/>
                  </a:lnTo>
                  <a:cubicBezTo>
                    <a:pt x="56063" y="418661"/>
                    <a:pt x="62186" y="421187"/>
                    <a:pt x="68693" y="421187"/>
                  </a:cubicBezTo>
                  <a:cubicBezTo>
                    <a:pt x="75119" y="421187"/>
                    <a:pt x="81194" y="418709"/>
                    <a:pt x="85782" y="414217"/>
                  </a:cubicBezTo>
                  <a:lnTo>
                    <a:pt x="136154" y="364932"/>
                  </a:lnTo>
                  <a:cubicBezTo>
                    <a:pt x="136346" y="364740"/>
                    <a:pt x="151437" y="346436"/>
                    <a:pt x="154522" y="326022"/>
                  </a:cubicBezTo>
                  <a:cubicBezTo>
                    <a:pt x="156457" y="313281"/>
                    <a:pt x="155881" y="277632"/>
                    <a:pt x="155657" y="264203"/>
                  </a:cubicBezTo>
                  <a:cubicBezTo>
                    <a:pt x="155625" y="262093"/>
                    <a:pt x="155593" y="260526"/>
                    <a:pt x="155593" y="259695"/>
                  </a:cubicBezTo>
                  <a:lnTo>
                    <a:pt x="155513" y="246794"/>
                  </a:lnTo>
                  <a:cubicBezTo>
                    <a:pt x="155577" y="245995"/>
                    <a:pt x="155625" y="245212"/>
                    <a:pt x="155625" y="244364"/>
                  </a:cubicBezTo>
                  <a:lnTo>
                    <a:pt x="155625" y="156936"/>
                  </a:lnTo>
                  <a:cubicBezTo>
                    <a:pt x="155625" y="139719"/>
                    <a:pt x="143076" y="125172"/>
                    <a:pt x="126419" y="123093"/>
                  </a:cubicBezTo>
                  <a:cubicBezTo>
                    <a:pt x="125028" y="122918"/>
                    <a:pt x="123621" y="122838"/>
                    <a:pt x="122246" y="122838"/>
                  </a:cubicBezTo>
                  <a:cubicBezTo>
                    <a:pt x="119880" y="122838"/>
                    <a:pt x="117546" y="123093"/>
                    <a:pt x="115260" y="123573"/>
                  </a:cubicBezTo>
                  <a:lnTo>
                    <a:pt x="115356" y="123349"/>
                  </a:lnTo>
                  <a:lnTo>
                    <a:pt x="151293" y="44346"/>
                  </a:lnTo>
                  <a:lnTo>
                    <a:pt x="151325" y="44282"/>
                  </a:lnTo>
                  <a:lnTo>
                    <a:pt x="151357" y="44218"/>
                  </a:lnTo>
                  <a:cubicBezTo>
                    <a:pt x="154794" y="36049"/>
                    <a:pt x="154570" y="26777"/>
                    <a:pt x="150733" y="18800"/>
                  </a:cubicBezTo>
                  <a:cubicBezTo>
                    <a:pt x="146897" y="10807"/>
                    <a:pt x="139815" y="4828"/>
                    <a:pt x="131294" y="2398"/>
                  </a:cubicBezTo>
                  <a:cubicBezTo>
                    <a:pt x="128513" y="1615"/>
                    <a:pt x="125651" y="1199"/>
                    <a:pt x="122774" y="1199"/>
                  </a:cubicBezTo>
                  <a:lnTo>
                    <a:pt x="12277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86" name="Freeform: Shape 85">
              <a:extLst>
                <a:ext uri="{FF2B5EF4-FFF2-40B4-BE49-F238E27FC236}">
                  <a16:creationId xmlns:a16="http://schemas.microsoft.com/office/drawing/2014/main" id="{362B7894-D601-400E-98DA-D28BAFBCB4BC}"/>
                </a:ext>
              </a:extLst>
            </p:cNvPr>
            <p:cNvSpPr/>
            <p:nvPr/>
          </p:nvSpPr>
          <p:spPr>
            <a:xfrm>
              <a:off x="1008076" y="4319680"/>
              <a:ext cx="147073" cy="412443"/>
            </a:xfrm>
            <a:custGeom>
              <a:avLst/>
              <a:gdLst>
                <a:gd name="connsiteX0" fmla="*/ 140473 w 147072"/>
                <a:gd name="connsiteY0" fmla="*/ 335106 h 412442"/>
                <a:gd name="connsiteX1" fmla="*/ 134942 w 147072"/>
                <a:gd name="connsiteY1" fmla="*/ 329670 h 412442"/>
                <a:gd name="connsiteX2" fmla="*/ 116126 w 147072"/>
                <a:gd name="connsiteY2" fmla="*/ 279122 h 412442"/>
                <a:gd name="connsiteX3" fmla="*/ 116765 w 147072"/>
                <a:gd name="connsiteY3" fmla="*/ 178665 h 412442"/>
                <a:gd name="connsiteX4" fmla="*/ 117149 w 147072"/>
                <a:gd name="connsiteY4" fmla="*/ 174157 h 412442"/>
                <a:gd name="connsiteX5" fmla="*/ 117149 w 147072"/>
                <a:gd name="connsiteY5" fmla="*/ 155261 h 412442"/>
                <a:gd name="connsiteX6" fmla="*/ 115279 w 147072"/>
                <a:gd name="connsiteY6" fmla="*/ 145526 h 412442"/>
                <a:gd name="connsiteX7" fmla="*/ 53492 w 147072"/>
                <a:gd name="connsiteY7" fmla="*/ 16725 h 412442"/>
                <a:gd name="connsiteX8" fmla="*/ 22351 w 147072"/>
                <a:gd name="connsiteY8" fmla="*/ 2210 h 412442"/>
                <a:gd name="connsiteX9" fmla="*/ 22351 w 147072"/>
                <a:gd name="connsiteY9" fmla="*/ 2210 h 412442"/>
                <a:gd name="connsiteX10" fmla="*/ 5390 w 147072"/>
                <a:gd name="connsiteY10" fmla="*/ 37571 h 412442"/>
                <a:gd name="connsiteX11" fmla="*/ 41327 w 147072"/>
                <a:gd name="connsiteY11" fmla="*/ 116575 h 412442"/>
                <a:gd name="connsiteX12" fmla="*/ 65626 w 147072"/>
                <a:gd name="connsiteY12" fmla="*/ 151425 h 412442"/>
                <a:gd name="connsiteX13" fmla="*/ 65626 w 147072"/>
                <a:gd name="connsiteY13" fmla="*/ 194491 h 412442"/>
                <a:gd name="connsiteX14" fmla="*/ 65817 w 147072"/>
                <a:gd name="connsiteY14" fmla="*/ 194667 h 412442"/>
                <a:gd name="connsiteX15" fmla="*/ 65626 w 147072"/>
                <a:gd name="connsiteY15" fmla="*/ 225648 h 412442"/>
                <a:gd name="connsiteX16" fmla="*/ 65626 w 147072"/>
                <a:gd name="connsiteY16" fmla="*/ 239572 h 412442"/>
                <a:gd name="connsiteX17" fmla="*/ 65226 w 147072"/>
                <a:gd name="connsiteY17" fmla="*/ 239972 h 412442"/>
                <a:gd name="connsiteX18" fmla="*/ 58640 w 147072"/>
                <a:gd name="connsiteY18" fmla="*/ 239972 h 412442"/>
                <a:gd name="connsiteX19" fmla="*/ 58656 w 147072"/>
                <a:gd name="connsiteY19" fmla="*/ 239572 h 412442"/>
                <a:gd name="connsiteX20" fmla="*/ 58656 w 147072"/>
                <a:gd name="connsiteY20" fmla="*/ 238677 h 412442"/>
                <a:gd name="connsiteX21" fmla="*/ 58656 w 147072"/>
                <a:gd name="connsiteY21" fmla="*/ 198424 h 412442"/>
                <a:gd name="connsiteX22" fmla="*/ 58656 w 147072"/>
                <a:gd name="connsiteY22" fmla="*/ 151441 h 412442"/>
                <a:gd name="connsiteX23" fmla="*/ 54803 w 147072"/>
                <a:gd name="connsiteY23" fmla="*/ 137165 h 412442"/>
                <a:gd name="connsiteX24" fmla="*/ 53652 w 147072"/>
                <a:gd name="connsiteY24" fmla="*/ 135343 h 412442"/>
                <a:gd name="connsiteX25" fmla="*/ 53604 w 147072"/>
                <a:gd name="connsiteY25" fmla="*/ 135263 h 412442"/>
                <a:gd name="connsiteX26" fmla="*/ 52277 w 147072"/>
                <a:gd name="connsiteY26" fmla="*/ 133488 h 412442"/>
                <a:gd name="connsiteX27" fmla="*/ 52277 w 147072"/>
                <a:gd name="connsiteY27" fmla="*/ 133488 h 412442"/>
                <a:gd name="connsiteX28" fmla="*/ 47753 w 147072"/>
                <a:gd name="connsiteY28" fmla="*/ 128996 h 412442"/>
                <a:gd name="connsiteX29" fmla="*/ 45531 w 147072"/>
                <a:gd name="connsiteY29" fmla="*/ 127446 h 412442"/>
                <a:gd name="connsiteX30" fmla="*/ 44444 w 147072"/>
                <a:gd name="connsiteY30" fmla="*/ 126774 h 412442"/>
                <a:gd name="connsiteX31" fmla="*/ 43869 w 147072"/>
                <a:gd name="connsiteY31" fmla="*/ 126454 h 412442"/>
                <a:gd name="connsiteX32" fmla="*/ 42510 w 147072"/>
                <a:gd name="connsiteY32" fmla="*/ 125751 h 412442"/>
                <a:gd name="connsiteX33" fmla="*/ 26492 w 147072"/>
                <a:gd name="connsiteY33" fmla="*/ 123097 h 412442"/>
                <a:gd name="connsiteX34" fmla="*/ 1489 w 147072"/>
                <a:gd name="connsiteY34" fmla="*/ 152176 h 412442"/>
                <a:gd name="connsiteX35" fmla="*/ 1489 w 147072"/>
                <a:gd name="connsiteY35" fmla="*/ 239604 h 412442"/>
                <a:gd name="connsiteX36" fmla="*/ 1601 w 147072"/>
                <a:gd name="connsiteY36" fmla="*/ 241858 h 412442"/>
                <a:gd name="connsiteX37" fmla="*/ 1521 w 147072"/>
                <a:gd name="connsiteY37" fmla="*/ 254967 h 412442"/>
                <a:gd name="connsiteX38" fmla="*/ 2544 w 147072"/>
                <a:gd name="connsiteY38" fmla="*/ 320526 h 412442"/>
                <a:gd name="connsiteX39" fmla="*/ 19538 w 147072"/>
                <a:gd name="connsiteY39" fmla="*/ 356719 h 412442"/>
                <a:gd name="connsiteX40" fmla="*/ 69910 w 147072"/>
                <a:gd name="connsiteY40" fmla="*/ 406004 h 412442"/>
                <a:gd name="connsiteX41" fmla="*/ 97518 w 147072"/>
                <a:gd name="connsiteY41" fmla="*/ 405892 h 412442"/>
                <a:gd name="connsiteX42" fmla="*/ 140553 w 147072"/>
                <a:gd name="connsiteY42" fmla="*/ 363065 h 412442"/>
                <a:gd name="connsiteX43" fmla="*/ 140473 w 147072"/>
                <a:gd name="connsiteY43" fmla="*/ 335106 h 41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072" h="412442">
                  <a:moveTo>
                    <a:pt x="140473" y="335106"/>
                  </a:moveTo>
                  <a:lnTo>
                    <a:pt x="134942" y="329670"/>
                  </a:lnTo>
                  <a:cubicBezTo>
                    <a:pt x="121178" y="316146"/>
                    <a:pt x="115998" y="299696"/>
                    <a:pt x="116126" y="279122"/>
                  </a:cubicBezTo>
                  <a:lnTo>
                    <a:pt x="116765" y="178665"/>
                  </a:lnTo>
                  <a:cubicBezTo>
                    <a:pt x="116989" y="177194"/>
                    <a:pt x="117149" y="175692"/>
                    <a:pt x="117149" y="174157"/>
                  </a:cubicBezTo>
                  <a:lnTo>
                    <a:pt x="117149" y="155261"/>
                  </a:lnTo>
                  <a:cubicBezTo>
                    <a:pt x="117149" y="151936"/>
                    <a:pt x="116510" y="148627"/>
                    <a:pt x="115279" y="145526"/>
                  </a:cubicBezTo>
                  <a:lnTo>
                    <a:pt x="53492" y="16725"/>
                  </a:lnTo>
                  <a:cubicBezTo>
                    <a:pt x="48169" y="4816"/>
                    <a:pt x="34900" y="-1371"/>
                    <a:pt x="22351" y="2210"/>
                  </a:cubicBezTo>
                  <a:lnTo>
                    <a:pt x="22351" y="2210"/>
                  </a:lnTo>
                  <a:cubicBezTo>
                    <a:pt x="7244" y="6526"/>
                    <a:pt x="-701" y="23088"/>
                    <a:pt x="5390" y="37571"/>
                  </a:cubicBezTo>
                  <a:lnTo>
                    <a:pt x="41327" y="116575"/>
                  </a:lnTo>
                  <a:cubicBezTo>
                    <a:pt x="56769" y="120172"/>
                    <a:pt x="65626" y="141465"/>
                    <a:pt x="65626" y="151425"/>
                  </a:cubicBezTo>
                  <a:lnTo>
                    <a:pt x="65626" y="194491"/>
                  </a:lnTo>
                  <a:cubicBezTo>
                    <a:pt x="65690" y="194539"/>
                    <a:pt x="65754" y="194603"/>
                    <a:pt x="65817" y="194667"/>
                  </a:cubicBezTo>
                  <a:lnTo>
                    <a:pt x="65626" y="225648"/>
                  </a:lnTo>
                  <a:lnTo>
                    <a:pt x="65626" y="239572"/>
                  </a:lnTo>
                  <a:cubicBezTo>
                    <a:pt x="65466" y="239732"/>
                    <a:pt x="65386" y="239812"/>
                    <a:pt x="65226" y="239972"/>
                  </a:cubicBezTo>
                  <a:lnTo>
                    <a:pt x="58640" y="239972"/>
                  </a:lnTo>
                  <a:cubicBezTo>
                    <a:pt x="58640" y="239844"/>
                    <a:pt x="58656" y="239716"/>
                    <a:pt x="58656" y="239572"/>
                  </a:cubicBezTo>
                  <a:lnTo>
                    <a:pt x="58656" y="238677"/>
                  </a:lnTo>
                  <a:lnTo>
                    <a:pt x="58656" y="198424"/>
                  </a:lnTo>
                  <a:lnTo>
                    <a:pt x="58656" y="151441"/>
                  </a:lnTo>
                  <a:cubicBezTo>
                    <a:pt x="58656" y="146229"/>
                    <a:pt x="57249" y="141369"/>
                    <a:pt x="54803" y="137165"/>
                  </a:cubicBezTo>
                  <a:cubicBezTo>
                    <a:pt x="54435" y="136542"/>
                    <a:pt x="54052" y="135934"/>
                    <a:pt x="53652" y="135343"/>
                  </a:cubicBezTo>
                  <a:cubicBezTo>
                    <a:pt x="53636" y="135311"/>
                    <a:pt x="53620" y="135295"/>
                    <a:pt x="53604" y="135263"/>
                  </a:cubicBezTo>
                  <a:cubicBezTo>
                    <a:pt x="53188" y="134655"/>
                    <a:pt x="52741" y="134064"/>
                    <a:pt x="52277" y="133488"/>
                  </a:cubicBezTo>
                  <a:lnTo>
                    <a:pt x="52277" y="133488"/>
                  </a:lnTo>
                  <a:cubicBezTo>
                    <a:pt x="51014" y="131762"/>
                    <a:pt x="49496" y="130227"/>
                    <a:pt x="47753" y="128996"/>
                  </a:cubicBezTo>
                  <a:cubicBezTo>
                    <a:pt x="47018" y="128469"/>
                    <a:pt x="46298" y="127941"/>
                    <a:pt x="45531" y="127446"/>
                  </a:cubicBezTo>
                  <a:cubicBezTo>
                    <a:pt x="45179" y="127222"/>
                    <a:pt x="44812" y="126998"/>
                    <a:pt x="44444" y="126774"/>
                  </a:cubicBezTo>
                  <a:cubicBezTo>
                    <a:pt x="44252" y="126662"/>
                    <a:pt x="44060" y="126550"/>
                    <a:pt x="43869" y="126454"/>
                  </a:cubicBezTo>
                  <a:cubicBezTo>
                    <a:pt x="43421" y="126215"/>
                    <a:pt x="42973" y="125975"/>
                    <a:pt x="42510" y="125751"/>
                  </a:cubicBezTo>
                  <a:cubicBezTo>
                    <a:pt x="37762" y="123433"/>
                    <a:pt x="32279" y="122362"/>
                    <a:pt x="26492" y="123097"/>
                  </a:cubicBezTo>
                  <a:cubicBezTo>
                    <a:pt x="12056" y="124888"/>
                    <a:pt x="1489" y="137645"/>
                    <a:pt x="1489" y="152176"/>
                  </a:cubicBezTo>
                  <a:lnTo>
                    <a:pt x="1489" y="239604"/>
                  </a:lnTo>
                  <a:cubicBezTo>
                    <a:pt x="1489" y="240372"/>
                    <a:pt x="1537" y="241123"/>
                    <a:pt x="1601" y="241858"/>
                  </a:cubicBezTo>
                  <a:cubicBezTo>
                    <a:pt x="1553" y="249804"/>
                    <a:pt x="1521" y="254967"/>
                    <a:pt x="1521" y="254967"/>
                  </a:cubicBezTo>
                  <a:cubicBezTo>
                    <a:pt x="1489" y="261058"/>
                    <a:pt x="354" y="306219"/>
                    <a:pt x="2544" y="320526"/>
                  </a:cubicBezTo>
                  <a:cubicBezTo>
                    <a:pt x="5358" y="339006"/>
                    <a:pt x="19362" y="356543"/>
                    <a:pt x="19538" y="356719"/>
                  </a:cubicBezTo>
                  <a:lnTo>
                    <a:pt x="69910" y="406004"/>
                  </a:lnTo>
                  <a:cubicBezTo>
                    <a:pt x="77599" y="413518"/>
                    <a:pt x="89893" y="413470"/>
                    <a:pt x="97518" y="405892"/>
                  </a:cubicBezTo>
                  <a:lnTo>
                    <a:pt x="140553" y="363065"/>
                  </a:lnTo>
                  <a:cubicBezTo>
                    <a:pt x="148322" y="355328"/>
                    <a:pt x="148274" y="342779"/>
                    <a:pt x="140473" y="335106"/>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87" name="Freeform: Shape 86">
              <a:extLst>
                <a:ext uri="{FF2B5EF4-FFF2-40B4-BE49-F238E27FC236}">
                  <a16:creationId xmlns:a16="http://schemas.microsoft.com/office/drawing/2014/main" id="{F5993A73-58F5-47D2-95BA-914FA153D3DB}"/>
                </a:ext>
              </a:extLst>
            </p:cNvPr>
            <p:cNvSpPr/>
            <p:nvPr/>
          </p:nvSpPr>
          <p:spPr>
            <a:xfrm>
              <a:off x="973865" y="4416685"/>
              <a:ext cx="15986" cy="15986"/>
            </a:xfrm>
            <a:custGeom>
              <a:avLst/>
              <a:gdLst>
                <a:gd name="connsiteX0" fmla="*/ 9356 w 15986"/>
                <a:gd name="connsiteY0" fmla="*/ 2375 h 15986"/>
                <a:gd name="connsiteX1" fmla="*/ 14309 w 15986"/>
                <a:gd name="connsiteY1" fmla="*/ 9409 h 15986"/>
                <a:gd name="connsiteX2" fmla="*/ 7341 w 15986"/>
                <a:gd name="connsiteY2" fmla="*/ 14453 h 15986"/>
                <a:gd name="connsiteX3" fmla="*/ 2388 w 15986"/>
                <a:gd name="connsiteY3" fmla="*/ 7419 h 15986"/>
                <a:gd name="connsiteX4" fmla="*/ 9356 w 15986"/>
                <a:gd name="connsiteY4" fmla="*/ 237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 h="15986">
                  <a:moveTo>
                    <a:pt x="9356" y="2375"/>
                  </a:moveTo>
                  <a:cubicBezTo>
                    <a:pt x="12648" y="2924"/>
                    <a:pt x="14866" y="6073"/>
                    <a:pt x="14309" y="9409"/>
                  </a:cubicBezTo>
                  <a:cubicBezTo>
                    <a:pt x="13752" y="12744"/>
                    <a:pt x="10633" y="15003"/>
                    <a:pt x="7341" y="14453"/>
                  </a:cubicBezTo>
                  <a:cubicBezTo>
                    <a:pt x="4049" y="13904"/>
                    <a:pt x="1831" y="10755"/>
                    <a:pt x="2388" y="7419"/>
                  </a:cubicBezTo>
                  <a:cubicBezTo>
                    <a:pt x="2944" y="4084"/>
                    <a:pt x="6064" y="1825"/>
                    <a:pt x="9356" y="237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88" name="Freeform: Shape 87">
              <a:extLst>
                <a:ext uri="{FF2B5EF4-FFF2-40B4-BE49-F238E27FC236}">
                  <a16:creationId xmlns:a16="http://schemas.microsoft.com/office/drawing/2014/main" id="{CC253DDB-4D92-486F-88E4-B1A1E914F0F0}"/>
                </a:ext>
              </a:extLst>
            </p:cNvPr>
            <p:cNvSpPr/>
            <p:nvPr/>
          </p:nvSpPr>
          <p:spPr>
            <a:xfrm>
              <a:off x="865746" y="4529726"/>
              <a:ext cx="92720" cy="123093"/>
            </a:xfrm>
            <a:custGeom>
              <a:avLst/>
              <a:gdLst>
                <a:gd name="connsiteX0" fmla="*/ 35607 w 92719"/>
                <a:gd name="connsiteY0" fmla="*/ 121974 h 123093"/>
                <a:gd name="connsiteX1" fmla="*/ 34184 w 92719"/>
                <a:gd name="connsiteY1" fmla="*/ 121862 h 123093"/>
                <a:gd name="connsiteX2" fmla="*/ 27102 w 92719"/>
                <a:gd name="connsiteY2" fmla="*/ 113837 h 123093"/>
                <a:gd name="connsiteX3" fmla="*/ 22258 w 92719"/>
                <a:gd name="connsiteY3" fmla="*/ 104709 h 123093"/>
                <a:gd name="connsiteX4" fmla="*/ 30667 w 92719"/>
                <a:gd name="connsiteY4" fmla="*/ 97579 h 123093"/>
                <a:gd name="connsiteX5" fmla="*/ 31354 w 92719"/>
                <a:gd name="connsiteY5" fmla="*/ 97611 h 123093"/>
                <a:gd name="connsiteX6" fmla="*/ 39204 w 92719"/>
                <a:gd name="connsiteY6" fmla="*/ 50548 h 123093"/>
                <a:gd name="connsiteX7" fmla="*/ 23329 w 92719"/>
                <a:gd name="connsiteY7" fmla="*/ 47895 h 123093"/>
                <a:gd name="connsiteX8" fmla="*/ 15065 w 92719"/>
                <a:gd name="connsiteY8" fmla="*/ 54321 h 123093"/>
                <a:gd name="connsiteX9" fmla="*/ 13642 w 92719"/>
                <a:gd name="connsiteY9" fmla="*/ 54209 h 123093"/>
                <a:gd name="connsiteX10" fmla="*/ 6592 w 92719"/>
                <a:gd name="connsiteY10" fmla="*/ 46664 h 123093"/>
                <a:gd name="connsiteX11" fmla="*/ 1316 w 92719"/>
                <a:gd name="connsiteY11" fmla="*/ 37344 h 123093"/>
                <a:gd name="connsiteX12" fmla="*/ 9341 w 92719"/>
                <a:gd name="connsiteY12" fmla="*/ 30262 h 123093"/>
                <a:gd name="connsiteX13" fmla="*/ 17063 w 92719"/>
                <a:gd name="connsiteY13" fmla="*/ 25290 h 123093"/>
                <a:gd name="connsiteX14" fmla="*/ 18469 w 92719"/>
                <a:gd name="connsiteY14" fmla="*/ 25402 h 123093"/>
                <a:gd name="connsiteX15" fmla="*/ 24001 w 92719"/>
                <a:gd name="connsiteY15" fmla="*/ 28871 h 123093"/>
                <a:gd name="connsiteX16" fmla="*/ 25551 w 92719"/>
                <a:gd name="connsiteY16" fmla="*/ 34514 h 123093"/>
                <a:gd name="connsiteX17" fmla="*/ 41410 w 92719"/>
                <a:gd name="connsiteY17" fmla="*/ 37168 h 123093"/>
                <a:gd name="connsiteX18" fmla="*/ 43712 w 92719"/>
                <a:gd name="connsiteY18" fmla="*/ 23324 h 123093"/>
                <a:gd name="connsiteX19" fmla="*/ 38868 w 92719"/>
                <a:gd name="connsiteY19" fmla="*/ 19999 h 123093"/>
                <a:gd name="connsiteX20" fmla="*/ 37397 w 92719"/>
                <a:gd name="connsiteY20" fmla="*/ 13636 h 123093"/>
                <a:gd name="connsiteX21" fmla="*/ 44943 w 92719"/>
                <a:gd name="connsiteY21" fmla="*/ 6586 h 123093"/>
                <a:gd name="connsiteX22" fmla="*/ 52840 w 92719"/>
                <a:gd name="connsiteY22" fmla="*/ 1199 h 123093"/>
                <a:gd name="connsiteX23" fmla="*/ 54262 w 92719"/>
                <a:gd name="connsiteY23" fmla="*/ 1311 h 123093"/>
                <a:gd name="connsiteX24" fmla="*/ 61344 w 92719"/>
                <a:gd name="connsiteY24" fmla="*/ 9336 h 123093"/>
                <a:gd name="connsiteX25" fmla="*/ 66188 w 92719"/>
                <a:gd name="connsiteY25" fmla="*/ 18464 h 123093"/>
                <a:gd name="connsiteX26" fmla="*/ 57779 w 92719"/>
                <a:gd name="connsiteY26" fmla="*/ 25594 h 123093"/>
                <a:gd name="connsiteX27" fmla="*/ 57076 w 92719"/>
                <a:gd name="connsiteY27" fmla="*/ 25562 h 123093"/>
                <a:gd name="connsiteX28" fmla="*/ 54774 w 92719"/>
                <a:gd name="connsiteY28" fmla="*/ 39390 h 123093"/>
                <a:gd name="connsiteX29" fmla="*/ 70648 w 92719"/>
                <a:gd name="connsiteY29" fmla="*/ 42044 h 123093"/>
                <a:gd name="connsiteX30" fmla="*/ 78913 w 92719"/>
                <a:gd name="connsiteY30" fmla="*/ 35617 h 123093"/>
                <a:gd name="connsiteX31" fmla="*/ 80336 w 92719"/>
                <a:gd name="connsiteY31" fmla="*/ 35729 h 123093"/>
                <a:gd name="connsiteX32" fmla="*/ 87386 w 92719"/>
                <a:gd name="connsiteY32" fmla="*/ 43275 h 123093"/>
                <a:gd name="connsiteX33" fmla="*/ 92661 w 92719"/>
                <a:gd name="connsiteY33" fmla="*/ 52594 h 123093"/>
                <a:gd name="connsiteX34" fmla="*/ 84636 w 92719"/>
                <a:gd name="connsiteY34" fmla="*/ 59676 h 123093"/>
                <a:gd name="connsiteX35" fmla="*/ 76915 w 92719"/>
                <a:gd name="connsiteY35" fmla="*/ 64648 h 123093"/>
                <a:gd name="connsiteX36" fmla="*/ 75492 w 92719"/>
                <a:gd name="connsiteY36" fmla="*/ 64536 h 123093"/>
                <a:gd name="connsiteX37" fmla="*/ 69961 w 92719"/>
                <a:gd name="connsiteY37" fmla="*/ 61067 h 123093"/>
                <a:gd name="connsiteX38" fmla="*/ 68410 w 92719"/>
                <a:gd name="connsiteY38" fmla="*/ 55424 h 123093"/>
                <a:gd name="connsiteX39" fmla="*/ 52552 w 92719"/>
                <a:gd name="connsiteY39" fmla="*/ 52786 h 123093"/>
                <a:gd name="connsiteX40" fmla="*/ 44703 w 92719"/>
                <a:gd name="connsiteY40" fmla="*/ 99850 h 123093"/>
                <a:gd name="connsiteX41" fmla="*/ 49547 w 92719"/>
                <a:gd name="connsiteY41" fmla="*/ 103175 h 123093"/>
                <a:gd name="connsiteX42" fmla="*/ 51017 w 92719"/>
                <a:gd name="connsiteY42" fmla="*/ 109537 h 123093"/>
                <a:gd name="connsiteX43" fmla="*/ 43472 w 92719"/>
                <a:gd name="connsiteY43" fmla="*/ 116587 h 123093"/>
                <a:gd name="connsiteX44" fmla="*/ 35607 w 92719"/>
                <a:gd name="connsiteY44" fmla="*/ 121974 h 12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2719" h="123093">
                  <a:moveTo>
                    <a:pt x="35607" y="121974"/>
                  </a:moveTo>
                  <a:cubicBezTo>
                    <a:pt x="35143" y="121974"/>
                    <a:pt x="34663" y="121942"/>
                    <a:pt x="34184" y="121862"/>
                  </a:cubicBezTo>
                  <a:cubicBezTo>
                    <a:pt x="30203" y="121191"/>
                    <a:pt x="27278" y="117786"/>
                    <a:pt x="27102" y="113837"/>
                  </a:cubicBezTo>
                  <a:cubicBezTo>
                    <a:pt x="23649" y="112255"/>
                    <a:pt x="21603" y="108530"/>
                    <a:pt x="22258" y="104709"/>
                  </a:cubicBezTo>
                  <a:cubicBezTo>
                    <a:pt x="22946" y="100585"/>
                    <a:pt x="26494" y="97579"/>
                    <a:pt x="30667" y="97579"/>
                  </a:cubicBezTo>
                  <a:cubicBezTo>
                    <a:pt x="30891" y="97579"/>
                    <a:pt x="31130" y="97595"/>
                    <a:pt x="31354" y="97611"/>
                  </a:cubicBezTo>
                  <a:lnTo>
                    <a:pt x="39204" y="50548"/>
                  </a:lnTo>
                  <a:lnTo>
                    <a:pt x="23329" y="47895"/>
                  </a:lnTo>
                  <a:cubicBezTo>
                    <a:pt x="22370" y="51651"/>
                    <a:pt x="19013" y="54321"/>
                    <a:pt x="15065" y="54321"/>
                  </a:cubicBezTo>
                  <a:cubicBezTo>
                    <a:pt x="14585" y="54321"/>
                    <a:pt x="14105" y="54289"/>
                    <a:pt x="13642" y="54209"/>
                  </a:cubicBezTo>
                  <a:cubicBezTo>
                    <a:pt x="9821" y="53570"/>
                    <a:pt x="6975" y="50420"/>
                    <a:pt x="6592" y="46664"/>
                  </a:cubicBezTo>
                  <a:cubicBezTo>
                    <a:pt x="2915" y="45209"/>
                    <a:pt x="645" y="41340"/>
                    <a:pt x="1316" y="37344"/>
                  </a:cubicBezTo>
                  <a:cubicBezTo>
                    <a:pt x="1988" y="33363"/>
                    <a:pt x="5329" y="30438"/>
                    <a:pt x="9341" y="30262"/>
                  </a:cubicBezTo>
                  <a:cubicBezTo>
                    <a:pt x="10716" y="27288"/>
                    <a:pt x="13738" y="25290"/>
                    <a:pt x="17063" y="25290"/>
                  </a:cubicBezTo>
                  <a:cubicBezTo>
                    <a:pt x="17526" y="25290"/>
                    <a:pt x="18006" y="25322"/>
                    <a:pt x="18469" y="25402"/>
                  </a:cubicBezTo>
                  <a:cubicBezTo>
                    <a:pt x="20723" y="25786"/>
                    <a:pt x="22690" y="27017"/>
                    <a:pt x="24001" y="28871"/>
                  </a:cubicBezTo>
                  <a:cubicBezTo>
                    <a:pt x="25184" y="30534"/>
                    <a:pt x="25727" y="32516"/>
                    <a:pt x="25551" y="34514"/>
                  </a:cubicBezTo>
                  <a:lnTo>
                    <a:pt x="41410" y="37168"/>
                  </a:lnTo>
                  <a:lnTo>
                    <a:pt x="43712" y="23324"/>
                  </a:lnTo>
                  <a:cubicBezTo>
                    <a:pt x="41761" y="22828"/>
                    <a:pt x="40051" y="21661"/>
                    <a:pt x="38868" y="19999"/>
                  </a:cubicBezTo>
                  <a:cubicBezTo>
                    <a:pt x="37541" y="18144"/>
                    <a:pt x="37029" y="15874"/>
                    <a:pt x="37397" y="13636"/>
                  </a:cubicBezTo>
                  <a:cubicBezTo>
                    <a:pt x="38037" y="9815"/>
                    <a:pt x="41154" y="6970"/>
                    <a:pt x="44943" y="6586"/>
                  </a:cubicBezTo>
                  <a:cubicBezTo>
                    <a:pt x="46206" y="3357"/>
                    <a:pt x="49307" y="1199"/>
                    <a:pt x="52840" y="1199"/>
                  </a:cubicBezTo>
                  <a:cubicBezTo>
                    <a:pt x="53303" y="1199"/>
                    <a:pt x="53783" y="1231"/>
                    <a:pt x="54262" y="1311"/>
                  </a:cubicBezTo>
                  <a:cubicBezTo>
                    <a:pt x="58243" y="1982"/>
                    <a:pt x="61169" y="5387"/>
                    <a:pt x="61344" y="9336"/>
                  </a:cubicBezTo>
                  <a:cubicBezTo>
                    <a:pt x="64797" y="10919"/>
                    <a:pt x="66844" y="14643"/>
                    <a:pt x="66188" y="18464"/>
                  </a:cubicBezTo>
                  <a:cubicBezTo>
                    <a:pt x="65501" y="22588"/>
                    <a:pt x="61952" y="25594"/>
                    <a:pt x="57779" y="25594"/>
                  </a:cubicBezTo>
                  <a:cubicBezTo>
                    <a:pt x="57556" y="25594"/>
                    <a:pt x="57316" y="25578"/>
                    <a:pt x="57076" y="25562"/>
                  </a:cubicBezTo>
                  <a:lnTo>
                    <a:pt x="54774" y="39390"/>
                  </a:lnTo>
                  <a:lnTo>
                    <a:pt x="70648" y="42044"/>
                  </a:lnTo>
                  <a:cubicBezTo>
                    <a:pt x="71608" y="38271"/>
                    <a:pt x="74965" y="35617"/>
                    <a:pt x="78913" y="35617"/>
                  </a:cubicBezTo>
                  <a:cubicBezTo>
                    <a:pt x="79393" y="35617"/>
                    <a:pt x="79856" y="35649"/>
                    <a:pt x="80336" y="35729"/>
                  </a:cubicBezTo>
                  <a:cubicBezTo>
                    <a:pt x="84157" y="36369"/>
                    <a:pt x="87002" y="39518"/>
                    <a:pt x="87386" y="43275"/>
                  </a:cubicBezTo>
                  <a:cubicBezTo>
                    <a:pt x="91063" y="44729"/>
                    <a:pt x="93333" y="48598"/>
                    <a:pt x="92661" y="52594"/>
                  </a:cubicBezTo>
                  <a:cubicBezTo>
                    <a:pt x="91990" y="56575"/>
                    <a:pt x="88649" y="59500"/>
                    <a:pt x="84636" y="59676"/>
                  </a:cubicBezTo>
                  <a:cubicBezTo>
                    <a:pt x="83261" y="62650"/>
                    <a:pt x="80240" y="64648"/>
                    <a:pt x="76915" y="64648"/>
                  </a:cubicBezTo>
                  <a:cubicBezTo>
                    <a:pt x="76451" y="64648"/>
                    <a:pt x="75972" y="64616"/>
                    <a:pt x="75492" y="64536"/>
                  </a:cubicBezTo>
                  <a:cubicBezTo>
                    <a:pt x="73238" y="64152"/>
                    <a:pt x="71272" y="62921"/>
                    <a:pt x="69961" y="61067"/>
                  </a:cubicBezTo>
                  <a:cubicBezTo>
                    <a:pt x="68778" y="59405"/>
                    <a:pt x="68234" y="57422"/>
                    <a:pt x="68410" y="55424"/>
                  </a:cubicBezTo>
                  <a:lnTo>
                    <a:pt x="52552" y="52786"/>
                  </a:lnTo>
                  <a:lnTo>
                    <a:pt x="44703" y="99850"/>
                  </a:lnTo>
                  <a:cubicBezTo>
                    <a:pt x="46669" y="100345"/>
                    <a:pt x="48364" y="101512"/>
                    <a:pt x="49547" y="103175"/>
                  </a:cubicBezTo>
                  <a:cubicBezTo>
                    <a:pt x="50873" y="105029"/>
                    <a:pt x="51385" y="107299"/>
                    <a:pt x="51017" y="109537"/>
                  </a:cubicBezTo>
                  <a:cubicBezTo>
                    <a:pt x="50378" y="113358"/>
                    <a:pt x="47260" y="116203"/>
                    <a:pt x="43472" y="116587"/>
                  </a:cubicBezTo>
                  <a:cubicBezTo>
                    <a:pt x="42241" y="119816"/>
                    <a:pt x="39156" y="121974"/>
                    <a:pt x="35607" y="121974"/>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89" name="Freeform: Shape 88">
              <a:extLst>
                <a:ext uri="{FF2B5EF4-FFF2-40B4-BE49-F238E27FC236}">
                  <a16:creationId xmlns:a16="http://schemas.microsoft.com/office/drawing/2014/main" id="{B60223EF-CE3B-4FB9-8D36-D1D3BD9FEC47}"/>
                </a:ext>
              </a:extLst>
            </p:cNvPr>
            <p:cNvSpPr/>
            <p:nvPr/>
          </p:nvSpPr>
          <p:spPr>
            <a:xfrm>
              <a:off x="864194" y="4528143"/>
              <a:ext cx="95917" cy="126291"/>
            </a:xfrm>
            <a:custGeom>
              <a:avLst/>
              <a:gdLst>
                <a:gd name="connsiteX0" fmla="*/ 54458 w 95916"/>
                <a:gd name="connsiteY0" fmla="*/ 4396 h 126290"/>
                <a:gd name="connsiteX1" fmla="*/ 55609 w 95916"/>
                <a:gd name="connsiteY1" fmla="*/ 4492 h 126290"/>
                <a:gd name="connsiteX2" fmla="*/ 61332 w 95916"/>
                <a:gd name="connsiteY2" fmla="*/ 12038 h 126290"/>
                <a:gd name="connsiteX3" fmla="*/ 66224 w 95916"/>
                <a:gd name="connsiteY3" fmla="*/ 19807 h 126290"/>
                <a:gd name="connsiteX4" fmla="*/ 59398 w 95916"/>
                <a:gd name="connsiteY4" fmla="*/ 25594 h 126290"/>
                <a:gd name="connsiteX5" fmla="*/ 58247 w 95916"/>
                <a:gd name="connsiteY5" fmla="*/ 25498 h 126290"/>
                <a:gd name="connsiteX6" fmla="*/ 57399 w 95916"/>
                <a:gd name="connsiteY6" fmla="*/ 25274 h 126290"/>
                <a:gd name="connsiteX7" fmla="*/ 54554 w 95916"/>
                <a:gd name="connsiteY7" fmla="*/ 42315 h 126290"/>
                <a:gd name="connsiteX8" fmla="*/ 73641 w 95916"/>
                <a:gd name="connsiteY8" fmla="*/ 45497 h 126290"/>
                <a:gd name="connsiteX9" fmla="*/ 73705 w 95916"/>
                <a:gd name="connsiteY9" fmla="*/ 44601 h 126290"/>
                <a:gd name="connsiteX10" fmla="*/ 80531 w 95916"/>
                <a:gd name="connsiteY10" fmla="*/ 38814 h 126290"/>
                <a:gd name="connsiteX11" fmla="*/ 81682 w 95916"/>
                <a:gd name="connsiteY11" fmla="*/ 38910 h 126290"/>
                <a:gd name="connsiteX12" fmla="*/ 87421 w 95916"/>
                <a:gd name="connsiteY12" fmla="*/ 46056 h 126290"/>
                <a:gd name="connsiteX13" fmla="*/ 92681 w 95916"/>
                <a:gd name="connsiteY13" fmla="*/ 53921 h 126290"/>
                <a:gd name="connsiteX14" fmla="*/ 85855 w 95916"/>
                <a:gd name="connsiteY14" fmla="*/ 59676 h 126290"/>
                <a:gd name="connsiteX15" fmla="*/ 85151 w 95916"/>
                <a:gd name="connsiteY15" fmla="*/ 59644 h 126290"/>
                <a:gd name="connsiteX16" fmla="*/ 78533 w 95916"/>
                <a:gd name="connsiteY16" fmla="*/ 64632 h 126290"/>
                <a:gd name="connsiteX17" fmla="*/ 77382 w 95916"/>
                <a:gd name="connsiteY17" fmla="*/ 64536 h 126290"/>
                <a:gd name="connsiteX18" fmla="*/ 71691 w 95916"/>
                <a:gd name="connsiteY18" fmla="*/ 56543 h 126290"/>
                <a:gd name="connsiteX19" fmla="*/ 71915 w 95916"/>
                <a:gd name="connsiteY19" fmla="*/ 55696 h 126290"/>
                <a:gd name="connsiteX20" fmla="*/ 52843 w 95916"/>
                <a:gd name="connsiteY20" fmla="*/ 52515 h 126290"/>
                <a:gd name="connsiteX21" fmla="*/ 44451 w 95916"/>
                <a:gd name="connsiteY21" fmla="*/ 102791 h 126290"/>
                <a:gd name="connsiteX22" fmla="*/ 45346 w 95916"/>
                <a:gd name="connsiteY22" fmla="*/ 102855 h 126290"/>
                <a:gd name="connsiteX23" fmla="*/ 51037 w 95916"/>
                <a:gd name="connsiteY23" fmla="*/ 110848 h 126290"/>
                <a:gd name="connsiteX24" fmla="*/ 44211 w 95916"/>
                <a:gd name="connsiteY24" fmla="*/ 116603 h 126290"/>
                <a:gd name="connsiteX25" fmla="*/ 43891 w 95916"/>
                <a:gd name="connsiteY25" fmla="*/ 116603 h 126290"/>
                <a:gd name="connsiteX26" fmla="*/ 37177 w 95916"/>
                <a:gd name="connsiteY26" fmla="*/ 121958 h 126290"/>
                <a:gd name="connsiteX27" fmla="*/ 36026 w 95916"/>
                <a:gd name="connsiteY27" fmla="*/ 121862 h 126290"/>
                <a:gd name="connsiteX28" fmla="*/ 30303 w 95916"/>
                <a:gd name="connsiteY28" fmla="*/ 114317 h 126290"/>
                <a:gd name="connsiteX29" fmla="*/ 25411 w 95916"/>
                <a:gd name="connsiteY29" fmla="*/ 106548 h 126290"/>
                <a:gd name="connsiteX30" fmla="*/ 32237 w 95916"/>
                <a:gd name="connsiteY30" fmla="*/ 100761 h 126290"/>
                <a:gd name="connsiteX31" fmla="*/ 33388 w 95916"/>
                <a:gd name="connsiteY31" fmla="*/ 100857 h 126290"/>
                <a:gd name="connsiteX32" fmla="*/ 34219 w 95916"/>
                <a:gd name="connsiteY32" fmla="*/ 101080 h 126290"/>
                <a:gd name="connsiteX33" fmla="*/ 42612 w 95916"/>
                <a:gd name="connsiteY33" fmla="*/ 50820 h 126290"/>
                <a:gd name="connsiteX34" fmla="*/ 23525 w 95916"/>
                <a:gd name="connsiteY34" fmla="*/ 47639 h 126290"/>
                <a:gd name="connsiteX35" fmla="*/ 23461 w 95916"/>
                <a:gd name="connsiteY35" fmla="*/ 48534 h 126290"/>
                <a:gd name="connsiteX36" fmla="*/ 16635 w 95916"/>
                <a:gd name="connsiteY36" fmla="*/ 54321 h 126290"/>
                <a:gd name="connsiteX37" fmla="*/ 15484 w 95916"/>
                <a:gd name="connsiteY37" fmla="*/ 54225 h 126290"/>
                <a:gd name="connsiteX38" fmla="*/ 9745 w 95916"/>
                <a:gd name="connsiteY38" fmla="*/ 47079 h 126290"/>
                <a:gd name="connsiteX39" fmla="*/ 4485 w 95916"/>
                <a:gd name="connsiteY39" fmla="*/ 39214 h 126290"/>
                <a:gd name="connsiteX40" fmla="*/ 11311 w 95916"/>
                <a:gd name="connsiteY40" fmla="*/ 33459 h 126290"/>
                <a:gd name="connsiteX41" fmla="*/ 12015 w 95916"/>
                <a:gd name="connsiteY41" fmla="*/ 33491 h 126290"/>
                <a:gd name="connsiteX42" fmla="*/ 18633 w 95916"/>
                <a:gd name="connsiteY42" fmla="*/ 28503 h 126290"/>
                <a:gd name="connsiteX43" fmla="*/ 19784 w 95916"/>
                <a:gd name="connsiteY43" fmla="*/ 28599 h 126290"/>
                <a:gd name="connsiteX44" fmla="*/ 25475 w 95916"/>
                <a:gd name="connsiteY44" fmla="*/ 36592 h 126290"/>
                <a:gd name="connsiteX45" fmla="*/ 25251 w 95916"/>
                <a:gd name="connsiteY45" fmla="*/ 37440 h 126290"/>
                <a:gd name="connsiteX46" fmla="*/ 44323 w 95916"/>
                <a:gd name="connsiteY46" fmla="*/ 40621 h 126290"/>
                <a:gd name="connsiteX47" fmla="*/ 47168 w 95916"/>
                <a:gd name="connsiteY47" fmla="*/ 23564 h 126290"/>
                <a:gd name="connsiteX48" fmla="*/ 46273 w 95916"/>
                <a:gd name="connsiteY48" fmla="*/ 23500 h 126290"/>
                <a:gd name="connsiteX49" fmla="*/ 40582 w 95916"/>
                <a:gd name="connsiteY49" fmla="*/ 15507 h 126290"/>
                <a:gd name="connsiteX50" fmla="*/ 47408 w 95916"/>
                <a:gd name="connsiteY50" fmla="*/ 9752 h 126290"/>
                <a:gd name="connsiteX51" fmla="*/ 47728 w 95916"/>
                <a:gd name="connsiteY51" fmla="*/ 9752 h 126290"/>
                <a:gd name="connsiteX52" fmla="*/ 54458 w 95916"/>
                <a:gd name="connsiteY52" fmla="*/ 4396 h 126290"/>
                <a:gd name="connsiteX53" fmla="*/ 54458 w 95916"/>
                <a:gd name="connsiteY53" fmla="*/ 1199 h 126290"/>
                <a:gd name="connsiteX54" fmla="*/ 45458 w 95916"/>
                <a:gd name="connsiteY54" fmla="*/ 6730 h 126290"/>
                <a:gd name="connsiteX55" fmla="*/ 37433 w 95916"/>
                <a:gd name="connsiteY55" fmla="*/ 14963 h 126290"/>
                <a:gd name="connsiteX56" fmla="*/ 39175 w 95916"/>
                <a:gd name="connsiteY56" fmla="*/ 22525 h 126290"/>
                <a:gd name="connsiteX57" fmla="*/ 43523 w 95916"/>
                <a:gd name="connsiteY57" fmla="*/ 25994 h 126290"/>
                <a:gd name="connsiteX58" fmla="*/ 41701 w 95916"/>
                <a:gd name="connsiteY58" fmla="*/ 36912 h 126290"/>
                <a:gd name="connsiteX59" fmla="*/ 28768 w 95916"/>
                <a:gd name="connsiteY59" fmla="*/ 34754 h 126290"/>
                <a:gd name="connsiteX60" fmla="*/ 20328 w 95916"/>
                <a:gd name="connsiteY60" fmla="*/ 25418 h 126290"/>
                <a:gd name="connsiteX61" fmla="*/ 18649 w 95916"/>
                <a:gd name="connsiteY61" fmla="*/ 25274 h 126290"/>
                <a:gd name="connsiteX62" fmla="*/ 9921 w 95916"/>
                <a:gd name="connsiteY62" fmla="*/ 30326 h 126290"/>
                <a:gd name="connsiteX63" fmla="*/ 1336 w 95916"/>
                <a:gd name="connsiteY63" fmla="*/ 38655 h 126290"/>
                <a:gd name="connsiteX64" fmla="*/ 6723 w 95916"/>
                <a:gd name="connsiteY64" fmla="*/ 49333 h 126290"/>
                <a:gd name="connsiteX65" fmla="*/ 14956 w 95916"/>
                <a:gd name="connsiteY65" fmla="*/ 57358 h 126290"/>
                <a:gd name="connsiteX66" fmla="*/ 16651 w 95916"/>
                <a:gd name="connsiteY66" fmla="*/ 57502 h 126290"/>
                <a:gd name="connsiteX67" fmla="*/ 26003 w 95916"/>
                <a:gd name="connsiteY67" fmla="*/ 51284 h 126290"/>
                <a:gd name="connsiteX68" fmla="*/ 38951 w 95916"/>
                <a:gd name="connsiteY68" fmla="*/ 53442 h 126290"/>
                <a:gd name="connsiteX69" fmla="*/ 31582 w 95916"/>
                <a:gd name="connsiteY69" fmla="*/ 97580 h 126290"/>
                <a:gd name="connsiteX70" fmla="*/ 22262 w 95916"/>
                <a:gd name="connsiteY70" fmla="*/ 106020 h 126290"/>
                <a:gd name="connsiteX71" fmla="*/ 27170 w 95916"/>
                <a:gd name="connsiteY71" fmla="*/ 116427 h 126290"/>
                <a:gd name="connsiteX72" fmla="*/ 35498 w 95916"/>
                <a:gd name="connsiteY72" fmla="*/ 125012 h 126290"/>
                <a:gd name="connsiteX73" fmla="*/ 37177 w 95916"/>
                <a:gd name="connsiteY73" fmla="*/ 125156 h 126290"/>
                <a:gd name="connsiteX74" fmla="*/ 46177 w 95916"/>
                <a:gd name="connsiteY74" fmla="*/ 119624 h 126290"/>
                <a:gd name="connsiteX75" fmla="*/ 54202 w 95916"/>
                <a:gd name="connsiteY75" fmla="*/ 111392 h 126290"/>
                <a:gd name="connsiteX76" fmla="*/ 48111 w 95916"/>
                <a:gd name="connsiteY76" fmla="*/ 100361 h 126290"/>
                <a:gd name="connsiteX77" fmla="*/ 55481 w 95916"/>
                <a:gd name="connsiteY77" fmla="*/ 56207 h 126290"/>
                <a:gd name="connsiteX78" fmla="*/ 68414 w 95916"/>
                <a:gd name="connsiteY78" fmla="*/ 58366 h 126290"/>
                <a:gd name="connsiteX79" fmla="*/ 70268 w 95916"/>
                <a:gd name="connsiteY79" fmla="*/ 63577 h 126290"/>
                <a:gd name="connsiteX80" fmla="*/ 76839 w 95916"/>
                <a:gd name="connsiteY80" fmla="*/ 67685 h 126290"/>
                <a:gd name="connsiteX81" fmla="*/ 78517 w 95916"/>
                <a:gd name="connsiteY81" fmla="*/ 67829 h 126290"/>
                <a:gd name="connsiteX82" fmla="*/ 87246 w 95916"/>
                <a:gd name="connsiteY82" fmla="*/ 62778 h 126290"/>
                <a:gd name="connsiteX83" fmla="*/ 95830 w 95916"/>
                <a:gd name="connsiteY83" fmla="*/ 54449 h 126290"/>
                <a:gd name="connsiteX84" fmla="*/ 90443 w 95916"/>
                <a:gd name="connsiteY84" fmla="*/ 43770 h 126290"/>
                <a:gd name="connsiteX85" fmla="*/ 82210 w 95916"/>
                <a:gd name="connsiteY85" fmla="*/ 35745 h 126290"/>
                <a:gd name="connsiteX86" fmla="*/ 80515 w 95916"/>
                <a:gd name="connsiteY86" fmla="*/ 35601 h 126290"/>
                <a:gd name="connsiteX87" fmla="*/ 71164 w 95916"/>
                <a:gd name="connsiteY87" fmla="*/ 41820 h 126290"/>
                <a:gd name="connsiteX88" fmla="*/ 58215 w 95916"/>
                <a:gd name="connsiteY88" fmla="*/ 39662 h 126290"/>
                <a:gd name="connsiteX89" fmla="*/ 60037 w 95916"/>
                <a:gd name="connsiteY89" fmla="*/ 28759 h 126290"/>
                <a:gd name="connsiteX90" fmla="*/ 69373 w 95916"/>
                <a:gd name="connsiteY90" fmla="*/ 20318 h 126290"/>
                <a:gd name="connsiteX91" fmla="*/ 64465 w 95916"/>
                <a:gd name="connsiteY91" fmla="*/ 9911 h 126290"/>
                <a:gd name="connsiteX92" fmla="*/ 56137 w 95916"/>
                <a:gd name="connsiteY92" fmla="*/ 1327 h 126290"/>
                <a:gd name="connsiteX93" fmla="*/ 54458 w 95916"/>
                <a:gd name="connsiteY93" fmla="*/ 1199 h 126290"/>
                <a:gd name="connsiteX94" fmla="*/ 54458 w 95916"/>
                <a:gd name="connsiteY94" fmla="*/ 1199 h 12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95916" h="126290">
                  <a:moveTo>
                    <a:pt x="54458" y="4396"/>
                  </a:moveTo>
                  <a:cubicBezTo>
                    <a:pt x="54842" y="4396"/>
                    <a:pt x="55225" y="4428"/>
                    <a:pt x="55609" y="4492"/>
                  </a:cubicBezTo>
                  <a:cubicBezTo>
                    <a:pt x="59238" y="5100"/>
                    <a:pt x="61700" y="8425"/>
                    <a:pt x="61332" y="12038"/>
                  </a:cubicBezTo>
                  <a:cubicBezTo>
                    <a:pt x="64657" y="13013"/>
                    <a:pt x="66815" y="16306"/>
                    <a:pt x="66224" y="19807"/>
                  </a:cubicBezTo>
                  <a:cubicBezTo>
                    <a:pt x="65648" y="23196"/>
                    <a:pt x="62723" y="25594"/>
                    <a:pt x="59398" y="25594"/>
                  </a:cubicBezTo>
                  <a:cubicBezTo>
                    <a:pt x="59014" y="25594"/>
                    <a:pt x="58630" y="25562"/>
                    <a:pt x="58247" y="25498"/>
                  </a:cubicBezTo>
                  <a:cubicBezTo>
                    <a:pt x="57959" y="25450"/>
                    <a:pt x="57687" y="25354"/>
                    <a:pt x="57399" y="25274"/>
                  </a:cubicBezTo>
                  <a:lnTo>
                    <a:pt x="54554" y="42315"/>
                  </a:lnTo>
                  <a:lnTo>
                    <a:pt x="73641" y="45497"/>
                  </a:lnTo>
                  <a:cubicBezTo>
                    <a:pt x="73657" y="45193"/>
                    <a:pt x="73657" y="44905"/>
                    <a:pt x="73705" y="44601"/>
                  </a:cubicBezTo>
                  <a:cubicBezTo>
                    <a:pt x="74281" y="41212"/>
                    <a:pt x="77206" y="38814"/>
                    <a:pt x="80531" y="38814"/>
                  </a:cubicBezTo>
                  <a:cubicBezTo>
                    <a:pt x="80915" y="38814"/>
                    <a:pt x="81299" y="38846"/>
                    <a:pt x="81682" y="38910"/>
                  </a:cubicBezTo>
                  <a:cubicBezTo>
                    <a:pt x="85183" y="39502"/>
                    <a:pt x="87581" y="42603"/>
                    <a:pt x="87421" y="46056"/>
                  </a:cubicBezTo>
                  <a:cubicBezTo>
                    <a:pt x="90954" y="46887"/>
                    <a:pt x="93288" y="50308"/>
                    <a:pt x="92681" y="53921"/>
                  </a:cubicBezTo>
                  <a:cubicBezTo>
                    <a:pt x="92105" y="57310"/>
                    <a:pt x="89180" y="59676"/>
                    <a:pt x="85855" y="59676"/>
                  </a:cubicBezTo>
                  <a:cubicBezTo>
                    <a:pt x="85615" y="59676"/>
                    <a:pt x="85391" y="59660"/>
                    <a:pt x="85151" y="59644"/>
                  </a:cubicBezTo>
                  <a:cubicBezTo>
                    <a:pt x="84288" y="62602"/>
                    <a:pt x="81586" y="64632"/>
                    <a:pt x="78533" y="64632"/>
                  </a:cubicBezTo>
                  <a:cubicBezTo>
                    <a:pt x="78150" y="64632"/>
                    <a:pt x="77766" y="64600"/>
                    <a:pt x="77382" y="64536"/>
                  </a:cubicBezTo>
                  <a:cubicBezTo>
                    <a:pt x="73609" y="63897"/>
                    <a:pt x="71052" y="60316"/>
                    <a:pt x="71691" y="56543"/>
                  </a:cubicBezTo>
                  <a:cubicBezTo>
                    <a:pt x="71739" y="56255"/>
                    <a:pt x="71835" y="55983"/>
                    <a:pt x="71915" y="55696"/>
                  </a:cubicBezTo>
                  <a:lnTo>
                    <a:pt x="52843" y="52515"/>
                  </a:lnTo>
                  <a:lnTo>
                    <a:pt x="44451" y="102791"/>
                  </a:lnTo>
                  <a:cubicBezTo>
                    <a:pt x="44754" y="102807"/>
                    <a:pt x="45042" y="102807"/>
                    <a:pt x="45346" y="102855"/>
                  </a:cubicBezTo>
                  <a:cubicBezTo>
                    <a:pt x="49119" y="103494"/>
                    <a:pt x="51676" y="107075"/>
                    <a:pt x="51037" y="110848"/>
                  </a:cubicBezTo>
                  <a:cubicBezTo>
                    <a:pt x="50461" y="114237"/>
                    <a:pt x="47536" y="116603"/>
                    <a:pt x="44211" y="116603"/>
                  </a:cubicBezTo>
                  <a:cubicBezTo>
                    <a:pt x="44099" y="116603"/>
                    <a:pt x="44003" y="116603"/>
                    <a:pt x="43891" y="116603"/>
                  </a:cubicBezTo>
                  <a:cubicBezTo>
                    <a:pt x="43156" y="119752"/>
                    <a:pt x="40342" y="121958"/>
                    <a:pt x="37177" y="121958"/>
                  </a:cubicBezTo>
                  <a:cubicBezTo>
                    <a:pt x="36793" y="121958"/>
                    <a:pt x="36409" y="121926"/>
                    <a:pt x="36026" y="121862"/>
                  </a:cubicBezTo>
                  <a:cubicBezTo>
                    <a:pt x="32397" y="121255"/>
                    <a:pt x="29935" y="117930"/>
                    <a:pt x="30303" y="114317"/>
                  </a:cubicBezTo>
                  <a:cubicBezTo>
                    <a:pt x="26978" y="113342"/>
                    <a:pt x="24820" y="110049"/>
                    <a:pt x="25411" y="106548"/>
                  </a:cubicBezTo>
                  <a:cubicBezTo>
                    <a:pt x="25987" y="103159"/>
                    <a:pt x="28912" y="100761"/>
                    <a:pt x="32237" y="100761"/>
                  </a:cubicBezTo>
                  <a:cubicBezTo>
                    <a:pt x="32621" y="100761"/>
                    <a:pt x="33005" y="100793"/>
                    <a:pt x="33388" y="100857"/>
                  </a:cubicBezTo>
                  <a:cubicBezTo>
                    <a:pt x="33676" y="100905"/>
                    <a:pt x="33948" y="101001"/>
                    <a:pt x="34219" y="101080"/>
                  </a:cubicBezTo>
                  <a:lnTo>
                    <a:pt x="42612" y="50820"/>
                  </a:lnTo>
                  <a:lnTo>
                    <a:pt x="23525" y="47639"/>
                  </a:lnTo>
                  <a:cubicBezTo>
                    <a:pt x="23509" y="47943"/>
                    <a:pt x="23509" y="48230"/>
                    <a:pt x="23461" y="48534"/>
                  </a:cubicBezTo>
                  <a:cubicBezTo>
                    <a:pt x="22885" y="51923"/>
                    <a:pt x="19960" y="54321"/>
                    <a:pt x="16635" y="54321"/>
                  </a:cubicBezTo>
                  <a:cubicBezTo>
                    <a:pt x="16251" y="54321"/>
                    <a:pt x="15867" y="54289"/>
                    <a:pt x="15484" y="54225"/>
                  </a:cubicBezTo>
                  <a:cubicBezTo>
                    <a:pt x="11983" y="53634"/>
                    <a:pt x="9585" y="50532"/>
                    <a:pt x="9745" y="47079"/>
                  </a:cubicBezTo>
                  <a:cubicBezTo>
                    <a:pt x="6212" y="46248"/>
                    <a:pt x="3878" y="42827"/>
                    <a:pt x="4485" y="39214"/>
                  </a:cubicBezTo>
                  <a:cubicBezTo>
                    <a:pt x="5061" y="35825"/>
                    <a:pt x="7986" y="33459"/>
                    <a:pt x="11311" y="33459"/>
                  </a:cubicBezTo>
                  <a:cubicBezTo>
                    <a:pt x="11551" y="33459"/>
                    <a:pt x="11791" y="33475"/>
                    <a:pt x="12015" y="33491"/>
                  </a:cubicBezTo>
                  <a:cubicBezTo>
                    <a:pt x="12878" y="30534"/>
                    <a:pt x="15580" y="28503"/>
                    <a:pt x="18633" y="28503"/>
                  </a:cubicBezTo>
                  <a:cubicBezTo>
                    <a:pt x="19017" y="28503"/>
                    <a:pt x="19400" y="28535"/>
                    <a:pt x="19784" y="28599"/>
                  </a:cubicBezTo>
                  <a:cubicBezTo>
                    <a:pt x="23557" y="29239"/>
                    <a:pt x="26114" y="32820"/>
                    <a:pt x="25475" y="36592"/>
                  </a:cubicBezTo>
                  <a:cubicBezTo>
                    <a:pt x="25427" y="36880"/>
                    <a:pt x="25331" y="37152"/>
                    <a:pt x="25251" y="37440"/>
                  </a:cubicBezTo>
                  <a:lnTo>
                    <a:pt x="44323" y="40621"/>
                  </a:lnTo>
                  <a:lnTo>
                    <a:pt x="47168" y="23564"/>
                  </a:lnTo>
                  <a:cubicBezTo>
                    <a:pt x="46864" y="23548"/>
                    <a:pt x="46577" y="23548"/>
                    <a:pt x="46273" y="23500"/>
                  </a:cubicBezTo>
                  <a:cubicBezTo>
                    <a:pt x="42500" y="22860"/>
                    <a:pt x="39943" y="19279"/>
                    <a:pt x="40582" y="15507"/>
                  </a:cubicBezTo>
                  <a:cubicBezTo>
                    <a:pt x="41158" y="12118"/>
                    <a:pt x="44083" y="9752"/>
                    <a:pt x="47408" y="9752"/>
                  </a:cubicBezTo>
                  <a:cubicBezTo>
                    <a:pt x="47520" y="9752"/>
                    <a:pt x="47616" y="9752"/>
                    <a:pt x="47728" y="9752"/>
                  </a:cubicBezTo>
                  <a:cubicBezTo>
                    <a:pt x="48479" y="6586"/>
                    <a:pt x="51277" y="4396"/>
                    <a:pt x="54458" y="4396"/>
                  </a:cubicBezTo>
                  <a:moveTo>
                    <a:pt x="54458" y="1199"/>
                  </a:moveTo>
                  <a:cubicBezTo>
                    <a:pt x="50573" y="1199"/>
                    <a:pt x="47152" y="3389"/>
                    <a:pt x="45458" y="6730"/>
                  </a:cubicBezTo>
                  <a:cubicBezTo>
                    <a:pt x="41381" y="7530"/>
                    <a:pt x="38136" y="10743"/>
                    <a:pt x="37433" y="14963"/>
                  </a:cubicBezTo>
                  <a:cubicBezTo>
                    <a:pt x="36985" y="17633"/>
                    <a:pt x="37608" y="20318"/>
                    <a:pt x="39175" y="22525"/>
                  </a:cubicBezTo>
                  <a:cubicBezTo>
                    <a:pt x="40294" y="24091"/>
                    <a:pt x="41797" y="25274"/>
                    <a:pt x="43523" y="25994"/>
                  </a:cubicBezTo>
                  <a:lnTo>
                    <a:pt x="41701" y="36912"/>
                  </a:lnTo>
                  <a:lnTo>
                    <a:pt x="28768" y="34754"/>
                  </a:lnTo>
                  <a:cubicBezTo>
                    <a:pt x="28464" y="30166"/>
                    <a:pt x="25059" y="26217"/>
                    <a:pt x="20328" y="25418"/>
                  </a:cubicBezTo>
                  <a:cubicBezTo>
                    <a:pt x="19768" y="25322"/>
                    <a:pt x="19209" y="25274"/>
                    <a:pt x="18649" y="25274"/>
                  </a:cubicBezTo>
                  <a:cubicBezTo>
                    <a:pt x="15020" y="25274"/>
                    <a:pt x="11711" y="27272"/>
                    <a:pt x="9921" y="30326"/>
                  </a:cubicBezTo>
                  <a:cubicBezTo>
                    <a:pt x="5588" y="30917"/>
                    <a:pt x="2071" y="34242"/>
                    <a:pt x="1336" y="38655"/>
                  </a:cubicBezTo>
                  <a:cubicBezTo>
                    <a:pt x="601" y="43067"/>
                    <a:pt x="2887" y="47367"/>
                    <a:pt x="6723" y="49333"/>
                  </a:cubicBezTo>
                  <a:cubicBezTo>
                    <a:pt x="7523" y="53378"/>
                    <a:pt x="10736" y="56655"/>
                    <a:pt x="14956" y="57358"/>
                  </a:cubicBezTo>
                  <a:cubicBezTo>
                    <a:pt x="15516" y="57454"/>
                    <a:pt x="16075" y="57502"/>
                    <a:pt x="16651" y="57502"/>
                  </a:cubicBezTo>
                  <a:cubicBezTo>
                    <a:pt x="20823" y="57502"/>
                    <a:pt x="24452" y="54992"/>
                    <a:pt x="26003" y="51284"/>
                  </a:cubicBezTo>
                  <a:lnTo>
                    <a:pt x="38951" y="53442"/>
                  </a:lnTo>
                  <a:lnTo>
                    <a:pt x="31582" y="97580"/>
                  </a:lnTo>
                  <a:cubicBezTo>
                    <a:pt x="26914" y="97883"/>
                    <a:pt x="23045" y="101336"/>
                    <a:pt x="22262" y="106020"/>
                  </a:cubicBezTo>
                  <a:cubicBezTo>
                    <a:pt x="21558" y="110241"/>
                    <a:pt x="23589" y="114365"/>
                    <a:pt x="27170" y="116427"/>
                  </a:cubicBezTo>
                  <a:cubicBezTo>
                    <a:pt x="27777" y="120712"/>
                    <a:pt x="31086" y="124260"/>
                    <a:pt x="35498" y="125012"/>
                  </a:cubicBezTo>
                  <a:cubicBezTo>
                    <a:pt x="36058" y="125108"/>
                    <a:pt x="36617" y="125156"/>
                    <a:pt x="37177" y="125156"/>
                  </a:cubicBezTo>
                  <a:cubicBezTo>
                    <a:pt x="41062" y="125156"/>
                    <a:pt x="44483" y="122966"/>
                    <a:pt x="46177" y="119624"/>
                  </a:cubicBezTo>
                  <a:cubicBezTo>
                    <a:pt x="50254" y="118825"/>
                    <a:pt x="53499" y="115612"/>
                    <a:pt x="54202" y="111392"/>
                  </a:cubicBezTo>
                  <a:cubicBezTo>
                    <a:pt x="55001" y="106660"/>
                    <a:pt x="52364" y="102136"/>
                    <a:pt x="48111" y="100361"/>
                  </a:cubicBezTo>
                  <a:lnTo>
                    <a:pt x="55481" y="56207"/>
                  </a:lnTo>
                  <a:lnTo>
                    <a:pt x="68414" y="58366"/>
                  </a:lnTo>
                  <a:cubicBezTo>
                    <a:pt x="68526" y="60220"/>
                    <a:pt x="69165" y="62026"/>
                    <a:pt x="70268" y="63577"/>
                  </a:cubicBezTo>
                  <a:cubicBezTo>
                    <a:pt x="71835" y="65783"/>
                    <a:pt x="74169" y="67238"/>
                    <a:pt x="76839" y="67685"/>
                  </a:cubicBezTo>
                  <a:cubicBezTo>
                    <a:pt x="77398" y="67781"/>
                    <a:pt x="77958" y="67829"/>
                    <a:pt x="78517" y="67829"/>
                  </a:cubicBezTo>
                  <a:cubicBezTo>
                    <a:pt x="82146" y="67829"/>
                    <a:pt x="85455" y="65831"/>
                    <a:pt x="87246" y="62778"/>
                  </a:cubicBezTo>
                  <a:cubicBezTo>
                    <a:pt x="91578" y="62186"/>
                    <a:pt x="95095" y="58861"/>
                    <a:pt x="95830" y="54449"/>
                  </a:cubicBezTo>
                  <a:cubicBezTo>
                    <a:pt x="96565" y="50037"/>
                    <a:pt x="94279" y="45736"/>
                    <a:pt x="90443" y="43770"/>
                  </a:cubicBezTo>
                  <a:cubicBezTo>
                    <a:pt x="89643" y="39726"/>
                    <a:pt x="86430" y="36448"/>
                    <a:pt x="82210" y="35745"/>
                  </a:cubicBezTo>
                  <a:cubicBezTo>
                    <a:pt x="81650" y="35649"/>
                    <a:pt x="81091" y="35601"/>
                    <a:pt x="80515" y="35601"/>
                  </a:cubicBezTo>
                  <a:cubicBezTo>
                    <a:pt x="76343" y="35601"/>
                    <a:pt x="72714" y="38111"/>
                    <a:pt x="71164" y="41820"/>
                  </a:cubicBezTo>
                  <a:lnTo>
                    <a:pt x="58215" y="39662"/>
                  </a:lnTo>
                  <a:lnTo>
                    <a:pt x="60037" y="28759"/>
                  </a:lnTo>
                  <a:cubicBezTo>
                    <a:pt x="64705" y="28455"/>
                    <a:pt x="68574" y="25002"/>
                    <a:pt x="69373" y="20318"/>
                  </a:cubicBezTo>
                  <a:cubicBezTo>
                    <a:pt x="70076" y="16098"/>
                    <a:pt x="68030" y="11974"/>
                    <a:pt x="64465" y="9911"/>
                  </a:cubicBezTo>
                  <a:cubicBezTo>
                    <a:pt x="63858" y="5627"/>
                    <a:pt x="60549" y="2078"/>
                    <a:pt x="56137" y="1327"/>
                  </a:cubicBezTo>
                  <a:cubicBezTo>
                    <a:pt x="55577" y="1247"/>
                    <a:pt x="55017" y="1199"/>
                    <a:pt x="54458" y="1199"/>
                  </a:cubicBezTo>
                  <a:lnTo>
                    <a:pt x="54458"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90" name="Freeform: Shape 89">
              <a:extLst>
                <a:ext uri="{FF2B5EF4-FFF2-40B4-BE49-F238E27FC236}">
                  <a16:creationId xmlns:a16="http://schemas.microsoft.com/office/drawing/2014/main" id="{EA9447AD-7493-44DA-9F40-11C1020A495F}"/>
                </a:ext>
              </a:extLst>
            </p:cNvPr>
            <p:cNvSpPr/>
            <p:nvPr/>
          </p:nvSpPr>
          <p:spPr>
            <a:xfrm>
              <a:off x="865823" y="4380477"/>
              <a:ext cx="75135" cy="150270"/>
            </a:xfrm>
            <a:custGeom>
              <a:avLst/>
              <a:gdLst>
                <a:gd name="connsiteX0" fmla="*/ 55674 w 75134"/>
                <a:gd name="connsiteY0" fmla="*/ 149135 h 150269"/>
                <a:gd name="connsiteX1" fmla="*/ 54395 w 75134"/>
                <a:gd name="connsiteY1" fmla="*/ 149023 h 150269"/>
                <a:gd name="connsiteX2" fmla="*/ 48048 w 75134"/>
                <a:gd name="connsiteY2" fmla="*/ 140135 h 150269"/>
                <a:gd name="connsiteX3" fmla="*/ 51438 w 75134"/>
                <a:gd name="connsiteY3" fmla="*/ 134939 h 150269"/>
                <a:gd name="connsiteX4" fmla="*/ 50510 w 75134"/>
                <a:gd name="connsiteY4" fmla="*/ 133388 h 150269"/>
                <a:gd name="connsiteX5" fmla="*/ 46738 w 75134"/>
                <a:gd name="connsiteY5" fmla="*/ 134380 h 150269"/>
                <a:gd name="connsiteX6" fmla="*/ 45475 w 75134"/>
                <a:gd name="connsiteY6" fmla="*/ 134268 h 150269"/>
                <a:gd name="connsiteX7" fmla="*/ 39320 w 75134"/>
                <a:gd name="connsiteY7" fmla="*/ 128657 h 150269"/>
                <a:gd name="connsiteX8" fmla="*/ 36922 w 75134"/>
                <a:gd name="connsiteY8" fmla="*/ 129040 h 150269"/>
                <a:gd name="connsiteX9" fmla="*/ 31391 w 75134"/>
                <a:gd name="connsiteY9" fmla="*/ 126706 h 150269"/>
                <a:gd name="connsiteX10" fmla="*/ 29201 w 75134"/>
                <a:gd name="connsiteY10" fmla="*/ 121223 h 150269"/>
                <a:gd name="connsiteX11" fmla="*/ 29345 w 75134"/>
                <a:gd name="connsiteY11" fmla="*/ 119848 h 150269"/>
                <a:gd name="connsiteX12" fmla="*/ 24245 w 75134"/>
                <a:gd name="connsiteY12" fmla="*/ 117530 h 150269"/>
                <a:gd name="connsiteX13" fmla="*/ 22055 w 75134"/>
                <a:gd name="connsiteY13" fmla="*/ 112047 h 150269"/>
                <a:gd name="connsiteX14" fmla="*/ 22263 w 75134"/>
                <a:gd name="connsiteY14" fmla="*/ 110400 h 150269"/>
                <a:gd name="connsiteX15" fmla="*/ 17323 w 75134"/>
                <a:gd name="connsiteY15" fmla="*/ 108098 h 150269"/>
                <a:gd name="connsiteX16" fmla="*/ 15133 w 75134"/>
                <a:gd name="connsiteY16" fmla="*/ 102615 h 150269"/>
                <a:gd name="connsiteX17" fmla="*/ 15213 w 75134"/>
                <a:gd name="connsiteY17" fmla="*/ 101656 h 150269"/>
                <a:gd name="connsiteX18" fmla="*/ 11744 w 75134"/>
                <a:gd name="connsiteY18" fmla="*/ 99594 h 150269"/>
                <a:gd name="connsiteX19" fmla="*/ 9554 w 75134"/>
                <a:gd name="connsiteY19" fmla="*/ 94110 h 150269"/>
                <a:gd name="connsiteX20" fmla="*/ 9906 w 75134"/>
                <a:gd name="connsiteY20" fmla="*/ 91936 h 150269"/>
                <a:gd name="connsiteX21" fmla="*/ 5350 w 75134"/>
                <a:gd name="connsiteY21" fmla="*/ 88611 h 150269"/>
                <a:gd name="connsiteX22" fmla="*/ 4326 w 75134"/>
                <a:gd name="connsiteY22" fmla="*/ 82792 h 150269"/>
                <a:gd name="connsiteX23" fmla="*/ 5493 w 75134"/>
                <a:gd name="connsiteY23" fmla="*/ 80091 h 150269"/>
                <a:gd name="connsiteX24" fmla="*/ 2408 w 75134"/>
                <a:gd name="connsiteY24" fmla="*/ 77309 h 150269"/>
                <a:gd name="connsiteX25" fmla="*/ 1385 w 75134"/>
                <a:gd name="connsiteY25" fmla="*/ 71490 h 150269"/>
                <a:gd name="connsiteX26" fmla="*/ 5685 w 75134"/>
                <a:gd name="connsiteY26" fmla="*/ 66151 h 150269"/>
                <a:gd name="connsiteX27" fmla="*/ 4550 w 75134"/>
                <a:gd name="connsiteY27" fmla="*/ 60188 h 150269"/>
                <a:gd name="connsiteX28" fmla="*/ 9730 w 75134"/>
                <a:gd name="connsiteY28" fmla="*/ 54513 h 150269"/>
                <a:gd name="connsiteX29" fmla="*/ 8882 w 75134"/>
                <a:gd name="connsiteY29" fmla="*/ 49030 h 150269"/>
                <a:gd name="connsiteX30" fmla="*/ 15852 w 75134"/>
                <a:gd name="connsiteY30" fmla="*/ 43003 h 150269"/>
                <a:gd name="connsiteX31" fmla="*/ 15932 w 75134"/>
                <a:gd name="connsiteY31" fmla="*/ 40093 h 150269"/>
                <a:gd name="connsiteX32" fmla="*/ 22295 w 75134"/>
                <a:gd name="connsiteY32" fmla="*/ 34130 h 150269"/>
                <a:gd name="connsiteX33" fmla="*/ 22327 w 75134"/>
                <a:gd name="connsiteY33" fmla="*/ 29910 h 150269"/>
                <a:gd name="connsiteX34" fmla="*/ 29728 w 75134"/>
                <a:gd name="connsiteY34" fmla="*/ 24395 h 150269"/>
                <a:gd name="connsiteX35" fmla="*/ 30144 w 75134"/>
                <a:gd name="connsiteY35" fmla="*/ 24411 h 150269"/>
                <a:gd name="connsiteX36" fmla="*/ 30432 w 75134"/>
                <a:gd name="connsiteY36" fmla="*/ 21613 h 150269"/>
                <a:gd name="connsiteX37" fmla="*/ 37705 w 75134"/>
                <a:gd name="connsiteY37" fmla="*/ 16082 h 150269"/>
                <a:gd name="connsiteX38" fmla="*/ 38872 w 75134"/>
                <a:gd name="connsiteY38" fmla="*/ 11542 h 150269"/>
                <a:gd name="connsiteX39" fmla="*/ 45411 w 75134"/>
                <a:gd name="connsiteY39" fmla="*/ 7929 h 150269"/>
                <a:gd name="connsiteX40" fmla="*/ 47153 w 75134"/>
                <a:gd name="connsiteY40" fmla="*/ 8121 h 150269"/>
                <a:gd name="connsiteX41" fmla="*/ 48288 w 75134"/>
                <a:gd name="connsiteY41" fmla="*/ 4812 h 150269"/>
                <a:gd name="connsiteX42" fmla="*/ 54827 w 75134"/>
                <a:gd name="connsiteY42" fmla="*/ 1199 h 150269"/>
                <a:gd name="connsiteX43" fmla="*/ 58935 w 75134"/>
                <a:gd name="connsiteY43" fmla="*/ 2382 h 150269"/>
                <a:gd name="connsiteX44" fmla="*/ 59654 w 75134"/>
                <a:gd name="connsiteY44" fmla="*/ 2925 h 150269"/>
                <a:gd name="connsiteX45" fmla="*/ 60582 w 75134"/>
                <a:gd name="connsiteY45" fmla="*/ 3709 h 150269"/>
                <a:gd name="connsiteX46" fmla="*/ 60182 w 75134"/>
                <a:gd name="connsiteY46" fmla="*/ 4908 h 150269"/>
                <a:gd name="connsiteX47" fmla="*/ 54731 w 75134"/>
                <a:gd name="connsiteY47" fmla="*/ 16738 h 150269"/>
                <a:gd name="connsiteX48" fmla="*/ 53516 w 75134"/>
                <a:gd name="connsiteY48" fmla="*/ 16530 h 150269"/>
                <a:gd name="connsiteX49" fmla="*/ 53068 w 75134"/>
                <a:gd name="connsiteY49" fmla="*/ 16434 h 150269"/>
                <a:gd name="connsiteX50" fmla="*/ 51933 w 75134"/>
                <a:gd name="connsiteY50" fmla="*/ 19743 h 150269"/>
                <a:gd name="connsiteX51" fmla="*/ 45523 w 75134"/>
                <a:gd name="connsiteY51" fmla="*/ 23340 h 150269"/>
                <a:gd name="connsiteX52" fmla="*/ 45219 w 75134"/>
                <a:gd name="connsiteY52" fmla="*/ 25978 h 150269"/>
                <a:gd name="connsiteX53" fmla="*/ 37817 w 75134"/>
                <a:gd name="connsiteY53" fmla="*/ 31509 h 150269"/>
                <a:gd name="connsiteX54" fmla="*/ 37402 w 75134"/>
                <a:gd name="connsiteY54" fmla="*/ 31493 h 150269"/>
                <a:gd name="connsiteX55" fmla="*/ 37114 w 75134"/>
                <a:gd name="connsiteY55" fmla="*/ 34290 h 150269"/>
                <a:gd name="connsiteX56" fmla="*/ 30879 w 75134"/>
                <a:gd name="connsiteY56" fmla="*/ 39710 h 150269"/>
                <a:gd name="connsiteX57" fmla="*/ 30975 w 75134"/>
                <a:gd name="connsiteY57" fmla="*/ 43418 h 150269"/>
                <a:gd name="connsiteX58" fmla="*/ 24021 w 75134"/>
                <a:gd name="connsiteY58" fmla="*/ 49445 h 150269"/>
                <a:gd name="connsiteX59" fmla="*/ 23941 w 75134"/>
                <a:gd name="connsiteY59" fmla="*/ 52355 h 150269"/>
                <a:gd name="connsiteX60" fmla="*/ 18762 w 75134"/>
                <a:gd name="connsiteY60" fmla="*/ 58030 h 150269"/>
                <a:gd name="connsiteX61" fmla="*/ 19609 w 75134"/>
                <a:gd name="connsiteY61" fmla="*/ 63513 h 150269"/>
                <a:gd name="connsiteX62" fmla="*/ 15309 w 75134"/>
                <a:gd name="connsiteY62" fmla="*/ 68852 h 150269"/>
                <a:gd name="connsiteX63" fmla="*/ 16444 w 75134"/>
                <a:gd name="connsiteY63" fmla="*/ 74815 h 150269"/>
                <a:gd name="connsiteX64" fmla="*/ 15277 w 75134"/>
                <a:gd name="connsiteY64" fmla="*/ 77517 h 150269"/>
                <a:gd name="connsiteX65" fmla="*/ 18362 w 75134"/>
                <a:gd name="connsiteY65" fmla="*/ 80298 h 150269"/>
                <a:gd name="connsiteX66" fmla="*/ 19385 w 75134"/>
                <a:gd name="connsiteY66" fmla="*/ 86117 h 150269"/>
                <a:gd name="connsiteX67" fmla="*/ 19225 w 75134"/>
                <a:gd name="connsiteY67" fmla="*/ 86725 h 150269"/>
                <a:gd name="connsiteX68" fmla="*/ 24996 w 75134"/>
                <a:gd name="connsiteY68" fmla="*/ 94286 h 150269"/>
                <a:gd name="connsiteX69" fmla="*/ 24917 w 75134"/>
                <a:gd name="connsiteY69" fmla="*/ 95246 h 150269"/>
                <a:gd name="connsiteX70" fmla="*/ 30576 w 75134"/>
                <a:gd name="connsiteY70" fmla="*/ 102791 h 150269"/>
                <a:gd name="connsiteX71" fmla="*/ 30368 w 75134"/>
                <a:gd name="connsiteY71" fmla="*/ 104438 h 150269"/>
                <a:gd name="connsiteX72" fmla="*/ 37498 w 75134"/>
                <a:gd name="connsiteY72" fmla="*/ 112239 h 150269"/>
                <a:gd name="connsiteX73" fmla="*/ 37354 w 75134"/>
                <a:gd name="connsiteY73" fmla="*/ 113614 h 150269"/>
                <a:gd name="connsiteX74" fmla="*/ 44388 w 75134"/>
                <a:gd name="connsiteY74" fmla="*/ 119305 h 150269"/>
                <a:gd name="connsiteX75" fmla="*/ 46770 w 75134"/>
                <a:gd name="connsiteY75" fmla="*/ 118921 h 150269"/>
                <a:gd name="connsiteX76" fmla="*/ 48032 w 75134"/>
                <a:gd name="connsiteY76" fmla="*/ 119033 h 150269"/>
                <a:gd name="connsiteX77" fmla="*/ 53803 w 75134"/>
                <a:gd name="connsiteY77" fmla="*/ 123477 h 150269"/>
                <a:gd name="connsiteX78" fmla="*/ 57560 w 75134"/>
                <a:gd name="connsiteY78" fmla="*/ 122486 h 150269"/>
                <a:gd name="connsiteX79" fmla="*/ 58823 w 75134"/>
                <a:gd name="connsiteY79" fmla="*/ 122598 h 150269"/>
                <a:gd name="connsiteX80" fmla="*/ 63539 w 75134"/>
                <a:gd name="connsiteY80" fmla="*/ 125347 h 150269"/>
                <a:gd name="connsiteX81" fmla="*/ 69166 w 75134"/>
                <a:gd name="connsiteY81" fmla="*/ 122838 h 150269"/>
                <a:gd name="connsiteX82" fmla="*/ 70413 w 75134"/>
                <a:gd name="connsiteY82" fmla="*/ 122934 h 150269"/>
                <a:gd name="connsiteX83" fmla="*/ 73610 w 75134"/>
                <a:gd name="connsiteY83" fmla="*/ 124292 h 150269"/>
                <a:gd name="connsiteX84" fmla="*/ 74266 w 75134"/>
                <a:gd name="connsiteY84" fmla="*/ 124772 h 150269"/>
                <a:gd name="connsiteX85" fmla="*/ 74266 w 75134"/>
                <a:gd name="connsiteY85" fmla="*/ 136330 h 150269"/>
                <a:gd name="connsiteX86" fmla="*/ 73610 w 75134"/>
                <a:gd name="connsiteY86" fmla="*/ 136810 h 150269"/>
                <a:gd name="connsiteX87" fmla="*/ 69134 w 75134"/>
                <a:gd name="connsiteY87" fmla="*/ 138280 h 150269"/>
                <a:gd name="connsiteX88" fmla="*/ 67887 w 75134"/>
                <a:gd name="connsiteY88" fmla="*/ 138184 h 150269"/>
                <a:gd name="connsiteX89" fmla="*/ 63235 w 75134"/>
                <a:gd name="connsiteY89" fmla="*/ 135435 h 150269"/>
                <a:gd name="connsiteX90" fmla="*/ 61797 w 75134"/>
                <a:gd name="connsiteY90" fmla="*/ 136650 h 150269"/>
                <a:gd name="connsiteX91" fmla="*/ 63315 w 75134"/>
                <a:gd name="connsiteY91" fmla="*/ 142660 h 150269"/>
                <a:gd name="connsiteX92" fmla="*/ 55674 w 75134"/>
                <a:gd name="connsiteY92" fmla="*/ 149135 h 15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134" h="150269">
                  <a:moveTo>
                    <a:pt x="55674" y="149135"/>
                  </a:moveTo>
                  <a:cubicBezTo>
                    <a:pt x="55258" y="149135"/>
                    <a:pt x="54827" y="149103"/>
                    <a:pt x="54395" y="149023"/>
                  </a:cubicBezTo>
                  <a:cubicBezTo>
                    <a:pt x="50191" y="148320"/>
                    <a:pt x="47345" y="144339"/>
                    <a:pt x="48048" y="140135"/>
                  </a:cubicBezTo>
                  <a:cubicBezTo>
                    <a:pt x="48416" y="137961"/>
                    <a:pt x="49663" y="136106"/>
                    <a:pt x="51438" y="134939"/>
                  </a:cubicBezTo>
                  <a:cubicBezTo>
                    <a:pt x="51070" y="134460"/>
                    <a:pt x="50750" y="133932"/>
                    <a:pt x="50510" y="133388"/>
                  </a:cubicBezTo>
                  <a:cubicBezTo>
                    <a:pt x="49375" y="134028"/>
                    <a:pt x="48080" y="134380"/>
                    <a:pt x="46738" y="134380"/>
                  </a:cubicBezTo>
                  <a:cubicBezTo>
                    <a:pt x="46322" y="134380"/>
                    <a:pt x="45890" y="134348"/>
                    <a:pt x="45475" y="134268"/>
                  </a:cubicBezTo>
                  <a:cubicBezTo>
                    <a:pt x="42453" y="133756"/>
                    <a:pt x="40087" y="131486"/>
                    <a:pt x="39320" y="128657"/>
                  </a:cubicBezTo>
                  <a:cubicBezTo>
                    <a:pt x="38553" y="128912"/>
                    <a:pt x="37738" y="129040"/>
                    <a:pt x="36922" y="129040"/>
                  </a:cubicBezTo>
                  <a:cubicBezTo>
                    <a:pt x="34764" y="129008"/>
                    <a:pt x="32830" y="128177"/>
                    <a:pt x="31391" y="126706"/>
                  </a:cubicBezTo>
                  <a:cubicBezTo>
                    <a:pt x="29952" y="125236"/>
                    <a:pt x="29169" y="123285"/>
                    <a:pt x="29201" y="121223"/>
                  </a:cubicBezTo>
                  <a:cubicBezTo>
                    <a:pt x="29201" y="120759"/>
                    <a:pt x="29249" y="120296"/>
                    <a:pt x="29345" y="119848"/>
                  </a:cubicBezTo>
                  <a:cubicBezTo>
                    <a:pt x="27363" y="119720"/>
                    <a:pt x="25588" y="118905"/>
                    <a:pt x="24245" y="117530"/>
                  </a:cubicBezTo>
                  <a:cubicBezTo>
                    <a:pt x="22806" y="116059"/>
                    <a:pt x="22023" y="114109"/>
                    <a:pt x="22055" y="112047"/>
                  </a:cubicBezTo>
                  <a:cubicBezTo>
                    <a:pt x="22055" y="111487"/>
                    <a:pt x="22135" y="110944"/>
                    <a:pt x="22263" y="110400"/>
                  </a:cubicBezTo>
                  <a:cubicBezTo>
                    <a:pt x="20345" y="110241"/>
                    <a:pt x="18634" y="109441"/>
                    <a:pt x="17323" y="108098"/>
                  </a:cubicBezTo>
                  <a:cubicBezTo>
                    <a:pt x="15884" y="106628"/>
                    <a:pt x="15101" y="104677"/>
                    <a:pt x="15133" y="102615"/>
                  </a:cubicBezTo>
                  <a:cubicBezTo>
                    <a:pt x="15133" y="102295"/>
                    <a:pt x="15165" y="101976"/>
                    <a:pt x="15213" y="101656"/>
                  </a:cubicBezTo>
                  <a:cubicBezTo>
                    <a:pt x="13902" y="101288"/>
                    <a:pt x="12719" y="100601"/>
                    <a:pt x="11744" y="99594"/>
                  </a:cubicBezTo>
                  <a:cubicBezTo>
                    <a:pt x="10305" y="98123"/>
                    <a:pt x="9522" y="96173"/>
                    <a:pt x="9554" y="94110"/>
                  </a:cubicBezTo>
                  <a:cubicBezTo>
                    <a:pt x="9570" y="93359"/>
                    <a:pt x="9682" y="92640"/>
                    <a:pt x="9906" y="91936"/>
                  </a:cubicBezTo>
                  <a:cubicBezTo>
                    <a:pt x="8019" y="91441"/>
                    <a:pt x="6404" y="90274"/>
                    <a:pt x="5350" y="88611"/>
                  </a:cubicBezTo>
                  <a:cubicBezTo>
                    <a:pt x="4246" y="86869"/>
                    <a:pt x="3879" y="84807"/>
                    <a:pt x="4326" y="82792"/>
                  </a:cubicBezTo>
                  <a:cubicBezTo>
                    <a:pt x="4550" y="81817"/>
                    <a:pt x="4950" y="80906"/>
                    <a:pt x="5493" y="80091"/>
                  </a:cubicBezTo>
                  <a:cubicBezTo>
                    <a:pt x="4230" y="79467"/>
                    <a:pt x="3175" y="78524"/>
                    <a:pt x="2408" y="77309"/>
                  </a:cubicBezTo>
                  <a:cubicBezTo>
                    <a:pt x="1305" y="75567"/>
                    <a:pt x="937" y="73504"/>
                    <a:pt x="1385" y="71490"/>
                  </a:cubicBezTo>
                  <a:cubicBezTo>
                    <a:pt x="1928" y="69060"/>
                    <a:pt x="3543" y="67126"/>
                    <a:pt x="5685" y="66151"/>
                  </a:cubicBezTo>
                  <a:cubicBezTo>
                    <a:pt x="4534" y="64440"/>
                    <a:pt x="4087" y="62282"/>
                    <a:pt x="4550" y="60188"/>
                  </a:cubicBezTo>
                  <a:cubicBezTo>
                    <a:pt x="5158" y="57438"/>
                    <a:pt x="7172" y="55312"/>
                    <a:pt x="9730" y="54513"/>
                  </a:cubicBezTo>
                  <a:cubicBezTo>
                    <a:pt x="8802" y="52882"/>
                    <a:pt x="8467" y="50932"/>
                    <a:pt x="8882" y="49030"/>
                  </a:cubicBezTo>
                  <a:cubicBezTo>
                    <a:pt x="9618" y="45704"/>
                    <a:pt x="12495" y="43259"/>
                    <a:pt x="15852" y="43003"/>
                  </a:cubicBezTo>
                  <a:cubicBezTo>
                    <a:pt x="15693" y="42044"/>
                    <a:pt x="15709" y="41052"/>
                    <a:pt x="15932" y="40093"/>
                  </a:cubicBezTo>
                  <a:cubicBezTo>
                    <a:pt x="16620" y="36976"/>
                    <a:pt x="19209" y="34610"/>
                    <a:pt x="22295" y="34130"/>
                  </a:cubicBezTo>
                  <a:cubicBezTo>
                    <a:pt x="21911" y="32756"/>
                    <a:pt x="21927" y="31301"/>
                    <a:pt x="22327" y="29910"/>
                  </a:cubicBezTo>
                  <a:cubicBezTo>
                    <a:pt x="23286" y="26665"/>
                    <a:pt x="26339" y="24395"/>
                    <a:pt x="29728" y="24395"/>
                  </a:cubicBezTo>
                  <a:cubicBezTo>
                    <a:pt x="29872" y="24395"/>
                    <a:pt x="30016" y="24395"/>
                    <a:pt x="30144" y="24411"/>
                  </a:cubicBezTo>
                  <a:cubicBezTo>
                    <a:pt x="30064" y="23484"/>
                    <a:pt x="30160" y="22540"/>
                    <a:pt x="30432" y="21613"/>
                  </a:cubicBezTo>
                  <a:cubicBezTo>
                    <a:pt x="31391" y="18400"/>
                    <a:pt x="34364" y="16146"/>
                    <a:pt x="37705" y="16082"/>
                  </a:cubicBezTo>
                  <a:cubicBezTo>
                    <a:pt x="37609" y="14499"/>
                    <a:pt x="38009" y="12917"/>
                    <a:pt x="38872" y="11542"/>
                  </a:cubicBezTo>
                  <a:cubicBezTo>
                    <a:pt x="40295" y="9288"/>
                    <a:pt x="42741" y="7929"/>
                    <a:pt x="45411" y="7929"/>
                  </a:cubicBezTo>
                  <a:cubicBezTo>
                    <a:pt x="46002" y="7929"/>
                    <a:pt x="46578" y="7993"/>
                    <a:pt x="47153" y="8121"/>
                  </a:cubicBezTo>
                  <a:cubicBezTo>
                    <a:pt x="47265" y="6954"/>
                    <a:pt x="47649" y="5819"/>
                    <a:pt x="48288" y="4812"/>
                  </a:cubicBezTo>
                  <a:cubicBezTo>
                    <a:pt x="49711" y="2558"/>
                    <a:pt x="52157" y="1199"/>
                    <a:pt x="54827" y="1199"/>
                  </a:cubicBezTo>
                  <a:cubicBezTo>
                    <a:pt x="56281" y="1199"/>
                    <a:pt x="57704" y="1615"/>
                    <a:pt x="58935" y="2382"/>
                  </a:cubicBezTo>
                  <a:cubicBezTo>
                    <a:pt x="59191" y="2542"/>
                    <a:pt x="59431" y="2734"/>
                    <a:pt x="59654" y="2925"/>
                  </a:cubicBezTo>
                  <a:lnTo>
                    <a:pt x="60582" y="3709"/>
                  </a:lnTo>
                  <a:lnTo>
                    <a:pt x="60182" y="4908"/>
                  </a:lnTo>
                  <a:lnTo>
                    <a:pt x="54731" y="16738"/>
                  </a:lnTo>
                  <a:lnTo>
                    <a:pt x="53516" y="16530"/>
                  </a:lnTo>
                  <a:cubicBezTo>
                    <a:pt x="53372" y="16498"/>
                    <a:pt x="53212" y="16482"/>
                    <a:pt x="53068" y="16434"/>
                  </a:cubicBezTo>
                  <a:cubicBezTo>
                    <a:pt x="52956" y="17601"/>
                    <a:pt x="52573" y="18736"/>
                    <a:pt x="51933" y="19743"/>
                  </a:cubicBezTo>
                  <a:cubicBezTo>
                    <a:pt x="50542" y="21965"/>
                    <a:pt x="48145" y="23292"/>
                    <a:pt x="45523" y="23340"/>
                  </a:cubicBezTo>
                  <a:cubicBezTo>
                    <a:pt x="45587" y="24219"/>
                    <a:pt x="45475" y="25114"/>
                    <a:pt x="45219" y="25978"/>
                  </a:cubicBezTo>
                  <a:cubicBezTo>
                    <a:pt x="44260" y="29223"/>
                    <a:pt x="41206" y="31509"/>
                    <a:pt x="37817" y="31509"/>
                  </a:cubicBezTo>
                  <a:cubicBezTo>
                    <a:pt x="37673" y="31509"/>
                    <a:pt x="37530" y="31509"/>
                    <a:pt x="37402" y="31493"/>
                  </a:cubicBezTo>
                  <a:cubicBezTo>
                    <a:pt x="37482" y="32420"/>
                    <a:pt x="37386" y="33363"/>
                    <a:pt x="37114" y="34290"/>
                  </a:cubicBezTo>
                  <a:cubicBezTo>
                    <a:pt x="36251" y="37200"/>
                    <a:pt x="33821" y="39278"/>
                    <a:pt x="30879" y="39710"/>
                  </a:cubicBezTo>
                  <a:cubicBezTo>
                    <a:pt x="31215" y="40909"/>
                    <a:pt x="31263" y="42171"/>
                    <a:pt x="30975" y="43418"/>
                  </a:cubicBezTo>
                  <a:cubicBezTo>
                    <a:pt x="30240" y="46744"/>
                    <a:pt x="27363" y="49189"/>
                    <a:pt x="24021" y="49445"/>
                  </a:cubicBezTo>
                  <a:cubicBezTo>
                    <a:pt x="24181" y="50404"/>
                    <a:pt x="24149" y="51395"/>
                    <a:pt x="23941" y="52355"/>
                  </a:cubicBezTo>
                  <a:cubicBezTo>
                    <a:pt x="23334" y="55104"/>
                    <a:pt x="21320" y="57230"/>
                    <a:pt x="18762" y="58030"/>
                  </a:cubicBezTo>
                  <a:cubicBezTo>
                    <a:pt x="19689" y="59660"/>
                    <a:pt x="20025" y="61611"/>
                    <a:pt x="19609" y="63513"/>
                  </a:cubicBezTo>
                  <a:cubicBezTo>
                    <a:pt x="19066" y="65943"/>
                    <a:pt x="17451" y="67861"/>
                    <a:pt x="15309" y="68852"/>
                  </a:cubicBezTo>
                  <a:cubicBezTo>
                    <a:pt x="16460" y="70563"/>
                    <a:pt x="16907" y="72721"/>
                    <a:pt x="16444" y="74815"/>
                  </a:cubicBezTo>
                  <a:cubicBezTo>
                    <a:pt x="16220" y="75790"/>
                    <a:pt x="15820" y="76702"/>
                    <a:pt x="15277" y="77517"/>
                  </a:cubicBezTo>
                  <a:cubicBezTo>
                    <a:pt x="16540" y="78140"/>
                    <a:pt x="17595" y="79084"/>
                    <a:pt x="18362" y="80298"/>
                  </a:cubicBezTo>
                  <a:cubicBezTo>
                    <a:pt x="19465" y="82041"/>
                    <a:pt x="19833" y="84103"/>
                    <a:pt x="19385" y="86117"/>
                  </a:cubicBezTo>
                  <a:cubicBezTo>
                    <a:pt x="19337" y="86325"/>
                    <a:pt x="19289" y="86517"/>
                    <a:pt x="19225" y="86725"/>
                  </a:cubicBezTo>
                  <a:cubicBezTo>
                    <a:pt x="22583" y="87620"/>
                    <a:pt x="25028" y="90689"/>
                    <a:pt x="24996" y="94286"/>
                  </a:cubicBezTo>
                  <a:cubicBezTo>
                    <a:pt x="24996" y="94606"/>
                    <a:pt x="24965" y="94926"/>
                    <a:pt x="24917" y="95246"/>
                  </a:cubicBezTo>
                  <a:cubicBezTo>
                    <a:pt x="28226" y="96173"/>
                    <a:pt x="30624" y="99210"/>
                    <a:pt x="30576" y="102791"/>
                  </a:cubicBezTo>
                  <a:cubicBezTo>
                    <a:pt x="30576" y="103350"/>
                    <a:pt x="30496" y="103894"/>
                    <a:pt x="30368" y="104438"/>
                  </a:cubicBezTo>
                  <a:cubicBezTo>
                    <a:pt x="34428" y="104789"/>
                    <a:pt x="37546" y="108162"/>
                    <a:pt x="37498" y="112239"/>
                  </a:cubicBezTo>
                  <a:cubicBezTo>
                    <a:pt x="37498" y="112702"/>
                    <a:pt x="37450" y="113166"/>
                    <a:pt x="37354" y="113614"/>
                  </a:cubicBezTo>
                  <a:cubicBezTo>
                    <a:pt x="40775" y="113837"/>
                    <a:pt x="43540" y="116187"/>
                    <a:pt x="44388" y="119305"/>
                  </a:cubicBezTo>
                  <a:cubicBezTo>
                    <a:pt x="45155" y="119049"/>
                    <a:pt x="45954" y="118921"/>
                    <a:pt x="46770" y="118921"/>
                  </a:cubicBezTo>
                  <a:cubicBezTo>
                    <a:pt x="47185" y="118921"/>
                    <a:pt x="47601" y="118953"/>
                    <a:pt x="48032" y="119033"/>
                  </a:cubicBezTo>
                  <a:cubicBezTo>
                    <a:pt x="50654" y="119465"/>
                    <a:pt x="52780" y="121175"/>
                    <a:pt x="53803" y="123477"/>
                  </a:cubicBezTo>
                  <a:cubicBezTo>
                    <a:pt x="54939" y="122838"/>
                    <a:pt x="56233" y="122486"/>
                    <a:pt x="57560" y="122486"/>
                  </a:cubicBezTo>
                  <a:cubicBezTo>
                    <a:pt x="57976" y="122486"/>
                    <a:pt x="58391" y="122518"/>
                    <a:pt x="58823" y="122598"/>
                  </a:cubicBezTo>
                  <a:cubicBezTo>
                    <a:pt x="60710" y="122918"/>
                    <a:pt x="62372" y="123909"/>
                    <a:pt x="63539" y="125347"/>
                  </a:cubicBezTo>
                  <a:cubicBezTo>
                    <a:pt x="64962" y="123781"/>
                    <a:pt x="66992" y="122838"/>
                    <a:pt x="69166" y="122838"/>
                  </a:cubicBezTo>
                  <a:cubicBezTo>
                    <a:pt x="69582" y="122838"/>
                    <a:pt x="69997" y="122870"/>
                    <a:pt x="70413" y="122934"/>
                  </a:cubicBezTo>
                  <a:cubicBezTo>
                    <a:pt x="71548" y="123125"/>
                    <a:pt x="72619" y="123573"/>
                    <a:pt x="73610" y="124292"/>
                  </a:cubicBezTo>
                  <a:lnTo>
                    <a:pt x="74266" y="124772"/>
                  </a:lnTo>
                  <a:lnTo>
                    <a:pt x="74266" y="136330"/>
                  </a:lnTo>
                  <a:lnTo>
                    <a:pt x="73610" y="136810"/>
                  </a:lnTo>
                  <a:cubicBezTo>
                    <a:pt x="72284" y="137769"/>
                    <a:pt x="70749" y="138280"/>
                    <a:pt x="69134" y="138280"/>
                  </a:cubicBezTo>
                  <a:cubicBezTo>
                    <a:pt x="68719" y="138280"/>
                    <a:pt x="68303" y="138248"/>
                    <a:pt x="67887" y="138184"/>
                  </a:cubicBezTo>
                  <a:cubicBezTo>
                    <a:pt x="66033" y="137881"/>
                    <a:pt x="64386" y="136873"/>
                    <a:pt x="63235" y="135435"/>
                  </a:cubicBezTo>
                  <a:cubicBezTo>
                    <a:pt x="62804" y="135898"/>
                    <a:pt x="62324" y="136314"/>
                    <a:pt x="61797" y="136650"/>
                  </a:cubicBezTo>
                  <a:cubicBezTo>
                    <a:pt x="63108" y="138312"/>
                    <a:pt x="63683" y="140486"/>
                    <a:pt x="63315" y="142660"/>
                  </a:cubicBezTo>
                  <a:cubicBezTo>
                    <a:pt x="62660" y="146433"/>
                    <a:pt x="59463" y="149135"/>
                    <a:pt x="55674" y="149135"/>
                  </a:cubicBez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sp>
          <p:nvSpPr>
            <p:cNvPr id="91" name="Freeform: Shape 90">
              <a:extLst>
                <a:ext uri="{FF2B5EF4-FFF2-40B4-BE49-F238E27FC236}">
                  <a16:creationId xmlns:a16="http://schemas.microsoft.com/office/drawing/2014/main" id="{D6FB1858-EA2A-4FC2-8A13-BE71D2FDCA8B}"/>
                </a:ext>
              </a:extLst>
            </p:cNvPr>
            <p:cNvSpPr/>
            <p:nvPr/>
          </p:nvSpPr>
          <p:spPr>
            <a:xfrm>
              <a:off x="864188" y="4378913"/>
              <a:ext cx="78332" cy="153467"/>
            </a:xfrm>
            <a:custGeom>
              <a:avLst/>
              <a:gdLst>
                <a:gd name="connsiteX0" fmla="*/ 56444 w 78332"/>
                <a:gd name="connsiteY0" fmla="*/ 4396 h 153467"/>
                <a:gd name="connsiteX1" fmla="*/ 59705 w 78332"/>
                <a:gd name="connsiteY1" fmla="*/ 5339 h 153467"/>
                <a:gd name="connsiteX2" fmla="*/ 60345 w 78332"/>
                <a:gd name="connsiteY2" fmla="*/ 5835 h 153467"/>
                <a:gd name="connsiteX3" fmla="*/ 55405 w 78332"/>
                <a:gd name="connsiteY3" fmla="*/ 16546 h 153467"/>
                <a:gd name="connsiteX4" fmla="*/ 53167 w 78332"/>
                <a:gd name="connsiteY4" fmla="*/ 15698 h 153467"/>
                <a:gd name="connsiteX5" fmla="*/ 52847 w 78332"/>
                <a:gd name="connsiteY5" fmla="*/ 15443 h 153467"/>
                <a:gd name="connsiteX6" fmla="*/ 52208 w 78332"/>
                <a:gd name="connsiteY6" fmla="*/ 20494 h 153467"/>
                <a:gd name="connsiteX7" fmla="*/ 47028 w 78332"/>
                <a:gd name="connsiteY7" fmla="*/ 23340 h 153467"/>
                <a:gd name="connsiteX8" fmla="*/ 45078 w 78332"/>
                <a:gd name="connsiteY8" fmla="*/ 23020 h 153467"/>
                <a:gd name="connsiteX9" fmla="*/ 45318 w 78332"/>
                <a:gd name="connsiteY9" fmla="*/ 27129 h 153467"/>
                <a:gd name="connsiteX10" fmla="*/ 39451 w 78332"/>
                <a:gd name="connsiteY10" fmla="*/ 31509 h 153467"/>
                <a:gd name="connsiteX11" fmla="*/ 37708 w 78332"/>
                <a:gd name="connsiteY11" fmla="*/ 31253 h 153467"/>
                <a:gd name="connsiteX12" fmla="*/ 36765 w 78332"/>
                <a:gd name="connsiteY12" fmla="*/ 30869 h 153467"/>
                <a:gd name="connsiteX13" fmla="*/ 37213 w 78332"/>
                <a:gd name="connsiteY13" fmla="*/ 35441 h 153467"/>
                <a:gd name="connsiteX14" fmla="*/ 31362 w 78332"/>
                <a:gd name="connsiteY14" fmla="*/ 39806 h 153467"/>
                <a:gd name="connsiteX15" fmla="*/ 29907 w 78332"/>
                <a:gd name="connsiteY15" fmla="*/ 39630 h 153467"/>
                <a:gd name="connsiteX16" fmla="*/ 31058 w 78332"/>
                <a:gd name="connsiteY16" fmla="*/ 44681 h 153467"/>
                <a:gd name="connsiteX17" fmla="*/ 25079 w 78332"/>
                <a:gd name="connsiteY17" fmla="*/ 49477 h 153467"/>
                <a:gd name="connsiteX18" fmla="*/ 23752 w 78332"/>
                <a:gd name="connsiteY18" fmla="*/ 49333 h 153467"/>
                <a:gd name="connsiteX19" fmla="*/ 23289 w 78332"/>
                <a:gd name="connsiteY19" fmla="*/ 49189 h 153467"/>
                <a:gd name="connsiteX20" fmla="*/ 24008 w 78332"/>
                <a:gd name="connsiteY20" fmla="*/ 53634 h 153467"/>
                <a:gd name="connsiteX21" fmla="*/ 18045 w 78332"/>
                <a:gd name="connsiteY21" fmla="*/ 58413 h 153467"/>
                <a:gd name="connsiteX22" fmla="*/ 16958 w 78332"/>
                <a:gd name="connsiteY22" fmla="*/ 58317 h 153467"/>
                <a:gd name="connsiteX23" fmla="*/ 19660 w 78332"/>
                <a:gd name="connsiteY23" fmla="*/ 64792 h 153467"/>
                <a:gd name="connsiteX24" fmla="*/ 13745 w 78332"/>
                <a:gd name="connsiteY24" fmla="*/ 69572 h 153467"/>
                <a:gd name="connsiteX25" fmla="*/ 16495 w 78332"/>
                <a:gd name="connsiteY25" fmla="*/ 76078 h 153467"/>
                <a:gd name="connsiteX26" fmla="*/ 13761 w 78332"/>
                <a:gd name="connsiteY26" fmla="*/ 79947 h 153467"/>
                <a:gd name="connsiteX27" fmla="*/ 14800 w 78332"/>
                <a:gd name="connsiteY27" fmla="*/ 80075 h 153467"/>
                <a:gd name="connsiteX28" fmla="*/ 19452 w 78332"/>
                <a:gd name="connsiteY28" fmla="*/ 87380 h 153467"/>
                <a:gd name="connsiteX29" fmla="*/ 18365 w 78332"/>
                <a:gd name="connsiteY29" fmla="*/ 89730 h 153467"/>
                <a:gd name="connsiteX30" fmla="*/ 18956 w 78332"/>
                <a:gd name="connsiteY30" fmla="*/ 89682 h 153467"/>
                <a:gd name="connsiteX31" fmla="*/ 18972 w 78332"/>
                <a:gd name="connsiteY31" fmla="*/ 89682 h 153467"/>
                <a:gd name="connsiteX32" fmla="*/ 25015 w 78332"/>
                <a:gd name="connsiteY32" fmla="*/ 95885 h 153467"/>
                <a:gd name="connsiteX33" fmla="*/ 24520 w 78332"/>
                <a:gd name="connsiteY33" fmla="*/ 98187 h 153467"/>
                <a:gd name="connsiteX34" fmla="*/ 24552 w 78332"/>
                <a:gd name="connsiteY34" fmla="*/ 98187 h 153467"/>
                <a:gd name="connsiteX35" fmla="*/ 30594 w 78332"/>
                <a:gd name="connsiteY35" fmla="*/ 104390 h 153467"/>
                <a:gd name="connsiteX36" fmla="*/ 29331 w 78332"/>
                <a:gd name="connsiteY36" fmla="*/ 108002 h 153467"/>
                <a:gd name="connsiteX37" fmla="*/ 31394 w 78332"/>
                <a:gd name="connsiteY37" fmla="*/ 107619 h 153467"/>
                <a:gd name="connsiteX38" fmla="*/ 31458 w 78332"/>
                <a:gd name="connsiteY38" fmla="*/ 107619 h 153467"/>
                <a:gd name="connsiteX39" fmla="*/ 37500 w 78332"/>
                <a:gd name="connsiteY39" fmla="*/ 113821 h 153467"/>
                <a:gd name="connsiteX40" fmla="*/ 36429 w 78332"/>
                <a:gd name="connsiteY40" fmla="*/ 117178 h 153467"/>
                <a:gd name="connsiteX41" fmla="*/ 38523 w 78332"/>
                <a:gd name="connsiteY41" fmla="*/ 116795 h 153467"/>
                <a:gd name="connsiteX42" fmla="*/ 38603 w 78332"/>
                <a:gd name="connsiteY42" fmla="*/ 116795 h 153467"/>
                <a:gd name="connsiteX43" fmla="*/ 44646 w 78332"/>
                <a:gd name="connsiteY43" fmla="*/ 122997 h 153467"/>
                <a:gd name="connsiteX44" fmla="*/ 44598 w 78332"/>
                <a:gd name="connsiteY44" fmla="*/ 123429 h 153467"/>
                <a:gd name="connsiteX45" fmla="*/ 48355 w 78332"/>
                <a:gd name="connsiteY45" fmla="*/ 122118 h 153467"/>
                <a:gd name="connsiteX46" fmla="*/ 49346 w 78332"/>
                <a:gd name="connsiteY46" fmla="*/ 122198 h 153467"/>
                <a:gd name="connsiteX47" fmla="*/ 54446 w 78332"/>
                <a:gd name="connsiteY47" fmla="*/ 127889 h 153467"/>
                <a:gd name="connsiteX48" fmla="*/ 59146 w 78332"/>
                <a:gd name="connsiteY48" fmla="*/ 125667 h 153467"/>
                <a:gd name="connsiteX49" fmla="*/ 60153 w 78332"/>
                <a:gd name="connsiteY49" fmla="*/ 125747 h 153467"/>
                <a:gd name="connsiteX50" fmla="*/ 65028 w 78332"/>
                <a:gd name="connsiteY50" fmla="*/ 130159 h 153467"/>
                <a:gd name="connsiteX51" fmla="*/ 70752 w 78332"/>
                <a:gd name="connsiteY51" fmla="*/ 126003 h 153467"/>
                <a:gd name="connsiteX52" fmla="*/ 71743 w 78332"/>
                <a:gd name="connsiteY52" fmla="*/ 126083 h 153467"/>
                <a:gd name="connsiteX53" fmla="*/ 74252 w 78332"/>
                <a:gd name="connsiteY53" fmla="*/ 127154 h 153467"/>
                <a:gd name="connsiteX54" fmla="*/ 74252 w 78332"/>
                <a:gd name="connsiteY54" fmla="*/ 137081 h 153467"/>
                <a:gd name="connsiteX55" fmla="*/ 70704 w 78332"/>
                <a:gd name="connsiteY55" fmla="*/ 138248 h 153467"/>
                <a:gd name="connsiteX56" fmla="*/ 69712 w 78332"/>
                <a:gd name="connsiteY56" fmla="*/ 138168 h 153467"/>
                <a:gd name="connsiteX57" fmla="*/ 64901 w 78332"/>
                <a:gd name="connsiteY57" fmla="*/ 133788 h 153467"/>
                <a:gd name="connsiteX58" fmla="*/ 60456 w 78332"/>
                <a:gd name="connsiteY58" fmla="*/ 137753 h 153467"/>
                <a:gd name="connsiteX59" fmla="*/ 63302 w 78332"/>
                <a:gd name="connsiteY59" fmla="*/ 143971 h 153467"/>
                <a:gd name="connsiteX60" fmla="*/ 57259 w 78332"/>
                <a:gd name="connsiteY60" fmla="*/ 149087 h 153467"/>
                <a:gd name="connsiteX61" fmla="*/ 56236 w 78332"/>
                <a:gd name="connsiteY61" fmla="*/ 149007 h 153467"/>
                <a:gd name="connsiteX62" fmla="*/ 51200 w 78332"/>
                <a:gd name="connsiteY62" fmla="*/ 141957 h 153467"/>
                <a:gd name="connsiteX63" fmla="*/ 55916 w 78332"/>
                <a:gd name="connsiteY63" fmla="*/ 136985 h 153467"/>
                <a:gd name="connsiteX64" fmla="*/ 53007 w 78332"/>
                <a:gd name="connsiteY64" fmla="*/ 132110 h 153467"/>
                <a:gd name="connsiteX65" fmla="*/ 48307 w 78332"/>
                <a:gd name="connsiteY65" fmla="*/ 134332 h 153467"/>
                <a:gd name="connsiteX66" fmla="*/ 47300 w 78332"/>
                <a:gd name="connsiteY66" fmla="*/ 134252 h 153467"/>
                <a:gd name="connsiteX67" fmla="*/ 42232 w 78332"/>
                <a:gd name="connsiteY67" fmla="*/ 127681 h 153467"/>
                <a:gd name="connsiteX68" fmla="*/ 38475 w 78332"/>
                <a:gd name="connsiteY68" fmla="*/ 128992 h 153467"/>
                <a:gd name="connsiteX69" fmla="*/ 38396 w 78332"/>
                <a:gd name="connsiteY69" fmla="*/ 128992 h 153467"/>
                <a:gd name="connsiteX70" fmla="*/ 32353 w 78332"/>
                <a:gd name="connsiteY70" fmla="*/ 122790 h 153467"/>
                <a:gd name="connsiteX71" fmla="*/ 33424 w 78332"/>
                <a:gd name="connsiteY71" fmla="*/ 119433 h 153467"/>
                <a:gd name="connsiteX72" fmla="*/ 31314 w 78332"/>
                <a:gd name="connsiteY72" fmla="*/ 119816 h 153467"/>
                <a:gd name="connsiteX73" fmla="*/ 31250 w 78332"/>
                <a:gd name="connsiteY73" fmla="*/ 119816 h 153467"/>
                <a:gd name="connsiteX74" fmla="*/ 25207 w 78332"/>
                <a:gd name="connsiteY74" fmla="*/ 113614 h 153467"/>
                <a:gd name="connsiteX75" fmla="*/ 26470 w 78332"/>
                <a:gd name="connsiteY75" fmla="*/ 110001 h 153467"/>
                <a:gd name="connsiteX76" fmla="*/ 24408 w 78332"/>
                <a:gd name="connsiteY76" fmla="*/ 110384 h 153467"/>
                <a:gd name="connsiteX77" fmla="*/ 24344 w 78332"/>
                <a:gd name="connsiteY77" fmla="*/ 110384 h 153467"/>
                <a:gd name="connsiteX78" fmla="*/ 18301 w 78332"/>
                <a:gd name="connsiteY78" fmla="*/ 104182 h 153467"/>
                <a:gd name="connsiteX79" fmla="*/ 18797 w 78332"/>
                <a:gd name="connsiteY79" fmla="*/ 101880 h 153467"/>
                <a:gd name="connsiteX80" fmla="*/ 18765 w 78332"/>
                <a:gd name="connsiteY80" fmla="*/ 101880 h 153467"/>
                <a:gd name="connsiteX81" fmla="*/ 12722 w 78332"/>
                <a:gd name="connsiteY81" fmla="*/ 95677 h 153467"/>
                <a:gd name="connsiteX82" fmla="*/ 13969 w 78332"/>
                <a:gd name="connsiteY82" fmla="*/ 92080 h 153467"/>
                <a:gd name="connsiteX83" fmla="*/ 13297 w 78332"/>
                <a:gd name="connsiteY83" fmla="*/ 92112 h 153467"/>
                <a:gd name="connsiteX84" fmla="*/ 12098 w 78332"/>
                <a:gd name="connsiteY84" fmla="*/ 91984 h 153467"/>
                <a:gd name="connsiteX85" fmla="*/ 7446 w 78332"/>
                <a:gd name="connsiteY85" fmla="*/ 84679 h 153467"/>
                <a:gd name="connsiteX86" fmla="*/ 10180 w 78332"/>
                <a:gd name="connsiteY86" fmla="*/ 80810 h 153467"/>
                <a:gd name="connsiteX87" fmla="*/ 9141 w 78332"/>
                <a:gd name="connsiteY87" fmla="*/ 80682 h 153467"/>
                <a:gd name="connsiteX88" fmla="*/ 4489 w 78332"/>
                <a:gd name="connsiteY88" fmla="*/ 73376 h 153467"/>
                <a:gd name="connsiteX89" fmla="*/ 10404 w 78332"/>
                <a:gd name="connsiteY89" fmla="*/ 68597 h 153467"/>
                <a:gd name="connsiteX90" fmla="*/ 7654 w 78332"/>
                <a:gd name="connsiteY90" fmla="*/ 62090 h 153467"/>
                <a:gd name="connsiteX91" fmla="*/ 13617 w 78332"/>
                <a:gd name="connsiteY91" fmla="*/ 57310 h 153467"/>
                <a:gd name="connsiteX92" fmla="*/ 14704 w 78332"/>
                <a:gd name="connsiteY92" fmla="*/ 57406 h 153467"/>
                <a:gd name="connsiteX93" fmla="*/ 12002 w 78332"/>
                <a:gd name="connsiteY93" fmla="*/ 50932 h 153467"/>
                <a:gd name="connsiteX94" fmla="*/ 17981 w 78332"/>
                <a:gd name="connsiteY94" fmla="*/ 46136 h 153467"/>
                <a:gd name="connsiteX95" fmla="*/ 19308 w 78332"/>
                <a:gd name="connsiteY95" fmla="*/ 46280 h 153467"/>
                <a:gd name="connsiteX96" fmla="*/ 19772 w 78332"/>
                <a:gd name="connsiteY96" fmla="*/ 46424 h 153467"/>
                <a:gd name="connsiteX97" fmla="*/ 19052 w 78332"/>
                <a:gd name="connsiteY97" fmla="*/ 41980 h 153467"/>
                <a:gd name="connsiteX98" fmla="*/ 25031 w 78332"/>
                <a:gd name="connsiteY98" fmla="*/ 37184 h 153467"/>
                <a:gd name="connsiteX99" fmla="*/ 26358 w 78332"/>
                <a:gd name="connsiteY99" fmla="*/ 37328 h 153467"/>
                <a:gd name="connsiteX100" fmla="*/ 26438 w 78332"/>
                <a:gd name="connsiteY100" fmla="*/ 37360 h 153467"/>
                <a:gd name="connsiteX101" fmla="*/ 25431 w 78332"/>
                <a:gd name="connsiteY101" fmla="*/ 31924 h 153467"/>
                <a:gd name="connsiteX102" fmla="*/ 31298 w 78332"/>
                <a:gd name="connsiteY102" fmla="*/ 27544 h 153467"/>
                <a:gd name="connsiteX103" fmla="*/ 33040 w 78332"/>
                <a:gd name="connsiteY103" fmla="*/ 27800 h 153467"/>
                <a:gd name="connsiteX104" fmla="*/ 33983 w 78332"/>
                <a:gd name="connsiteY104" fmla="*/ 28184 h 153467"/>
                <a:gd name="connsiteX105" fmla="*/ 33536 w 78332"/>
                <a:gd name="connsiteY105" fmla="*/ 23612 h 153467"/>
                <a:gd name="connsiteX106" fmla="*/ 39403 w 78332"/>
                <a:gd name="connsiteY106" fmla="*/ 19231 h 153467"/>
                <a:gd name="connsiteX107" fmla="*/ 41145 w 78332"/>
                <a:gd name="connsiteY107" fmla="*/ 19487 h 153467"/>
                <a:gd name="connsiteX108" fmla="*/ 41321 w 78332"/>
                <a:gd name="connsiteY108" fmla="*/ 19567 h 153467"/>
                <a:gd name="connsiteX109" fmla="*/ 41785 w 78332"/>
                <a:gd name="connsiteY109" fmla="*/ 13956 h 153467"/>
                <a:gd name="connsiteX110" fmla="*/ 46980 w 78332"/>
                <a:gd name="connsiteY110" fmla="*/ 11094 h 153467"/>
                <a:gd name="connsiteX111" fmla="*/ 50241 w 78332"/>
                <a:gd name="connsiteY111" fmla="*/ 12038 h 153467"/>
                <a:gd name="connsiteX112" fmla="*/ 50561 w 78332"/>
                <a:gd name="connsiteY112" fmla="*/ 12293 h 153467"/>
                <a:gd name="connsiteX113" fmla="*/ 51200 w 78332"/>
                <a:gd name="connsiteY113" fmla="*/ 7242 h 153467"/>
                <a:gd name="connsiteX114" fmla="*/ 56444 w 78332"/>
                <a:gd name="connsiteY114" fmla="*/ 4396 h 153467"/>
                <a:gd name="connsiteX115" fmla="*/ 56444 w 78332"/>
                <a:gd name="connsiteY115" fmla="*/ 1199 h 153467"/>
                <a:gd name="connsiteX116" fmla="*/ 56444 w 78332"/>
                <a:gd name="connsiteY116" fmla="*/ 1199 h 153467"/>
                <a:gd name="connsiteX117" fmla="*/ 48547 w 78332"/>
                <a:gd name="connsiteY117" fmla="*/ 5563 h 153467"/>
                <a:gd name="connsiteX118" fmla="*/ 47492 w 78332"/>
                <a:gd name="connsiteY118" fmla="*/ 7945 h 153467"/>
                <a:gd name="connsiteX119" fmla="*/ 47028 w 78332"/>
                <a:gd name="connsiteY119" fmla="*/ 7929 h 153467"/>
                <a:gd name="connsiteX120" fmla="*/ 39131 w 78332"/>
                <a:gd name="connsiteY120" fmla="*/ 12293 h 153467"/>
                <a:gd name="connsiteX121" fmla="*/ 37756 w 78332"/>
                <a:gd name="connsiteY121" fmla="*/ 16242 h 153467"/>
                <a:gd name="connsiteX122" fmla="*/ 30514 w 78332"/>
                <a:gd name="connsiteY122" fmla="*/ 22748 h 153467"/>
                <a:gd name="connsiteX123" fmla="*/ 30179 w 78332"/>
                <a:gd name="connsiteY123" fmla="*/ 24459 h 153467"/>
                <a:gd name="connsiteX124" fmla="*/ 22393 w 78332"/>
                <a:gd name="connsiteY124" fmla="*/ 31045 h 153467"/>
                <a:gd name="connsiteX125" fmla="*/ 22058 w 78332"/>
                <a:gd name="connsiteY125" fmla="*/ 34530 h 153467"/>
                <a:gd name="connsiteX126" fmla="*/ 15967 w 78332"/>
                <a:gd name="connsiteY126" fmla="*/ 41324 h 153467"/>
                <a:gd name="connsiteX127" fmla="*/ 15743 w 78332"/>
                <a:gd name="connsiteY127" fmla="*/ 43259 h 153467"/>
                <a:gd name="connsiteX128" fmla="*/ 8917 w 78332"/>
                <a:gd name="connsiteY128" fmla="*/ 50276 h 153467"/>
                <a:gd name="connsiteX129" fmla="*/ 9205 w 78332"/>
                <a:gd name="connsiteY129" fmla="*/ 55280 h 153467"/>
                <a:gd name="connsiteX130" fmla="*/ 4585 w 78332"/>
                <a:gd name="connsiteY130" fmla="*/ 61435 h 153467"/>
                <a:gd name="connsiteX131" fmla="*/ 5128 w 78332"/>
                <a:gd name="connsiteY131" fmla="*/ 67126 h 153467"/>
                <a:gd name="connsiteX132" fmla="*/ 1420 w 78332"/>
                <a:gd name="connsiteY132" fmla="*/ 72721 h 153467"/>
                <a:gd name="connsiteX133" fmla="*/ 4953 w 78332"/>
                <a:gd name="connsiteY133" fmla="*/ 82217 h 153467"/>
                <a:gd name="connsiteX134" fmla="*/ 4361 w 78332"/>
                <a:gd name="connsiteY134" fmla="*/ 84007 h 153467"/>
                <a:gd name="connsiteX135" fmla="*/ 9636 w 78332"/>
                <a:gd name="connsiteY135" fmla="*/ 94526 h 153467"/>
                <a:gd name="connsiteX136" fmla="*/ 9557 w 78332"/>
                <a:gd name="connsiteY136" fmla="*/ 95645 h 153467"/>
                <a:gd name="connsiteX137" fmla="*/ 12194 w 78332"/>
                <a:gd name="connsiteY137" fmla="*/ 102279 h 153467"/>
                <a:gd name="connsiteX138" fmla="*/ 15136 w 78332"/>
                <a:gd name="connsiteY138" fmla="*/ 104326 h 153467"/>
                <a:gd name="connsiteX139" fmla="*/ 22074 w 78332"/>
                <a:gd name="connsiteY139" fmla="*/ 113294 h 153467"/>
                <a:gd name="connsiteX140" fmla="*/ 22058 w 78332"/>
                <a:gd name="connsiteY140" fmla="*/ 113598 h 153467"/>
                <a:gd name="connsiteX141" fmla="*/ 29219 w 78332"/>
                <a:gd name="connsiteY141" fmla="*/ 122790 h 153467"/>
                <a:gd name="connsiteX142" fmla="*/ 38427 w 78332"/>
                <a:gd name="connsiteY142" fmla="*/ 132221 h 153467"/>
                <a:gd name="connsiteX143" fmla="*/ 38443 w 78332"/>
                <a:gd name="connsiteY143" fmla="*/ 132221 h 153467"/>
                <a:gd name="connsiteX144" fmla="*/ 38539 w 78332"/>
                <a:gd name="connsiteY144" fmla="*/ 132221 h 153467"/>
                <a:gd name="connsiteX145" fmla="*/ 39930 w 78332"/>
                <a:gd name="connsiteY145" fmla="*/ 132110 h 153467"/>
                <a:gd name="connsiteX146" fmla="*/ 46836 w 78332"/>
                <a:gd name="connsiteY146" fmla="*/ 137417 h 153467"/>
                <a:gd name="connsiteX147" fmla="*/ 48371 w 78332"/>
                <a:gd name="connsiteY147" fmla="*/ 137545 h 153467"/>
                <a:gd name="connsiteX148" fmla="*/ 49794 w 78332"/>
                <a:gd name="connsiteY148" fmla="*/ 137433 h 153467"/>
                <a:gd name="connsiteX149" fmla="*/ 48099 w 78332"/>
                <a:gd name="connsiteY149" fmla="*/ 141430 h 153467"/>
                <a:gd name="connsiteX150" fmla="*/ 55757 w 78332"/>
                <a:gd name="connsiteY150" fmla="*/ 152156 h 153467"/>
                <a:gd name="connsiteX151" fmla="*/ 57291 w 78332"/>
                <a:gd name="connsiteY151" fmla="*/ 152284 h 153467"/>
                <a:gd name="connsiteX152" fmla="*/ 66483 w 78332"/>
                <a:gd name="connsiteY152" fmla="*/ 144499 h 153467"/>
                <a:gd name="connsiteX153" fmla="*/ 66211 w 78332"/>
                <a:gd name="connsiteY153" fmla="*/ 140247 h 153467"/>
                <a:gd name="connsiteX154" fmla="*/ 69217 w 78332"/>
                <a:gd name="connsiteY154" fmla="*/ 141318 h 153467"/>
                <a:gd name="connsiteX155" fmla="*/ 70736 w 78332"/>
                <a:gd name="connsiteY155" fmla="*/ 141445 h 153467"/>
                <a:gd name="connsiteX156" fmla="*/ 76155 w 78332"/>
                <a:gd name="connsiteY156" fmla="*/ 139671 h 153467"/>
                <a:gd name="connsiteX157" fmla="*/ 77466 w 78332"/>
                <a:gd name="connsiteY157" fmla="*/ 138712 h 153467"/>
                <a:gd name="connsiteX158" fmla="*/ 77466 w 78332"/>
                <a:gd name="connsiteY158" fmla="*/ 137081 h 153467"/>
                <a:gd name="connsiteX159" fmla="*/ 77466 w 78332"/>
                <a:gd name="connsiteY159" fmla="*/ 127154 h 153467"/>
                <a:gd name="connsiteX160" fmla="*/ 77466 w 78332"/>
                <a:gd name="connsiteY160" fmla="*/ 125523 h 153467"/>
                <a:gd name="connsiteX161" fmla="*/ 76139 w 78332"/>
                <a:gd name="connsiteY161" fmla="*/ 124564 h 153467"/>
                <a:gd name="connsiteX162" fmla="*/ 72270 w 78332"/>
                <a:gd name="connsiteY162" fmla="*/ 122918 h 153467"/>
                <a:gd name="connsiteX163" fmla="*/ 70752 w 78332"/>
                <a:gd name="connsiteY163" fmla="*/ 122790 h 153467"/>
                <a:gd name="connsiteX164" fmla="*/ 65172 w 78332"/>
                <a:gd name="connsiteY164" fmla="*/ 124676 h 153467"/>
                <a:gd name="connsiteX165" fmla="*/ 60664 w 78332"/>
                <a:gd name="connsiteY165" fmla="*/ 122566 h 153467"/>
                <a:gd name="connsiteX166" fmla="*/ 59130 w 78332"/>
                <a:gd name="connsiteY166" fmla="*/ 122438 h 153467"/>
                <a:gd name="connsiteX167" fmla="*/ 56044 w 78332"/>
                <a:gd name="connsiteY167" fmla="*/ 122965 h 153467"/>
                <a:gd name="connsiteX168" fmla="*/ 49858 w 78332"/>
                <a:gd name="connsiteY168" fmla="*/ 119001 h 153467"/>
                <a:gd name="connsiteX169" fmla="*/ 48339 w 78332"/>
                <a:gd name="connsiteY169" fmla="*/ 118873 h 153467"/>
                <a:gd name="connsiteX170" fmla="*/ 46980 w 78332"/>
                <a:gd name="connsiteY170" fmla="*/ 118969 h 153467"/>
                <a:gd name="connsiteX171" fmla="*/ 45174 w 78332"/>
                <a:gd name="connsiteY171" fmla="*/ 116347 h 153467"/>
                <a:gd name="connsiteX172" fmla="*/ 40666 w 78332"/>
                <a:gd name="connsiteY172" fmla="*/ 113789 h 153467"/>
                <a:gd name="connsiteX173" fmla="*/ 38028 w 78332"/>
                <a:gd name="connsiteY173" fmla="*/ 107171 h 153467"/>
                <a:gd name="connsiteX174" fmla="*/ 33744 w 78332"/>
                <a:gd name="connsiteY174" fmla="*/ 104661 h 153467"/>
                <a:gd name="connsiteX175" fmla="*/ 33760 w 78332"/>
                <a:gd name="connsiteY175" fmla="*/ 104358 h 153467"/>
                <a:gd name="connsiteX176" fmla="*/ 28164 w 78332"/>
                <a:gd name="connsiteY176" fmla="*/ 95693 h 153467"/>
                <a:gd name="connsiteX177" fmla="*/ 22665 w 78332"/>
                <a:gd name="connsiteY177" fmla="*/ 87220 h 153467"/>
                <a:gd name="connsiteX178" fmla="*/ 21290 w 78332"/>
                <a:gd name="connsiteY178" fmla="*/ 80970 h 153467"/>
                <a:gd name="connsiteX179" fmla="*/ 18988 w 78332"/>
                <a:gd name="connsiteY179" fmla="*/ 78492 h 153467"/>
                <a:gd name="connsiteX180" fmla="*/ 19580 w 78332"/>
                <a:gd name="connsiteY180" fmla="*/ 76702 h 153467"/>
                <a:gd name="connsiteX181" fmla="*/ 19036 w 78332"/>
                <a:gd name="connsiteY181" fmla="*/ 71010 h 153467"/>
                <a:gd name="connsiteX182" fmla="*/ 22745 w 78332"/>
                <a:gd name="connsiteY182" fmla="*/ 65415 h 153467"/>
                <a:gd name="connsiteX183" fmla="*/ 22457 w 78332"/>
                <a:gd name="connsiteY183" fmla="*/ 60412 h 153467"/>
                <a:gd name="connsiteX184" fmla="*/ 27077 w 78332"/>
                <a:gd name="connsiteY184" fmla="*/ 54257 h 153467"/>
                <a:gd name="connsiteX185" fmla="*/ 27301 w 78332"/>
                <a:gd name="connsiteY185" fmla="*/ 52323 h 153467"/>
                <a:gd name="connsiteX186" fmla="*/ 34127 w 78332"/>
                <a:gd name="connsiteY186" fmla="*/ 45305 h 153467"/>
                <a:gd name="connsiteX187" fmla="*/ 34303 w 78332"/>
                <a:gd name="connsiteY187" fmla="*/ 42459 h 153467"/>
                <a:gd name="connsiteX188" fmla="*/ 40234 w 78332"/>
                <a:gd name="connsiteY188" fmla="*/ 36305 h 153467"/>
                <a:gd name="connsiteX189" fmla="*/ 40570 w 78332"/>
                <a:gd name="connsiteY189" fmla="*/ 34594 h 153467"/>
                <a:gd name="connsiteX190" fmla="*/ 48355 w 78332"/>
                <a:gd name="connsiteY190" fmla="*/ 27992 h 153467"/>
                <a:gd name="connsiteX191" fmla="*/ 48691 w 78332"/>
                <a:gd name="connsiteY191" fmla="*/ 26345 h 153467"/>
                <a:gd name="connsiteX192" fmla="*/ 54877 w 78332"/>
                <a:gd name="connsiteY192" fmla="*/ 22157 h 153467"/>
                <a:gd name="connsiteX193" fmla="*/ 55916 w 78332"/>
                <a:gd name="connsiteY193" fmla="*/ 19839 h 153467"/>
                <a:gd name="connsiteX194" fmla="*/ 57243 w 78332"/>
                <a:gd name="connsiteY194" fmla="*/ 20063 h 153467"/>
                <a:gd name="connsiteX195" fmla="*/ 58266 w 78332"/>
                <a:gd name="connsiteY195" fmla="*/ 17841 h 153467"/>
                <a:gd name="connsiteX196" fmla="*/ 63206 w 78332"/>
                <a:gd name="connsiteY196" fmla="*/ 7130 h 153467"/>
                <a:gd name="connsiteX197" fmla="*/ 64229 w 78332"/>
                <a:gd name="connsiteY197" fmla="*/ 4908 h 153467"/>
                <a:gd name="connsiteX198" fmla="*/ 62343 w 78332"/>
                <a:gd name="connsiteY198" fmla="*/ 3341 h 153467"/>
                <a:gd name="connsiteX199" fmla="*/ 62247 w 78332"/>
                <a:gd name="connsiteY199" fmla="*/ 3261 h 153467"/>
                <a:gd name="connsiteX200" fmla="*/ 61368 w 78332"/>
                <a:gd name="connsiteY200" fmla="*/ 2590 h 153467"/>
                <a:gd name="connsiteX201" fmla="*/ 56444 w 78332"/>
                <a:gd name="connsiteY201" fmla="*/ 1199 h 153467"/>
                <a:gd name="connsiteX202" fmla="*/ 56444 w 78332"/>
                <a:gd name="connsiteY202" fmla="*/ 1199 h 153467"/>
                <a:gd name="connsiteX203" fmla="*/ 56444 w 78332"/>
                <a:gd name="connsiteY203" fmla="*/ 1199 h 15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78332" h="153467">
                  <a:moveTo>
                    <a:pt x="56444" y="4396"/>
                  </a:moveTo>
                  <a:cubicBezTo>
                    <a:pt x="57563" y="4396"/>
                    <a:pt x="58682" y="4700"/>
                    <a:pt x="59705" y="5339"/>
                  </a:cubicBezTo>
                  <a:cubicBezTo>
                    <a:pt x="59945" y="5483"/>
                    <a:pt x="60137" y="5675"/>
                    <a:pt x="60345" y="5835"/>
                  </a:cubicBezTo>
                  <a:lnTo>
                    <a:pt x="55405" y="16546"/>
                  </a:lnTo>
                  <a:cubicBezTo>
                    <a:pt x="54637" y="16418"/>
                    <a:pt x="53870" y="16130"/>
                    <a:pt x="53167" y="15698"/>
                  </a:cubicBezTo>
                  <a:cubicBezTo>
                    <a:pt x="53055" y="15618"/>
                    <a:pt x="52959" y="15523"/>
                    <a:pt x="52847" y="15443"/>
                  </a:cubicBezTo>
                  <a:cubicBezTo>
                    <a:pt x="53359" y="17089"/>
                    <a:pt x="53183" y="18928"/>
                    <a:pt x="52208" y="20494"/>
                  </a:cubicBezTo>
                  <a:cubicBezTo>
                    <a:pt x="51041" y="22333"/>
                    <a:pt x="49058" y="23340"/>
                    <a:pt x="47028" y="23340"/>
                  </a:cubicBezTo>
                  <a:cubicBezTo>
                    <a:pt x="46373" y="23340"/>
                    <a:pt x="45717" y="23228"/>
                    <a:pt x="45078" y="23020"/>
                  </a:cubicBezTo>
                  <a:cubicBezTo>
                    <a:pt x="45605" y="24283"/>
                    <a:pt x="45749" y="25706"/>
                    <a:pt x="45318" y="27129"/>
                  </a:cubicBezTo>
                  <a:cubicBezTo>
                    <a:pt x="44534" y="29782"/>
                    <a:pt x="42088" y="31509"/>
                    <a:pt x="39451" y="31509"/>
                  </a:cubicBezTo>
                  <a:cubicBezTo>
                    <a:pt x="38875" y="31509"/>
                    <a:pt x="38284" y="31429"/>
                    <a:pt x="37708" y="31253"/>
                  </a:cubicBezTo>
                  <a:cubicBezTo>
                    <a:pt x="37373" y="31157"/>
                    <a:pt x="37069" y="31013"/>
                    <a:pt x="36765" y="30869"/>
                  </a:cubicBezTo>
                  <a:cubicBezTo>
                    <a:pt x="37468" y="32228"/>
                    <a:pt x="37676" y="33859"/>
                    <a:pt x="37213" y="35441"/>
                  </a:cubicBezTo>
                  <a:cubicBezTo>
                    <a:pt x="36429" y="38095"/>
                    <a:pt x="33999" y="39806"/>
                    <a:pt x="31362" y="39806"/>
                  </a:cubicBezTo>
                  <a:cubicBezTo>
                    <a:pt x="30882" y="39806"/>
                    <a:pt x="30403" y="39742"/>
                    <a:pt x="29907" y="39630"/>
                  </a:cubicBezTo>
                  <a:cubicBezTo>
                    <a:pt x="30978" y="41020"/>
                    <a:pt x="31458" y="42827"/>
                    <a:pt x="31058" y="44681"/>
                  </a:cubicBezTo>
                  <a:cubicBezTo>
                    <a:pt x="30418" y="47543"/>
                    <a:pt x="27893" y="49477"/>
                    <a:pt x="25079" y="49477"/>
                  </a:cubicBezTo>
                  <a:cubicBezTo>
                    <a:pt x="24631" y="49477"/>
                    <a:pt x="24200" y="49429"/>
                    <a:pt x="23752" y="49333"/>
                  </a:cubicBezTo>
                  <a:cubicBezTo>
                    <a:pt x="23592" y="49301"/>
                    <a:pt x="23448" y="49237"/>
                    <a:pt x="23289" y="49189"/>
                  </a:cubicBezTo>
                  <a:cubicBezTo>
                    <a:pt x="24056" y="50484"/>
                    <a:pt x="24360" y="52051"/>
                    <a:pt x="24008" y="53634"/>
                  </a:cubicBezTo>
                  <a:cubicBezTo>
                    <a:pt x="23369" y="56479"/>
                    <a:pt x="20843" y="58413"/>
                    <a:pt x="18045" y="58413"/>
                  </a:cubicBezTo>
                  <a:cubicBezTo>
                    <a:pt x="17693" y="58413"/>
                    <a:pt x="17326" y="58381"/>
                    <a:pt x="16958" y="58317"/>
                  </a:cubicBezTo>
                  <a:cubicBezTo>
                    <a:pt x="19068" y="59660"/>
                    <a:pt x="20235" y="62218"/>
                    <a:pt x="19660" y="64792"/>
                  </a:cubicBezTo>
                  <a:cubicBezTo>
                    <a:pt x="19036" y="67621"/>
                    <a:pt x="16527" y="69556"/>
                    <a:pt x="13745" y="69572"/>
                  </a:cubicBezTo>
                  <a:cubicBezTo>
                    <a:pt x="15887" y="70915"/>
                    <a:pt x="17070" y="73472"/>
                    <a:pt x="16495" y="76078"/>
                  </a:cubicBezTo>
                  <a:cubicBezTo>
                    <a:pt x="16127" y="77757"/>
                    <a:pt x="15104" y="79099"/>
                    <a:pt x="13761" y="79947"/>
                  </a:cubicBezTo>
                  <a:cubicBezTo>
                    <a:pt x="14097" y="79963"/>
                    <a:pt x="14448" y="79995"/>
                    <a:pt x="14800" y="80075"/>
                  </a:cubicBezTo>
                  <a:cubicBezTo>
                    <a:pt x="18109" y="80810"/>
                    <a:pt x="20187" y="84087"/>
                    <a:pt x="19452" y="87380"/>
                  </a:cubicBezTo>
                  <a:cubicBezTo>
                    <a:pt x="19260" y="88260"/>
                    <a:pt x="18876" y="89043"/>
                    <a:pt x="18365" y="89730"/>
                  </a:cubicBezTo>
                  <a:cubicBezTo>
                    <a:pt x="18557" y="89714"/>
                    <a:pt x="18749" y="89682"/>
                    <a:pt x="18956" y="89682"/>
                  </a:cubicBezTo>
                  <a:cubicBezTo>
                    <a:pt x="18956" y="89682"/>
                    <a:pt x="18972" y="89682"/>
                    <a:pt x="18972" y="89682"/>
                  </a:cubicBezTo>
                  <a:cubicBezTo>
                    <a:pt x="22361" y="89730"/>
                    <a:pt x="25063" y="92496"/>
                    <a:pt x="25015" y="95885"/>
                  </a:cubicBezTo>
                  <a:cubicBezTo>
                    <a:pt x="24999" y="96700"/>
                    <a:pt x="24823" y="97484"/>
                    <a:pt x="24520" y="98187"/>
                  </a:cubicBezTo>
                  <a:cubicBezTo>
                    <a:pt x="24536" y="98187"/>
                    <a:pt x="24536" y="98187"/>
                    <a:pt x="24552" y="98187"/>
                  </a:cubicBezTo>
                  <a:cubicBezTo>
                    <a:pt x="27941" y="98235"/>
                    <a:pt x="30642" y="101017"/>
                    <a:pt x="30594" y="104390"/>
                  </a:cubicBezTo>
                  <a:cubicBezTo>
                    <a:pt x="30578" y="105748"/>
                    <a:pt x="30099" y="106995"/>
                    <a:pt x="29331" y="108002"/>
                  </a:cubicBezTo>
                  <a:cubicBezTo>
                    <a:pt x="29987" y="107763"/>
                    <a:pt x="30674" y="107619"/>
                    <a:pt x="31394" y="107619"/>
                  </a:cubicBezTo>
                  <a:cubicBezTo>
                    <a:pt x="31410" y="107619"/>
                    <a:pt x="31442" y="107619"/>
                    <a:pt x="31458" y="107619"/>
                  </a:cubicBezTo>
                  <a:cubicBezTo>
                    <a:pt x="34847" y="107667"/>
                    <a:pt x="37548" y="110432"/>
                    <a:pt x="37500" y="113821"/>
                  </a:cubicBezTo>
                  <a:cubicBezTo>
                    <a:pt x="37484" y="115068"/>
                    <a:pt x="37085" y="116219"/>
                    <a:pt x="36429" y="117178"/>
                  </a:cubicBezTo>
                  <a:cubicBezTo>
                    <a:pt x="37085" y="116939"/>
                    <a:pt x="37788" y="116795"/>
                    <a:pt x="38523" y="116795"/>
                  </a:cubicBezTo>
                  <a:cubicBezTo>
                    <a:pt x="38555" y="116795"/>
                    <a:pt x="38571" y="116795"/>
                    <a:pt x="38603" y="116795"/>
                  </a:cubicBezTo>
                  <a:cubicBezTo>
                    <a:pt x="41993" y="116843"/>
                    <a:pt x="44694" y="119608"/>
                    <a:pt x="44646" y="122997"/>
                  </a:cubicBezTo>
                  <a:cubicBezTo>
                    <a:pt x="44646" y="123141"/>
                    <a:pt x="44614" y="123285"/>
                    <a:pt x="44598" y="123429"/>
                  </a:cubicBezTo>
                  <a:cubicBezTo>
                    <a:pt x="45653" y="122614"/>
                    <a:pt x="46964" y="122118"/>
                    <a:pt x="48355" y="122118"/>
                  </a:cubicBezTo>
                  <a:cubicBezTo>
                    <a:pt x="48691" y="122118"/>
                    <a:pt x="49010" y="122150"/>
                    <a:pt x="49346" y="122198"/>
                  </a:cubicBezTo>
                  <a:cubicBezTo>
                    <a:pt x="52224" y="122678"/>
                    <a:pt x="54286" y="125092"/>
                    <a:pt x="54446" y="127889"/>
                  </a:cubicBezTo>
                  <a:cubicBezTo>
                    <a:pt x="55597" y="126514"/>
                    <a:pt x="57291" y="125667"/>
                    <a:pt x="59146" y="125667"/>
                  </a:cubicBezTo>
                  <a:cubicBezTo>
                    <a:pt x="59481" y="125667"/>
                    <a:pt x="59817" y="125699"/>
                    <a:pt x="60153" y="125747"/>
                  </a:cubicBezTo>
                  <a:cubicBezTo>
                    <a:pt x="62583" y="126147"/>
                    <a:pt x="64421" y="127937"/>
                    <a:pt x="65028" y="130159"/>
                  </a:cubicBezTo>
                  <a:cubicBezTo>
                    <a:pt x="65876" y="127681"/>
                    <a:pt x="68178" y="126003"/>
                    <a:pt x="70752" y="126003"/>
                  </a:cubicBezTo>
                  <a:cubicBezTo>
                    <a:pt x="71071" y="126003"/>
                    <a:pt x="71407" y="126035"/>
                    <a:pt x="71743" y="126083"/>
                  </a:cubicBezTo>
                  <a:cubicBezTo>
                    <a:pt x="72686" y="126243"/>
                    <a:pt x="73533" y="126626"/>
                    <a:pt x="74252" y="127154"/>
                  </a:cubicBezTo>
                  <a:lnTo>
                    <a:pt x="74252" y="137081"/>
                  </a:lnTo>
                  <a:cubicBezTo>
                    <a:pt x="73245" y="137817"/>
                    <a:pt x="72014" y="138248"/>
                    <a:pt x="70704" y="138248"/>
                  </a:cubicBezTo>
                  <a:cubicBezTo>
                    <a:pt x="70384" y="138248"/>
                    <a:pt x="70048" y="138216"/>
                    <a:pt x="69712" y="138168"/>
                  </a:cubicBezTo>
                  <a:cubicBezTo>
                    <a:pt x="67331" y="137769"/>
                    <a:pt x="65524" y="135994"/>
                    <a:pt x="64901" y="133788"/>
                  </a:cubicBezTo>
                  <a:cubicBezTo>
                    <a:pt x="64197" y="135818"/>
                    <a:pt x="62487" y="137289"/>
                    <a:pt x="60456" y="137753"/>
                  </a:cubicBezTo>
                  <a:cubicBezTo>
                    <a:pt x="62519" y="139016"/>
                    <a:pt x="63718" y="141445"/>
                    <a:pt x="63302" y="143971"/>
                  </a:cubicBezTo>
                  <a:cubicBezTo>
                    <a:pt x="62806" y="146961"/>
                    <a:pt x="60201" y="149087"/>
                    <a:pt x="57259" y="149087"/>
                  </a:cubicBezTo>
                  <a:cubicBezTo>
                    <a:pt x="56924" y="149087"/>
                    <a:pt x="56588" y="149055"/>
                    <a:pt x="56236" y="149007"/>
                  </a:cubicBezTo>
                  <a:cubicBezTo>
                    <a:pt x="52895" y="148447"/>
                    <a:pt x="50641" y="145298"/>
                    <a:pt x="51200" y="141957"/>
                  </a:cubicBezTo>
                  <a:cubicBezTo>
                    <a:pt x="51616" y="139415"/>
                    <a:pt x="53551" y="137513"/>
                    <a:pt x="55916" y="136985"/>
                  </a:cubicBezTo>
                  <a:cubicBezTo>
                    <a:pt x="54222" y="135946"/>
                    <a:pt x="53119" y="134140"/>
                    <a:pt x="53007" y="132110"/>
                  </a:cubicBezTo>
                  <a:cubicBezTo>
                    <a:pt x="51856" y="133484"/>
                    <a:pt x="50161" y="134332"/>
                    <a:pt x="48307" y="134332"/>
                  </a:cubicBezTo>
                  <a:cubicBezTo>
                    <a:pt x="47971" y="134332"/>
                    <a:pt x="47636" y="134300"/>
                    <a:pt x="47300" y="134252"/>
                  </a:cubicBezTo>
                  <a:cubicBezTo>
                    <a:pt x="44119" y="133724"/>
                    <a:pt x="41961" y="130831"/>
                    <a:pt x="42232" y="127681"/>
                  </a:cubicBezTo>
                  <a:cubicBezTo>
                    <a:pt x="41193" y="128497"/>
                    <a:pt x="39898" y="128992"/>
                    <a:pt x="38475" y="128992"/>
                  </a:cubicBezTo>
                  <a:cubicBezTo>
                    <a:pt x="38443" y="128992"/>
                    <a:pt x="38427" y="128992"/>
                    <a:pt x="38396" y="128992"/>
                  </a:cubicBezTo>
                  <a:cubicBezTo>
                    <a:pt x="35007" y="128944"/>
                    <a:pt x="32305" y="126179"/>
                    <a:pt x="32353" y="122790"/>
                  </a:cubicBezTo>
                  <a:cubicBezTo>
                    <a:pt x="32369" y="121543"/>
                    <a:pt x="32768" y="120392"/>
                    <a:pt x="33424" y="119433"/>
                  </a:cubicBezTo>
                  <a:cubicBezTo>
                    <a:pt x="32768" y="119672"/>
                    <a:pt x="32065" y="119816"/>
                    <a:pt x="31314" y="119816"/>
                  </a:cubicBezTo>
                  <a:cubicBezTo>
                    <a:pt x="31298" y="119816"/>
                    <a:pt x="31266" y="119816"/>
                    <a:pt x="31250" y="119816"/>
                  </a:cubicBezTo>
                  <a:cubicBezTo>
                    <a:pt x="27861" y="119768"/>
                    <a:pt x="25159" y="117003"/>
                    <a:pt x="25207" y="113614"/>
                  </a:cubicBezTo>
                  <a:cubicBezTo>
                    <a:pt x="25223" y="112255"/>
                    <a:pt x="25703" y="111008"/>
                    <a:pt x="26470" y="110001"/>
                  </a:cubicBezTo>
                  <a:cubicBezTo>
                    <a:pt x="25815" y="110241"/>
                    <a:pt x="25127" y="110384"/>
                    <a:pt x="24408" y="110384"/>
                  </a:cubicBezTo>
                  <a:cubicBezTo>
                    <a:pt x="24392" y="110384"/>
                    <a:pt x="24360" y="110384"/>
                    <a:pt x="24344" y="110384"/>
                  </a:cubicBezTo>
                  <a:cubicBezTo>
                    <a:pt x="20955" y="110336"/>
                    <a:pt x="18253" y="107555"/>
                    <a:pt x="18301" y="104182"/>
                  </a:cubicBezTo>
                  <a:cubicBezTo>
                    <a:pt x="18317" y="103366"/>
                    <a:pt x="18493" y="102583"/>
                    <a:pt x="18797" y="101880"/>
                  </a:cubicBezTo>
                  <a:cubicBezTo>
                    <a:pt x="18781" y="101880"/>
                    <a:pt x="18781" y="101880"/>
                    <a:pt x="18765" y="101880"/>
                  </a:cubicBezTo>
                  <a:cubicBezTo>
                    <a:pt x="15376" y="101832"/>
                    <a:pt x="12674" y="99066"/>
                    <a:pt x="12722" y="95677"/>
                  </a:cubicBezTo>
                  <a:cubicBezTo>
                    <a:pt x="12738" y="94318"/>
                    <a:pt x="13201" y="93087"/>
                    <a:pt x="13969" y="92080"/>
                  </a:cubicBezTo>
                  <a:cubicBezTo>
                    <a:pt x="13745" y="92096"/>
                    <a:pt x="13521" y="92112"/>
                    <a:pt x="13297" y="92112"/>
                  </a:cubicBezTo>
                  <a:cubicBezTo>
                    <a:pt x="12898" y="92112"/>
                    <a:pt x="12498" y="92080"/>
                    <a:pt x="12098" y="91984"/>
                  </a:cubicBezTo>
                  <a:cubicBezTo>
                    <a:pt x="8789" y="91249"/>
                    <a:pt x="6711" y="87972"/>
                    <a:pt x="7446" y="84679"/>
                  </a:cubicBezTo>
                  <a:cubicBezTo>
                    <a:pt x="7814" y="83000"/>
                    <a:pt x="8837" y="81657"/>
                    <a:pt x="10180" y="80810"/>
                  </a:cubicBezTo>
                  <a:cubicBezTo>
                    <a:pt x="9844" y="80794"/>
                    <a:pt x="9493" y="80762"/>
                    <a:pt x="9141" y="80682"/>
                  </a:cubicBezTo>
                  <a:cubicBezTo>
                    <a:pt x="5832" y="79947"/>
                    <a:pt x="3754" y="76670"/>
                    <a:pt x="4489" y="73376"/>
                  </a:cubicBezTo>
                  <a:cubicBezTo>
                    <a:pt x="5112" y="70547"/>
                    <a:pt x="7622" y="68613"/>
                    <a:pt x="10404" y="68597"/>
                  </a:cubicBezTo>
                  <a:cubicBezTo>
                    <a:pt x="8262" y="67254"/>
                    <a:pt x="7079" y="64696"/>
                    <a:pt x="7654" y="62090"/>
                  </a:cubicBezTo>
                  <a:cubicBezTo>
                    <a:pt x="8294" y="59245"/>
                    <a:pt x="10820" y="57310"/>
                    <a:pt x="13617" y="57310"/>
                  </a:cubicBezTo>
                  <a:cubicBezTo>
                    <a:pt x="13969" y="57310"/>
                    <a:pt x="14336" y="57342"/>
                    <a:pt x="14704" y="57406"/>
                  </a:cubicBezTo>
                  <a:cubicBezTo>
                    <a:pt x="12594" y="56063"/>
                    <a:pt x="11427" y="53506"/>
                    <a:pt x="12002" y="50932"/>
                  </a:cubicBezTo>
                  <a:cubicBezTo>
                    <a:pt x="12642" y="48070"/>
                    <a:pt x="15168" y="46136"/>
                    <a:pt x="17981" y="46136"/>
                  </a:cubicBezTo>
                  <a:cubicBezTo>
                    <a:pt x="18429" y="46136"/>
                    <a:pt x="18860" y="46184"/>
                    <a:pt x="19308" y="46280"/>
                  </a:cubicBezTo>
                  <a:cubicBezTo>
                    <a:pt x="19468" y="46312"/>
                    <a:pt x="19612" y="46376"/>
                    <a:pt x="19772" y="46424"/>
                  </a:cubicBezTo>
                  <a:cubicBezTo>
                    <a:pt x="19004" y="45129"/>
                    <a:pt x="18701" y="43562"/>
                    <a:pt x="19052" y="41980"/>
                  </a:cubicBezTo>
                  <a:cubicBezTo>
                    <a:pt x="19692" y="39118"/>
                    <a:pt x="22218" y="37184"/>
                    <a:pt x="25031" y="37184"/>
                  </a:cubicBezTo>
                  <a:cubicBezTo>
                    <a:pt x="25479" y="37184"/>
                    <a:pt x="25910" y="37232"/>
                    <a:pt x="26358" y="37328"/>
                  </a:cubicBezTo>
                  <a:cubicBezTo>
                    <a:pt x="26390" y="37328"/>
                    <a:pt x="26406" y="37344"/>
                    <a:pt x="26438" y="37360"/>
                  </a:cubicBezTo>
                  <a:cubicBezTo>
                    <a:pt x="25303" y="35857"/>
                    <a:pt x="24855" y="33859"/>
                    <a:pt x="25431" y="31924"/>
                  </a:cubicBezTo>
                  <a:cubicBezTo>
                    <a:pt x="26214" y="29271"/>
                    <a:pt x="28660" y="27544"/>
                    <a:pt x="31298" y="27544"/>
                  </a:cubicBezTo>
                  <a:cubicBezTo>
                    <a:pt x="31873" y="27544"/>
                    <a:pt x="32465" y="27624"/>
                    <a:pt x="33040" y="27800"/>
                  </a:cubicBezTo>
                  <a:cubicBezTo>
                    <a:pt x="33376" y="27896"/>
                    <a:pt x="33680" y="28040"/>
                    <a:pt x="33983" y="28184"/>
                  </a:cubicBezTo>
                  <a:cubicBezTo>
                    <a:pt x="33280" y="26825"/>
                    <a:pt x="33072" y="25194"/>
                    <a:pt x="33536" y="23612"/>
                  </a:cubicBezTo>
                  <a:cubicBezTo>
                    <a:pt x="34319" y="20958"/>
                    <a:pt x="36765" y="19231"/>
                    <a:pt x="39403" y="19231"/>
                  </a:cubicBezTo>
                  <a:cubicBezTo>
                    <a:pt x="39978" y="19231"/>
                    <a:pt x="40570" y="19311"/>
                    <a:pt x="41145" y="19487"/>
                  </a:cubicBezTo>
                  <a:cubicBezTo>
                    <a:pt x="41209" y="19503"/>
                    <a:pt x="41257" y="19535"/>
                    <a:pt x="41321" y="19567"/>
                  </a:cubicBezTo>
                  <a:cubicBezTo>
                    <a:pt x="40586" y="17793"/>
                    <a:pt x="40682" y="15698"/>
                    <a:pt x="41785" y="13956"/>
                  </a:cubicBezTo>
                  <a:cubicBezTo>
                    <a:pt x="42952" y="12101"/>
                    <a:pt x="44934" y="11094"/>
                    <a:pt x="46980" y="11094"/>
                  </a:cubicBezTo>
                  <a:cubicBezTo>
                    <a:pt x="48099" y="11094"/>
                    <a:pt x="49218" y="11398"/>
                    <a:pt x="50241" y="12038"/>
                  </a:cubicBezTo>
                  <a:cubicBezTo>
                    <a:pt x="50353" y="12117"/>
                    <a:pt x="50449" y="12213"/>
                    <a:pt x="50561" y="12293"/>
                  </a:cubicBezTo>
                  <a:cubicBezTo>
                    <a:pt x="50049" y="10647"/>
                    <a:pt x="50225" y="8808"/>
                    <a:pt x="51200" y="7242"/>
                  </a:cubicBezTo>
                  <a:cubicBezTo>
                    <a:pt x="52415" y="5403"/>
                    <a:pt x="54398" y="4396"/>
                    <a:pt x="56444" y="4396"/>
                  </a:cubicBezTo>
                  <a:moveTo>
                    <a:pt x="56444" y="1199"/>
                  </a:moveTo>
                  <a:lnTo>
                    <a:pt x="56444" y="1199"/>
                  </a:lnTo>
                  <a:cubicBezTo>
                    <a:pt x="53215" y="1199"/>
                    <a:pt x="50273" y="2830"/>
                    <a:pt x="48547" y="5563"/>
                  </a:cubicBezTo>
                  <a:cubicBezTo>
                    <a:pt x="48083" y="6315"/>
                    <a:pt x="47732" y="7114"/>
                    <a:pt x="47492" y="7945"/>
                  </a:cubicBezTo>
                  <a:cubicBezTo>
                    <a:pt x="47332" y="7945"/>
                    <a:pt x="47188" y="7929"/>
                    <a:pt x="47028" y="7929"/>
                  </a:cubicBezTo>
                  <a:cubicBezTo>
                    <a:pt x="43799" y="7929"/>
                    <a:pt x="40857" y="9560"/>
                    <a:pt x="39131" y="12293"/>
                  </a:cubicBezTo>
                  <a:cubicBezTo>
                    <a:pt x="38364" y="13508"/>
                    <a:pt x="37916" y="14851"/>
                    <a:pt x="37756" y="16242"/>
                  </a:cubicBezTo>
                  <a:cubicBezTo>
                    <a:pt x="34367" y="16881"/>
                    <a:pt x="31506" y="19375"/>
                    <a:pt x="30514" y="22748"/>
                  </a:cubicBezTo>
                  <a:cubicBezTo>
                    <a:pt x="30355" y="23308"/>
                    <a:pt x="30227" y="23883"/>
                    <a:pt x="30179" y="24459"/>
                  </a:cubicBezTo>
                  <a:cubicBezTo>
                    <a:pt x="26566" y="24922"/>
                    <a:pt x="23448" y="27496"/>
                    <a:pt x="22393" y="31045"/>
                  </a:cubicBezTo>
                  <a:cubicBezTo>
                    <a:pt x="22058" y="32180"/>
                    <a:pt x="21946" y="33363"/>
                    <a:pt x="22058" y="34530"/>
                  </a:cubicBezTo>
                  <a:cubicBezTo>
                    <a:pt x="19052" y="35569"/>
                    <a:pt x="16686" y="38111"/>
                    <a:pt x="15967" y="41324"/>
                  </a:cubicBezTo>
                  <a:cubicBezTo>
                    <a:pt x="15823" y="41964"/>
                    <a:pt x="15759" y="42603"/>
                    <a:pt x="15743" y="43259"/>
                  </a:cubicBezTo>
                  <a:cubicBezTo>
                    <a:pt x="12402" y="44122"/>
                    <a:pt x="9700" y="46807"/>
                    <a:pt x="8917" y="50276"/>
                  </a:cubicBezTo>
                  <a:cubicBezTo>
                    <a:pt x="8533" y="51971"/>
                    <a:pt x="8661" y="53697"/>
                    <a:pt x="9205" y="55280"/>
                  </a:cubicBezTo>
                  <a:cubicBezTo>
                    <a:pt x="6903" y="56527"/>
                    <a:pt x="5176" y="58717"/>
                    <a:pt x="4585" y="61435"/>
                  </a:cubicBezTo>
                  <a:cubicBezTo>
                    <a:pt x="4153" y="63385"/>
                    <a:pt x="4377" y="65367"/>
                    <a:pt x="5128" y="67126"/>
                  </a:cubicBezTo>
                  <a:cubicBezTo>
                    <a:pt x="3290" y="68421"/>
                    <a:pt x="1931" y="70387"/>
                    <a:pt x="1420" y="72721"/>
                  </a:cubicBezTo>
                  <a:cubicBezTo>
                    <a:pt x="604" y="76414"/>
                    <a:pt x="2107" y="80091"/>
                    <a:pt x="4953" y="82217"/>
                  </a:cubicBezTo>
                  <a:cubicBezTo>
                    <a:pt x="4697" y="82792"/>
                    <a:pt x="4505" y="83384"/>
                    <a:pt x="4361" y="84007"/>
                  </a:cubicBezTo>
                  <a:cubicBezTo>
                    <a:pt x="3386" y="88387"/>
                    <a:pt x="5688" y="92768"/>
                    <a:pt x="9636" y="94526"/>
                  </a:cubicBezTo>
                  <a:cubicBezTo>
                    <a:pt x="9589" y="94894"/>
                    <a:pt x="9557" y="95261"/>
                    <a:pt x="9557" y="95645"/>
                  </a:cubicBezTo>
                  <a:cubicBezTo>
                    <a:pt x="9525" y="98139"/>
                    <a:pt x="10468" y="100489"/>
                    <a:pt x="12194" y="102279"/>
                  </a:cubicBezTo>
                  <a:cubicBezTo>
                    <a:pt x="13041" y="103159"/>
                    <a:pt x="14049" y="103846"/>
                    <a:pt x="15136" y="104326"/>
                  </a:cubicBezTo>
                  <a:cubicBezTo>
                    <a:pt x="15152" y="108610"/>
                    <a:pt x="18093" y="112239"/>
                    <a:pt x="22074" y="113294"/>
                  </a:cubicBezTo>
                  <a:cubicBezTo>
                    <a:pt x="22074" y="113390"/>
                    <a:pt x="22074" y="113502"/>
                    <a:pt x="22058" y="113598"/>
                  </a:cubicBezTo>
                  <a:cubicBezTo>
                    <a:pt x="21994" y="118026"/>
                    <a:pt x="25063" y="121799"/>
                    <a:pt x="29219" y="122790"/>
                  </a:cubicBezTo>
                  <a:cubicBezTo>
                    <a:pt x="29156" y="127921"/>
                    <a:pt x="33280" y="132158"/>
                    <a:pt x="38427" y="132221"/>
                  </a:cubicBezTo>
                  <a:lnTo>
                    <a:pt x="38443" y="132221"/>
                  </a:lnTo>
                  <a:lnTo>
                    <a:pt x="38539" y="132221"/>
                  </a:lnTo>
                  <a:cubicBezTo>
                    <a:pt x="39003" y="132221"/>
                    <a:pt x="39483" y="132190"/>
                    <a:pt x="39930" y="132110"/>
                  </a:cubicBezTo>
                  <a:cubicBezTo>
                    <a:pt x="41193" y="134827"/>
                    <a:pt x="43719" y="136905"/>
                    <a:pt x="46836" y="137417"/>
                  </a:cubicBezTo>
                  <a:cubicBezTo>
                    <a:pt x="47348" y="137497"/>
                    <a:pt x="47859" y="137545"/>
                    <a:pt x="48371" y="137545"/>
                  </a:cubicBezTo>
                  <a:cubicBezTo>
                    <a:pt x="48850" y="137545"/>
                    <a:pt x="49330" y="137513"/>
                    <a:pt x="49794" y="137433"/>
                  </a:cubicBezTo>
                  <a:cubicBezTo>
                    <a:pt x="48946" y="138584"/>
                    <a:pt x="48355" y="139943"/>
                    <a:pt x="48099" y="141430"/>
                  </a:cubicBezTo>
                  <a:cubicBezTo>
                    <a:pt x="47252" y="146497"/>
                    <a:pt x="50689" y="151309"/>
                    <a:pt x="55757" y="152156"/>
                  </a:cubicBezTo>
                  <a:cubicBezTo>
                    <a:pt x="56268" y="152236"/>
                    <a:pt x="56780" y="152284"/>
                    <a:pt x="57291" y="152284"/>
                  </a:cubicBezTo>
                  <a:cubicBezTo>
                    <a:pt x="61863" y="152284"/>
                    <a:pt x="65732" y="149007"/>
                    <a:pt x="66483" y="144499"/>
                  </a:cubicBezTo>
                  <a:cubicBezTo>
                    <a:pt x="66723" y="143044"/>
                    <a:pt x="66627" y="141589"/>
                    <a:pt x="66211" y="140247"/>
                  </a:cubicBezTo>
                  <a:cubicBezTo>
                    <a:pt x="67123" y="140774"/>
                    <a:pt x="68146" y="141142"/>
                    <a:pt x="69217" y="141318"/>
                  </a:cubicBezTo>
                  <a:cubicBezTo>
                    <a:pt x="69712" y="141398"/>
                    <a:pt x="70224" y="141445"/>
                    <a:pt x="70736" y="141445"/>
                  </a:cubicBezTo>
                  <a:cubicBezTo>
                    <a:pt x="72686" y="141445"/>
                    <a:pt x="74572" y="140838"/>
                    <a:pt x="76155" y="139671"/>
                  </a:cubicBezTo>
                  <a:lnTo>
                    <a:pt x="77466" y="138712"/>
                  </a:lnTo>
                  <a:lnTo>
                    <a:pt x="77466" y="137081"/>
                  </a:lnTo>
                  <a:lnTo>
                    <a:pt x="77466" y="127154"/>
                  </a:lnTo>
                  <a:lnTo>
                    <a:pt x="77466" y="125523"/>
                  </a:lnTo>
                  <a:lnTo>
                    <a:pt x="76139" y="124564"/>
                  </a:lnTo>
                  <a:cubicBezTo>
                    <a:pt x="74956" y="123701"/>
                    <a:pt x="73661" y="123157"/>
                    <a:pt x="72270" y="122918"/>
                  </a:cubicBezTo>
                  <a:cubicBezTo>
                    <a:pt x="71775" y="122838"/>
                    <a:pt x="71263" y="122790"/>
                    <a:pt x="70752" y="122790"/>
                  </a:cubicBezTo>
                  <a:cubicBezTo>
                    <a:pt x="68689" y="122790"/>
                    <a:pt x="66755" y="123477"/>
                    <a:pt x="65172" y="124676"/>
                  </a:cubicBezTo>
                  <a:cubicBezTo>
                    <a:pt x="63910" y="123589"/>
                    <a:pt x="62359" y="122838"/>
                    <a:pt x="60664" y="122566"/>
                  </a:cubicBezTo>
                  <a:cubicBezTo>
                    <a:pt x="60153" y="122486"/>
                    <a:pt x="59641" y="122438"/>
                    <a:pt x="59130" y="122438"/>
                  </a:cubicBezTo>
                  <a:cubicBezTo>
                    <a:pt x="58075" y="122438"/>
                    <a:pt x="57035" y="122614"/>
                    <a:pt x="56044" y="122965"/>
                  </a:cubicBezTo>
                  <a:cubicBezTo>
                    <a:pt x="54653" y="120903"/>
                    <a:pt x="52463" y="119449"/>
                    <a:pt x="49858" y="119001"/>
                  </a:cubicBezTo>
                  <a:cubicBezTo>
                    <a:pt x="49346" y="118921"/>
                    <a:pt x="48834" y="118873"/>
                    <a:pt x="48339" y="118873"/>
                  </a:cubicBezTo>
                  <a:cubicBezTo>
                    <a:pt x="47891" y="118873"/>
                    <a:pt x="47428" y="118905"/>
                    <a:pt x="46980" y="118969"/>
                  </a:cubicBezTo>
                  <a:cubicBezTo>
                    <a:pt x="46549" y="118010"/>
                    <a:pt x="45941" y="117131"/>
                    <a:pt x="45174" y="116347"/>
                  </a:cubicBezTo>
                  <a:cubicBezTo>
                    <a:pt x="43927" y="115068"/>
                    <a:pt x="42360" y="114189"/>
                    <a:pt x="40666" y="113789"/>
                  </a:cubicBezTo>
                  <a:cubicBezTo>
                    <a:pt x="40698" y="111296"/>
                    <a:pt x="39754" y="108946"/>
                    <a:pt x="38028" y="107171"/>
                  </a:cubicBezTo>
                  <a:cubicBezTo>
                    <a:pt x="36829" y="105940"/>
                    <a:pt x="35358" y="105093"/>
                    <a:pt x="33744" y="104661"/>
                  </a:cubicBezTo>
                  <a:cubicBezTo>
                    <a:pt x="33744" y="104565"/>
                    <a:pt x="33744" y="104454"/>
                    <a:pt x="33760" y="104358"/>
                  </a:cubicBezTo>
                  <a:cubicBezTo>
                    <a:pt x="33808" y="100505"/>
                    <a:pt x="31506" y="97164"/>
                    <a:pt x="28164" y="95693"/>
                  </a:cubicBezTo>
                  <a:cubicBezTo>
                    <a:pt x="28148" y="91936"/>
                    <a:pt x="25894" y="88691"/>
                    <a:pt x="22665" y="87220"/>
                  </a:cubicBezTo>
                  <a:cubicBezTo>
                    <a:pt x="22969" y="85046"/>
                    <a:pt x="22489" y="82856"/>
                    <a:pt x="21290" y="80970"/>
                  </a:cubicBezTo>
                  <a:cubicBezTo>
                    <a:pt x="20667" y="79995"/>
                    <a:pt x="19884" y="79163"/>
                    <a:pt x="18988" y="78492"/>
                  </a:cubicBezTo>
                  <a:cubicBezTo>
                    <a:pt x="19244" y="77917"/>
                    <a:pt x="19436" y="77325"/>
                    <a:pt x="19580" y="76702"/>
                  </a:cubicBezTo>
                  <a:cubicBezTo>
                    <a:pt x="20012" y="74751"/>
                    <a:pt x="19788" y="72769"/>
                    <a:pt x="19036" y="71010"/>
                  </a:cubicBezTo>
                  <a:cubicBezTo>
                    <a:pt x="20875" y="69716"/>
                    <a:pt x="22233" y="67749"/>
                    <a:pt x="22745" y="65415"/>
                  </a:cubicBezTo>
                  <a:cubicBezTo>
                    <a:pt x="23129" y="63721"/>
                    <a:pt x="23001" y="61994"/>
                    <a:pt x="22457" y="60412"/>
                  </a:cubicBezTo>
                  <a:cubicBezTo>
                    <a:pt x="24759" y="59165"/>
                    <a:pt x="26486" y="56975"/>
                    <a:pt x="27077" y="54257"/>
                  </a:cubicBezTo>
                  <a:cubicBezTo>
                    <a:pt x="27221" y="53618"/>
                    <a:pt x="27285" y="52978"/>
                    <a:pt x="27301" y="52323"/>
                  </a:cubicBezTo>
                  <a:cubicBezTo>
                    <a:pt x="30642" y="51459"/>
                    <a:pt x="33344" y="48774"/>
                    <a:pt x="34127" y="45305"/>
                  </a:cubicBezTo>
                  <a:cubicBezTo>
                    <a:pt x="34335" y="44362"/>
                    <a:pt x="34399" y="43402"/>
                    <a:pt x="34303" y="42459"/>
                  </a:cubicBezTo>
                  <a:cubicBezTo>
                    <a:pt x="37117" y="41516"/>
                    <a:pt x="39339" y="39278"/>
                    <a:pt x="40234" y="36305"/>
                  </a:cubicBezTo>
                  <a:cubicBezTo>
                    <a:pt x="40394" y="35745"/>
                    <a:pt x="40522" y="35170"/>
                    <a:pt x="40570" y="34594"/>
                  </a:cubicBezTo>
                  <a:cubicBezTo>
                    <a:pt x="44183" y="34130"/>
                    <a:pt x="47300" y="31557"/>
                    <a:pt x="48355" y="27992"/>
                  </a:cubicBezTo>
                  <a:cubicBezTo>
                    <a:pt x="48515" y="27448"/>
                    <a:pt x="48627" y="26905"/>
                    <a:pt x="48691" y="26345"/>
                  </a:cubicBezTo>
                  <a:cubicBezTo>
                    <a:pt x="51232" y="25882"/>
                    <a:pt x="53470" y="24395"/>
                    <a:pt x="54877" y="22157"/>
                  </a:cubicBezTo>
                  <a:cubicBezTo>
                    <a:pt x="55341" y="21437"/>
                    <a:pt x="55677" y="20654"/>
                    <a:pt x="55916" y="19839"/>
                  </a:cubicBezTo>
                  <a:lnTo>
                    <a:pt x="57243" y="20063"/>
                  </a:lnTo>
                  <a:lnTo>
                    <a:pt x="58266" y="17841"/>
                  </a:lnTo>
                  <a:lnTo>
                    <a:pt x="63206" y="7130"/>
                  </a:lnTo>
                  <a:lnTo>
                    <a:pt x="64229" y="4908"/>
                  </a:lnTo>
                  <a:lnTo>
                    <a:pt x="62343" y="3341"/>
                  </a:lnTo>
                  <a:lnTo>
                    <a:pt x="62247" y="3261"/>
                  </a:lnTo>
                  <a:cubicBezTo>
                    <a:pt x="62039" y="3085"/>
                    <a:pt x="61735" y="2830"/>
                    <a:pt x="61368" y="2590"/>
                  </a:cubicBezTo>
                  <a:cubicBezTo>
                    <a:pt x="59913" y="1695"/>
                    <a:pt x="58187" y="1199"/>
                    <a:pt x="56444" y="1199"/>
                  </a:cubicBezTo>
                  <a:lnTo>
                    <a:pt x="56444" y="1199"/>
                  </a:lnTo>
                  <a:lnTo>
                    <a:pt x="56444" y="1199"/>
                  </a:lnTo>
                  <a:close/>
                </a:path>
              </a:pathLst>
            </a:custGeom>
            <a:grpFill/>
            <a:ln w="3175" cap="flat">
              <a:solidFill>
                <a:srgbClr val="F7E5E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AU">
                <a:latin typeface="Roboto Light" panose="02000000000000000000" pitchFamily="2" charset="0"/>
              </a:endParaRPr>
            </a:p>
          </p:txBody>
        </p:sp>
      </p:grpSp>
    </p:spTree>
    <p:extLst>
      <p:ext uri="{BB962C8B-B14F-4D97-AF65-F5344CB8AC3E}">
        <p14:creationId xmlns:p14="http://schemas.microsoft.com/office/powerpoint/2010/main" val="20099544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009606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244081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413229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572554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180271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9408062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20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8118874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5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939710" y="1346621"/>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20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1866459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2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75737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3331328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7.xml"/><Relationship Id="rId21" Type="http://schemas.openxmlformats.org/officeDocument/2006/relationships/slideLayout" Target="../slideLayouts/slideLayout52.xml"/><Relationship Id="rId42" Type="http://schemas.openxmlformats.org/officeDocument/2006/relationships/slideLayout" Target="../slideLayouts/slideLayout73.xml"/><Relationship Id="rId47" Type="http://schemas.openxmlformats.org/officeDocument/2006/relationships/slideLayout" Target="../slideLayouts/slideLayout78.xml"/><Relationship Id="rId63" Type="http://schemas.openxmlformats.org/officeDocument/2006/relationships/slideLayout" Target="../slideLayouts/slideLayout94.xml"/><Relationship Id="rId68" Type="http://schemas.openxmlformats.org/officeDocument/2006/relationships/slideLayout" Target="../slideLayouts/slideLayout99.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9" Type="http://schemas.openxmlformats.org/officeDocument/2006/relationships/slideLayout" Target="../slideLayouts/slideLayout60.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53" Type="http://schemas.openxmlformats.org/officeDocument/2006/relationships/slideLayout" Target="../slideLayouts/slideLayout84.xml"/><Relationship Id="rId58" Type="http://schemas.openxmlformats.org/officeDocument/2006/relationships/slideLayout" Target="../slideLayouts/slideLayout89.xml"/><Relationship Id="rId66" Type="http://schemas.openxmlformats.org/officeDocument/2006/relationships/slideLayout" Target="../slideLayouts/slideLayout97.xml"/><Relationship Id="rId74" Type="http://schemas.openxmlformats.org/officeDocument/2006/relationships/image" Target="../media/image2.emf"/><Relationship Id="rId5" Type="http://schemas.openxmlformats.org/officeDocument/2006/relationships/slideLayout" Target="../slideLayouts/slideLayout36.xml"/><Relationship Id="rId61" Type="http://schemas.openxmlformats.org/officeDocument/2006/relationships/slideLayout" Target="../slideLayouts/slideLayout92.xml"/><Relationship Id="rId19" Type="http://schemas.openxmlformats.org/officeDocument/2006/relationships/slideLayout" Target="../slideLayouts/slideLayout5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slideLayout" Target="../slideLayouts/slideLayout74.xml"/><Relationship Id="rId48" Type="http://schemas.openxmlformats.org/officeDocument/2006/relationships/slideLayout" Target="../slideLayouts/slideLayout79.xml"/><Relationship Id="rId56" Type="http://schemas.openxmlformats.org/officeDocument/2006/relationships/slideLayout" Target="../slideLayouts/slideLayout87.xml"/><Relationship Id="rId64" Type="http://schemas.openxmlformats.org/officeDocument/2006/relationships/slideLayout" Target="../slideLayouts/slideLayout95.xml"/><Relationship Id="rId69" Type="http://schemas.openxmlformats.org/officeDocument/2006/relationships/slideLayout" Target="../slideLayouts/slideLayout100.xml"/><Relationship Id="rId8" Type="http://schemas.openxmlformats.org/officeDocument/2006/relationships/slideLayout" Target="../slideLayouts/slideLayout39.xml"/><Relationship Id="rId51" Type="http://schemas.openxmlformats.org/officeDocument/2006/relationships/slideLayout" Target="../slideLayouts/slideLayout82.xml"/><Relationship Id="rId72" Type="http://schemas.openxmlformats.org/officeDocument/2006/relationships/theme" Target="../theme/theme2.xml"/><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46" Type="http://schemas.openxmlformats.org/officeDocument/2006/relationships/slideLayout" Target="../slideLayouts/slideLayout77.xml"/><Relationship Id="rId59" Type="http://schemas.openxmlformats.org/officeDocument/2006/relationships/slideLayout" Target="../slideLayouts/slideLayout90.xml"/><Relationship Id="rId67" Type="http://schemas.openxmlformats.org/officeDocument/2006/relationships/slideLayout" Target="../slideLayouts/slideLayout98.xml"/><Relationship Id="rId20" Type="http://schemas.openxmlformats.org/officeDocument/2006/relationships/slideLayout" Target="../slideLayouts/slideLayout51.xml"/><Relationship Id="rId41" Type="http://schemas.openxmlformats.org/officeDocument/2006/relationships/slideLayout" Target="../slideLayouts/slideLayout72.xml"/><Relationship Id="rId54" Type="http://schemas.openxmlformats.org/officeDocument/2006/relationships/slideLayout" Target="../slideLayouts/slideLayout85.xml"/><Relationship Id="rId62" Type="http://schemas.openxmlformats.org/officeDocument/2006/relationships/slideLayout" Target="../slideLayouts/slideLayout93.xml"/><Relationship Id="rId70" Type="http://schemas.openxmlformats.org/officeDocument/2006/relationships/slideLayout" Target="../slideLayouts/slideLayout10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49" Type="http://schemas.openxmlformats.org/officeDocument/2006/relationships/slideLayout" Target="../slideLayouts/slideLayout80.xml"/><Relationship Id="rId57" Type="http://schemas.openxmlformats.org/officeDocument/2006/relationships/slideLayout" Target="../slideLayouts/slideLayout88.xml"/><Relationship Id="rId10" Type="http://schemas.openxmlformats.org/officeDocument/2006/relationships/slideLayout" Target="../slideLayouts/slideLayout41.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52" Type="http://schemas.openxmlformats.org/officeDocument/2006/relationships/slideLayout" Target="../slideLayouts/slideLayout83.xml"/><Relationship Id="rId60" Type="http://schemas.openxmlformats.org/officeDocument/2006/relationships/slideLayout" Target="../slideLayouts/slideLayout91.xml"/><Relationship Id="rId65" Type="http://schemas.openxmlformats.org/officeDocument/2006/relationships/slideLayout" Target="../slideLayouts/slideLayout96.xml"/><Relationship Id="rId73" Type="http://schemas.openxmlformats.org/officeDocument/2006/relationships/image" Target="../media/image10.emf"/><Relationship Id="rId4" Type="http://schemas.openxmlformats.org/officeDocument/2006/relationships/slideLayout" Target="../slideLayouts/slideLayout35.xml"/><Relationship Id="rId9" Type="http://schemas.openxmlformats.org/officeDocument/2006/relationships/slideLayout" Target="../slideLayouts/slideLayout40.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9" Type="http://schemas.openxmlformats.org/officeDocument/2006/relationships/slideLayout" Target="../slideLayouts/slideLayout70.xml"/><Relationship Id="rId34" Type="http://schemas.openxmlformats.org/officeDocument/2006/relationships/slideLayout" Target="../slideLayouts/slideLayout65.xml"/><Relationship Id="rId50" Type="http://schemas.openxmlformats.org/officeDocument/2006/relationships/slideLayout" Target="../slideLayouts/slideLayout81.xml"/><Relationship Id="rId55" Type="http://schemas.openxmlformats.org/officeDocument/2006/relationships/slideLayout" Target="../slideLayouts/slideLayout86.xml"/><Relationship Id="rId7" Type="http://schemas.openxmlformats.org/officeDocument/2006/relationships/slideLayout" Target="../slideLayouts/slideLayout38.xml"/><Relationship Id="rId71"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12936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776" r:id="rId3"/>
    <p:sldLayoutId id="2147483662" r:id="rId4"/>
    <p:sldLayoutId id="2147483863" r:id="rId5"/>
    <p:sldLayoutId id="2147483874" r:id="rId6"/>
    <p:sldLayoutId id="2147483774" r:id="rId7"/>
    <p:sldLayoutId id="2147483775" r:id="rId8"/>
    <p:sldLayoutId id="2147483871" r:id="rId9"/>
    <p:sldLayoutId id="2147483879" r:id="rId10"/>
    <p:sldLayoutId id="2147483876" r:id="rId11"/>
    <p:sldLayoutId id="2147483875" r:id="rId12"/>
    <p:sldLayoutId id="2147483878" r:id="rId13"/>
    <p:sldLayoutId id="2147483873" r:id="rId14"/>
    <p:sldLayoutId id="2147483771" r:id="rId15"/>
    <p:sldLayoutId id="2147483772" r:id="rId16"/>
    <p:sldLayoutId id="2147483868" r:id="rId17"/>
    <p:sldLayoutId id="2147483877" r:id="rId18"/>
    <p:sldLayoutId id="2147483864" r:id="rId19"/>
    <p:sldLayoutId id="2147483785" r:id="rId20"/>
    <p:sldLayoutId id="2147483778" r:id="rId21"/>
    <p:sldLayoutId id="2147483779" r:id="rId22"/>
    <p:sldLayoutId id="2147483780" r:id="rId23"/>
    <p:sldLayoutId id="2147483781" r:id="rId24"/>
    <p:sldLayoutId id="2147483782" r:id="rId25"/>
    <p:sldLayoutId id="2147483783" r:id="rId26"/>
    <p:sldLayoutId id="2147483784" r:id="rId27"/>
    <p:sldLayoutId id="2147483787" r:id="rId28"/>
    <p:sldLayoutId id="2147483789" r:id="rId29"/>
    <p:sldLayoutId id="2147483790" r:id="rId30"/>
    <p:sldLayoutId id="2147483867" r:id="rId3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73"/>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74"/>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137520966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 id="2147483824" r:id="rId33"/>
    <p:sldLayoutId id="2147483825" r:id="rId34"/>
    <p:sldLayoutId id="2147483826" r:id="rId35"/>
    <p:sldLayoutId id="2147483827" r:id="rId36"/>
    <p:sldLayoutId id="2147483828" r:id="rId37"/>
    <p:sldLayoutId id="2147483829" r:id="rId38"/>
    <p:sldLayoutId id="2147483830" r:id="rId39"/>
    <p:sldLayoutId id="2147483831" r:id="rId40"/>
    <p:sldLayoutId id="2147483832" r:id="rId41"/>
    <p:sldLayoutId id="2147483833" r:id="rId42"/>
    <p:sldLayoutId id="2147483834" r:id="rId43"/>
    <p:sldLayoutId id="2147483835" r:id="rId44"/>
    <p:sldLayoutId id="2147483836" r:id="rId45"/>
    <p:sldLayoutId id="2147483837" r:id="rId46"/>
    <p:sldLayoutId id="2147483838" r:id="rId47"/>
    <p:sldLayoutId id="2147483839" r:id="rId48"/>
    <p:sldLayoutId id="2147483840" r:id="rId49"/>
    <p:sldLayoutId id="2147483841" r:id="rId50"/>
    <p:sldLayoutId id="2147483842" r:id="rId51"/>
    <p:sldLayoutId id="2147483843" r:id="rId52"/>
    <p:sldLayoutId id="2147483844" r:id="rId53"/>
    <p:sldLayoutId id="2147483845" r:id="rId54"/>
    <p:sldLayoutId id="2147483846" r:id="rId55"/>
    <p:sldLayoutId id="2147483847" r:id="rId56"/>
    <p:sldLayoutId id="2147483848" r:id="rId57"/>
    <p:sldLayoutId id="2147483849" r:id="rId58"/>
    <p:sldLayoutId id="2147483850" r:id="rId59"/>
    <p:sldLayoutId id="2147483851" r:id="rId60"/>
    <p:sldLayoutId id="2147483852" r:id="rId61"/>
    <p:sldLayoutId id="2147483853" r:id="rId62"/>
    <p:sldLayoutId id="2147483854" r:id="rId63"/>
    <p:sldLayoutId id="2147483855" r:id="rId64"/>
    <p:sldLayoutId id="2147483856" r:id="rId65"/>
    <p:sldLayoutId id="2147483857" r:id="rId66"/>
    <p:sldLayoutId id="2147483858" r:id="rId67"/>
    <p:sldLayoutId id="2147483859" r:id="rId68"/>
    <p:sldLayoutId id="2147483860" r:id="rId69"/>
    <p:sldLayoutId id="2147483861" r:id="rId70"/>
    <p:sldLayoutId id="2147483862" r:id="rId7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1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image" Target="../media/image2.emf"/><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hyperlink" Target="https://www.unv.org/node/38236"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hyperlink" Target="https://www.caritas.org.au/donate/a-just-world-for-al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image" Target="../media/image2.emf"/><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hyperlink" Target="http://www.globalgifts.org.au/"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hyperlink" Target="https://www.caritas.org.au/copyright-policy/"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30.xml"/><Relationship Id="rId5" Type="http://schemas.openxmlformats.org/officeDocument/2006/relationships/image" Target="../media/image2.emf"/><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4.emf"/><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5.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30.xml"/><Relationship Id="rId5" Type="http://schemas.openxmlformats.org/officeDocument/2006/relationships/image" Target="../media/image2.emf"/><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hyperlink" Target="https://www.caritas.org.au/resources/school-resources/advent-wreath-guide/"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hyperlink" Target="https://www.globalgifts.org.au/"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hyperlink" Target="https://www.caritas.org.au/complaints/" TargetMode="External"/><Relationship Id="rId7"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www.caritas.org.au/sign-up/education/" TargetMode="External"/><Relationship Id="rId5" Type="http://schemas.openxmlformats.org/officeDocument/2006/relationships/hyperlink" Target="https://www.caritas.org.au/resources/school-resources/" TargetMode="External"/><Relationship Id="rId4" Type="http://schemas.openxmlformats.org/officeDocument/2006/relationships/hyperlink" Target="mailto:education@caritas.org.au"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caritas.org.au/resources/school-resources/advent-wreath-guide/" TargetMode="External"/><Relationship Id="rId2" Type="http://schemas.openxmlformats.org/officeDocument/2006/relationships/notesSlide" Target="../notesSlides/notesSlide38.xml"/><Relationship Id="rId1" Type="http://schemas.openxmlformats.org/officeDocument/2006/relationships/slideLayout" Target="../slideLayouts/slideLayout29.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30.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0.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0.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0.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hyperlink" Target="http://www.globalgifts.org.au"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E9CB7"/>
        </a:solidFill>
        <a:effectLst/>
      </p:bgPr>
    </p:bg>
    <p:spTree>
      <p:nvGrpSpPr>
        <p:cNvPr id="1" name=""/>
        <p:cNvGrpSpPr/>
        <p:nvPr/>
      </p:nvGrpSpPr>
      <p:grpSpPr>
        <a:xfrm>
          <a:off x="0" y="0"/>
          <a:ext cx="0" cy="0"/>
          <a:chOff x="0" y="0"/>
          <a:chExt cx="0" cy="0"/>
        </a:xfrm>
      </p:grpSpPr>
      <p:pic>
        <p:nvPicPr>
          <p:cNvPr id="21" name="Picture Placeholder 19" descr="4 advent candles lit, with the impression of circles of light above.">
            <a:extLst>
              <a:ext uri="{FF2B5EF4-FFF2-40B4-BE49-F238E27FC236}">
                <a16:creationId xmlns:a16="http://schemas.microsoft.com/office/drawing/2014/main" id="{B4A54D19-AE85-4126-9952-948FD9C7C8A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0" y="0"/>
            <a:ext cx="12192000" cy="6995604"/>
          </a:xfrm>
          <a:prstGeom prst="rect">
            <a:avLst/>
          </a:prstGeom>
        </p:spPr>
      </p:pic>
      <p:sp>
        <p:nvSpPr>
          <p:cNvPr id="4" name="Text Placeholder 3"/>
          <p:cNvSpPr>
            <a:spLocks noGrp="1"/>
          </p:cNvSpPr>
          <p:nvPr>
            <p:ph type="body" sz="quarter" idx="11"/>
          </p:nvPr>
        </p:nvSpPr>
        <p:spPr>
          <a:xfrm>
            <a:off x="350194" y="6318459"/>
            <a:ext cx="4464496" cy="470845"/>
          </a:xfrm>
        </p:spPr>
        <p:txBody>
          <a:bodyPr/>
          <a:lstStyle/>
          <a:p>
            <a:r>
              <a:rPr lang="en-AU" sz="1800" b="1">
                <a:solidFill>
                  <a:schemeClr val="bg1"/>
                </a:solidFill>
              </a:rPr>
              <a:t>www.caritas.org.au/advent</a:t>
            </a:r>
          </a:p>
        </p:txBody>
      </p:sp>
      <p:sp>
        <p:nvSpPr>
          <p:cNvPr id="12" name="TextBox 11">
            <a:extLst>
              <a:ext uri="{FF2B5EF4-FFF2-40B4-BE49-F238E27FC236}">
                <a16:creationId xmlns:a16="http://schemas.microsoft.com/office/drawing/2014/main" id="{39C1ABE2-FEA1-428C-AD15-C1A43C899B1E}"/>
              </a:ext>
            </a:extLst>
          </p:cNvPr>
          <p:cNvSpPr txBox="1"/>
          <p:nvPr/>
        </p:nvSpPr>
        <p:spPr>
          <a:xfrm>
            <a:off x="2723699" y="534309"/>
            <a:ext cx="6744599" cy="1538883"/>
          </a:xfrm>
          <a:prstGeom prst="rect">
            <a:avLst/>
          </a:prstGeom>
          <a:noFill/>
        </p:spPr>
        <p:txBody>
          <a:bodyPr wrap="square" lIns="91440" tIns="45720" rIns="91440" bIns="45720" anchor="t">
            <a:spAutoFit/>
          </a:bodyPr>
          <a:lstStyle/>
          <a:p>
            <a:pPr marL="212090" lvl="1" algn="ctr"/>
            <a:r>
              <a:rPr lang="en-AU" sz="6600" b="1">
                <a:solidFill>
                  <a:srgbClr val="F0E9F2"/>
                </a:solidFill>
                <a:latin typeface="Arial"/>
                <a:cs typeface="Arial"/>
              </a:rPr>
              <a:t>ADVENT 2022</a:t>
            </a:r>
            <a:endParaRPr lang="en-US"/>
          </a:p>
          <a:p>
            <a:pPr marL="212632" lvl="1" algn="ctr"/>
            <a:endParaRPr lang="en-AU" sz="2800" b="1">
              <a:solidFill>
                <a:srgbClr val="F0E9F2"/>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B3C67E9A-08B6-4AC2-9A67-0375247B6136}"/>
              </a:ext>
            </a:extLst>
          </p:cNvPr>
          <p:cNvGrpSpPr>
            <a:grpSpLocks noChangeAspect="1"/>
          </p:cNvGrpSpPr>
          <p:nvPr/>
        </p:nvGrpSpPr>
        <p:grpSpPr>
          <a:xfrm>
            <a:off x="10723929" y="-515281"/>
            <a:ext cx="1971288" cy="1929953"/>
            <a:chOff x="948154" y="2050047"/>
            <a:chExt cx="216025" cy="216025"/>
          </a:xfrm>
          <a:solidFill>
            <a:schemeClr val="bg1">
              <a:alpha val="40000"/>
            </a:schemeClr>
          </a:solidFill>
        </p:grpSpPr>
        <p:sp>
          <p:nvSpPr>
            <p:cNvPr id="14" name="Freeform: Shape 6">
              <a:extLst>
                <a:ext uri="{FF2B5EF4-FFF2-40B4-BE49-F238E27FC236}">
                  <a16:creationId xmlns:a16="http://schemas.microsoft.com/office/drawing/2014/main" id="{FD75568D-DFDB-4305-831C-6B6FD36959F8}"/>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457">
                <a:latin typeface="Arial" panose="020B0604020202020204" pitchFamily="34" charset="0"/>
              </a:endParaRPr>
            </a:p>
          </p:txBody>
        </p:sp>
        <p:grpSp>
          <p:nvGrpSpPr>
            <p:cNvPr id="15" name="Group 14">
              <a:extLst>
                <a:ext uri="{FF2B5EF4-FFF2-40B4-BE49-F238E27FC236}">
                  <a16:creationId xmlns:a16="http://schemas.microsoft.com/office/drawing/2014/main" id="{4314BA8E-CF10-4530-9BDD-A5981CED53F7}"/>
                </a:ext>
              </a:extLst>
            </p:cNvPr>
            <p:cNvGrpSpPr/>
            <p:nvPr/>
          </p:nvGrpSpPr>
          <p:grpSpPr>
            <a:xfrm>
              <a:off x="958955" y="2060848"/>
              <a:ext cx="196444" cy="196444"/>
              <a:chOff x="519961" y="1999640"/>
              <a:chExt cx="196444" cy="196444"/>
            </a:xfrm>
            <a:grpFill/>
          </p:grpSpPr>
          <p:sp>
            <p:nvSpPr>
              <p:cNvPr id="16" name="Freeform: Shape 15">
                <a:extLst>
                  <a:ext uri="{FF2B5EF4-FFF2-40B4-BE49-F238E27FC236}">
                    <a16:creationId xmlns:a16="http://schemas.microsoft.com/office/drawing/2014/main" id="{E0FF4D2E-43C2-429F-8F5F-4CE380FDF53C}"/>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457">
                  <a:latin typeface="Arial" panose="020B0604020202020204" pitchFamily="34" charset="0"/>
                </a:endParaRPr>
              </a:p>
            </p:txBody>
          </p:sp>
          <p:sp>
            <p:nvSpPr>
              <p:cNvPr id="17" name="Freeform: Shape 16">
                <a:extLst>
                  <a:ext uri="{FF2B5EF4-FFF2-40B4-BE49-F238E27FC236}">
                    <a16:creationId xmlns:a16="http://schemas.microsoft.com/office/drawing/2014/main" id="{16378D18-821F-4619-9631-41596F65344F}"/>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457">
                  <a:latin typeface="Arial" panose="020B0604020202020204" pitchFamily="34" charset="0"/>
                </a:endParaRPr>
              </a:p>
            </p:txBody>
          </p:sp>
          <p:sp>
            <p:nvSpPr>
              <p:cNvPr id="18" name="Freeform: Shape 17">
                <a:extLst>
                  <a:ext uri="{FF2B5EF4-FFF2-40B4-BE49-F238E27FC236}">
                    <a16:creationId xmlns:a16="http://schemas.microsoft.com/office/drawing/2014/main" id="{4D61628A-289A-4342-9866-CEBA51C58273}"/>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457">
                  <a:latin typeface="Arial" panose="020B0604020202020204" pitchFamily="34" charset="0"/>
                </a:endParaRPr>
              </a:p>
            </p:txBody>
          </p:sp>
          <p:sp>
            <p:nvSpPr>
              <p:cNvPr id="19" name="Freeform: Shape 18">
                <a:extLst>
                  <a:ext uri="{FF2B5EF4-FFF2-40B4-BE49-F238E27FC236}">
                    <a16:creationId xmlns:a16="http://schemas.microsoft.com/office/drawing/2014/main" id="{1FFDBB46-0790-4503-A56C-998B92BB075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457">
                  <a:latin typeface="Arial" panose="020B0604020202020204" pitchFamily="34" charset="0"/>
                </a:endParaRPr>
              </a:p>
            </p:txBody>
          </p:sp>
        </p:grpSp>
      </p:grpSp>
      <p:pic>
        <p:nvPicPr>
          <p:cNvPr id="5" name="Picture 4">
            <a:extLst>
              <a:ext uri="{FF2B5EF4-FFF2-40B4-BE49-F238E27FC236}">
                <a16:creationId xmlns:a16="http://schemas.microsoft.com/office/drawing/2014/main" id="{AA11D887-9FAD-41B0-952C-D77693B0299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1716" y="6033080"/>
            <a:ext cx="3442855" cy="570758"/>
          </a:xfrm>
          <a:prstGeom prst="rect">
            <a:avLst/>
          </a:prstGeom>
        </p:spPr>
      </p:pic>
      <p:sp>
        <p:nvSpPr>
          <p:cNvPr id="22" name="Round Diagonal Corner Rectangle 8">
            <a:extLst>
              <a:ext uri="{FF2B5EF4-FFF2-40B4-BE49-F238E27FC236}">
                <a16:creationId xmlns:a16="http://schemas.microsoft.com/office/drawing/2014/main" id="{D47DD557-7A2F-4863-880C-4C254F93752E}"/>
              </a:ext>
            </a:extLst>
          </p:cNvPr>
          <p:cNvSpPr/>
          <p:nvPr/>
        </p:nvSpPr>
        <p:spPr>
          <a:xfrm rot="16200000">
            <a:off x="5432701" y="1175256"/>
            <a:ext cx="1326594" cy="7106098"/>
          </a:xfrm>
          <a:prstGeom prst="round2DiagRect">
            <a:avLst/>
          </a:prstGeom>
          <a:solidFill>
            <a:srgbClr val="89529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6">
              <a:latin typeface="Arial" panose="020B0604020202020204" pitchFamily="34" charset="0"/>
            </a:endParaRPr>
          </a:p>
        </p:txBody>
      </p:sp>
      <p:sp>
        <p:nvSpPr>
          <p:cNvPr id="3" name="Text Placeholder 2"/>
          <p:cNvSpPr>
            <a:spLocks noGrp="1"/>
          </p:cNvSpPr>
          <p:nvPr>
            <p:ph type="body" sz="quarter" idx="10"/>
          </p:nvPr>
        </p:nvSpPr>
        <p:spPr>
          <a:xfrm>
            <a:off x="2117624" y="4178016"/>
            <a:ext cx="7956748" cy="1213586"/>
          </a:xfrm>
        </p:spPr>
        <p:txBody>
          <a:bodyPr/>
          <a:lstStyle/>
          <a:p>
            <a:pPr algn="ctr"/>
            <a:r>
              <a:rPr lang="en-AU" sz="3200" b="1">
                <a:solidFill>
                  <a:schemeClr val="bg1"/>
                </a:solidFill>
              </a:rPr>
              <a:t>A CLASSROOM RESOURCE FOR PRIMARY SCHOOLS</a:t>
            </a:r>
          </a:p>
        </p:txBody>
      </p:sp>
    </p:spTree>
    <p:extLst>
      <p:ext uri="{BB962C8B-B14F-4D97-AF65-F5344CB8AC3E}">
        <p14:creationId xmlns:p14="http://schemas.microsoft.com/office/powerpoint/2010/main" val="3272148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11"/>
          </p:nvPr>
        </p:nvSpPr>
        <p:spPr>
          <a:xfrm>
            <a:off x="360582" y="508477"/>
            <a:ext cx="5735417" cy="684213"/>
          </a:xfrm>
        </p:spPr>
        <p:txBody>
          <a:bodyPr lIns="91440" tIns="45720" rIns="91440" bIns="45720" anchor="t"/>
          <a:lstStyle/>
          <a:p>
            <a:r>
              <a:rPr lang="en-AU" sz="4000">
                <a:solidFill>
                  <a:srgbClr val="895297"/>
                </a:solidFill>
                <a:latin typeface="+mj-lt"/>
              </a:rPr>
              <a:t>MRS LAN’S STORY</a:t>
            </a:r>
          </a:p>
        </p:txBody>
      </p:sp>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3"/>
          </p:nvPr>
        </p:nvSpPr>
        <p:spPr/>
        <p:txBody>
          <a:bodyPr lIns="91440" tIns="45720" rIns="91440" bIns="45720" anchor="t"/>
          <a:lstStyle/>
          <a:p>
            <a:r>
              <a:rPr lang="en-AU" sz="2000" dirty="0">
                <a:solidFill>
                  <a:srgbClr val="414042"/>
                </a:solidFill>
                <a:ea typeface="+mn-lt"/>
                <a:cs typeface="+mn-lt"/>
              </a:rPr>
              <a:t>Mrs Lan* lives in Vietnam. She is the mother of three children. Two of her children, 8-year-old Quan* and 12-year-old Loah*, both live with a vision impairment. </a:t>
            </a:r>
          </a:p>
          <a:p>
            <a:r>
              <a:rPr lang="en-AU" sz="2000" dirty="0">
                <a:solidFill>
                  <a:srgbClr val="414042"/>
                </a:solidFill>
                <a:ea typeface="+mn-lt"/>
                <a:cs typeface="+mn-lt"/>
              </a:rPr>
              <a:t>In Vietnam, living with a disability can be especially hard for children who live away from big cities and towns. And many schools often lack the special resources and training they need to teach students with disabilities. </a:t>
            </a:r>
          </a:p>
          <a:p>
            <a:pPr>
              <a:lnSpc>
                <a:spcPct val="107000"/>
              </a:lnSpc>
            </a:pPr>
            <a:r>
              <a:rPr lang="en-AU" sz="2000" dirty="0">
                <a:solidFill>
                  <a:srgbClr val="414042"/>
                </a:solidFill>
                <a:latin typeface="+mj-lt"/>
                <a:cs typeface="Arial"/>
              </a:rPr>
              <a:t>While everyone in Vietnam has the right to go to school, children living with a disability in rural areas are often left out and treated unfairly.  </a:t>
            </a:r>
            <a:endParaRPr lang="en-AU" dirty="0">
              <a:solidFill>
                <a:srgbClr val="414042"/>
              </a:solidFill>
            </a:endParaRPr>
          </a:p>
          <a:p>
            <a:endParaRPr lang="en-AU" sz="2000" dirty="0"/>
          </a:p>
        </p:txBody>
      </p:sp>
      <p:pic>
        <p:nvPicPr>
          <p:cNvPr id="5" name="Picture 4" descr="A woman and two of her children, aged 8 and 12, stand together.">
            <a:extLst>
              <a:ext uri="{FF2B5EF4-FFF2-40B4-BE49-F238E27FC236}">
                <a16:creationId xmlns:a16="http://schemas.microsoft.com/office/drawing/2014/main" id="{0CB20D6E-FB62-4E86-B1B7-6AA3F29E1E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95"/>
          <a:stretch/>
        </p:blipFill>
        <p:spPr>
          <a:xfrm>
            <a:off x="6728414" y="744397"/>
            <a:ext cx="4927328" cy="4799153"/>
          </a:xfrm>
          <a:prstGeom prst="round2DiagRect">
            <a:avLst/>
          </a:prstGeom>
        </p:spPr>
      </p:pic>
      <p:grpSp>
        <p:nvGrpSpPr>
          <p:cNvPr id="10" name="Group 9">
            <a:extLst>
              <a:ext uri="{FF2B5EF4-FFF2-40B4-BE49-F238E27FC236}">
                <a16:creationId xmlns:a16="http://schemas.microsoft.com/office/drawing/2014/main" id="{BCAFF215-8C80-4FCB-A75C-DD960ECEC6B0}"/>
              </a:ext>
            </a:extLst>
          </p:cNvPr>
          <p:cNvGrpSpPr/>
          <p:nvPr/>
        </p:nvGrpSpPr>
        <p:grpSpPr>
          <a:xfrm>
            <a:off x="9972044" y="43112"/>
            <a:ext cx="1489479" cy="1589244"/>
            <a:chOff x="8831207" y="49964"/>
            <a:chExt cx="1489479" cy="1589244"/>
          </a:xfrm>
        </p:grpSpPr>
        <p:sp>
          <p:nvSpPr>
            <p:cNvPr id="12" name="Freeform: Shape 3">
              <a:extLst>
                <a:ext uri="{FF2B5EF4-FFF2-40B4-BE49-F238E27FC236}">
                  <a16:creationId xmlns:a16="http://schemas.microsoft.com/office/drawing/2014/main" id="{725AA07F-5DC8-42B0-A3BF-20DADCDED42A}"/>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3" name="Freeform: Shape 3">
              <a:extLst>
                <a:ext uri="{FF2B5EF4-FFF2-40B4-BE49-F238E27FC236}">
                  <a16:creationId xmlns:a16="http://schemas.microsoft.com/office/drawing/2014/main" id="{5A6BBA75-A052-4947-9CE1-5E33DAF675D5}"/>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4" name="Freeform: Shape 3">
              <a:extLst>
                <a:ext uri="{FF2B5EF4-FFF2-40B4-BE49-F238E27FC236}">
                  <a16:creationId xmlns:a16="http://schemas.microsoft.com/office/drawing/2014/main" id="{3D1AF8A1-8B50-40AE-A669-9FBBDCA688B2}"/>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sp>
        <p:nvSpPr>
          <p:cNvPr id="6" name="TextBox 5">
            <a:extLst>
              <a:ext uri="{FF2B5EF4-FFF2-40B4-BE49-F238E27FC236}">
                <a16:creationId xmlns:a16="http://schemas.microsoft.com/office/drawing/2014/main" id="{104D16DA-43EE-4F64-8A47-27E6D8C563D3}"/>
              </a:ext>
            </a:extLst>
          </p:cNvPr>
          <p:cNvSpPr txBox="1"/>
          <p:nvPr/>
        </p:nvSpPr>
        <p:spPr>
          <a:xfrm>
            <a:off x="6728414" y="5766120"/>
            <a:ext cx="5058296" cy="400110"/>
          </a:xfrm>
          <a:prstGeom prst="rect">
            <a:avLst/>
          </a:prstGeom>
          <a:noFill/>
        </p:spPr>
        <p:txBody>
          <a:bodyPr wrap="square" lIns="91440" tIns="45720" rIns="91440" bIns="45720" rtlCol="0" anchor="t">
            <a:spAutoFit/>
          </a:bodyPr>
          <a:lstStyle/>
          <a:p>
            <a:pPr>
              <a:defRPr/>
            </a:pPr>
            <a:r>
              <a:rPr lang="en-AU" sz="1000" dirty="0">
                <a:solidFill>
                  <a:schemeClr val="bg1"/>
                </a:solidFill>
              </a:rPr>
              <a:t>Mrs Lan (left) with two of her children, 8-year-old Quan (front) and 12-year-old Loah (centre), at their home in Vietnam. Image: Phan Tan Lam</a:t>
            </a:r>
          </a:p>
        </p:txBody>
      </p:sp>
      <p:sp>
        <p:nvSpPr>
          <p:cNvPr id="15" name="TextBox 26">
            <a:extLst>
              <a:ext uri="{FF2B5EF4-FFF2-40B4-BE49-F238E27FC236}">
                <a16:creationId xmlns:a16="http://schemas.microsoft.com/office/drawing/2014/main" id="{2801884B-277A-450B-B619-4B57C3D44793}"/>
              </a:ext>
            </a:extLst>
          </p:cNvPr>
          <p:cNvSpPr txBox="1"/>
          <p:nvPr/>
        </p:nvSpPr>
        <p:spPr>
          <a:xfrm>
            <a:off x="360582" y="6116019"/>
            <a:ext cx="5271733"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AU" sz="800" dirty="0">
                <a:solidFill>
                  <a:srgbClr val="8A5297"/>
                </a:solidFill>
              </a:rPr>
              <a:t>*Pseudonyms have been used to protect the privacy of the participants. </a:t>
            </a:r>
          </a:p>
        </p:txBody>
      </p:sp>
      <p:grpSp>
        <p:nvGrpSpPr>
          <p:cNvPr id="20" name="Group 19">
            <a:extLst>
              <a:ext uri="{FF2B5EF4-FFF2-40B4-BE49-F238E27FC236}">
                <a16:creationId xmlns:a16="http://schemas.microsoft.com/office/drawing/2014/main" id="{356695AF-9637-4929-AA6D-E5F6156BC3E6}"/>
              </a:ext>
            </a:extLst>
          </p:cNvPr>
          <p:cNvGrpSpPr/>
          <p:nvPr/>
        </p:nvGrpSpPr>
        <p:grpSpPr>
          <a:xfrm>
            <a:off x="2638" y="6361445"/>
            <a:ext cx="12192000" cy="496556"/>
            <a:chOff x="2638" y="6361445"/>
            <a:chExt cx="12192000" cy="496556"/>
          </a:xfrm>
        </p:grpSpPr>
        <p:sp>
          <p:nvSpPr>
            <p:cNvPr id="21" name="Rectangle 20">
              <a:extLst>
                <a:ext uri="{FF2B5EF4-FFF2-40B4-BE49-F238E27FC236}">
                  <a16:creationId xmlns:a16="http://schemas.microsoft.com/office/drawing/2014/main" id="{797C96B6-9EE4-4712-B70A-BDD333790F1C}"/>
                </a:ext>
              </a:extLst>
            </p:cNvPr>
            <p:cNvSpPr/>
            <p:nvPr/>
          </p:nvSpPr>
          <p:spPr bwMode="auto">
            <a:xfrm>
              <a:off x="2638" y="6361445"/>
              <a:ext cx="12192000" cy="496556"/>
            </a:xfrm>
            <a:prstGeom prst="rect">
              <a:avLst/>
            </a:prstGeom>
            <a:solidFill>
              <a:srgbClr val="762000"/>
            </a:solidFill>
            <a:ln>
              <a:noFill/>
            </a:ln>
            <a:effectLst/>
          </p:spPr>
          <p:txBody>
            <a:bodyPr wrap="none" rtlCol="0" anchor="ctr"/>
            <a:lstStyle/>
            <a:p>
              <a:pPr algn="ctr"/>
              <a:endParaRPr lang="en-AU" dirty="0"/>
            </a:p>
          </p:txBody>
        </p:sp>
        <p:sp>
          <p:nvSpPr>
            <p:cNvPr id="22" name="TextBox 21">
              <a:extLst>
                <a:ext uri="{FF2B5EF4-FFF2-40B4-BE49-F238E27FC236}">
                  <a16:creationId xmlns:a16="http://schemas.microsoft.com/office/drawing/2014/main" id="{D6FAEA99-40DD-4F30-BB8E-A6A7A6959D21}"/>
                </a:ext>
              </a:extLst>
            </p:cNvPr>
            <p:cNvSpPr txBox="1"/>
            <p:nvPr/>
          </p:nvSpPr>
          <p:spPr>
            <a:xfrm>
              <a:off x="204788" y="6499682"/>
              <a:ext cx="8289691" cy="198837"/>
            </a:xfrm>
            <a:prstGeom prst="rect">
              <a:avLst/>
            </a:prstGeom>
            <a:noFill/>
          </p:spPr>
          <p:txBody>
            <a:bodyPr wrap="square" rtlCol="0">
              <a:spAutoFit/>
            </a:bodyPr>
            <a:lstStyle/>
            <a:p>
              <a:pPr defTabSz="633005">
                <a:defRPr/>
              </a:pPr>
              <a:r>
                <a:rPr lang="en-US" sz="692" dirty="0">
                  <a:solidFill>
                    <a:srgbClr val="E5DBCB"/>
                  </a:solidFill>
                  <a:latin typeface="Arial" panose="020B0604020202020204" pitchFamily="34" charset="0"/>
                  <a:cs typeface="Arial" panose="020B0604020202020204" pitchFamily="34" charset="0"/>
                </a:rPr>
                <a:t>CARITAS AUSTRALIA EDUCATION caritas.org.au/advent</a:t>
              </a:r>
            </a:p>
          </p:txBody>
        </p:sp>
        <p:pic>
          <p:nvPicPr>
            <p:cNvPr id="23" name="Picture 22">
              <a:extLst>
                <a:ext uri="{FF2B5EF4-FFF2-40B4-BE49-F238E27FC236}">
                  <a16:creationId xmlns:a16="http://schemas.microsoft.com/office/drawing/2014/main" id="{04EF822E-4B80-4A69-9A5C-3F977E745316}"/>
                </a:ext>
              </a:extLst>
            </p:cNvPr>
            <p:cNvPicPr>
              <a:picLocks noChangeAspect="1"/>
            </p:cNvPicPr>
            <p:nvPr/>
          </p:nvPicPr>
          <p:blipFill>
            <a:blip r:embed="rId4"/>
            <a:stretch>
              <a:fillRect/>
            </a:stretch>
          </p:blipFill>
          <p:spPr>
            <a:xfrm>
              <a:off x="11014364" y="6449193"/>
              <a:ext cx="972848" cy="288964"/>
            </a:xfrm>
            <a:prstGeom prst="rect">
              <a:avLst/>
            </a:prstGeom>
          </p:spPr>
        </p:pic>
      </p:grpSp>
    </p:spTree>
    <p:extLst>
      <p:ext uri="{BB962C8B-B14F-4D97-AF65-F5344CB8AC3E}">
        <p14:creationId xmlns:p14="http://schemas.microsoft.com/office/powerpoint/2010/main" val="1753965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3"/>
          </p:nvPr>
        </p:nvSpPr>
        <p:spPr>
          <a:xfrm>
            <a:off x="360583" y="1561450"/>
            <a:ext cx="5505541" cy="4885070"/>
          </a:xfrm>
        </p:spPr>
        <p:txBody>
          <a:bodyPr lIns="91440" tIns="45720" rIns="91440" bIns="45720" anchor="t"/>
          <a:lstStyle/>
          <a:p>
            <a:r>
              <a:rPr lang="en-AU" sz="2000" dirty="0">
                <a:solidFill>
                  <a:srgbClr val="414042"/>
                </a:solidFill>
                <a:ea typeface="+mn-lt"/>
                <a:cs typeface="+mn-lt"/>
              </a:rPr>
              <a:t>This means that school is not as positive an experience as it should be. And, as these children grow up and become adults, getting a job to earn enough money to buy food and other things they need to live well can be difficult. </a:t>
            </a:r>
            <a:endParaRPr lang="en-US" sz="2000" dirty="0">
              <a:solidFill>
                <a:srgbClr val="414042"/>
              </a:solidFill>
              <a:ea typeface="+mn-lt"/>
              <a:cs typeface="+mn-lt"/>
            </a:endParaRPr>
          </a:p>
          <a:p>
            <a:r>
              <a:rPr lang="en-AU" sz="2000" dirty="0">
                <a:solidFill>
                  <a:srgbClr val="414042"/>
                </a:solidFill>
                <a:ea typeface="+mn-lt"/>
                <a:cs typeface="+mn-lt"/>
              </a:rPr>
              <a:t>Mrs Lan often had to take her children to the capital city, Hanoi, for eye treatment. Travelling far from home cost Mrs Lan and her husband a lot of money and took them away from the farming work the family relied on. Mrs Lan worried about her children’s future. </a:t>
            </a:r>
            <a:endParaRPr lang="en-AU" sz="2000" dirty="0">
              <a:solidFill>
                <a:srgbClr val="414042"/>
              </a:solidFill>
            </a:endParaRPr>
          </a:p>
          <a:p>
            <a:endParaRPr lang="en-AU" sz="2000" dirty="0">
              <a:cs typeface="Arial"/>
            </a:endParaRPr>
          </a:p>
        </p:txBody>
      </p:sp>
      <p:pic>
        <p:nvPicPr>
          <p:cNvPr id="19" name="Picture 18" descr="A woman with her shirt sleeves rolled up feeds her cow fresh grass and leaves.">
            <a:extLst>
              <a:ext uri="{FF2B5EF4-FFF2-40B4-BE49-F238E27FC236}">
                <a16:creationId xmlns:a16="http://schemas.microsoft.com/office/drawing/2014/main" id="{C8CDD7F9-C39D-466B-A3F9-4D70C739E3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06050" y="758644"/>
            <a:ext cx="4957287" cy="4784906"/>
          </a:xfrm>
          <a:prstGeom prst="round2DiagRect">
            <a:avLst/>
          </a:prstGeom>
        </p:spPr>
      </p:pic>
      <p:grpSp>
        <p:nvGrpSpPr>
          <p:cNvPr id="22" name="Group 21">
            <a:extLst>
              <a:ext uri="{FF2B5EF4-FFF2-40B4-BE49-F238E27FC236}">
                <a16:creationId xmlns:a16="http://schemas.microsoft.com/office/drawing/2014/main" id="{0C9015FB-2D00-41EC-A1CA-0CAE18CAF1B3}"/>
              </a:ext>
            </a:extLst>
          </p:cNvPr>
          <p:cNvGrpSpPr/>
          <p:nvPr/>
        </p:nvGrpSpPr>
        <p:grpSpPr>
          <a:xfrm>
            <a:off x="9972044" y="43112"/>
            <a:ext cx="1489479" cy="1589244"/>
            <a:chOff x="8831207" y="49964"/>
            <a:chExt cx="1489479" cy="1589244"/>
          </a:xfrm>
        </p:grpSpPr>
        <p:sp>
          <p:nvSpPr>
            <p:cNvPr id="23" name="Freeform: Shape 3">
              <a:extLst>
                <a:ext uri="{FF2B5EF4-FFF2-40B4-BE49-F238E27FC236}">
                  <a16:creationId xmlns:a16="http://schemas.microsoft.com/office/drawing/2014/main" id="{68155300-C0ED-4E1C-AF8C-B7D05DCCFB0D}"/>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4" name="Freeform: Shape 3">
              <a:extLst>
                <a:ext uri="{FF2B5EF4-FFF2-40B4-BE49-F238E27FC236}">
                  <a16:creationId xmlns:a16="http://schemas.microsoft.com/office/drawing/2014/main" id="{BD9393CE-F2AB-4D54-9EC6-24D96353F78D}"/>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5" name="Freeform: Shape 3">
              <a:extLst>
                <a:ext uri="{FF2B5EF4-FFF2-40B4-BE49-F238E27FC236}">
                  <a16:creationId xmlns:a16="http://schemas.microsoft.com/office/drawing/2014/main" id="{9788E467-CDE7-483C-A727-15505F4169C7}"/>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sp>
        <p:nvSpPr>
          <p:cNvPr id="31" name="TextBox 30">
            <a:extLst>
              <a:ext uri="{FF2B5EF4-FFF2-40B4-BE49-F238E27FC236}">
                <a16:creationId xmlns:a16="http://schemas.microsoft.com/office/drawing/2014/main" id="{87EB87C0-1426-42C9-B3A5-DAD6ACEE752E}"/>
              </a:ext>
            </a:extLst>
          </p:cNvPr>
          <p:cNvSpPr txBox="1"/>
          <p:nvPr/>
        </p:nvSpPr>
        <p:spPr>
          <a:xfrm>
            <a:off x="6728414" y="5766120"/>
            <a:ext cx="4927328" cy="400110"/>
          </a:xfrm>
          <a:prstGeom prst="rect">
            <a:avLst/>
          </a:prstGeom>
          <a:noFill/>
        </p:spPr>
        <p:txBody>
          <a:bodyPr wrap="square" rtlCol="0">
            <a:spAutoFit/>
          </a:bodyPr>
          <a:lstStyle/>
          <a:p>
            <a:pPr lvl="0">
              <a:defRPr/>
            </a:pPr>
            <a:r>
              <a:rPr lang="en-AU" sz="1000">
                <a:solidFill>
                  <a:schemeClr val="bg1"/>
                </a:solidFill>
              </a:rPr>
              <a:t>Feeding the cow is one of many farming jobs Mrs Lan does to help support her family. Image: Phan Tan Lam</a:t>
            </a:r>
          </a:p>
        </p:txBody>
      </p:sp>
      <p:grpSp>
        <p:nvGrpSpPr>
          <p:cNvPr id="13" name="Group 12">
            <a:extLst>
              <a:ext uri="{FF2B5EF4-FFF2-40B4-BE49-F238E27FC236}">
                <a16:creationId xmlns:a16="http://schemas.microsoft.com/office/drawing/2014/main" id="{78912489-A3DA-4D67-AFB0-799A55A58D92}"/>
              </a:ext>
            </a:extLst>
          </p:cNvPr>
          <p:cNvGrpSpPr/>
          <p:nvPr/>
        </p:nvGrpSpPr>
        <p:grpSpPr>
          <a:xfrm>
            <a:off x="2638" y="6361445"/>
            <a:ext cx="12192000" cy="496556"/>
            <a:chOff x="2638" y="6361445"/>
            <a:chExt cx="12192000" cy="496556"/>
          </a:xfrm>
        </p:grpSpPr>
        <p:sp>
          <p:nvSpPr>
            <p:cNvPr id="14" name="Rectangle 13">
              <a:extLst>
                <a:ext uri="{FF2B5EF4-FFF2-40B4-BE49-F238E27FC236}">
                  <a16:creationId xmlns:a16="http://schemas.microsoft.com/office/drawing/2014/main" id="{A141D23B-7621-4B62-A755-1033377C0A9F}"/>
                </a:ext>
              </a:extLst>
            </p:cNvPr>
            <p:cNvSpPr/>
            <p:nvPr/>
          </p:nvSpPr>
          <p:spPr bwMode="auto">
            <a:xfrm>
              <a:off x="2638" y="6361445"/>
              <a:ext cx="12192000" cy="496556"/>
            </a:xfrm>
            <a:prstGeom prst="rect">
              <a:avLst/>
            </a:prstGeom>
            <a:solidFill>
              <a:srgbClr val="762000"/>
            </a:solidFill>
            <a:ln>
              <a:noFill/>
            </a:ln>
            <a:effectLst/>
          </p:spPr>
          <p:txBody>
            <a:bodyPr wrap="none" rtlCol="0" anchor="ctr"/>
            <a:lstStyle/>
            <a:p>
              <a:pPr algn="ctr"/>
              <a:endParaRPr lang="en-AU" dirty="0"/>
            </a:p>
          </p:txBody>
        </p:sp>
        <p:sp>
          <p:nvSpPr>
            <p:cNvPr id="15" name="TextBox 14">
              <a:extLst>
                <a:ext uri="{FF2B5EF4-FFF2-40B4-BE49-F238E27FC236}">
                  <a16:creationId xmlns:a16="http://schemas.microsoft.com/office/drawing/2014/main" id="{F95CC723-72D1-43D4-A546-6C45AC1C2461}"/>
                </a:ext>
              </a:extLst>
            </p:cNvPr>
            <p:cNvSpPr txBox="1"/>
            <p:nvPr/>
          </p:nvSpPr>
          <p:spPr>
            <a:xfrm>
              <a:off x="204788" y="6499682"/>
              <a:ext cx="8289691" cy="198837"/>
            </a:xfrm>
            <a:prstGeom prst="rect">
              <a:avLst/>
            </a:prstGeom>
            <a:noFill/>
          </p:spPr>
          <p:txBody>
            <a:bodyPr wrap="square" rtlCol="0">
              <a:spAutoFit/>
            </a:bodyPr>
            <a:lstStyle/>
            <a:p>
              <a:pPr defTabSz="633005">
                <a:defRPr/>
              </a:pPr>
              <a:r>
                <a:rPr lang="en-US" sz="692" dirty="0">
                  <a:solidFill>
                    <a:srgbClr val="E5DBCB"/>
                  </a:solidFill>
                  <a:latin typeface="Arial" panose="020B0604020202020204" pitchFamily="34" charset="0"/>
                  <a:cs typeface="Arial" panose="020B0604020202020204" pitchFamily="34" charset="0"/>
                </a:rPr>
                <a:t>CARITAS AUSTRALIA EDUCATION caritas.org.au/advent</a:t>
              </a:r>
            </a:p>
          </p:txBody>
        </p:sp>
        <p:pic>
          <p:nvPicPr>
            <p:cNvPr id="16" name="Picture 15">
              <a:extLst>
                <a:ext uri="{FF2B5EF4-FFF2-40B4-BE49-F238E27FC236}">
                  <a16:creationId xmlns:a16="http://schemas.microsoft.com/office/drawing/2014/main" id="{4BF77942-22C7-4D45-9C2B-2654F0BF6EF7}"/>
                </a:ext>
              </a:extLst>
            </p:cNvPr>
            <p:cNvPicPr>
              <a:picLocks noChangeAspect="1"/>
            </p:cNvPicPr>
            <p:nvPr/>
          </p:nvPicPr>
          <p:blipFill>
            <a:blip r:embed="rId4"/>
            <a:stretch>
              <a:fillRect/>
            </a:stretch>
          </p:blipFill>
          <p:spPr>
            <a:xfrm>
              <a:off x="11014364" y="6449193"/>
              <a:ext cx="972848" cy="288964"/>
            </a:xfrm>
            <a:prstGeom prst="rect">
              <a:avLst/>
            </a:prstGeom>
          </p:spPr>
        </p:pic>
      </p:grpSp>
    </p:spTree>
    <p:extLst>
      <p:ext uri="{BB962C8B-B14F-4D97-AF65-F5344CB8AC3E}">
        <p14:creationId xmlns:p14="http://schemas.microsoft.com/office/powerpoint/2010/main" val="270106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3"/>
          </p:nvPr>
        </p:nvSpPr>
        <p:spPr>
          <a:xfrm>
            <a:off x="360583" y="1561450"/>
            <a:ext cx="5526708" cy="4885070"/>
          </a:xfrm>
        </p:spPr>
        <p:txBody>
          <a:bodyPr lIns="91440" tIns="45720" rIns="91440" bIns="45720" anchor="t"/>
          <a:lstStyle/>
          <a:p>
            <a:r>
              <a:rPr lang="en-AU" sz="2000" dirty="0">
                <a:solidFill>
                  <a:srgbClr val="414042"/>
                </a:solidFill>
                <a:ea typeface="+mn-lt"/>
                <a:cs typeface="+mn-lt"/>
              </a:rPr>
              <a:t>Mrs Lan joined a local program led by Caritas Australia's partner, the Centre for Sustainable Rural Development (SRD). She learnt how to better support her children’s education. Quan and Loah joined community-based classes with other children living with disabilities. Activities include reading and writing letters, colouring and practising mobility exercises. The students also have greater access to mobility aids for children with physical disabilities.</a:t>
            </a:r>
            <a:endParaRPr lang="en-US" sz="2000" dirty="0">
              <a:solidFill>
                <a:srgbClr val="414042"/>
              </a:solidFill>
              <a:cs typeface="Arial"/>
            </a:endParaRPr>
          </a:p>
          <a:p>
            <a:r>
              <a:rPr lang="en-AU" sz="2000" dirty="0">
                <a:solidFill>
                  <a:srgbClr val="414042"/>
                </a:solidFill>
                <a:ea typeface="+mn-lt"/>
                <a:cs typeface="+mn-lt"/>
              </a:rPr>
              <a:t>Mrs Lan volunteered to help run the classes and now leads a parents’ group in her area. Her children are more confident and look forward to completing their schooling. </a:t>
            </a:r>
            <a:endParaRPr lang="en-AU" sz="2000" dirty="0">
              <a:solidFill>
                <a:srgbClr val="414042"/>
              </a:solidFill>
            </a:endParaRPr>
          </a:p>
        </p:txBody>
      </p:sp>
      <p:pic>
        <p:nvPicPr>
          <p:cNvPr id="27" name="Picture 26" descr="An 8-year-old boy smiles as he sits at a school desk with an open workbook and tray of crayons. Other young students are in the background.">
            <a:extLst>
              <a:ext uri="{FF2B5EF4-FFF2-40B4-BE49-F238E27FC236}">
                <a16:creationId xmlns:a16="http://schemas.microsoft.com/office/drawing/2014/main" id="{ADD898A8-4E87-421D-AE3E-31A5971B0B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91642" y="779740"/>
            <a:ext cx="4952762" cy="4763810"/>
          </a:xfrm>
          <a:prstGeom prst="round2DiagRect">
            <a:avLst/>
          </a:prstGeom>
        </p:spPr>
      </p:pic>
      <p:grpSp>
        <p:nvGrpSpPr>
          <p:cNvPr id="17" name="Group 16">
            <a:extLst>
              <a:ext uri="{FF2B5EF4-FFF2-40B4-BE49-F238E27FC236}">
                <a16:creationId xmlns:a16="http://schemas.microsoft.com/office/drawing/2014/main" id="{BBB3F090-E246-4393-B030-3BEEDFAE43C8}"/>
              </a:ext>
            </a:extLst>
          </p:cNvPr>
          <p:cNvGrpSpPr/>
          <p:nvPr/>
        </p:nvGrpSpPr>
        <p:grpSpPr>
          <a:xfrm>
            <a:off x="9972044" y="43112"/>
            <a:ext cx="1489479" cy="1589244"/>
            <a:chOff x="8831207" y="49964"/>
            <a:chExt cx="1489479" cy="1589244"/>
          </a:xfrm>
        </p:grpSpPr>
        <p:sp>
          <p:nvSpPr>
            <p:cNvPr id="18" name="Freeform: Shape 3">
              <a:extLst>
                <a:ext uri="{FF2B5EF4-FFF2-40B4-BE49-F238E27FC236}">
                  <a16:creationId xmlns:a16="http://schemas.microsoft.com/office/drawing/2014/main" id="{9F0DD4A1-C84F-4722-9175-4F45671D8567}"/>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9" name="Freeform: Shape 3">
              <a:extLst>
                <a:ext uri="{FF2B5EF4-FFF2-40B4-BE49-F238E27FC236}">
                  <a16:creationId xmlns:a16="http://schemas.microsoft.com/office/drawing/2014/main" id="{800267FB-7AAE-45F8-B3BA-1F74C3599358}"/>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20" name="Freeform: Shape 3">
              <a:extLst>
                <a:ext uri="{FF2B5EF4-FFF2-40B4-BE49-F238E27FC236}">
                  <a16:creationId xmlns:a16="http://schemas.microsoft.com/office/drawing/2014/main" id="{75DEC3B1-8ED3-4606-AD25-64C0527AF399}"/>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sp>
        <p:nvSpPr>
          <p:cNvPr id="29" name="TextBox 28">
            <a:extLst>
              <a:ext uri="{FF2B5EF4-FFF2-40B4-BE49-F238E27FC236}">
                <a16:creationId xmlns:a16="http://schemas.microsoft.com/office/drawing/2014/main" id="{EA9A1619-D9EC-4888-93A7-F492D3209C1C}"/>
              </a:ext>
            </a:extLst>
          </p:cNvPr>
          <p:cNvSpPr txBox="1"/>
          <p:nvPr/>
        </p:nvSpPr>
        <p:spPr>
          <a:xfrm>
            <a:off x="6728414" y="5766120"/>
            <a:ext cx="4927328" cy="400110"/>
          </a:xfrm>
          <a:prstGeom prst="rect">
            <a:avLst/>
          </a:prstGeom>
          <a:noFill/>
        </p:spPr>
        <p:txBody>
          <a:bodyPr wrap="square" rtlCol="0">
            <a:spAutoFit/>
          </a:bodyPr>
          <a:lstStyle/>
          <a:p>
            <a:pPr lvl="0">
              <a:defRPr/>
            </a:pPr>
            <a:r>
              <a:rPr lang="en-AU" sz="1000">
                <a:solidFill>
                  <a:schemeClr val="bg1"/>
                </a:solidFill>
              </a:rPr>
              <a:t>Going to the community-based classes has helped Mrs Lan’s son Quan feel more confident. Image: Phan Tan Lam</a:t>
            </a:r>
          </a:p>
        </p:txBody>
      </p:sp>
      <p:grpSp>
        <p:nvGrpSpPr>
          <p:cNvPr id="13" name="Group 12">
            <a:extLst>
              <a:ext uri="{FF2B5EF4-FFF2-40B4-BE49-F238E27FC236}">
                <a16:creationId xmlns:a16="http://schemas.microsoft.com/office/drawing/2014/main" id="{C658EE93-871F-47F2-B55F-BBB426F7DA89}"/>
              </a:ext>
            </a:extLst>
          </p:cNvPr>
          <p:cNvGrpSpPr/>
          <p:nvPr/>
        </p:nvGrpSpPr>
        <p:grpSpPr>
          <a:xfrm>
            <a:off x="2638" y="6361445"/>
            <a:ext cx="12192000" cy="496556"/>
            <a:chOff x="2638" y="6361445"/>
            <a:chExt cx="12192000" cy="496556"/>
          </a:xfrm>
        </p:grpSpPr>
        <p:sp>
          <p:nvSpPr>
            <p:cNvPr id="14" name="Rectangle 13">
              <a:extLst>
                <a:ext uri="{FF2B5EF4-FFF2-40B4-BE49-F238E27FC236}">
                  <a16:creationId xmlns:a16="http://schemas.microsoft.com/office/drawing/2014/main" id="{4EF20501-B794-4FFD-8A48-983F0D0C47A7}"/>
                </a:ext>
              </a:extLst>
            </p:cNvPr>
            <p:cNvSpPr/>
            <p:nvPr/>
          </p:nvSpPr>
          <p:spPr bwMode="auto">
            <a:xfrm>
              <a:off x="2638" y="6361445"/>
              <a:ext cx="12192000" cy="496556"/>
            </a:xfrm>
            <a:prstGeom prst="rect">
              <a:avLst/>
            </a:prstGeom>
            <a:solidFill>
              <a:srgbClr val="762000"/>
            </a:solidFill>
            <a:ln>
              <a:noFill/>
            </a:ln>
            <a:effectLst/>
          </p:spPr>
          <p:txBody>
            <a:bodyPr wrap="none" rtlCol="0" anchor="ctr"/>
            <a:lstStyle/>
            <a:p>
              <a:pPr algn="ctr"/>
              <a:endParaRPr lang="en-AU" dirty="0"/>
            </a:p>
          </p:txBody>
        </p:sp>
        <p:sp>
          <p:nvSpPr>
            <p:cNvPr id="15" name="TextBox 14">
              <a:extLst>
                <a:ext uri="{FF2B5EF4-FFF2-40B4-BE49-F238E27FC236}">
                  <a16:creationId xmlns:a16="http://schemas.microsoft.com/office/drawing/2014/main" id="{58DE71BF-5104-4921-B0F5-793A10DFCC24}"/>
                </a:ext>
              </a:extLst>
            </p:cNvPr>
            <p:cNvSpPr txBox="1"/>
            <p:nvPr/>
          </p:nvSpPr>
          <p:spPr>
            <a:xfrm>
              <a:off x="204788" y="6499682"/>
              <a:ext cx="8289691" cy="198837"/>
            </a:xfrm>
            <a:prstGeom prst="rect">
              <a:avLst/>
            </a:prstGeom>
            <a:noFill/>
          </p:spPr>
          <p:txBody>
            <a:bodyPr wrap="square" rtlCol="0">
              <a:spAutoFit/>
            </a:bodyPr>
            <a:lstStyle/>
            <a:p>
              <a:pPr defTabSz="633005">
                <a:defRPr/>
              </a:pPr>
              <a:r>
                <a:rPr lang="en-US" sz="692" dirty="0">
                  <a:solidFill>
                    <a:srgbClr val="E5DBCB"/>
                  </a:solidFill>
                  <a:latin typeface="Arial" panose="020B0604020202020204" pitchFamily="34" charset="0"/>
                  <a:cs typeface="Arial" panose="020B0604020202020204" pitchFamily="34" charset="0"/>
                </a:rPr>
                <a:t>CARITAS AUSTRALIA EDUCATION caritas.org.au/advent</a:t>
              </a:r>
            </a:p>
          </p:txBody>
        </p:sp>
        <p:pic>
          <p:nvPicPr>
            <p:cNvPr id="16" name="Picture 15">
              <a:extLst>
                <a:ext uri="{FF2B5EF4-FFF2-40B4-BE49-F238E27FC236}">
                  <a16:creationId xmlns:a16="http://schemas.microsoft.com/office/drawing/2014/main" id="{9A8DD8D4-10F8-4BF1-93C7-B6041206B721}"/>
                </a:ext>
              </a:extLst>
            </p:cNvPr>
            <p:cNvPicPr>
              <a:picLocks noChangeAspect="1"/>
            </p:cNvPicPr>
            <p:nvPr/>
          </p:nvPicPr>
          <p:blipFill>
            <a:blip r:embed="rId4"/>
            <a:stretch>
              <a:fillRect/>
            </a:stretch>
          </p:blipFill>
          <p:spPr>
            <a:xfrm>
              <a:off x="11014364" y="6449193"/>
              <a:ext cx="972848" cy="288964"/>
            </a:xfrm>
            <a:prstGeom prst="rect">
              <a:avLst/>
            </a:prstGeom>
          </p:spPr>
        </p:pic>
      </p:grpSp>
    </p:spTree>
    <p:extLst>
      <p:ext uri="{BB962C8B-B14F-4D97-AF65-F5344CB8AC3E}">
        <p14:creationId xmlns:p14="http://schemas.microsoft.com/office/powerpoint/2010/main" val="4236266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woman sits alongside a young student who is writing in her workbook at a small desk.  ">
            <a:extLst>
              <a:ext uri="{FF2B5EF4-FFF2-40B4-BE49-F238E27FC236}">
                <a16:creationId xmlns:a16="http://schemas.microsoft.com/office/drawing/2014/main" id="{E38B828E-312F-4C8B-A37F-A215B55700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2"/>
          <a:stretch/>
        </p:blipFill>
        <p:spPr>
          <a:xfrm>
            <a:off x="0" y="-1"/>
            <a:ext cx="12192000" cy="6858001"/>
          </a:xfrm>
          <a:prstGeom prst="rect">
            <a:avLst/>
          </a:prstGeom>
        </p:spPr>
      </p:pic>
      <p:grpSp>
        <p:nvGrpSpPr>
          <p:cNvPr id="5" name="Group 4">
            <a:extLst>
              <a:ext uri="{FF2B5EF4-FFF2-40B4-BE49-F238E27FC236}">
                <a16:creationId xmlns:a16="http://schemas.microsoft.com/office/drawing/2014/main" id="{3889300D-7181-439C-8643-D72E6898604B}"/>
              </a:ext>
            </a:extLst>
          </p:cNvPr>
          <p:cNvGrpSpPr>
            <a:grpSpLocks noChangeAspect="1"/>
          </p:cNvGrpSpPr>
          <p:nvPr/>
        </p:nvGrpSpPr>
        <p:grpSpPr>
          <a:xfrm>
            <a:off x="-248067" y="-239630"/>
            <a:ext cx="1217305" cy="1217163"/>
            <a:chOff x="948154" y="2050047"/>
            <a:chExt cx="216025" cy="216025"/>
          </a:xfrm>
          <a:solidFill>
            <a:schemeClr val="bg1">
              <a:alpha val="40000"/>
            </a:schemeClr>
          </a:solidFill>
        </p:grpSpPr>
        <p:sp>
          <p:nvSpPr>
            <p:cNvPr id="6" name="Freeform: Shape 6">
              <a:extLst>
                <a:ext uri="{FF2B5EF4-FFF2-40B4-BE49-F238E27FC236}">
                  <a16:creationId xmlns:a16="http://schemas.microsoft.com/office/drawing/2014/main" id="{E7DFF927-9FB4-4E3D-874E-73372429346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7" name="Group 6">
              <a:extLst>
                <a:ext uri="{FF2B5EF4-FFF2-40B4-BE49-F238E27FC236}">
                  <a16:creationId xmlns:a16="http://schemas.microsoft.com/office/drawing/2014/main" id="{ADCE6454-C9AB-4424-A9FC-B22AE9F109B7}"/>
                </a:ext>
              </a:extLst>
            </p:cNvPr>
            <p:cNvGrpSpPr/>
            <p:nvPr/>
          </p:nvGrpSpPr>
          <p:grpSpPr>
            <a:xfrm>
              <a:off x="958955" y="2060848"/>
              <a:ext cx="196444" cy="196444"/>
              <a:chOff x="519961" y="1999640"/>
              <a:chExt cx="196444" cy="196444"/>
            </a:xfrm>
            <a:grpFill/>
          </p:grpSpPr>
          <p:sp>
            <p:nvSpPr>
              <p:cNvPr id="8" name="Freeform: Shape 7">
                <a:extLst>
                  <a:ext uri="{FF2B5EF4-FFF2-40B4-BE49-F238E27FC236}">
                    <a16:creationId xmlns:a16="http://schemas.microsoft.com/office/drawing/2014/main" id="{84EB3423-5B2C-4DF2-957F-1D89BDD826C8}"/>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9" name="Freeform: Shape 8">
                <a:extLst>
                  <a:ext uri="{FF2B5EF4-FFF2-40B4-BE49-F238E27FC236}">
                    <a16:creationId xmlns:a16="http://schemas.microsoft.com/office/drawing/2014/main" id="{F0BCC51D-4A79-4BE0-B0CC-A4A4A9769653}"/>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10" name="Freeform: Shape 9">
                <a:extLst>
                  <a:ext uri="{FF2B5EF4-FFF2-40B4-BE49-F238E27FC236}">
                    <a16:creationId xmlns:a16="http://schemas.microsoft.com/office/drawing/2014/main" id="{9AD2E6B4-E3DC-4D64-B51A-10E0EF92D431}"/>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11" name="Freeform: Shape 10">
                <a:extLst>
                  <a:ext uri="{FF2B5EF4-FFF2-40B4-BE49-F238E27FC236}">
                    <a16:creationId xmlns:a16="http://schemas.microsoft.com/office/drawing/2014/main" id="{2C6A4342-5B36-4CB9-BDBE-FF2C4E6EE775}"/>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pic>
        <p:nvPicPr>
          <p:cNvPr id="18" name="Picture 17">
            <a:extLst>
              <a:ext uri="{FF2B5EF4-FFF2-40B4-BE49-F238E27FC236}">
                <a16:creationId xmlns:a16="http://schemas.microsoft.com/office/drawing/2014/main" id="{9AB1C7EB-E148-44E4-89F9-50A13D1CCA8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00562" y="463748"/>
            <a:ext cx="4602879" cy="5468586"/>
          </a:xfrm>
          <a:prstGeom prst="rect">
            <a:avLst/>
          </a:prstGeom>
        </p:spPr>
      </p:pic>
      <p:grpSp>
        <p:nvGrpSpPr>
          <p:cNvPr id="17" name="Group 16">
            <a:extLst>
              <a:ext uri="{FF2B5EF4-FFF2-40B4-BE49-F238E27FC236}">
                <a16:creationId xmlns:a16="http://schemas.microsoft.com/office/drawing/2014/main" id="{02BB58E2-0090-49A6-9C19-21FCEDE149D9}"/>
              </a:ext>
            </a:extLst>
          </p:cNvPr>
          <p:cNvGrpSpPr/>
          <p:nvPr/>
        </p:nvGrpSpPr>
        <p:grpSpPr>
          <a:xfrm>
            <a:off x="2638" y="6361445"/>
            <a:ext cx="12192000" cy="496556"/>
            <a:chOff x="2638" y="6361445"/>
            <a:chExt cx="12192000" cy="496556"/>
          </a:xfrm>
        </p:grpSpPr>
        <p:sp>
          <p:nvSpPr>
            <p:cNvPr id="19" name="Rectangle 18">
              <a:extLst>
                <a:ext uri="{FF2B5EF4-FFF2-40B4-BE49-F238E27FC236}">
                  <a16:creationId xmlns:a16="http://schemas.microsoft.com/office/drawing/2014/main" id="{A4CCC4A3-A87E-4E9A-B812-7FAC67BE07F0}"/>
                </a:ext>
              </a:extLst>
            </p:cNvPr>
            <p:cNvSpPr/>
            <p:nvPr/>
          </p:nvSpPr>
          <p:spPr bwMode="auto">
            <a:xfrm>
              <a:off x="2638" y="6361445"/>
              <a:ext cx="12192000" cy="496556"/>
            </a:xfrm>
            <a:prstGeom prst="rect">
              <a:avLst/>
            </a:prstGeom>
            <a:solidFill>
              <a:srgbClr val="762000"/>
            </a:solidFill>
            <a:ln>
              <a:noFill/>
            </a:ln>
            <a:effectLst/>
          </p:spPr>
          <p:txBody>
            <a:bodyPr wrap="none" rtlCol="0" anchor="ctr"/>
            <a:lstStyle/>
            <a:p>
              <a:pPr algn="ctr"/>
              <a:endParaRPr lang="en-AU" dirty="0"/>
            </a:p>
          </p:txBody>
        </p:sp>
        <p:sp>
          <p:nvSpPr>
            <p:cNvPr id="20" name="TextBox 19">
              <a:extLst>
                <a:ext uri="{FF2B5EF4-FFF2-40B4-BE49-F238E27FC236}">
                  <a16:creationId xmlns:a16="http://schemas.microsoft.com/office/drawing/2014/main" id="{BCF35403-D830-48CE-B114-98532A4026CD}"/>
                </a:ext>
              </a:extLst>
            </p:cNvPr>
            <p:cNvSpPr txBox="1"/>
            <p:nvPr/>
          </p:nvSpPr>
          <p:spPr>
            <a:xfrm>
              <a:off x="204788" y="6499682"/>
              <a:ext cx="8289691" cy="198837"/>
            </a:xfrm>
            <a:prstGeom prst="rect">
              <a:avLst/>
            </a:prstGeom>
            <a:noFill/>
          </p:spPr>
          <p:txBody>
            <a:bodyPr wrap="square" rtlCol="0">
              <a:spAutoFit/>
            </a:bodyPr>
            <a:lstStyle/>
            <a:p>
              <a:pPr defTabSz="633005">
                <a:defRPr/>
              </a:pPr>
              <a:r>
                <a:rPr lang="en-US" sz="692" dirty="0">
                  <a:solidFill>
                    <a:srgbClr val="E5DBCB"/>
                  </a:solidFill>
                  <a:latin typeface="Arial" panose="020B0604020202020204" pitchFamily="34" charset="0"/>
                  <a:cs typeface="Arial" panose="020B0604020202020204" pitchFamily="34" charset="0"/>
                </a:rPr>
                <a:t>CARITAS AUSTRALIA EDUCATION caritas.org.au/advent</a:t>
              </a:r>
            </a:p>
          </p:txBody>
        </p:sp>
        <p:pic>
          <p:nvPicPr>
            <p:cNvPr id="21" name="Picture 20">
              <a:extLst>
                <a:ext uri="{FF2B5EF4-FFF2-40B4-BE49-F238E27FC236}">
                  <a16:creationId xmlns:a16="http://schemas.microsoft.com/office/drawing/2014/main" id="{65BE11B2-316F-43B3-83C8-851428DC255E}"/>
                </a:ext>
              </a:extLst>
            </p:cNvPr>
            <p:cNvPicPr>
              <a:picLocks noChangeAspect="1"/>
            </p:cNvPicPr>
            <p:nvPr/>
          </p:nvPicPr>
          <p:blipFill>
            <a:blip r:embed="rId5"/>
            <a:stretch>
              <a:fillRect/>
            </a:stretch>
          </p:blipFill>
          <p:spPr>
            <a:xfrm>
              <a:off x="11014364" y="6449193"/>
              <a:ext cx="972848" cy="288964"/>
            </a:xfrm>
            <a:prstGeom prst="rect">
              <a:avLst/>
            </a:prstGeom>
          </p:spPr>
        </p:pic>
      </p:grpSp>
    </p:spTree>
    <p:extLst>
      <p:ext uri="{BB962C8B-B14F-4D97-AF65-F5344CB8AC3E}">
        <p14:creationId xmlns:p14="http://schemas.microsoft.com/office/powerpoint/2010/main" val="591383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CD0E60-9436-4684-8AAB-169C40B96C18}"/>
              </a:ext>
            </a:extLst>
          </p:cNvPr>
          <p:cNvSpPr>
            <a:spLocks noGrp="1"/>
          </p:cNvSpPr>
          <p:nvPr>
            <p:ph type="body" sz="quarter" idx="16"/>
          </p:nvPr>
        </p:nvSpPr>
        <p:spPr>
          <a:prstGeom prst="rect">
            <a:avLst/>
          </a:prstGeom>
        </p:spPr>
        <p:txBody>
          <a:bodyPr anchor="ctr"/>
          <a:lstStyle/>
          <a:p>
            <a:pPr marL="342900" indent="-342900">
              <a:buFont typeface="Arial" panose="020B0604020202020204" pitchFamily="34" charset="0"/>
              <a:buChar char="•"/>
            </a:pPr>
            <a:r>
              <a:rPr lang="en-AU" dirty="0">
                <a:solidFill>
                  <a:srgbClr val="414042"/>
                </a:solidFill>
              </a:rPr>
              <a:t>Celebrate </a:t>
            </a:r>
            <a:r>
              <a:rPr lang="en-AU" dirty="0">
                <a:hlinkClick r:id="rId3"/>
              </a:rPr>
              <a:t>International Volunteer Day</a:t>
            </a:r>
            <a:r>
              <a:rPr lang="en-AU" dirty="0"/>
              <a:t> </a:t>
            </a:r>
            <a:r>
              <a:rPr lang="en-AU" dirty="0">
                <a:solidFill>
                  <a:srgbClr val="414042"/>
                </a:solidFill>
              </a:rPr>
              <a:t>on 5 December by writing a thank you note to a volunteer in your community. </a:t>
            </a:r>
          </a:p>
          <a:p>
            <a:pPr marL="342900" indent="-342900">
              <a:buFont typeface="Arial" panose="020B0604020202020204" pitchFamily="34" charset="0"/>
              <a:buChar char="•"/>
            </a:pPr>
            <a:r>
              <a:rPr lang="en-AU" dirty="0">
                <a:solidFill>
                  <a:srgbClr val="414042"/>
                </a:solidFill>
              </a:rPr>
              <a:t>Look for ways to include everyone at playtime. </a:t>
            </a:r>
          </a:p>
          <a:p>
            <a:pPr marL="342900" indent="-342900">
              <a:buFont typeface="Arial" panose="020B0604020202020204" pitchFamily="34" charset="0"/>
              <a:buChar char="•"/>
            </a:pPr>
            <a:r>
              <a:rPr lang="en-AU" dirty="0">
                <a:solidFill>
                  <a:srgbClr val="414042"/>
                </a:solidFill>
              </a:rPr>
              <a:t>Collect the spare change in your household and </a:t>
            </a:r>
            <a:r>
              <a:rPr lang="en-AU" dirty="0">
                <a:hlinkClick r:id="rId4"/>
              </a:rPr>
              <a:t>donate it to Caritas Australia</a:t>
            </a:r>
            <a:r>
              <a:rPr lang="en-AU" dirty="0"/>
              <a:t> </a:t>
            </a:r>
            <a:r>
              <a:rPr lang="en-AU" dirty="0">
                <a:solidFill>
                  <a:srgbClr val="414042"/>
                </a:solidFill>
              </a:rPr>
              <a:t>– together we can help everyone feel supported!</a:t>
            </a:r>
          </a:p>
        </p:txBody>
      </p:sp>
      <p:sp>
        <p:nvSpPr>
          <p:cNvPr id="6" name="Text Placeholder 5">
            <a:extLst>
              <a:ext uri="{FF2B5EF4-FFF2-40B4-BE49-F238E27FC236}">
                <a16:creationId xmlns:a16="http://schemas.microsoft.com/office/drawing/2014/main" id="{251E6CFE-C4D8-4471-9D5E-055C5BF8CF33}"/>
              </a:ext>
            </a:extLst>
          </p:cNvPr>
          <p:cNvSpPr>
            <a:spLocks noGrp="1"/>
          </p:cNvSpPr>
          <p:nvPr>
            <p:ph type="body" sz="quarter" idx="17"/>
          </p:nvPr>
        </p:nvSpPr>
        <p:spPr>
          <a:xfrm>
            <a:off x="930344" y="2550750"/>
            <a:ext cx="4514588" cy="3723441"/>
          </a:xfrm>
        </p:spPr>
        <p:txBody>
          <a:bodyPr anchor="ctr"/>
          <a:lstStyle/>
          <a:p>
            <a:pPr>
              <a:spcBef>
                <a:spcPts val="0"/>
              </a:spcBef>
              <a:spcAft>
                <a:spcPts val="1200"/>
              </a:spcAft>
            </a:pPr>
            <a:r>
              <a:rPr lang="en-AU" dirty="0"/>
              <a:t>Mrs Lan volunteered with others in her community to help everyone feel supported and included. </a:t>
            </a:r>
            <a:r>
              <a:rPr lang="en-AU" b="0" dirty="0"/>
              <a:t>Who are the volunteers in your school or wider community? How do they help? </a:t>
            </a:r>
          </a:p>
          <a:p>
            <a:pPr>
              <a:spcBef>
                <a:spcPts val="0"/>
              </a:spcBef>
              <a:spcAft>
                <a:spcPts val="1200"/>
              </a:spcAft>
            </a:pPr>
            <a:r>
              <a:rPr lang="en-AU" dirty="0"/>
              <a:t>After gaining new knowledge and skills, Mrs Lan’s concern about her children’s future was transformed into hope. </a:t>
            </a:r>
            <a:r>
              <a:rPr lang="en-AU" b="0" dirty="0"/>
              <a:t>Think of a time when you were concerned about something. What helped you feel more hopeful?</a:t>
            </a:r>
          </a:p>
        </p:txBody>
      </p:sp>
      <p:sp>
        <p:nvSpPr>
          <p:cNvPr id="2" name="Text Placeholder 1">
            <a:extLst>
              <a:ext uri="{FF2B5EF4-FFF2-40B4-BE49-F238E27FC236}">
                <a16:creationId xmlns:a16="http://schemas.microsoft.com/office/drawing/2014/main" id="{62390EAD-2EF3-401D-A731-7C4023F0578D}"/>
              </a:ext>
            </a:extLst>
          </p:cNvPr>
          <p:cNvSpPr>
            <a:spLocks noGrp="1"/>
          </p:cNvSpPr>
          <p:nvPr>
            <p:ph type="body" sz="quarter" idx="15"/>
          </p:nvPr>
        </p:nvSpPr>
        <p:spPr>
          <a:prstGeom prst="rect">
            <a:avLst/>
          </a:prstGeom>
        </p:spPr>
        <p:txBody>
          <a:bodyPr/>
          <a:lstStyle/>
          <a:p>
            <a:r>
              <a:rPr lang="en-AU"/>
              <a:t>REFLECT AND TAKE ACTION</a:t>
            </a:r>
          </a:p>
          <a:p>
            <a:endParaRPr lang="en-AU"/>
          </a:p>
        </p:txBody>
      </p:sp>
      <p:pic>
        <p:nvPicPr>
          <p:cNvPr id="11" name="Picture 10">
            <a:extLst>
              <a:ext uri="{FF2B5EF4-FFF2-40B4-BE49-F238E27FC236}">
                <a16:creationId xmlns:a16="http://schemas.microsoft.com/office/drawing/2014/main" id="{4A4BAAA5-4670-4D1A-90E0-24E3CCB5F458}"/>
              </a:ext>
            </a:extLst>
          </p:cNvPr>
          <p:cNvPicPr>
            <a:picLocks noChangeAspect="1"/>
          </p:cNvPicPr>
          <p:nvPr/>
        </p:nvPicPr>
        <p:blipFill>
          <a:blip r:embed="rId5"/>
          <a:stretch>
            <a:fillRect/>
          </a:stretch>
        </p:blipFill>
        <p:spPr>
          <a:xfrm>
            <a:off x="8192090" y="-263172"/>
            <a:ext cx="4011818" cy="2103494"/>
          </a:xfrm>
          <a:prstGeom prst="rect">
            <a:avLst/>
          </a:prstGeom>
        </p:spPr>
      </p:pic>
    </p:spTree>
    <p:extLst>
      <p:ext uri="{BB962C8B-B14F-4D97-AF65-F5344CB8AC3E}">
        <p14:creationId xmlns:p14="http://schemas.microsoft.com/office/powerpoint/2010/main" val="812584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3BB065-D256-48E6-9E90-F894EAFE1A39}"/>
              </a:ext>
            </a:extLst>
          </p:cNvPr>
          <p:cNvSpPr>
            <a:spLocks noGrp="1"/>
          </p:cNvSpPr>
          <p:nvPr>
            <p:ph type="body" sz="quarter" idx="15"/>
          </p:nvPr>
        </p:nvSpPr>
        <p:spPr>
          <a:xfrm>
            <a:off x="2409105" y="1593652"/>
            <a:ext cx="8702094" cy="4620717"/>
          </a:xfrm>
          <a:prstGeom prst="rect">
            <a:avLst/>
          </a:prstGeom>
        </p:spPr>
        <p:txBody>
          <a:bodyPr lIns="91440" tIns="45720" rIns="91440" bIns="45720" anchor="ctr"/>
          <a:lstStyle/>
          <a:p>
            <a:pPr>
              <a:spcAft>
                <a:spcPts val="600"/>
              </a:spcAft>
            </a:pPr>
            <a:r>
              <a:rPr lang="en-AU" sz="1800" b="1" dirty="0"/>
              <a:t>Hopeful God, </a:t>
            </a:r>
            <a:endParaRPr lang="en-AU" sz="1800" dirty="0"/>
          </a:p>
          <a:p>
            <a:r>
              <a:rPr lang="en-AU" sz="1800" b="1" dirty="0"/>
              <a:t>As we wait this Advent, </a:t>
            </a:r>
            <a:endParaRPr lang="en-AU" sz="1800" dirty="0"/>
          </a:p>
          <a:p>
            <a:r>
              <a:rPr lang="en-AU" sz="1800" b="1" dirty="0"/>
              <a:t>we wait in wonder at what the world might be: </a:t>
            </a:r>
            <a:endParaRPr lang="en-AU" sz="1800" dirty="0"/>
          </a:p>
          <a:p>
            <a:r>
              <a:rPr lang="en-AU" sz="1800" b="1" dirty="0"/>
              <a:t>a place of fairness and welcome, </a:t>
            </a:r>
            <a:endParaRPr lang="en-AU" sz="1800" dirty="0"/>
          </a:p>
          <a:p>
            <a:pPr>
              <a:spcAft>
                <a:spcPts val="600"/>
              </a:spcAft>
            </a:pPr>
            <a:r>
              <a:rPr lang="en-AU" sz="1800" b="1" dirty="0"/>
              <a:t>where everyone has what they need to live fully.</a:t>
            </a:r>
            <a:endParaRPr lang="en-AU" sz="1800" dirty="0"/>
          </a:p>
          <a:p>
            <a:r>
              <a:rPr lang="en-AU" sz="1800" b="1" dirty="0"/>
              <a:t>As we wait this Advent, </a:t>
            </a:r>
            <a:endParaRPr lang="en-AU" sz="1800" dirty="0"/>
          </a:p>
          <a:p>
            <a:r>
              <a:rPr lang="en-AU" sz="1800" b="1" dirty="0"/>
              <a:t>we also pray:</a:t>
            </a:r>
            <a:endParaRPr lang="en-AU" sz="1800" dirty="0"/>
          </a:p>
          <a:p>
            <a:r>
              <a:rPr lang="en-AU" sz="1800" b="1" dirty="0"/>
              <a:t>for all in our human family who, </a:t>
            </a:r>
            <a:endParaRPr lang="en-AU" sz="1800" dirty="0"/>
          </a:p>
          <a:p>
            <a:r>
              <a:rPr lang="en-AU" sz="1800" b="1" dirty="0"/>
              <a:t>like Mrs Lan and her family, </a:t>
            </a:r>
            <a:endParaRPr lang="en-AU" sz="1800" dirty="0"/>
          </a:p>
          <a:p>
            <a:r>
              <a:rPr lang="en-AU" sz="1800" b="1" dirty="0"/>
              <a:t>hope for a better life,</a:t>
            </a:r>
            <a:endParaRPr lang="en-AU" sz="1800" dirty="0"/>
          </a:p>
          <a:p>
            <a:pPr>
              <a:spcAft>
                <a:spcPts val="600"/>
              </a:spcAft>
            </a:pPr>
            <a:r>
              <a:rPr lang="en-AU" sz="1800" b="1" dirty="0"/>
              <a:t>rich with possibility.</a:t>
            </a:r>
            <a:endParaRPr lang="en-AU" sz="1800" dirty="0"/>
          </a:p>
          <a:p>
            <a:r>
              <a:rPr lang="en-AU" sz="1800" b="1" dirty="0"/>
              <a:t>Hopeful God,</a:t>
            </a:r>
            <a:endParaRPr lang="en-AU" sz="1800" dirty="0"/>
          </a:p>
          <a:p>
            <a:r>
              <a:rPr lang="en-AU" sz="1800" b="1" dirty="0"/>
              <a:t>help us share your hope.</a:t>
            </a:r>
            <a:endParaRPr lang="en-AU" sz="1800" dirty="0"/>
          </a:p>
          <a:p>
            <a:r>
              <a:rPr lang="en-AU" sz="1800" b="1" dirty="0"/>
              <a:t>Amen </a:t>
            </a:r>
          </a:p>
        </p:txBody>
      </p:sp>
      <p:sp>
        <p:nvSpPr>
          <p:cNvPr id="2" name="Text Placeholder 1">
            <a:extLst>
              <a:ext uri="{FF2B5EF4-FFF2-40B4-BE49-F238E27FC236}">
                <a16:creationId xmlns:a16="http://schemas.microsoft.com/office/drawing/2014/main" id="{2C056169-DE8F-4CD3-A002-8F0E8BAFD6DC}"/>
              </a:ext>
            </a:extLst>
          </p:cNvPr>
          <p:cNvSpPr>
            <a:spLocks noGrp="1"/>
          </p:cNvSpPr>
          <p:nvPr>
            <p:ph type="body" sz="quarter" idx="16"/>
          </p:nvPr>
        </p:nvSpPr>
        <p:spPr>
          <a:prstGeom prst="rect">
            <a:avLst/>
          </a:prstGeom>
        </p:spPr>
        <p:txBody>
          <a:bodyPr/>
          <a:lstStyle/>
          <a:p>
            <a:r>
              <a:rPr lang="en-AU"/>
              <a:t>PRAY</a:t>
            </a:r>
          </a:p>
        </p:txBody>
      </p:sp>
      <p:pic>
        <p:nvPicPr>
          <p:cNvPr id="6" name="Picture 5">
            <a:extLst>
              <a:ext uri="{FF2B5EF4-FFF2-40B4-BE49-F238E27FC236}">
                <a16:creationId xmlns:a16="http://schemas.microsoft.com/office/drawing/2014/main" id="{04BE7E3F-C85E-420B-A5F5-2EB9DFB1CE1D}"/>
              </a:ext>
            </a:extLst>
          </p:cNvPr>
          <p:cNvPicPr>
            <a:picLocks noChangeAspect="1"/>
          </p:cNvPicPr>
          <p:nvPr/>
        </p:nvPicPr>
        <p:blipFill>
          <a:blip r:embed="rId2"/>
          <a:stretch>
            <a:fillRect/>
          </a:stretch>
        </p:blipFill>
        <p:spPr>
          <a:xfrm>
            <a:off x="8192090" y="-263172"/>
            <a:ext cx="4011818" cy="2103494"/>
          </a:xfrm>
          <a:prstGeom prst="rect">
            <a:avLst/>
          </a:prstGeom>
        </p:spPr>
      </p:pic>
    </p:spTree>
    <p:extLst>
      <p:ext uri="{BB962C8B-B14F-4D97-AF65-F5344CB8AC3E}">
        <p14:creationId xmlns:p14="http://schemas.microsoft.com/office/powerpoint/2010/main" val="2096129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72A7-EBE9-4395-AAC6-AC9A5BA59684}"/>
              </a:ext>
            </a:extLst>
          </p:cNvPr>
          <p:cNvSpPr>
            <a:spLocks noGrp="1"/>
          </p:cNvSpPr>
          <p:nvPr>
            <p:ph type="ctrTitle"/>
          </p:nvPr>
        </p:nvSpPr>
        <p:spPr/>
        <p:txBody>
          <a:bodyPr/>
          <a:lstStyle/>
          <a:p>
            <a:r>
              <a:rPr lang="en-AU" sz="4000"/>
              <a:t>SECOND WEEK OF ADVENT</a:t>
            </a:r>
          </a:p>
        </p:txBody>
      </p:sp>
    </p:spTree>
    <p:extLst>
      <p:ext uri="{BB962C8B-B14F-4D97-AF65-F5344CB8AC3E}">
        <p14:creationId xmlns:p14="http://schemas.microsoft.com/office/powerpoint/2010/main" val="2299264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D182F9-34A5-4E4A-9F00-4DF4A4E7F59F}"/>
              </a:ext>
            </a:extLst>
          </p:cNvPr>
          <p:cNvSpPr>
            <a:spLocks noGrp="1"/>
          </p:cNvSpPr>
          <p:nvPr>
            <p:ph type="body" sz="quarter" idx="11"/>
          </p:nvPr>
        </p:nvSpPr>
        <p:spPr>
          <a:prstGeom prst="rect">
            <a:avLst/>
          </a:prstGeom>
        </p:spPr>
        <p:txBody>
          <a:bodyPr/>
          <a:lstStyle/>
          <a:p>
            <a:r>
              <a:rPr lang="en-AU"/>
              <a:t>LIGHT THE ADVENT CANDLE</a:t>
            </a:r>
          </a:p>
        </p:txBody>
      </p:sp>
      <p:sp>
        <p:nvSpPr>
          <p:cNvPr id="3" name="Text Placeholder 2">
            <a:extLst>
              <a:ext uri="{FF2B5EF4-FFF2-40B4-BE49-F238E27FC236}">
                <a16:creationId xmlns:a16="http://schemas.microsoft.com/office/drawing/2014/main" id="{639B6112-F4D8-4794-A7C7-544C5A7D111A}"/>
              </a:ext>
            </a:extLst>
          </p:cNvPr>
          <p:cNvSpPr>
            <a:spLocks noGrp="1"/>
          </p:cNvSpPr>
          <p:nvPr>
            <p:ph type="body" sz="quarter" idx="14"/>
          </p:nvPr>
        </p:nvSpPr>
        <p:spPr>
          <a:prstGeom prst="rect">
            <a:avLst/>
          </a:prstGeom>
        </p:spPr>
        <p:txBody>
          <a:bodyPr anchor="ctr"/>
          <a:lstStyle/>
          <a:p>
            <a:pPr algn="ctr">
              <a:spcBef>
                <a:spcPts val="0"/>
              </a:spcBef>
              <a:spcAft>
                <a:spcPts val="600"/>
              </a:spcAft>
            </a:pPr>
            <a:r>
              <a:rPr lang="en-AU" b="1" dirty="0">
                <a:solidFill>
                  <a:srgbClr val="414042"/>
                </a:solidFill>
              </a:rPr>
              <a:t>God, </a:t>
            </a:r>
          </a:p>
          <a:p>
            <a:pPr algn="ctr">
              <a:spcBef>
                <a:spcPts val="0"/>
              </a:spcBef>
              <a:spcAft>
                <a:spcPts val="600"/>
              </a:spcAft>
            </a:pPr>
            <a:r>
              <a:rPr lang="en-AU" b="1" dirty="0">
                <a:solidFill>
                  <a:srgbClr val="414042"/>
                </a:solidFill>
              </a:rPr>
              <a:t>you give us peace.</a:t>
            </a:r>
          </a:p>
          <a:p>
            <a:pPr algn="ctr">
              <a:spcBef>
                <a:spcPts val="0"/>
              </a:spcBef>
              <a:spcAft>
                <a:spcPts val="600"/>
              </a:spcAft>
            </a:pPr>
            <a:r>
              <a:rPr lang="en-AU" b="1" dirty="0">
                <a:solidFill>
                  <a:srgbClr val="414042"/>
                </a:solidFill>
              </a:rPr>
              <a:t> As we light this candle</a:t>
            </a:r>
          </a:p>
          <a:p>
            <a:pPr algn="ctr">
              <a:spcBef>
                <a:spcPts val="0"/>
              </a:spcBef>
              <a:spcAft>
                <a:spcPts val="600"/>
              </a:spcAft>
            </a:pPr>
            <a:r>
              <a:rPr lang="en-AU" b="1" dirty="0">
                <a:solidFill>
                  <a:srgbClr val="414042"/>
                </a:solidFill>
              </a:rPr>
              <a:t>in your name,</a:t>
            </a:r>
          </a:p>
          <a:p>
            <a:pPr algn="ctr">
              <a:spcBef>
                <a:spcPts val="0"/>
              </a:spcBef>
              <a:spcAft>
                <a:spcPts val="600"/>
              </a:spcAft>
            </a:pPr>
            <a:r>
              <a:rPr lang="en-AU" b="1" dirty="0">
                <a:solidFill>
                  <a:srgbClr val="414042"/>
                </a:solidFill>
              </a:rPr>
              <a:t>we ask you to help us </a:t>
            </a:r>
          </a:p>
          <a:p>
            <a:pPr algn="ctr">
              <a:spcBef>
                <a:spcPts val="0"/>
              </a:spcBef>
              <a:spcAft>
                <a:spcPts val="600"/>
              </a:spcAft>
            </a:pPr>
            <a:r>
              <a:rPr lang="en-AU" b="1" dirty="0">
                <a:solidFill>
                  <a:srgbClr val="414042"/>
                </a:solidFill>
              </a:rPr>
              <a:t>share peace with family and friends</a:t>
            </a:r>
          </a:p>
          <a:p>
            <a:pPr algn="ctr">
              <a:spcBef>
                <a:spcPts val="0"/>
              </a:spcBef>
              <a:spcAft>
                <a:spcPts val="600"/>
              </a:spcAft>
            </a:pPr>
            <a:r>
              <a:rPr lang="en-AU" b="1" dirty="0">
                <a:solidFill>
                  <a:srgbClr val="414042"/>
                </a:solidFill>
              </a:rPr>
              <a:t>this Advent.</a:t>
            </a:r>
          </a:p>
          <a:p>
            <a:pPr algn="ctr">
              <a:spcBef>
                <a:spcPts val="0"/>
              </a:spcBef>
              <a:spcAft>
                <a:spcPts val="600"/>
              </a:spcAft>
            </a:pPr>
            <a:r>
              <a:rPr lang="en-AU" b="1" dirty="0">
                <a:solidFill>
                  <a:srgbClr val="414042"/>
                </a:solidFill>
              </a:rPr>
              <a:t>Amen</a:t>
            </a:r>
          </a:p>
        </p:txBody>
      </p:sp>
      <p:sp>
        <p:nvSpPr>
          <p:cNvPr id="4" name="Text Placeholder 3">
            <a:extLst>
              <a:ext uri="{FF2B5EF4-FFF2-40B4-BE49-F238E27FC236}">
                <a16:creationId xmlns:a16="http://schemas.microsoft.com/office/drawing/2014/main" id="{ED5F59EC-12D0-4086-BFCF-85B4AD5E9F90}"/>
              </a:ext>
            </a:extLst>
          </p:cNvPr>
          <p:cNvSpPr>
            <a:spLocks noGrp="1"/>
          </p:cNvSpPr>
          <p:nvPr>
            <p:ph type="body" sz="quarter" idx="15"/>
          </p:nvPr>
        </p:nvSpPr>
        <p:spPr>
          <a:xfrm>
            <a:off x="1402432" y="2310720"/>
            <a:ext cx="3570412" cy="3389059"/>
          </a:xfrm>
          <a:prstGeom prst="rect">
            <a:avLst/>
          </a:prstGeom>
        </p:spPr>
        <p:txBody>
          <a:bodyPr anchor="ctr"/>
          <a:lstStyle/>
          <a:p>
            <a:pPr algn="ctr">
              <a:lnSpc>
                <a:spcPct val="150000"/>
              </a:lnSpc>
              <a:spcBef>
                <a:spcPts val="0"/>
              </a:spcBef>
              <a:spcAft>
                <a:spcPts val="600"/>
              </a:spcAft>
            </a:pPr>
            <a:r>
              <a:rPr lang="en-AU" dirty="0">
                <a:ea typeface="+mn-lt"/>
                <a:cs typeface="+mn-lt"/>
              </a:rPr>
              <a:t>Advent has a focus on light, not darkness. </a:t>
            </a:r>
          </a:p>
          <a:p>
            <a:pPr algn="ctr">
              <a:lnSpc>
                <a:spcPct val="150000"/>
              </a:lnSpc>
              <a:spcBef>
                <a:spcPts val="0"/>
              </a:spcBef>
              <a:spcAft>
                <a:spcPts val="600"/>
              </a:spcAft>
            </a:pPr>
            <a:r>
              <a:rPr lang="en-AU" dirty="0">
                <a:ea typeface="+mn-lt"/>
                <a:cs typeface="+mn-lt"/>
              </a:rPr>
              <a:t>Christ will come again as the light of the world. </a:t>
            </a:r>
          </a:p>
        </p:txBody>
      </p:sp>
      <p:pic>
        <p:nvPicPr>
          <p:cNvPr id="9" name="Picture 8">
            <a:extLst>
              <a:ext uri="{FF2B5EF4-FFF2-40B4-BE49-F238E27FC236}">
                <a16:creationId xmlns:a16="http://schemas.microsoft.com/office/drawing/2014/main" id="{8E6CBA24-7A2D-4F51-B650-7A45AB5433E2}"/>
              </a:ext>
            </a:extLst>
          </p:cNvPr>
          <p:cNvPicPr>
            <a:picLocks noChangeAspect="1"/>
          </p:cNvPicPr>
          <p:nvPr/>
        </p:nvPicPr>
        <p:blipFill>
          <a:blip r:embed="rId3"/>
          <a:stretch>
            <a:fillRect/>
          </a:stretch>
        </p:blipFill>
        <p:spPr>
          <a:xfrm>
            <a:off x="8180182" y="-267286"/>
            <a:ext cx="4011818" cy="2103494"/>
          </a:xfrm>
          <a:prstGeom prst="rect">
            <a:avLst/>
          </a:prstGeom>
        </p:spPr>
      </p:pic>
      <p:pic>
        <p:nvPicPr>
          <p:cNvPr id="6" name="Picture 5">
            <a:extLst>
              <a:ext uri="{FF2B5EF4-FFF2-40B4-BE49-F238E27FC236}">
                <a16:creationId xmlns:a16="http://schemas.microsoft.com/office/drawing/2014/main" id="{D1A51A2F-E23F-43B5-B646-DA9CA56BB13A}"/>
              </a:ext>
            </a:extLst>
          </p:cNvPr>
          <p:cNvPicPr>
            <a:picLocks noChangeAspect="1"/>
          </p:cNvPicPr>
          <p:nvPr/>
        </p:nvPicPr>
        <p:blipFill>
          <a:blip r:embed="rId4"/>
          <a:stretch>
            <a:fillRect/>
          </a:stretch>
        </p:blipFill>
        <p:spPr>
          <a:xfrm>
            <a:off x="2618838" y="1595821"/>
            <a:ext cx="1137600" cy="1155657"/>
          </a:xfrm>
          <a:prstGeom prst="rect">
            <a:avLst/>
          </a:prstGeom>
        </p:spPr>
      </p:pic>
    </p:spTree>
    <p:extLst>
      <p:ext uri="{BB962C8B-B14F-4D97-AF65-F5344CB8AC3E}">
        <p14:creationId xmlns:p14="http://schemas.microsoft.com/office/powerpoint/2010/main" val="2177705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FC0A15-18A2-4FB8-A2F4-24BD9C6D453B}"/>
              </a:ext>
            </a:extLst>
          </p:cNvPr>
          <p:cNvSpPr>
            <a:spLocks noGrp="1"/>
          </p:cNvSpPr>
          <p:nvPr>
            <p:ph type="body" sz="quarter" idx="14"/>
          </p:nvPr>
        </p:nvSpPr>
        <p:spPr>
          <a:prstGeom prst="rect">
            <a:avLst/>
          </a:prstGeom>
        </p:spPr>
        <p:txBody>
          <a:bodyPr anchor="ctr"/>
          <a:lstStyle/>
          <a:p>
            <a:pPr marL="285750" indent="-285750">
              <a:spcAft>
                <a:spcPts val="600"/>
              </a:spcAft>
              <a:buChar char="•"/>
            </a:pPr>
            <a:r>
              <a:rPr lang="en-AU" dirty="0">
                <a:solidFill>
                  <a:srgbClr val="414042"/>
                </a:solidFill>
                <a:ea typeface="+mn-lt"/>
                <a:cs typeface="+mn-lt"/>
              </a:rPr>
              <a:t>John the Baptist told people to make way and prepare for the peace of God in their lives. How can we get ready for more peace in our lives?</a:t>
            </a:r>
            <a:endParaRPr lang="en-US" dirty="0">
              <a:solidFill>
                <a:srgbClr val="414042"/>
              </a:solidFill>
              <a:ea typeface="+mn-lt"/>
              <a:cs typeface="+mn-lt"/>
            </a:endParaRPr>
          </a:p>
          <a:p>
            <a:pPr marL="285750" indent="-285750">
              <a:spcAft>
                <a:spcPts val="600"/>
              </a:spcAft>
              <a:buChar char="•"/>
            </a:pPr>
            <a:r>
              <a:rPr lang="en-AU" dirty="0">
                <a:solidFill>
                  <a:srgbClr val="414042"/>
                </a:solidFill>
                <a:ea typeface="+mn-lt"/>
                <a:cs typeface="+mn-lt"/>
              </a:rPr>
              <a:t>John also talks about “repentance”, which describes a change of mind and heart. What change of mind or heart could help you walk more in God’s way of peace? </a:t>
            </a:r>
          </a:p>
        </p:txBody>
      </p:sp>
      <p:sp>
        <p:nvSpPr>
          <p:cNvPr id="2" name="Text Placeholder 1">
            <a:extLst>
              <a:ext uri="{FF2B5EF4-FFF2-40B4-BE49-F238E27FC236}">
                <a16:creationId xmlns:a16="http://schemas.microsoft.com/office/drawing/2014/main" id="{65E59158-3A86-4D14-B8C6-2D9192126EE3}"/>
              </a:ext>
            </a:extLst>
          </p:cNvPr>
          <p:cNvSpPr>
            <a:spLocks noGrp="1"/>
          </p:cNvSpPr>
          <p:nvPr>
            <p:ph type="body" sz="quarter" idx="11"/>
          </p:nvPr>
        </p:nvSpPr>
        <p:spPr>
          <a:prstGeom prst="rect">
            <a:avLst/>
          </a:prstGeom>
        </p:spPr>
        <p:txBody>
          <a:bodyPr/>
          <a:lstStyle/>
          <a:p>
            <a:r>
              <a:rPr lang="en-AU"/>
              <a:t>READ THE GOSPEL</a:t>
            </a:r>
          </a:p>
        </p:txBody>
      </p:sp>
      <p:pic>
        <p:nvPicPr>
          <p:cNvPr id="7" name="Picture 6">
            <a:extLst>
              <a:ext uri="{FF2B5EF4-FFF2-40B4-BE49-F238E27FC236}">
                <a16:creationId xmlns:a16="http://schemas.microsoft.com/office/drawing/2014/main" id="{7DDAA89D-B7DA-4B54-9118-42747F48A285}"/>
              </a:ext>
            </a:extLst>
          </p:cNvPr>
          <p:cNvPicPr>
            <a:picLocks noChangeAspect="1"/>
          </p:cNvPicPr>
          <p:nvPr/>
        </p:nvPicPr>
        <p:blipFill>
          <a:blip r:embed="rId3"/>
          <a:stretch>
            <a:fillRect/>
          </a:stretch>
        </p:blipFill>
        <p:spPr>
          <a:xfrm>
            <a:off x="8180182" y="-267286"/>
            <a:ext cx="4011818" cy="2103494"/>
          </a:xfrm>
          <a:prstGeom prst="rect">
            <a:avLst/>
          </a:prstGeom>
        </p:spPr>
      </p:pic>
      <p:pic>
        <p:nvPicPr>
          <p:cNvPr id="6" name="Picture 5">
            <a:extLst>
              <a:ext uri="{FF2B5EF4-FFF2-40B4-BE49-F238E27FC236}">
                <a16:creationId xmlns:a16="http://schemas.microsoft.com/office/drawing/2014/main" id="{296EF2B7-7C70-4013-9A69-4348382F134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3501" y="2547304"/>
            <a:ext cx="4511431" cy="3389670"/>
          </a:xfrm>
          <a:prstGeom prst="rect">
            <a:avLst/>
          </a:prstGeom>
        </p:spPr>
      </p:pic>
    </p:spTree>
    <p:extLst>
      <p:ext uri="{BB962C8B-B14F-4D97-AF65-F5344CB8AC3E}">
        <p14:creationId xmlns:p14="http://schemas.microsoft.com/office/powerpoint/2010/main" val="14976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11"/>
          </p:nvPr>
        </p:nvSpPr>
        <p:spPr>
          <a:xfrm>
            <a:off x="360582" y="508477"/>
            <a:ext cx="5735417" cy="684213"/>
          </a:xfrm>
        </p:spPr>
        <p:txBody>
          <a:bodyPr lIns="91440" tIns="45720" rIns="91440" bIns="45720" anchor="t"/>
          <a:lstStyle/>
          <a:p>
            <a:r>
              <a:rPr lang="en-AU" sz="4000">
                <a:latin typeface="+mj-lt"/>
              </a:rPr>
              <a:t>TARSINI’S STORY</a:t>
            </a:r>
          </a:p>
        </p:txBody>
      </p:sp>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3"/>
          </p:nvPr>
        </p:nvSpPr>
        <p:spPr>
          <a:xfrm>
            <a:off x="360583" y="1561450"/>
            <a:ext cx="5369657" cy="4885070"/>
          </a:xfrm>
        </p:spPr>
        <p:txBody>
          <a:bodyPr lIns="91440" tIns="45720" rIns="91440" bIns="45720" anchor="t"/>
          <a:lstStyle/>
          <a:p>
            <a:r>
              <a:rPr lang="en-AU" sz="2000" dirty="0" err="1">
                <a:solidFill>
                  <a:srgbClr val="414042"/>
                </a:solidFill>
                <a:ea typeface="+mn-lt"/>
                <a:cs typeface="+mn-lt"/>
              </a:rPr>
              <a:t>Tarsini</a:t>
            </a:r>
            <a:r>
              <a:rPr lang="en-AU" sz="2000" dirty="0">
                <a:solidFill>
                  <a:srgbClr val="414042"/>
                </a:solidFill>
                <a:ea typeface="+mn-lt"/>
                <a:cs typeface="+mn-lt"/>
              </a:rPr>
              <a:t> is a rice farmer. She and her husband </a:t>
            </a:r>
            <a:r>
              <a:rPr lang="en-AU" sz="2000" dirty="0" err="1">
                <a:solidFill>
                  <a:srgbClr val="414042"/>
                </a:solidFill>
                <a:ea typeface="+mn-lt"/>
                <a:cs typeface="+mn-lt"/>
              </a:rPr>
              <a:t>Jaenal</a:t>
            </a:r>
            <a:r>
              <a:rPr lang="en-AU" sz="2000" dirty="0">
                <a:solidFill>
                  <a:srgbClr val="414042"/>
                </a:solidFill>
                <a:ea typeface="+mn-lt"/>
                <a:cs typeface="+mn-lt"/>
              </a:rPr>
              <a:t> live on the island of Java in Indonesia, about 150 kilometres away from the city of </a:t>
            </a:r>
            <a:r>
              <a:rPr lang="en-AU" sz="2000" dirty="0" err="1">
                <a:solidFill>
                  <a:srgbClr val="414042"/>
                </a:solidFill>
                <a:ea typeface="+mn-lt"/>
                <a:cs typeface="+mn-lt"/>
              </a:rPr>
              <a:t>Jakata</a:t>
            </a:r>
            <a:r>
              <a:rPr lang="en-AU" sz="2000" dirty="0">
                <a:solidFill>
                  <a:srgbClr val="414042"/>
                </a:solidFill>
                <a:ea typeface="+mn-lt"/>
                <a:cs typeface="+mn-lt"/>
              </a:rPr>
              <a:t>.</a:t>
            </a:r>
          </a:p>
          <a:p>
            <a:r>
              <a:rPr lang="en-AU" sz="2000" dirty="0" err="1">
                <a:solidFill>
                  <a:srgbClr val="414042"/>
                </a:solidFill>
                <a:ea typeface="+mn-lt"/>
                <a:cs typeface="+mn-lt"/>
              </a:rPr>
              <a:t>Tarsini</a:t>
            </a:r>
            <a:r>
              <a:rPr lang="en-AU" sz="2000" dirty="0">
                <a:solidFill>
                  <a:srgbClr val="414042"/>
                </a:solidFill>
                <a:ea typeface="+mn-lt"/>
                <a:cs typeface="+mn-lt"/>
              </a:rPr>
              <a:t> grew rice on a small plot but, like many farmers in her village, she struggled to make a living. The bad condition of local roads made it difficult to transport her goods to other places. </a:t>
            </a:r>
          </a:p>
          <a:p>
            <a:r>
              <a:rPr lang="en-AU" sz="2000" dirty="0" err="1">
                <a:solidFill>
                  <a:srgbClr val="414042"/>
                </a:solidFill>
                <a:ea typeface="+mn-lt"/>
                <a:cs typeface="+mn-lt"/>
              </a:rPr>
              <a:t>Jaenal</a:t>
            </a:r>
            <a:r>
              <a:rPr lang="en-AU" sz="2000" dirty="0">
                <a:solidFill>
                  <a:srgbClr val="414042"/>
                </a:solidFill>
                <a:ea typeface="+mn-lt"/>
                <a:cs typeface="+mn-lt"/>
              </a:rPr>
              <a:t> works as a casual farm labourer, only earning an income when work is available. </a:t>
            </a:r>
            <a:r>
              <a:rPr lang="en-AU" sz="2000" dirty="0">
                <a:solidFill>
                  <a:srgbClr val="414042"/>
                </a:solidFill>
              </a:rPr>
              <a:t>“It is hard to find a job. My husband does not have a fixed income,” </a:t>
            </a:r>
            <a:r>
              <a:rPr lang="en-AU" sz="2000" dirty="0" err="1">
                <a:solidFill>
                  <a:srgbClr val="414042"/>
                </a:solidFill>
              </a:rPr>
              <a:t>Tarsini</a:t>
            </a:r>
            <a:r>
              <a:rPr lang="en-AU" sz="2000" dirty="0">
                <a:solidFill>
                  <a:srgbClr val="414042"/>
                </a:solidFill>
              </a:rPr>
              <a:t> says. “The expenses are high, while the income is small.”</a:t>
            </a:r>
            <a:r>
              <a:rPr lang="en-AU" sz="2000" dirty="0">
                <a:solidFill>
                  <a:srgbClr val="414042"/>
                </a:solidFill>
                <a:ea typeface="+mn-lt"/>
                <a:cs typeface="+mn-lt"/>
              </a:rPr>
              <a:t> </a:t>
            </a:r>
          </a:p>
        </p:txBody>
      </p:sp>
      <p:pic>
        <p:nvPicPr>
          <p:cNvPr id="21" name="Picture 20" descr="A young woman and her husband stand proudly together, in front of their house in Indonesia.  ">
            <a:extLst>
              <a:ext uri="{FF2B5EF4-FFF2-40B4-BE49-F238E27FC236}">
                <a16:creationId xmlns:a16="http://schemas.microsoft.com/office/drawing/2014/main" id="{3D93266E-2585-4A56-8D55-9EEE0095BD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17082" y="747713"/>
            <a:ext cx="4934753" cy="4784407"/>
          </a:xfrm>
          <a:prstGeom prst="round2DiagRect">
            <a:avLst/>
          </a:prstGeom>
        </p:spPr>
      </p:pic>
      <p:grpSp>
        <p:nvGrpSpPr>
          <p:cNvPr id="34" name="Group 33">
            <a:extLst>
              <a:ext uri="{FF2B5EF4-FFF2-40B4-BE49-F238E27FC236}">
                <a16:creationId xmlns:a16="http://schemas.microsoft.com/office/drawing/2014/main" id="{FA1C13EC-9EEF-4938-99D5-50E334376688}"/>
              </a:ext>
            </a:extLst>
          </p:cNvPr>
          <p:cNvGrpSpPr/>
          <p:nvPr/>
        </p:nvGrpSpPr>
        <p:grpSpPr>
          <a:xfrm>
            <a:off x="9972044" y="43112"/>
            <a:ext cx="1489479" cy="1589244"/>
            <a:chOff x="8831207" y="49964"/>
            <a:chExt cx="1489479" cy="1589244"/>
          </a:xfrm>
        </p:grpSpPr>
        <p:sp>
          <p:nvSpPr>
            <p:cNvPr id="35" name="Freeform: Shape 3">
              <a:extLst>
                <a:ext uri="{FF2B5EF4-FFF2-40B4-BE49-F238E27FC236}">
                  <a16:creationId xmlns:a16="http://schemas.microsoft.com/office/drawing/2014/main" id="{A6073C12-778D-41F4-A522-F18F30D86181}"/>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36" name="Freeform: Shape 3">
              <a:extLst>
                <a:ext uri="{FF2B5EF4-FFF2-40B4-BE49-F238E27FC236}">
                  <a16:creationId xmlns:a16="http://schemas.microsoft.com/office/drawing/2014/main" id="{DC8A9A55-ADAE-400B-AAB1-19B55F562C6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37" name="Freeform: Shape 3">
              <a:extLst>
                <a:ext uri="{FF2B5EF4-FFF2-40B4-BE49-F238E27FC236}">
                  <a16:creationId xmlns:a16="http://schemas.microsoft.com/office/drawing/2014/main" id="{913ECA1F-D352-42D5-B028-14B7FC6524F2}"/>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sp>
        <p:nvSpPr>
          <p:cNvPr id="42" name="TextBox 41">
            <a:extLst>
              <a:ext uri="{FF2B5EF4-FFF2-40B4-BE49-F238E27FC236}">
                <a16:creationId xmlns:a16="http://schemas.microsoft.com/office/drawing/2014/main" id="{F0736E11-A2F7-40B7-91F7-BD139BE9E9DD}"/>
              </a:ext>
            </a:extLst>
          </p:cNvPr>
          <p:cNvSpPr txBox="1"/>
          <p:nvPr/>
        </p:nvSpPr>
        <p:spPr>
          <a:xfrm>
            <a:off x="6728414" y="5766120"/>
            <a:ext cx="4927328" cy="400110"/>
          </a:xfrm>
          <a:prstGeom prst="rect">
            <a:avLst/>
          </a:prstGeom>
          <a:noFill/>
        </p:spPr>
        <p:txBody>
          <a:bodyPr wrap="square" lIns="91440" tIns="45720" rIns="91440" bIns="45720" rtlCol="0" anchor="t">
            <a:spAutoFit/>
          </a:bodyPr>
          <a:lstStyle/>
          <a:p>
            <a:r>
              <a:rPr lang="en-AU" sz="1000" dirty="0" err="1">
                <a:solidFill>
                  <a:srgbClr val="E6D3EB"/>
                </a:solidFill>
              </a:rPr>
              <a:t>Tarsini</a:t>
            </a:r>
            <a:r>
              <a:rPr lang="en-AU" sz="1000" dirty="0">
                <a:solidFill>
                  <a:srgbClr val="E6D3EB"/>
                </a:solidFill>
              </a:rPr>
              <a:t> stands with her husband </a:t>
            </a:r>
            <a:r>
              <a:rPr lang="en-AU" sz="1000" dirty="0" err="1">
                <a:solidFill>
                  <a:srgbClr val="E6D3EB"/>
                </a:solidFill>
              </a:rPr>
              <a:t>Jaenal</a:t>
            </a:r>
            <a:r>
              <a:rPr lang="en-AU" sz="1000" dirty="0">
                <a:solidFill>
                  <a:srgbClr val="E6D3EB"/>
                </a:solidFill>
              </a:rPr>
              <a:t>, a casual farm labourer, outside their home in Java, Indonesia. Image: Laz </a:t>
            </a:r>
            <a:r>
              <a:rPr lang="en-AU" sz="1000" dirty="0" err="1">
                <a:solidFill>
                  <a:srgbClr val="E6D3EB"/>
                </a:solidFill>
              </a:rPr>
              <a:t>Harfa</a:t>
            </a:r>
            <a:endParaRPr lang="en-AU" sz="1000" dirty="0">
              <a:solidFill>
                <a:srgbClr val="E6D3EB"/>
              </a:solidFill>
            </a:endParaRPr>
          </a:p>
        </p:txBody>
      </p:sp>
      <p:grpSp>
        <p:nvGrpSpPr>
          <p:cNvPr id="14" name="Group 13">
            <a:extLst>
              <a:ext uri="{FF2B5EF4-FFF2-40B4-BE49-F238E27FC236}">
                <a16:creationId xmlns:a16="http://schemas.microsoft.com/office/drawing/2014/main" id="{D45EBDDF-279F-407C-90A7-2AADD842554A}"/>
              </a:ext>
            </a:extLst>
          </p:cNvPr>
          <p:cNvGrpSpPr/>
          <p:nvPr/>
        </p:nvGrpSpPr>
        <p:grpSpPr>
          <a:xfrm>
            <a:off x="2638" y="6361445"/>
            <a:ext cx="12192000" cy="496556"/>
            <a:chOff x="2638" y="6361445"/>
            <a:chExt cx="12192000" cy="496556"/>
          </a:xfrm>
        </p:grpSpPr>
        <p:sp>
          <p:nvSpPr>
            <p:cNvPr id="15" name="Rectangle 14">
              <a:extLst>
                <a:ext uri="{FF2B5EF4-FFF2-40B4-BE49-F238E27FC236}">
                  <a16:creationId xmlns:a16="http://schemas.microsoft.com/office/drawing/2014/main" id="{375F9B71-FE8E-40F2-A35A-27F4F8DC408A}"/>
                </a:ext>
              </a:extLst>
            </p:cNvPr>
            <p:cNvSpPr/>
            <p:nvPr/>
          </p:nvSpPr>
          <p:spPr bwMode="auto">
            <a:xfrm>
              <a:off x="2638" y="6361445"/>
              <a:ext cx="12192000" cy="496556"/>
            </a:xfrm>
            <a:prstGeom prst="rect">
              <a:avLst/>
            </a:prstGeom>
            <a:solidFill>
              <a:srgbClr val="762000"/>
            </a:solidFill>
            <a:ln>
              <a:noFill/>
            </a:ln>
            <a:effectLst/>
          </p:spPr>
          <p:txBody>
            <a:bodyPr wrap="none" rtlCol="0" anchor="ctr"/>
            <a:lstStyle/>
            <a:p>
              <a:pPr algn="ctr"/>
              <a:endParaRPr lang="en-AU" dirty="0"/>
            </a:p>
          </p:txBody>
        </p:sp>
        <p:sp>
          <p:nvSpPr>
            <p:cNvPr id="16" name="TextBox 15">
              <a:extLst>
                <a:ext uri="{FF2B5EF4-FFF2-40B4-BE49-F238E27FC236}">
                  <a16:creationId xmlns:a16="http://schemas.microsoft.com/office/drawing/2014/main" id="{CA7F2D67-BA71-465D-9EFC-B5AB1E5C2A46}"/>
                </a:ext>
              </a:extLst>
            </p:cNvPr>
            <p:cNvSpPr txBox="1"/>
            <p:nvPr/>
          </p:nvSpPr>
          <p:spPr>
            <a:xfrm>
              <a:off x="204788" y="6499682"/>
              <a:ext cx="8289691" cy="198837"/>
            </a:xfrm>
            <a:prstGeom prst="rect">
              <a:avLst/>
            </a:prstGeom>
            <a:noFill/>
          </p:spPr>
          <p:txBody>
            <a:bodyPr wrap="square" rtlCol="0">
              <a:spAutoFit/>
            </a:bodyPr>
            <a:lstStyle/>
            <a:p>
              <a:pPr defTabSz="633005">
                <a:defRPr/>
              </a:pPr>
              <a:r>
                <a:rPr lang="en-US" sz="692" dirty="0">
                  <a:solidFill>
                    <a:srgbClr val="E5DBCB"/>
                  </a:solidFill>
                  <a:latin typeface="Arial" panose="020B0604020202020204" pitchFamily="34" charset="0"/>
                  <a:cs typeface="Arial" panose="020B0604020202020204" pitchFamily="34" charset="0"/>
                </a:rPr>
                <a:t>CARITAS AUSTRALIA EDUCATION caritas.org.au/advent</a:t>
              </a:r>
            </a:p>
          </p:txBody>
        </p:sp>
        <p:pic>
          <p:nvPicPr>
            <p:cNvPr id="17" name="Picture 16">
              <a:extLst>
                <a:ext uri="{FF2B5EF4-FFF2-40B4-BE49-F238E27FC236}">
                  <a16:creationId xmlns:a16="http://schemas.microsoft.com/office/drawing/2014/main" id="{3DB5D644-9A3F-4C37-886E-3B238A48C6E5}"/>
                </a:ext>
              </a:extLst>
            </p:cNvPr>
            <p:cNvPicPr>
              <a:picLocks noChangeAspect="1"/>
            </p:cNvPicPr>
            <p:nvPr/>
          </p:nvPicPr>
          <p:blipFill>
            <a:blip r:embed="rId4"/>
            <a:stretch>
              <a:fillRect/>
            </a:stretch>
          </p:blipFill>
          <p:spPr>
            <a:xfrm>
              <a:off x="11014364" y="6449193"/>
              <a:ext cx="972848" cy="288964"/>
            </a:xfrm>
            <a:prstGeom prst="rect">
              <a:avLst/>
            </a:prstGeom>
          </p:spPr>
        </p:pic>
      </p:grpSp>
    </p:spTree>
    <p:extLst>
      <p:ext uri="{BB962C8B-B14F-4D97-AF65-F5344CB8AC3E}">
        <p14:creationId xmlns:p14="http://schemas.microsoft.com/office/powerpoint/2010/main" val="3417749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z="3600" dirty="0"/>
              <a:t>ADVENT RESOURCE</a:t>
            </a:r>
          </a:p>
        </p:txBody>
      </p:sp>
      <p:sp>
        <p:nvSpPr>
          <p:cNvPr id="3" name="Text Placeholder 2"/>
          <p:cNvSpPr>
            <a:spLocks noGrp="1"/>
          </p:cNvSpPr>
          <p:nvPr>
            <p:ph type="body" sz="quarter" idx="10"/>
          </p:nvPr>
        </p:nvSpPr>
        <p:spPr>
          <a:xfrm>
            <a:off x="869950" y="1243012"/>
            <a:ext cx="5122477" cy="4456452"/>
          </a:xfrm>
          <a:prstGeom prst="rect">
            <a:avLst/>
          </a:prstGeom>
        </p:spPr>
        <p:txBody>
          <a:bodyPr/>
          <a:lstStyle/>
          <a:p>
            <a:pPr marL="0" indent="0">
              <a:spcBef>
                <a:spcPts val="0"/>
              </a:spcBef>
              <a:spcAft>
                <a:spcPts val="600"/>
              </a:spcAft>
              <a:buNone/>
            </a:pPr>
            <a:r>
              <a:rPr lang="en-AU" sz="2000" dirty="0">
                <a:solidFill>
                  <a:srgbClr val="414042"/>
                </a:solidFill>
              </a:rPr>
              <a:t>This resource invites participants to journey through the four weeks of Advent.</a:t>
            </a:r>
          </a:p>
          <a:p>
            <a:pPr marL="0" indent="0">
              <a:spcBef>
                <a:spcPts val="0"/>
              </a:spcBef>
              <a:spcAft>
                <a:spcPts val="600"/>
              </a:spcAft>
              <a:buNone/>
            </a:pPr>
            <a:r>
              <a:rPr lang="en-AU" sz="2000" dirty="0">
                <a:solidFill>
                  <a:srgbClr val="414042"/>
                </a:solidFill>
              </a:rPr>
              <a:t>The liturgy for </a:t>
            </a:r>
            <a:r>
              <a:rPr lang="en-AU" dirty="0">
                <a:solidFill>
                  <a:srgbClr val="414042"/>
                </a:solidFill>
              </a:rPr>
              <a:t>e</a:t>
            </a:r>
            <a:r>
              <a:rPr lang="en-AU" sz="2000" dirty="0">
                <a:solidFill>
                  <a:srgbClr val="414042"/>
                </a:solidFill>
              </a:rPr>
              <a:t>ach week invites students into five key activities: </a:t>
            </a:r>
          </a:p>
          <a:p>
            <a:pPr marL="342900" indent="-342900">
              <a:spcBef>
                <a:spcPts val="0"/>
              </a:spcBef>
              <a:spcAft>
                <a:spcPts val="600"/>
              </a:spcAft>
              <a:buFont typeface="Arial" panose="020B0604020202020204" pitchFamily="34" charset="0"/>
              <a:buChar char="•"/>
            </a:pPr>
            <a:r>
              <a:rPr lang="en-AU" sz="2000" dirty="0">
                <a:solidFill>
                  <a:srgbClr val="414042"/>
                </a:solidFill>
              </a:rPr>
              <a:t>Light the Advent Candle</a:t>
            </a:r>
          </a:p>
          <a:p>
            <a:pPr marL="342900" indent="-342900">
              <a:spcBef>
                <a:spcPts val="0"/>
              </a:spcBef>
              <a:spcAft>
                <a:spcPts val="600"/>
              </a:spcAft>
              <a:buFont typeface="Arial" panose="020B0604020202020204" pitchFamily="34" charset="0"/>
              <a:buChar char="•"/>
            </a:pPr>
            <a:r>
              <a:rPr lang="en-AU" sz="2000" dirty="0">
                <a:solidFill>
                  <a:srgbClr val="414042"/>
                </a:solidFill>
              </a:rPr>
              <a:t>Read the Gospel</a:t>
            </a:r>
          </a:p>
          <a:p>
            <a:pPr marL="342900" indent="-342900">
              <a:spcBef>
                <a:spcPts val="0"/>
              </a:spcBef>
              <a:spcAft>
                <a:spcPts val="600"/>
              </a:spcAft>
              <a:buFont typeface="Arial" panose="020B0604020202020204" pitchFamily="34" charset="0"/>
              <a:buChar char="•"/>
            </a:pPr>
            <a:r>
              <a:rPr lang="en-AU" dirty="0">
                <a:solidFill>
                  <a:srgbClr val="414042"/>
                </a:solidFill>
              </a:rPr>
              <a:t>Learn about a</a:t>
            </a:r>
            <a:r>
              <a:rPr lang="en-AU" sz="2000" dirty="0">
                <a:solidFill>
                  <a:srgbClr val="414042"/>
                </a:solidFill>
              </a:rPr>
              <a:t> Caritas Australia story</a:t>
            </a:r>
          </a:p>
          <a:p>
            <a:pPr marL="342900" indent="-342900">
              <a:spcBef>
                <a:spcPts val="0"/>
              </a:spcBef>
              <a:spcAft>
                <a:spcPts val="600"/>
              </a:spcAft>
              <a:buFont typeface="Arial" panose="020B0604020202020204" pitchFamily="34" charset="0"/>
              <a:buChar char="•"/>
            </a:pPr>
            <a:r>
              <a:rPr lang="en-AU" dirty="0">
                <a:solidFill>
                  <a:srgbClr val="414042"/>
                </a:solidFill>
              </a:rPr>
              <a:t>Reflect and Take Action</a:t>
            </a:r>
            <a:r>
              <a:rPr lang="en-AU" sz="2000" dirty="0">
                <a:solidFill>
                  <a:srgbClr val="414042"/>
                </a:solidFill>
              </a:rPr>
              <a:t> </a:t>
            </a:r>
          </a:p>
          <a:p>
            <a:pPr marL="342900" indent="-342900">
              <a:spcBef>
                <a:spcPts val="0"/>
              </a:spcBef>
              <a:spcAft>
                <a:spcPts val="600"/>
              </a:spcAft>
              <a:buFont typeface="Arial" panose="020B0604020202020204" pitchFamily="34" charset="0"/>
              <a:buChar char="•"/>
            </a:pPr>
            <a:r>
              <a:rPr lang="en-AU" sz="2000" dirty="0">
                <a:solidFill>
                  <a:srgbClr val="414042"/>
                </a:solidFill>
              </a:rPr>
              <a:t>Pray.</a:t>
            </a:r>
          </a:p>
          <a:p>
            <a:pPr>
              <a:spcBef>
                <a:spcPts val="0"/>
              </a:spcBef>
              <a:spcAft>
                <a:spcPts val="600"/>
              </a:spcAft>
            </a:pPr>
            <a:r>
              <a:rPr lang="en-AU" dirty="0">
                <a:solidFill>
                  <a:srgbClr val="414042"/>
                </a:solidFill>
              </a:rPr>
              <a:t>There is additional information, including the Gospel readings, in the 'Notes' section of some slides.</a:t>
            </a:r>
          </a:p>
        </p:txBody>
      </p:sp>
      <p:sp>
        <p:nvSpPr>
          <p:cNvPr id="4" name="Rectangle 3">
            <a:extLst>
              <a:ext uri="{FF2B5EF4-FFF2-40B4-BE49-F238E27FC236}">
                <a16:creationId xmlns:a16="http://schemas.microsoft.com/office/drawing/2014/main" id="{6422A77D-0E12-45FA-AC4C-77AF0231D722}"/>
              </a:ext>
            </a:extLst>
          </p:cNvPr>
          <p:cNvSpPr/>
          <p:nvPr/>
        </p:nvSpPr>
        <p:spPr bwMode="auto">
          <a:xfrm>
            <a:off x="4953740" y="5291091"/>
            <a:ext cx="470516" cy="323897"/>
          </a:xfrm>
          <a:prstGeom prst="rect">
            <a:avLst/>
          </a:prstGeom>
          <a:solidFill>
            <a:schemeClr val="bg1"/>
          </a:solidFill>
          <a:ln>
            <a:noFill/>
          </a:ln>
          <a:effectLst/>
        </p:spPr>
        <p:txBody>
          <a:bodyPr wrap="none" rtlCol="0" anchor="ctr"/>
          <a:lstStyle/>
          <a:p>
            <a:pPr algn="ctr"/>
            <a:endParaRPr lang="en-AU"/>
          </a:p>
        </p:txBody>
      </p:sp>
      <p:pic>
        <p:nvPicPr>
          <p:cNvPr id="7" name="Picture 6">
            <a:extLst>
              <a:ext uri="{FF2B5EF4-FFF2-40B4-BE49-F238E27FC236}">
                <a16:creationId xmlns:a16="http://schemas.microsoft.com/office/drawing/2014/main" id="{3194D92D-E320-486E-8829-AFC23F22B3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9575" y="1158536"/>
            <a:ext cx="4993057" cy="4779678"/>
          </a:xfrm>
          <a:prstGeom prst="rect">
            <a:avLst/>
          </a:prstGeom>
        </p:spPr>
      </p:pic>
    </p:spTree>
    <p:extLst>
      <p:ext uri="{BB962C8B-B14F-4D97-AF65-F5344CB8AC3E}">
        <p14:creationId xmlns:p14="http://schemas.microsoft.com/office/powerpoint/2010/main" val="2777582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3"/>
          </p:nvPr>
        </p:nvSpPr>
        <p:spPr/>
        <p:txBody>
          <a:bodyPr lIns="91440" tIns="45720" rIns="91440" bIns="45720" anchor="t"/>
          <a:lstStyle/>
          <a:p>
            <a:r>
              <a:rPr lang="en-AU" sz="2000" dirty="0">
                <a:solidFill>
                  <a:srgbClr val="414042"/>
                </a:solidFill>
              </a:rPr>
              <a:t>“We spend a lot to cultivate farm products but can only sell them at a low price,” </a:t>
            </a:r>
            <a:r>
              <a:rPr lang="en-AU" sz="2000" dirty="0" err="1">
                <a:solidFill>
                  <a:srgbClr val="414042"/>
                </a:solidFill>
              </a:rPr>
              <a:t>Tarsini</a:t>
            </a:r>
            <a:r>
              <a:rPr lang="en-AU" sz="2000" dirty="0">
                <a:solidFill>
                  <a:srgbClr val="414042"/>
                </a:solidFill>
              </a:rPr>
              <a:t> says. </a:t>
            </a:r>
          </a:p>
          <a:p>
            <a:r>
              <a:rPr lang="en-AU" sz="2000" dirty="0">
                <a:solidFill>
                  <a:srgbClr val="414042"/>
                </a:solidFill>
                <a:ea typeface="+mn-lt"/>
                <a:cs typeface="+mn-lt"/>
              </a:rPr>
              <a:t>The couple had to borrow money to pay for their daily living expenses. </a:t>
            </a:r>
            <a:r>
              <a:rPr lang="en-AU" sz="2000" dirty="0" err="1">
                <a:solidFill>
                  <a:srgbClr val="414042"/>
                </a:solidFill>
              </a:rPr>
              <a:t>Tarsini</a:t>
            </a:r>
            <a:r>
              <a:rPr lang="en-AU" sz="2000" dirty="0">
                <a:solidFill>
                  <a:srgbClr val="414042"/>
                </a:solidFill>
              </a:rPr>
              <a:t> was forced to leave her home and work overseas for five years to help pay off the family’s debts. When she returned, her future remained uncertain but she was determined to do something about it. </a:t>
            </a:r>
          </a:p>
          <a:p>
            <a:r>
              <a:rPr lang="en-AU" sz="2000" dirty="0" err="1">
                <a:solidFill>
                  <a:srgbClr val="414042"/>
                </a:solidFill>
                <a:ea typeface="+mn-lt"/>
                <a:cs typeface="+mn-lt"/>
              </a:rPr>
              <a:t>Tarsini</a:t>
            </a:r>
            <a:r>
              <a:rPr lang="en-AU" sz="2000" dirty="0">
                <a:solidFill>
                  <a:srgbClr val="414042"/>
                </a:solidFill>
                <a:ea typeface="+mn-lt"/>
                <a:cs typeface="+mn-lt"/>
              </a:rPr>
              <a:t> heard about a saving and loans group in the village, supported by Caritas Australia and its local partner organisation Laz </a:t>
            </a:r>
            <a:r>
              <a:rPr lang="en-AU" sz="2000" dirty="0" err="1">
                <a:solidFill>
                  <a:srgbClr val="414042"/>
                </a:solidFill>
                <a:ea typeface="+mn-lt"/>
                <a:cs typeface="+mn-lt"/>
              </a:rPr>
              <a:t>Harfa</a:t>
            </a:r>
            <a:r>
              <a:rPr lang="en-AU" sz="2000" dirty="0">
                <a:solidFill>
                  <a:srgbClr val="414042"/>
                </a:solidFill>
                <a:ea typeface="+mn-lt"/>
                <a:cs typeface="+mn-lt"/>
              </a:rPr>
              <a:t>.</a:t>
            </a:r>
            <a:endParaRPr lang="en-AU" sz="2000" dirty="0">
              <a:solidFill>
                <a:srgbClr val="414042"/>
              </a:solidFill>
            </a:endParaRPr>
          </a:p>
          <a:p>
            <a:endParaRPr lang="en-AU" sz="2000" dirty="0">
              <a:solidFill>
                <a:srgbClr val="414042"/>
              </a:solidFill>
            </a:endParaRPr>
          </a:p>
          <a:p>
            <a:endParaRPr lang="en-AU" sz="2000" dirty="0"/>
          </a:p>
        </p:txBody>
      </p:sp>
      <p:pic>
        <p:nvPicPr>
          <p:cNvPr id="12" name="Picture 11" descr="A man and a woman hold either side of an instructional poster while others watch on. They are seated on a mat and all wear face masks.">
            <a:extLst>
              <a:ext uri="{FF2B5EF4-FFF2-40B4-BE49-F238E27FC236}">
                <a16:creationId xmlns:a16="http://schemas.microsoft.com/office/drawing/2014/main" id="{D1532937-FE76-472D-A378-82DB7D30D8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14888" y="757587"/>
            <a:ext cx="4934180" cy="4774534"/>
          </a:xfrm>
          <a:prstGeom prst="round2DiagRect">
            <a:avLst/>
          </a:prstGeom>
        </p:spPr>
      </p:pic>
      <p:grpSp>
        <p:nvGrpSpPr>
          <p:cNvPr id="14" name="Group 13">
            <a:extLst>
              <a:ext uri="{FF2B5EF4-FFF2-40B4-BE49-F238E27FC236}">
                <a16:creationId xmlns:a16="http://schemas.microsoft.com/office/drawing/2014/main" id="{AFBD39D5-CBCB-463C-9C2B-52EF84368B13}"/>
              </a:ext>
            </a:extLst>
          </p:cNvPr>
          <p:cNvGrpSpPr/>
          <p:nvPr/>
        </p:nvGrpSpPr>
        <p:grpSpPr>
          <a:xfrm>
            <a:off x="9972044" y="43112"/>
            <a:ext cx="1489479" cy="1589244"/>
            <a:chOff x="8831207" y="49964"/>
            <a:chExt cx="1489479" cy="1589244"/>
          </a:xfrm>
        </p:grpSpPr>
        <p:sp>
          <p:nvSpPr>
            <p:cNvPr id="15" name="Freeform: Shape 3">
              <a:extLst>
                <a:ext uri="{FF2B5EF4-FFF2-40B4-BE49-F238E27FC236}">
                  <a16:creationId xmlns:a16="http://schemas.microsoft.com/office/drawing/2014/main" id="{1A9FD26C-6FD0-47D6-BBBA-CA25E46D3915}"/>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6" name="Freeform: Shape 3">
              <a:extLst>
                <a:ext uri="{FF2B5EF4-FFF2-40B4-BE49-F238E27FC236}">
                  <a16:creationId xmlns:a16="http://schemas.microsoft.com/office/drawing/2014/main" id="{BB632EA5-5CC1-43EE-83AA-30F8FE7EDB1D}"/>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7" name="Freeform: Shape 3">
              <a:extLst>
                <a:ext uri="{FF2B5EF4-FFF2-40B4-BE49-F238E27FC236}">
                  <a16:creationId xmlns:a16="http://schemas.microsoft.com/office/drawing/2014/main" id="{2263CCE1-7E42-4217-B8ED-14F2AB59DE80}"/>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sp>
        <p:nvSpPr>
          <p:cNvPr id="22" name="TextBox 21">
            <a:extLst>
              <a:ext uri="{FF2B5EF4-FFF2-40B4-BE49-F238E27FC236}">
                <a16:creationId xmlns:a16="http://schemas.microsoft.com/office/drawing/2014/main" id="{A314475E-62CD-446E-8B02-E25ED71997BC}"/>
              </a:ext>
            </a:extLst>
          </p:cNvPr>
          <p:cNvSpPr txBox="1"/>
          <p:nvPr/>
        </p:nvSpPr>
        <p:spPr>
          <a:xfrm>
            <a:off x="6728414" y="5766120"/>
            <a:ext cx="4927328" cy="400110"/>
          </a:xfrm>
          <a:prstGeom prst="rect">
            <a:avLst/>
          </a:prstGeom>
          <a:noFill/>
        </p:spPr>
        <p:txBody>
          <a:bodyPr wrap="square" rtlCol="0">
            <a:spAutoFit/>
          </a:bodyPr>
          <a:lstStyle/>
          <a:p>
            <a:pPr lvl="0">
              <a:defRPr/>
            </a:pPr>
            <a:r>
              <a:rPr lang="en-AU" sz="1000" dirty="0" err="1">
                <a:solidFill>
                  <a:srgbClr val="E6D3EB"/>
                </a:solidFill>
              </a:rPr>
              <a:t>Tarsini</a:t>
            </a:r>
            <a:r>
              <a:rPr lang="en-AU" sz="1000" dirty="0">
                <a:solidFill>
                  <a:srgbClr val="E6D3EB"/>
                </a:solidFill>
              </a:rPr>
              <a:t> (centre) leads a meeting with her Saving and Loans Group at her home. Image: Laz </a:t>
            </a:r>
            <a:r>
              <a:rPr lang="en-AU" sz="1000" dirty="0" err="1">
                <a:solidFill>
                  <a:srgbClr val="E6D3EB"/>
                </a:solidFill>
              </a:rPr>
              <a:t>Harfa</a:t>
            </a:r>
            <a:endParaRPr lang="en-AU" sz="1000" dirty="0">
              <a:solidFill>
                <a:srgbClr val="E6D3EB"/>
              </a:solidFill>
            </a:endParaRPr>
          </a:p>
        </p:txBody>
      </p:sp>
      <p:grpSp>
        <p:nvGrpSpPr>
          <p:cNvPr id="13" name="Group 12">
            <a:extLst>
              <a:ext uri="{FF2B5EF4-FFF2-40B4-BE49-F238E27FC236}">
                <a16:creationId xmlns:a16="http://schemas.microsoft.com/office/drawing/2014/main" id="{FC54BCF4-88B4-4F5C-A21E-CF38DCCAE6D9}"/>
              </a:ext>
            </a:extLst>
          </p:cNvPr>
          <p:cNvGrpSpPr/>
          <p:nvPr/>
        </p:nvGrpSpPr>
        <p:grpSpPr>
          <a:xfrm>
            <a:off x="2638" y="6361445"/>
            <a:ext cx="12192000" cy="496556"/>
            <a:chOff x="2638" y="6361445"/>
            <a:chExt cx="12192000" cy="496556"/>
          </a:xfrm>
        </p:grpSpPr>
        <p:sp>
          <p:nvSpPr>
            <p:cNvPr id="23" name="Rectangle 22">
              <a:extLst>
                <a:ext uri="{FF2B5EF4-FFF2-40B4-BE49-F238E27FC236}">
                  <a16:creationId xmlns:a16="http://schemas.microsoft.com/office/drawing/2014/main" id="{0CEF8CDC-0EF5-440B-8480-81022EA3431D}"/>
                </a:ext>
              </a:extLst>
            </p:cNvPr>
            <p:cNvSpPr/>
            <p:nvPr/>
          </p:nvSpPr>
          <p:spPr bwMode="auto">
            <a:xfrm>
              <a:off x="2638" y="6361445"/>
              <a:ext cx="12192000" cy="496556"/>
            </a:xfrm>
            <a:prstGeom prst="rect">
              <a:avLst/>
            </a:prstGeom>
            <a:solidFill>
              <a:srgbClr val="762000"/>
            </a:solidFill>
            <a:ln>
              <a:noFill/>
            </a:ln>
            <a:effectLst/>
          </p:spPr>
          <p:txBody>
            <a:bodyPr wrap="none" rtlCol="0" anchor="ctr"/>
            <a:lstStyle/>
            <a:p>
              <a:pPr algn="ctr"/>
              <a:endParaRPr lang="en-AU" dirty="0"/>
            </a:p>
          </p:txBody>
        </p:sp>
        <p:sp>
          <p:nvSpPr>
            <p:cNvPr id="24" name="TextBox 23">
              <a:extLst>
                <a:ext uri="{FF2B5EF4-FFF2-40B4-BE49-F238E27FC236}">
                  <a16:creationId xmlns:a16="http://schemas.microsoft.com/office/drawing/2014/main" id="{6C76DA2B-4A11-4373-A702-0B03E008313A}"/>
                </a:ext>
              </a:extLst>
            </p:cNvPr>
            <p:cNvSpPr txBox="1"/>
            <p:nvPr/>
          </p:nvSpPr>
          <p:spPr>
            <a:xfrm>
              <a:off x="204788" y="6499682"/>
              <a:ext cx="8289691" cy="198837"/>
            </a:xfrm>
            <a:prstGeom prst="rect">
              <a:avLst/>
            </a:prstGeom>
            <a:noFill/>
          </p:spPr>
          <p:txBody>
            <a:bodyPr wrap="square" rtlCol="0">
              <a:spAutoFit/>
            </a:bodyPr>
            <a:lstStyle/>
            <a:p>
              <a:pPr defTabSz="633005">
                <a:defRPr/>
              </a:pPr>
              <a:r>
                <a:rPr lang="en-US" sz="692" dirty="0">
                  <a:solidFill>
                    <a:srgbClr val="E5DBCB"/>
                  </a:solidFill>
                  <a:latin typeface="Arial" panose="020B0604020202020204" pitchFamily="34" charset="0"/>
                  <a:cs typeface="Arial" panose="020B0604020202020204" pitchFamily="34" charset="0"/>
                </a:rPr>
                <a:t>CARITAS AUSTRALIA EDUCATION caritas.org.au/advent</a:t>
              </a:r>
            </a:p>
          </p:txBody>
        </p:sp>
        <p:pic>
          <p:nvPicPr>
            <p:cNvPr id="25" name="Picture 24">
              <a:extLst>
                <a:ext uri="{FF2B5EF4-FFF2-40B4-BE49-F238E27FC236}">
                  <a16:creationId xmlns:a16="http://schemas.microsoft.com/office/drawing/2014/main" id="{92B2E7F3-3D7D-4C11-BD41-E44AC081778A}"/>
                </a:ext>
              </a:extLst>
            </p:cNvPr>
            <p:cNvPicPr>
              <a:picLocks noChangeAspect="1"/>
            </p:cNvPicPr>
            <p:nvPr/>
          </p:nvPicPr>
          <p:blipFill>
            <a:blip r:embed="rId4"/>
            <a:stretch>
              <a:fillRect/>
            </a:stretch>
          </p:blipFill>
          <p:spPr>
            <a:xfrm>
              <a:off x="11014364" y="6449193"/>
              <a:ext cx="972848" cy="288964"/>
            </a:xfrm>
            <a:prstGeom prst="rect">
              <a:avLst/>
            </a:prstGeom>
          </p:spPr>
        </p:pic>
      </p:grpSp>
    </p:spTree>
    <p:extLst>
      <p:ext uri="{BB962C8B-B14F-4D97-AF65-F5344CB8AC3E}">
        <p14:creationId xmlns:p14="http://schemas.microsoft.com/office/powerpoint/2010/main" val="2330916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3"/>
          </p:nvPr>
        </p:nvSpPr>
        <p:spPr/>
        <p:txBody>
          <a:bodyPr lIns="91440" tIns="45720" rIns="91440" bIns="45720" anchor="t"/>
          <a:lstStyle/>
          <a:p>
            <a:r>
              <a:rPr lang="en-AU" sz="2000" dirty="0">
                <a:solidFill>
                  <a:srgbClr val="414042"/>
                </a:solidFill>
                <a:ea typeface="+mn-lt"/>
                <a:cs typeface="+mn-lt"/>
              </a:rPr>
              <a:t>She joined and began to learn about money management and small business skills. It was so helpful that </a:t>
            </a:r>
            <a:r>
              <a:rPr lang="en-AU" sz="2000" dirty="0" err="1">
                <a:solidFill>
                  <a:srgbClr val="414042"/>
                </a:solidFill>
                <a:ea typeface="+mn-lt"/>
                <a:cs typeface="+mn-lt"/>
              </a:rPr>
              <a:t>Tarsini</a:t>
            </a:r>
            <a:r>
              <a:rPr lang="en-AU" sz="2000" dirty="0">
                <a:solidFill>
                  <a:srgbClr val="414042"/>
                </a:solidFill>
                <a:ea typeface="+mn-lt"/>
                <a:cs typeface="+mn-lt"/>
              </a:rPr>
              <a:t> decided to share what she had learnt with others in her community.</a:t>
            </a:r>
          </a:p>
          <a:p>
            <a:r>
              <a:rPr lang="en-AU" sz="2000" dirty="0">
                <a:solidFill>
                  <a:srgbClr val="414042"/>
                </a:solidFill>
              </a:rPr>
              <a:t>“Women have become more independent now, their </a:t>
            </a:r>
            <a:r>
              <a:rPr lang="en-US" sz="2000" dirty="0">
                <a:solidFill>
                  <a:srgbClr val="414042"/>
                </a:solidFill>
              </a:rPr>
              <a:t>self-confidence has increased,” </a:t>
            </a:r>
            <a:r>
              <a:rPr lang="en-US" sz="2000" dirty="0" err="1">
                <a:solidFill>
                  <a:srgbClr val="414042"/>
                </a:solidFill>
              </a:rPr>
              <a:t>Tarsini</a:t>
            </a:r>
            <a:r>
              <a:rPr lang="en-US" sz="2000" dirty="0">
                <a:solidFill>
                  <a:srgbClr val="414042"/>
                </a:solidFill>
              </a:rPr>
              <a:t> says</a:t>
            </a:r>
            <a:r>
              <a:rPr lang="en-AU" sz="2000" dirty="0">
                <a:solidFill>
                  <a:srgbClr val="414042"/>
                </a:solidFill>
              </a:rPr>
              <a:t>. “The women here have the freedom to develop themselves, it depends on their choices.” </a:t>
            </a:r>
          </a:p>
          <a:p>
            <a:r>
              <a:rPr lang="en-AU" sz="2000" dirty="0" err="1">
                <a:solidFill>
                  <a:srgbClr val="414042"/>
                </a:solidFill>
              </a:rPr>
              <a:t>Tarsini</a:t>
            </a:r>
            <a:r>
              <a:rPr lang="en-AU" sz="2000" dirty="0">
                <a:solidFill>
                  <a:srgbClr val="414042"/>
                </a:solidFill>
              </a:rPr>
              <a:t> has repaid her loans and she and her husband are no longer uncertain about where their next meal will come from. </a:t>
            </a:r>
          </a:p>
        </p:txBody>
      </p:sp>
      <p:pic>
        <p:nvPicPr>
          <p:cNvPr id="7" name="Picture 6" descr="A woman smiles as she stands behind a shop counter serving the customer opposite her. Colourful packets of food and other goods hang on racks above their heads.">
            <a:extLst>
              <a:ext uri="{FF2B5EF4-FFF2-40B4-BE49-F238E27FC236}">
                <a16:creationId xmlns:a16="http://schemas.microsoft.com/office/drawing/2014/main" id="{1B77F249-D636-4168-89BD-4F02385737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515"/>
          <a:stretch/>
        </p:blipFill>
        <p:spPr>
          <a:xfrm>
            <a:off x="6771227" y="659479"/>
            <a:ext cx="4866830" cy="4885070"/>
          </a:xfrm>
          <a:prstGeom prst="round2DiagRect">
            <a:avLst/>
          </a:prstGeom>
        </p:spPr>
      </p:pic>
      <p:grpSp>
        <p:nvGrpSpPr>
          <p:cNvPr id="13" name="Group 12">
            <a:extLst>
              <a:ext uri="{FF2B5EF4-FFF2-40B4-BE49-F238E27FC236}">
                <a16:creationId xmlns:a16="http://schemas.microsoft.com/office/drawing/2014/main" id="{01B4F6F5-B5CE-4343-9AB5-8F43C8A5989D}"/>
              </a:ext>
            </a:extLst>
          </p:cNvPr>
          <p:cNvGrpSpPr/>
          <p:nvPr/>
        </p:nvGrpSpPr>
        <p:grpSpPr>
          <a:xfrm>
            <a:off x="9972044" y="43112"/>
            <a:ext cx="1489479" cy="1589244"/>
            <a:chOff x="8831207" y="49964"/>
            <a:chExt cx="1489479" cy="1589244"/>
          </a:xfrm>
        </p:grpSpPr>
        <p:sp>
          <p:nvSpPr>
            <p:cNvPr id="14" name="Freeform: Shape 3">
              <a:extLst>
                <a:ext uri="{FF2B5EF4-FFF2-40B4-BE49-F238E27FC236}">
                  <a16:creationId xmlns:a16="http://schemas.microsoft.com/office/drawing/2014/main" id="{DC0116DE-40E7-40D9-83FD-B08D271488D0}"/>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5" name="Freeform: Shape 3">
              <a:extLst>
                <a:ext uri="{FF2B5EF4-FFF2-40B4-BE49-F238E27FC236}">
                  <a16:creationId xmlns:a16="http://schemas.microsoft.com/office/drawing/2014/main" id="{CD00F9A7-D7C1-4FEF-9249-087A6D481045}"/>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6" name="Freeform: Shape 3">
              <a:extLst>
                <a:ext uri="{FF2B5EF4-FFF2-40B4-BE49-F238E27FC236}">
                  <a16:creationId xmlns:a16="http://schemas.microsoft.com/office/drawing/2014/main" id="{E9FF2BF5-0D8B-493F-80F6-DDA8AB16CBA3}"/>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sp>
        <p:nvSpPr>
          <p:cNvPr id="21" name="TextBox 20">
            <a:extLst>
              <a:ext uri="{FF2B5EF4-FFF2-40B4-BE49-F238E27FC236}">
                <a16:creationId xmlns:a16="http://schemas.microsoft.com/office/drawing/2014/main" id="{BD6B5806-8E63-45DA-9D22-96E4AA1D0E93}"/>
              </a:ext>
            </a:extLst>
          </p:cNvPr>
          <p:cNvSpPr txBox="1"/>
          <p:nvPr/>
        </p:nvSpPr>
        <p:spPr>
          <a:xfrm>
            <a:off x="6728414" y="5766120"/>
            <a:ext cx="4927328" cy="400110"/>
          </a:xfrm>
          <a:prstGeom prst="rect">
            <a:avLst/>
          </a:prstGeom>
          <a:noFill/>
        </p:spPr>
        <p:txBody>
          <a:bodyPr wrap="square" rtlCol="0">
            <a:spAutoFit/>
          </a:bodyPr>
          <a:lstStyle/>
          <a:p>
            <a:pPr lvl="0">
              <a:defRPr/>
            </a:pPr>
            <a:r>
              <a:rPr lang="en-AU" sz="1000" err="1">
                <a:solidFill>
                  <a:srgbClr val="E6D3EB"/>
                </a:solidFill>
              </a:rPr>
              <a:t>Tarsini</a:t>
            </a:r>
            <a:r>
              <a:rPr lang="en-AU" sz="1000">
                <a:solidFill>
                  <a:srgbClr val="E6D3EB"/>
                </a:solidFill>
              </a:rPr>
              <a:t> makes a sale from a kiosk she manages for her Saving and Loans Group. Image: Laz </a:t>
            </a:r>
            <a:r>
              <a:rPr lang="en-AU" sz="1000" err="1">
                <a:solidFill>
                  <a:srgbClr val="E6D3EB"/>
                </a:solidFill>
              </a:rPr>
              <a:t>Harfa</a:t>
            </a:r>
            <a:endParaRPr lang="en-AU" sz="1000">
              <a:solidFill>
                <a:srgbClr val="E6D3EB"/>
              </a:solidFill>
            </a:endParaRPr>
          </a:p>
        </p:txBody>
      </p:sp>
      <p:grpSp>
        <p:nvGrpSpPr>
          <p:cNvPr id="22" name="Group 21">
            <a:extLst>
              <a:ext uri="{FF2B5EF4-FFF2-40B4-BE49-F238E27FC236}">
                <a16:creationId xmlns:a16="http://schemas.microsoft.com/office/drawing/2014/main" id="{AEF65459-A531-427D-9AF8-6449CA8BC541}"/>
              </a:ext>
            </a:extLst>
          </p:cNvPr>
          <p:cNvGrpSpPr/>
          <p:nvPr/>
        </p:nvGrpSpPr>
        <p:grpSpPr>
          <a:xfrm>
            <a:off x="2638" y="6361445"/>
            <a:ext cx="12192000" cy="496556"/>
            <a:chOff x="2638" y="6361445"/>
            <a:chExt cx="12192000" cy="496556"/>
          </a:xfrm>
        </p:grpSpPr>
        <p:sp>
          <p:nvSpPr>
            <p:cNvPr id="23" name="Rectangle 22">
              <a:extLst>
                <a:ext uri="{FF2B5EF4-FFF2-40B4-BE49-F238E27FC236}">
                  <a16:creationId xmlns:a16="http://schemas.microsoft.com/office/drawing/2014/main" id="{C59B7FBB-9720-4397-A990-061E939A1500}"/>
                </a:ext>
              </a:extLst>
            </p:cNvPr>
            <p:cNvSpPr/>
            <p:nvPr/>
          </p:nvSpPr>
          <p:spPr bwMode="auto">
            <a:xfrm>
              <a:off x="2638" y="6361445"/>
              <a:ext cx="12192000" cy="496556"/>
            </a:xfrm>
            <a:prstGeom prst="rect">
              <a:avLst/>
            </a:prstGeom>
            <a:solidFill>
              <a:srgbClr val="762000"/>
            </a:solidFill>
            <a:ln>
              <a:noFill/>
            </a:ln>
            <a:effectLst/>
          </p:spPr>
          <p:txBody>
            <a:bodyPr wrap="none" rtlCol="0" anchor="ctr"/>
            <a:lstStyle/>
            <a:p>
              <a:pPr algn="ctr"/>
              <a:endParaRPr lang="en-AU" dirty="0"/>
            </a:p>
          </p:txBody>
        </p:sp>
        <p:sp>
          <p:nvSpPr>
            <p:cNvPr id="24" name="TextBox 23">
              <a:extLst>
                <a:ext uri="{FF2B5EF4-FFF2-40B4-BE49-F238E27FC236}">
                  <a16:creationId xmlns:a16="http://schemas.microsoft.com/office/drawing/2014/main" id="{3F93215F-7615-45B8-848C-C3DB99793614}"/>
                </a:ext>
              </a:extLst>
            </p:cNvPr>
            <p:cNvSpPr txBox="1"/>
            <p:nvPr/>
          </p:nvSpPr>
          <p:spPr>
            <a:xfrm>
              <a:off x="204788" y="6499682"/>
              <a:ext cx="8289691" cy="198837"/>
            </a:xfrm>
            <a:prstGeom prst="rect">
              <a:avLst/>
            </a:prstGeom>
            <a:noFill/>
          </p:spPr>
          <p:txBody>
            <a:bodyPr wrap="square" rtlCol="0">
              <a:spAutoFit/>
            </a:bodyPr>
            <a:lstStyle/>
            <a:p>
              <a:pPr defTabSz="633005">
                <a:defRPr/>
              </a:pPr>
              <a:r>
                <a:rPr lang="en-US" sz="692" dirty="0">
                  <a:solidFill>
                    <a:srgbClr val="E5DBCB"/>
                  </a:solidFill>
                  <a:latin typeface="Arial" panose="020B0604020202020204" pitchFamily="34" charset="0"/>
                  <a:cs typeface="Arial" panose="020B0604020202020204" pitchFamily="34" charset="0"/>
                </a:rPr>
                <a:t>CARITAS AUSTRALIA EDUCATION caritas.org.au/advent</a:t>
              </a:r>
            </a:p>
          </p:txBody>
        </p:sp>
        <p:pic>
          <p:nvPicPr>
            <p:cNvPr id="25" name="Picture 24">
              <a:extLst>
                <a:ext uri="{FF2B5EF4-FFF2-40B4-BE49-F238E27FC236}">
                  <a16:creationId xmlns:a16="http://schemas.microsoft.com/office/drawing/2014/main" id="{290CEA61-5611-4959-8F8E-87AFAAC52A50}"/>
                </a:ext>
              </a:extLst>
            </p:cNvPr>
            <p:cNvPicPr>
              <a:picLocks noChangeAspect="1"/>
            </p:cNvPicPr>
            <p:nvPr/>
          </p:nvPicPr>
          <p:blipFill>
            <a:blip r:embed="rId4"/>
            <a:stretch>
              <a:fillRect/>
            </a:stretch>
          </p:blipFill>
          <p:spPr>
            <a:xfrm>
              <a:off x="11014364" y="6449193"/>
              <a:ext cx="972848" cy="288964"/>
            </a:xfrm>
            <a:prstGeom prst="rect">
              <a:avLst/>
            </a:prstGeom>
          </p:spPr>
        </p:pic>
      </p:grpSp>
    </p:spTree>
    <p:extLst>
      <p:ext uri="{BB962C8B-B14F-4D97-AF65-F5344CB8AC3E}">
        <p14:creationId xmlns:p14="http://schemas.microsoft.com/office/powerpoint/2010/main" val="3730767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woman wearing a bright yellow hijab looks to the viewer, smiling as members of her community stand behind her with their hands in the air, as if in celebration.">
            <a:extLst>
              <a:ext uri="{FF2B5EF4-FFF2-40B4-BE49-F238E27FC236}">
                <a16:creationId xmlns:a16="http://schemas.microsoft.com/office/drawing/2014/main" id="{36402904-9359-4723-A72D-818F307BA8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484"/>
            <a:ext cx="12192000" cy="6859484"/>
          </a:xfrm>
          <a:prstGeom prst="rect">
            <a:avLst/>
          </a:prstGeom>
        </p:spPr>
      </p:pic>
      <p:grpSp>
        <p:nvGrpSpPr>
          <p:cNvPr id="5" name="Group 4">
            <a:extLst>
              <a:ext uri="{FF2B5EF4-FFF2-40B4-BE49-F238E27FC236}">
                <a16:creationId xmlns:a16="http://schemas.microsoft.com/office/drawing/2014/main" id="{3889300D-7181-439C-8643-D72E6898604B}"/>
              </a:ext>
            </a:extLst>
          </p:cNvPr>
          <p:cNvGrpSpPr>
            <a:grpSpLocks noChangeAspect="1"/>
          </p:cNvGrpSpPr>
          <p:nvPr/>
        </p:nvGrpSpPr>
        <p:grpSpPr>
          <a:xfrm>
            <a:off x="-248067" y="-239630"/>
            <a:ext cx="1217305" cy="1217163"/>
            <a:chOff x="948154" y="2050047"/>
            <a:chExt cx="216025" cy="216025"/>
          </a:xfrm>
          <a:solidFill>
            <a:schemeClr val="bg1">
              <a:alpha val="40000"/>
            </a:schemeClr>
          </a:solidFill>
        </p:grpSpPr>
        <p:sp>
          <p:nvSpPr>
            <p:cNvPr id="6" name="Freeform: Shape 6">
              <a:extLst>
                <a:ext uri="{FF2B5EF4-FFF2-40B4-BE49-F238E27FC236}">
                  <a16:creationId xmlns:a16="http://schemas.microsoft.com/office/drawing/2014/main" id="{E7DFF927-9FB4-4E3D-874E-73372429346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7" name="Group 6">
              <a:extLst>
                <a:ext uri="{FF2B5EF4-FFF2-40B4-BE49-F238E27FC236}">
                  <a16:creationId xmlns:a16="http://schemas.microsoft.com/office/drawing/2014/main" id="{ADCE6454-C9AB-4424-A9FC-B22AE9F109B7}"/>
                </a:ext>
              </a:extLst>
            </p:cNvPr>
            <p:cNvGrpSpPr/>
            <p:nvPr/>
          </p:nvGrpSpPr>
          <p:grpSpPr>
            <a:xfrm>
              <a:off x="958955" y="2060848"/>
              <a:ext cx="196444" cy="196444"/>
              <a:chOff x="519961" y="1999640"/>
              <a:chExt cx="196444" cy="196444"/>
            </a:xfrm>
            <a:grpFill/>
          </p:grpSpPr>
          <p:sp>
            <p:nvSpPr>
              <p:cNvPr id="8" name="Freeform: Shape 7">
                <a:extLst>
                  <a:ext uri="{FF2B5EF4-FFF2-40B4-BE49-F238E27FC236}">
                    <a16:creationId xmlns:a16="http://schemas.microsoft.com/office/drawing/2014/main" id="{84EB3423-5B2C-4DF2-957F-1D89BDD826C8}"/>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9" name="Freeform: Shape 8">
                <a:extLst>
                  <a:ext uri="{FF2B5EF4-FFF2-40B4-BE49-F238E27FC236}">
                    <a16:creationId xmlns:a16="http://schemas.microsoft.com/office/drawing/2014/main" id="{F0BCC51D-4A79-4BE0-B0CC-A4A4A9769653}"/>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10" name="Freeform: Shape 9">
                <a:extLst>
                  <a:ext uri="{FF2B5EF4-FFF2-40B4-BE49-F238E27FC236}">
                    <a16:creationId xmlns:a16="http://schemas.microsoft.com/office/drawing/2014/main" id="{9AD2E6B4-E3DC-4D64-B51A-10E0EF92D431}"/>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11" name="Freeform: Shape 10">
                <a:extLst>
                  <a:ext uri="{FF2B5EF4-FFF2-40B4-BE49-F238E27FC236}">
                    <a16:creationId xmlns:a16="http://schemas.microsoft.com/office/drawing/2014/main" id="{2C6A4342-5B36-4CB9-BDBE-FF2C4E6EE775}"/>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pic>
        <p:nvPicPr>
          <p:cNvPr id="19" name="Picture 18">
            <a:extLst>
              <a:ext uri="{FF2B5EF4-FFF2-40B4-BE49-F238E27FC236}">
                <a16:creationId xmlns:a16="http://schemas.microsoft.com/office/drawing/2014/main" id="{ADCB9D8B-5D4C-4FEF-8AB3-1AB5AAF91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2065" y="473883"/>
            <a:ext cx="4621169" cy="5450296"/>
          </a:xfrm>
          <a:prstGeom prst="rect">
            <a:avLst/>
          </a:prstGeom>
        </p:spPr>
      </p:pic>
      <p:grpSp>
        <p:nvGrpSpPr>
          <p:cNvPr id="17" name="Group 16">
            <a:extLst>
              <a:ext uri="{FF2B5EF4-FFF2-40B4-BE49-F238E27FC236}">
                <a16:creationId xmlns:a16="http://schemas.microsoft.com/office/drawing/2014/main" id="{210DF11F-52FA-4DE0-8A3F-18705F999B5A}"/>
              </a:ext>
            </a:extLst>
          </p:cNvPr>
          <p:cNvGrpSpPr/>
          <p:nvPr/>
        </p:nvGrpSpPr>
        <p:grpSpPr>
          <a:xfrm>
            <a:off x="2638" y="6361445"/>
            <a:ext cx="12192000" cy="496556"/>
            <a:chOff x="2638" y="6361445"/>
            <a:chExt cx="12192000" cy="496556"/>
          </a:xfrm>
        </p:grpSpPr>
        <p:sp>
          <p:nvSpPr>
            <p:cNvPr id="18" name="Rectangle 17">
              <a:extLst>
                <a:ext uri="{FF2B5EF4-FFF2-40B4-BE49-F238E27FC236}">
                  <a16:creationId xmlns:a16="http://schemas.microsoft.com/office/drawing/2014/main" id="{CCF06AB9-BC72-4A26-9138-9002882EB216}"/>
                </a:ext>
              </a:extLst>
            </p:cNvPr>
            <p:cNvSpPr/>
            <p:nvPr/>
          </p:nvSpPr>
          <p:spPr bwMode="auto">
            <a:xfrm>
              <a:off x="2638" y="6361445"/>
              <a:ext cx="12192000" cy="496556"/>
            </a:xfrm>
            <a:prstGeom prst="rect">
              <a:avLst/>
            </a:prstGeom>
            <a:solidFill>
              <a:srgbClr val="762000"/>
            </a:solidFill>
            <a:ln>
              <a:noFill/>
            </a:ln>
            <a:effectLst/>
          </p:spPr>
          <p:txBody>
            <a:bodyPr wrap="none" rtlCol="0" anchor="ctr"/>
            <a:lstStyle/>
            <a:p>
              <a:pPr algn="ctr"/>
              <a:endParaRPr lang="en-AU" dirty="0"/>
            </a:p>
          </p:txBody>
        </p:sp>
        <p:sp>
          <p:nvSpPr>
            <p:cNvPr id="20" name="TextBox 19">
              <a:extLst>
                <a:ext uri="{FF2B5EF4-FFF2-40B4-BE49-F238E27FC236}">
                  <a16:creationId xmlns:a16="http://schemas.microsoft.com/office/drawing/2014/main" id="{BB10A30F-B4A0-4508-9C3D-111C761BDA46}"/>
                </a:ext>
              </a:extLst>
            </p:cNvPr>
            <p:cNvSpPr txBox="1"/>
            <p:nvPr/>
          </p:nvSpPr>
          <p:spPr>
            <a:xfrm>
              <a:off x="204788" y="6499682"/>
              <a:ext cx="8289691" cy="198837"/>
            </a:xfrm>
            <a:prstGeom prst="rect">
              <a:avLst/>
            </a:prstGeom>
            <a:noFill/>
          </p:spPr>
          <p:txBody>
            <a:bodyPr wrap="square" rtlCol="0">
              <a:spAutoFit/>
            </a:bodyPr>
            <a:lstStyle/>
            <a:p>
              <a:pPr defTabSz="633005">
                <a:defRPr/>
              </a:pPr>
              <a:r>
                <a:rPr lang="en-US" sz="692" dirty="0">
                  <a:solidFill>
                    <a:srgbClr val="E5DBCB"/>
                  </a:solidFill>
                  <a:latin typeface="Arial" panose="020B0604020202020204" pitchFamily="34" charset="0"/>
                  <a:cs typeface="Arial" panose="020B0604020202020204" pitchFamily="34" charset="0"/>
                </a:rPr>
                <a:t>CARITAS AUSTRALIA EDUCATION caritas.org.au/advent</a:t>
              </a:r>
            </a:p>
          </p:txBody>
        </p:sp>
        <p:pic>
          <p:nvPicPr>
            <p:cNvPr id="21" name="Picture 20">
              <a:extLst>
                <a:ext uri="{FF2B5EF4-FFF2-40B4-BE49-F238E27FC236}">
                  <a16:creationId xmlns:a16="http://schemas.microsoft.com/office/drawing/2014/main" id="{F3CDDAF3-40DF-4F69-8A0A-8742ED0199E2}"/>
                </a:ext>
              </a:extLst>
            </p:cNvPr>
            <p:cNvPicPr>
              <a:picLocks noChangeAspect="1"/>
            </p:cNvPicPr>
            <p:nvPr/>
          </p:nvPicPr>
          <p:blipFill>
            <a:blip r:embed="rId5"/>
            <a:stretch>
              <a:fillRect/>
            </a:stretch>
          </p:blipFill>
          <p:spPr>
            <a:xfrm>
              <a:off x="11014364" y="6449193"/>
              <a:ext cx="972848" cy="288964"/>
            </a:xfrm>
            <a:prstGeom prst="rect">
              <a:avLst/>
            </a:prstGeom>
          </p:spPr>
        </p:pic>
      </p:grpSp>
    </p:spTree>
    <p:extLst>
      <p:ext uri="{BB962C8B-B14F-4D97-AF65-F5344CB8AC3E}">
        <p14:creationId xmlns:p14="http://schemas.microsoft.com/office/powerpoint/2010/main" val="478308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61B82C9-C481-4F53-937B-0D31621491B3}"/>
              </a:ext>
            </a:extLst>
          </p:cNvPr>
          <p:cNvSpPr>
            <a:spLocks noGrp="1"/>
          </p:cNvSpPr>
          <p:nvPr>
            <p:ph type="body" sz="quarter" idx="16"/>
          </p:nvPr>
        </p:nvSpPr>
        <p:spPr/>
        <p:txBody>
          <a:bodyPr/>
          <a:lstStyle/>
          <a:p>
            <a:pPr marL="342900" indent="-342900">
              <a:spcBef>
                <a:spcPts val="0"/>
              </a:spcBef>
              <a:spcAft>
                <a:spcPts val="600"/>
              </a:spcAft>
              <a:buFont typeface="Arial" panose="020B0604020202020204" pitchFamily="34" charset="0"/>
              <a:buChar char="•"/>
            </a:pPr>
            <a:r>
              <a:rPr lang="en-AU" dirty="0">
                <a:solidFill>
                  <a:srgbClr val="414042"/>
                </a:solidFill>
              </a:rPr>
              <a:t>Is there something that keeps you from feeling at peace? Talk to a trusted family member, teacher or friend about the things that are worrying you. </a:t>
            </a:r>
          </a:p>
          <a:p>
            <a:pPr marL="342900" indent="-342900">
              <a:spcBef>
                <a:spcPts val="0"/>
              </a:spcBef>
              <a:spcAft>
                <a:spcPts val="600"/>
              </a:spcAft>
              <a:buFont typeface="Arial" panose="020B0604020202020204" pitchFamily="34" charset="0"/>
              <a:buChar char="•"/>
            </a:pPr>
            <a:r>
              <a:rPr lang="en-AU" dirty="0">
                <a:solidFill>
                  <a:srgbClr val="414042"/>
                </a:solidFill>
              </a:rPr>
              <a:t>Pray for people who are facing uncertainty due to lack of work this Advent.</a:t>
            </a:r>
          </a:p>
          <a:p>
            <a:pPr marL="342900" indent="-342900">
              <a:spcBef>
                <a:spcPts val="0"/>
              </a:spcBef>
              <a:spcAft>
                <a:spcPts val="600"/>
              </a:spcAft>
              <a:buFont typeface="Arial" panose="020B0604020202020204" pitchFamily="34" charset="0"/>
              <a:buChar char="•"/>
            </a:pPr>
            <a:r>
              <a:rPr lang="en-AU" dirty="0">
                <a:solidFill>
                  <a:srgbClr val="414042"/>
                </a:solidFill>
              </a:rPr>
              <a:t>Share peace with others in our global community through </a:t>
            </a:r>
            <a:r>
              <a:rPr lang="en-AU" dirty="0">
                <a:hlinkClick r:id="rId3"/>
              </a:rPr>
              <a:t>Caritas Australia’s Global Gifts.</a:t>
            </a:r>
            <a:endParaRPr lang="en-AU" dirty="0"/>
          </a:p>
          <a:p>
            <a:pPr>
              <a:spcBef>
                <a:spcPts val="0"/>
              </a:spcBef>
              <a:spcAft>
                <a:spcPts val="600"/>
              </a:spcAft>
            </a:pPr>
            <a:r>
              <a:rPr lang="en-AU" dirty="0"/>
              <a:t> </a:t>
            </a:r>
            <a:endParaRPr lang="en-AU" dirty="0">
              <a:cs typeface="Arial"/>
            </a:endParaRPr>
          </a:p>
          <a:p>
            <a:endParaRPr lang="en-AU" dirty="0"/>
          </a:p>
        </p:txBody>
      </p:sp>
      <p:sp>
        <p:nvSpPr>
          <p:cNvPr id="11" name="Text Placeholder 10">
            <a:extLst>
              <a:ext uri="{FF2B5EF4-FFF2-40B4-BE49-F238E27FC236}">
                <a16:creationId xmlns:a16="http://schemas.microsoft.com/office/drawing/2014/main" id="{9942BB22-1018-450E-9E72-3D787EF48F49}"/>
              </a:ext>
            </a:extLst>
          </p:cNvPr>
          <p:cNvSpPr>
            <a:spLocks noGrp="1"/>
          </p:cNvSpPr>
          <p:nvPr>
            <p:ph type="body" sz="quarter" idx="17"/>
          </p:nvPr>
        </p:nvSpPr>
        <p:spPr/>
        <p:txBody>
          <a:bodyPr/>
          <a:lstStyle/>
          <a:p>
            <a:pPr>
              <a:spcBef>
                <a:spcPts val="0"/>
              </a:spcBef>
              <a:spcAft>
                <a:spcPts val="1200"/>
              </a:spcAft>
            </a:pPr>
            <a:r>
              <a:rPr lang="en-AU" dirty="0"/>
              <a:t>By passing on the new knowledge and skills she’s learnt, </a:t>
            </a:r>
            <a:r>
              <a:rPr lang="en-AU" dirty="0" err="1"/>
              <a:t>Tarsini</a:t>
            </a:r>
            <a:r>
              <a:rPr lang="en-AU" dirty="0"/>
              <a:t> has helped bring </a:t>
            </a:r>
            <a:r>
              <a:rPr lang="en-AU" dirty="0">
                <a:cs typeface="Arial"/>
              </a:rPr>
              <a:t>peace to her community. </a:t>
            </a:r>
            <a:r>
              <a:rPr lang="en-AU" b="0" dirty="0">
                <a:cs typeface="Arial"/>
              </a:rPr>
              <a:t>How can you bring peace to your community?</a:t>
            </a:r>
          </a:p>
          <a:p>
            <a:pPr>
              <a:spcBef>
                <a:spcPts val="0"/>
              </a:spcBef>
              <a:spcAft>
                <a:spcPts val="1200"/>
              </a:spcAft>
            </a:pPr>
            <a:r>
              <a:rPr lang="en-AU" dirty="0" err="1"/>
              <a:t>Tarsini’s</a:t>
            </a:r>
            <a:r>
              <a:rPr lang="en-AU" dirty="0"/>
              <a:t> community share what they have with each other so that everyone has the chance to succeed. </a:t>
            </a:r>
            <a:r>
              <a:rPr lang="en-AU" b="0" dirty="0"/>
              <a:t>What do you have that you can share with others?</a:t>
            </a:r>
            <a:endParaRPr lang="en-AU" dirty="0"/>
          </a:p>
          <a:p>
            <a:endParaRPr lang="en-AU" dirty="0"/>
          </a:p>
        </p:txBody>
      </p:sp>
      <p:sp>
        <p:nvSpPr>
          <p:cNvPr id="2" name="Text Placeholder 1">
            <a:extLst>
              <a:ext uri="{FF2B5EF4-FFF2-40B4-BE49-F238E27FC236}">
                <a16:creationId xmlns:a16="http://schemas.microsoft.com/office/drawing/2014/main" id="{62390EAD-2EF3-401D-A731-7C4023F0578D}"/>
              </a:ext>
            </a:extLst>
          </p:cNvPr>
          <p:cNvSpPr>
            <a:spLocks noGrp="1"/>
          </p:cNvSpPr>
          <p:nvPr>
            <p:ph type="body" sz="quarter" idx="15"/>
          </p:nvPr>
        </p:nvSpPr>
        <p:spPr>
          <a:prstGeom prst="rect">
            <a:avLst/>
          </a:prstGeom>
        </p:spPr>
        <p:txBody>
          <a:bodyPr/>
          <a:lstStyle/>
          <a:p>
            <a:r>
              <a:rPr lang="en-AU"/>
              <a:t>REFLECT AND TAKE ACTION</a:t>
            </a:r>
          </a:p>
        </p:txBody>
      </p:sp>
      <p:pic>
        <p:nvPicPr>
          <p:cNvPr id="16" name="Picture 15">
            <a:extLst>
              <a:ext uri="{FF2B5EF4-FFF2-40B4-BE49-F238E27FC236}">
                <a16:creationId xmlns:a16="http://schemas.microsoft.com/office/drawing/2014/main" id="{C56BD7EC-A52D-46BE-8236-EF1A22ACA2BA}"/>
              </a:ext>
            </a:extLst>
          </p:cNvPr>
          <p:cNvPicPr>
            <a:picLocks noChangeAspect="1"/>
          </p:cNvPicPr>
          <p:nvPr/>
        </p:nvPicPr>
        <p:blipFill>
          <a:blip r:embed="rId4"/>
          <a:stretch>
            <a:fillRect/>
          </a:stretch>
        </p:blipFill>
        <p:spPr>
          <a:xfrm>
            <a:off x="8180182" y="-267286"/>
            <a:ext cx="4011818" cy="2103494"/>
          </a:xfrm>
          <a:prstGeom prst="rect">
            <a:avLst/>
          </a:prstGeom>
        </p:spPr>
      </p:pic>
    </p:spTree>
    <p:extLst>
      <p:ext uri="{BB962C8B-B14F-4D97-AF65-F5344CB8AC3E}">
        <p14:creationId xmlns:p14="http://schemas.microsoft.com/office/powerpoint/2010/main" val="532332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056169-DE8F-4CD3-A002-8F0E8BAFD6DC}"/>
              </a:ext>
            </a:extLst>
          </p:cNvPr>
          <p:cNvSpPr>
            <a:spLocks noGrp="1"/>
          </p:cNvSpPr>
          <p:nvPr>
            <p:ph type="body" sz="quarter" idx="15"/>
          </p:nvPr>
        </p:nvSpPr>
        <p:spPr>
          <a:xfrm>
            <a:off x="2417982" y="1550373"/>
            <a:ext cx="8702094" cy="4728507"/>
          </a:xfrm>
          <a:prstGeom prst="rect">
            <a:avLst/>
          </a:prstGeom>
        </p:spPr>
        <p:txBody>
          <a:bodyPr/>
          <a:lstStyle/>
          <a:p>
            <a:pPr>
              <a:spcAft>
                <a:spcPts val="600"/>
              </a:spcAft>
            </a:pPr>
            <a:r>
              <a:rPr lang="en-AU" sz="1800" dirty="0"/>
              <a:t>Peaceful God, </a:t>
            </a:r>
          </a:p>
          <a:p>
            <a:r>
              <a:rPr lang="en-AU" sz="1800" dirty="0"/>
              <a:t>As we wait this Advent, </a:t>
            </a:r>
          </a:p>
          <a:p>
            <a:r>
              <a:rPr lang="en-AU" sz="1800" dirty="0"/>
              <a:t>we watch for your way of peace: </a:t>
            </a:r>
          </a:p>
          <a:p>
            <a:r>
              <a:rPr lang="en-AU" sz="1800" dirty="0"/>
              <a:t>a way of deep breath,</a:t>
            </a:r>
          </a:p>
          <a:p>
            <a:pPr>
              <a:spcAft>
                <a:spcPts val="600"/>
              </a:spcAft>
            </a:pPr>
            <a:r>
              <a:rPr lang="en-AU" sz="1800" dirty="0"/>
              <a:t>where worried minds are settled and tired bodies find rest. </a:t>
            </a:r>
          </a:p>
          <a:p>
            <a:r>
              <a:rPr lang="en-AU" sz="1800" dirty="0"/>
              <a:t>As we wait this Advent, </a:t>
            </a:r>
          </a:p>
          <a:p>
            <a:r>
              <a:rPr lang="en-AU" sz="1800" dirty="0"/>
              <a:t>we also pray:</a:t>
            </a:r>
          </a:p>
          <a:p>
            <a:r>
              <a:rPr lang="en-AU" sz="1800" dirty="0"/>
              <a:t>for all in our human family who, </a:t>
            </a:r>
          </a:p>
          <a:p>
            <a:r>
              <a:rPr lang="en-AU" sz="1800" dirty="0"/>
              <a:t>like </a:t>
            </a:r>
            <a:r>
              <a:rPr lang="en-AU" sz="1800" dirty="0" err="1"/>
              <a:t>Tarsini</a:t>
            </a:r>
            <a:r>
              <a:rPr lang="en-AU" sz="1800" dirty="0"/>
              <a:t> and her community, </a:t>
            </a:r>
          </a:p>
          <a:p>
            <a:r>
              <a:rPr lang="en-AU" sz="1800" dirty="0"/>
              <a:t>look for the peace that comes </a:t>
            </a:r>
          </a:p>
          <a:p>
            <a:pPr>
              <a:spcAft>
                <a:spcPts val="600"/>
              </a:spcAft>
            </a:pPr>
            <a:r>
              <a:rPr lang="en-AU" sz="1800" dirty="0"/>
              <a:t>when daily needs are met.</a:t>
            </a:r>
          </a:p>
          <a:p>
            <a:r>
              <a:rPr lang="en-AU" sz="1800" dirty="0"/>
              <a:t>Peaceful God, </a:t>
            </a:r>
          </a:p>
          <a:p>
            <a:r>
              <a:rPr lang="en-AU" sz="1800" dirty="0"/>
              <a:t>help us share your peace.</a:t>
            </a:r>
          </a:p>
          <a:p>
            <a:r>
              <a:rPr lang="en-AU" sz="1800" dirty="0"/>
              <a:t>Amen </a:t>
            </a:r>
          </a:p>
          <a:p>
            <a:endParaRPr lang="en-AU" sz="1800" dirty="0"/>
          </a:p>
        </p:txBody>
      </p:sp>
      <p:sp>
        <p:nvSpPr>
          <p:cNvPr id="9" name="Text Placeholder 3">
            <a:extLst>
              <a:ext uri="{FF2B5EF4-FFF2-40B4-BE49-F238E27FC236}">
                <a16:creationId xmlns:a16="http://schemas.microsoft.com/office/drawing/2014/main" id="{5372A9F4-352C-4D82-82DD-3646C0E744B6}"/>
              </a:ext>
            </a:extLst>
          </p:cNvPr>
          <p:cNvSpPr>
            <a:spLocks noGrp="1"/>
          </p:cNvSpPr>
          <p:nvPr>
            <p:ph type="body" sz="quarter" idx="16"/>
          </p:nvPr>
        </p:nvSpPr>
        <p:spPr>
          <a:prstGeom prst="rect">
            <a:avLst/>
          </a:prstGeom>
        </p:spPr>
        <p:txBody>
          <a:bodyPr lIns="91440" tIns="45720" rIns="91440" bIns="45720" anchor="ctr"/>
          <a:lstStyle/>
          <a:p>
            <a:r>
              <a:rPr lang="en-AU" b="1"/>
              <a:t>PRAY</a:t>
            </a:r>
          </a:p>
        </p:txBody>
      </p:sp>
      <p:pic>
        <p:nvPicPr>
          <p:cNvPr id="15" name="Picture 14">
            <a:extLst>
              <a:ext uri="{FF2B5EF4-FFF2-40B4-BE49-F238E27FC236}">
                <a16:creationId xmlns:a16="http://schemas.microsoft.com/office/drawing/2014/main" id="{6BF42F8E-8B96-4B0D-AD32-8CB161E28AE3}"/>
              </a:ext>
            </a:extLst>
          </p:cNvPr>
          <p:cNvPicPr>
            <a:picLocks noChangeAspect="1"/>
          </p:cNvPicPr>
          <p:nvPr/>
        </p:nvPicPr>
        <p:blipFill>
          <a:blip r:embed="rId3"/>
          <a:stretch>
            <a:fillRect/>
          </a:stretch>
        </p:blipFill>
        <p:spPr>
          <a:xfrm>
            <a:off x="8180182" y="-267286"/>
            <a:ext cx="4011818" cy="2103494"/>
          </a:xfrm>
          <a:prstGeom prst="rect">
            <a:avLst/>
          </a:prstGeom>
        </p:spPr>
      </p:pic>
    </p:spTree>
    <p:extLst>
      <p:ext uri="{BB962C8B-B14F-4D97-AF65-F5344CB8AC3E}">
        <p14:creationId xmlns:p14="http://schemas.microsoft.com/office/powerpoint/2010/main" val="1695172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72A7-EBE9-4395-AAC6-AC9A5BA59684}"/>
              </a:ext>
            </a:extLst>
          </p:cNvPr>
          <p:cNvSpPr>
            <a:spLocks noGrp="1"/>
          </p:cNvSpPr>
          <p:nvPr>
            <p:ph type="ctrTitle"/>
          </p:nvPr>
        </p:nvSpPr>
        <p:spPr/>
        <p:txBody>
          <a:bodyPr/>
          <a:lstStyle/>
          <a:p>
            <a:r>
              <a:rPr lang="en-AU" sz="4000">
                <a:solidFill>
                  <a:srgbClr val="D86075"/>
                </a:solidFill>
              </a:rPr>
              <a:t>THIRD WEEK OF ADVENT</a:t>
            </a:r>
          </a:p>
        </p:txBody>
      </p:sp>
    </p:spTree>
    <p:extLst>
      <p:ext uri="{BB962C8B-B14F-4D97-AF65-F5344CB8AC3E}">
        <p14:creationId xmlns:p14="http://schemas.microsoft.com/office/powerpoint/2010/main" val="3006089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D182F9-34A5-4E4A-9F00-4DF4A4E7F59F}"/>
              </a:ext>
            </a:extLst>
          </p:cNvPr>
          <p:cNvSpPr>
            <a:spLocks noGrp="1"/>
          </p:cNvSpPr>
          <p:nvPr>
            <p:ph type="body" sz="quarter" idx="11"/>
          </p:nvPr>
        </p:nvSpPr>
        <p:spPr/>
        <p:txBody>
          <a:bodyPr/>
          <a:lstStyle/>
          <a:p>
            <a:r>
              <a:rPr lang="en-AU"/>
              <a:t>LIGHT THE ADVENT CANDLE</a:t>
            </a:r>
          </a:p>
        </p:txBody>
      </p:sp>
      <p:sp>
        <p:nvSpPr>
          <p:cNvPr id="13" name="Text Placeholder 12">
            <a:extLst>
              <a:ext uri="{FF2B5EF4-FFF2-40B4-BE49-F238E27FC236}">
                <a16:creationId xmlns:a16="http://schemas.microsoft.com/office/drawing/2014/main" id="{52D81DA5-611B-40B8-85B8-5199679E9895}"/>
              </a:ext>
            </a:extLst>
          </p:cNvPr>
          <p:cNvSpPr>
            <a:spLocks noGrp="1"/>
          </p:cNvSpPr>
          <p:nvPr>
            <p:ph type="body" sz="quarter" idx="14"/>
          </p:nvPr>
        </p:nvSpPr>
        <p:spPr>
          <a:xfrm>
            <a:off x="6766560" y="2547915"/>
            <a:ext cx="4514588" cy="3681435"/>
          </a:xfrm>
          <a:prstGeom prst="rect">
            <a:avLst/>
          </a:prstGeom>
        </p:spPr>
        <p:txBody>
          <a:bodyPr anchor="ctr"/>
          <a:lstStyle/>
          <a:p>
            <a:pPr algn="ctr">
              <a:lnSpc>
                <a:spcPct val="120000"/>
              </a:lnSpc>
              <a:spcBef>
                <a:spcPts val="0"/>
              </a:spcBef>
              <a:spcAft>
                <a:spcPts val="600"/>
              </a:spcAft>
            </a:pPr>
            <a:r>
              <a:rPr lang="en-AU" b="1" dirty="0">
                <a:solidFill>
                  <a:srgbClr val="414042"/>
                </a:solidFill>
              </a:rPr>
              <a:t>God,</a:t>
            </a:r>
          </a:p>
          <a:p>
            <a:pPr algn="ctr">
              <a:lnSpc>
                <a:spcPct val="120000"/>
              </a:lnSpc>
              <a:spcBef>
                <a:spcPts val="0"/>
              </a:spcBef>
              <a:spcAft>
                <a:spcPts val="600"/>
              </a:spcAft>
            </a:pPr>
            <a:r>
              <a:rPr lang="en-AU" b="1" dirty="0">
                <a:solidFill>
                  <a:srgbClr val="414042"/>
                </a:solidFill>
              </a:rPr>
              <a:t>you give us joy.</a:t>
            </a:r>
          </a:p>
          <a:p>
            <a:pPr algn="ctr">
              <a:lnSpc>
                <a:spcPct val="120000"/>
              </a:lnSpc>
              <a:spcBef>
                <a:spcPts val="0"/>
              </a:spcBef>
              <a:spcAft>
                <a:spcPts val="600"/>
              </a:spcAft>
            </a:pPr>
            <a:r>
              <a:rPr lang="en-AU" b="1" dirty="0">
                <a:solidFill>
                  <a:srgbClr val="414042"/>
                </a:solidFill>
              </a:rPr>
              <a:t>As we light this candle</a:t>
            </a:r>
          </a:p>
          <a:p>
            <a:pPr algn="ctr">
              <a:lnSpc>
                <a:spcPct val="120000"/>
              </a:lnSpc>
              <a:spcBef>
                <a:spcPts val="0"/>
              </a:spcBef>
              <a:spcAft>
                <a:spcPts val="600"/>
              </a:spcAft>
            </a:pPr>
            <a:r>
              <a:rPr lang="en-AU" b="1" dirty="0">
                <a:solidFill>
                  <a:srgbClr val="414042"/>
                </a:solidFill>
              </a:rPr>
              <a:t>in your name,</a:t>
            </a:r>
          </a:p>
          <a:p>
            <a:pPr algn="ctr">
              <a:lnSpc>
                <a:spcPct val="120000"/>
              </a:lnSpc>
              <a:spcBef>
                <a:spcPts val="0"/>
              </a:spcBef>
              <a:spcAft>
                <a:spcPts val="600"/>
              </a:spcAft>
            </a:pPr>
            <a:r>
              <a:rPr lang="en-AU" b="1" dirty="0">
                <a:solidFill>
                  <a:srgbClr val="414042"/>
                </a:solidFill>
              </a:rPr>
              <a:t>we ask you to help us </a:t>
            </a:r>
          </a:p>
          <a:p>
            <a:pPr algn="ctr">
              <a:lnSpc>
                <a:spcPct val="120000"/>
              </a:lnSpc>
              <a:spcBef>
                <a:spcPts val="0"/>
              </a:spcBef>
              <a:spcAft>
                <a:spcPts val="600"/>
              </a:spcAft>
            </a:pPr>
            <a:r>
              <a:rPr lang="en-AU" b="1" dirty="0">
                <a:solidFill>
                  <a:srgbClr val="414042"/>
                </a:solidFill>
              </a:rPr>
              <a:t>share joy with family and friends</a:t>
            </a:r>
          </a:p>
          <a:p>
            <a:pPr algn="ctr">
              <a:lnSpc>
                <a:spcPct val="120000"/>
              </a:lnSpc>
              <a:spcBef>
                <a:spcPts val="0"/>
              </a:spcBef>
              <a:spcAft>
                <a:spcPts val="600"/>
              </a:spcAft>
            </a:pPr>
            <a:r>
              <a:rPr lang="en-AU" b="1" dirty="0">
                <a:solidFill>
                  <a:srgbClr val="414042"/>
                </a:solidFill>
              </a:rPr>
              <a:t>this Advent.</a:t>
            </a:r>
          </a:p>
          <a:p>
            <a:pPr algn="ctr">
              <a:lnSpc>
                <a:spcPct val="120000"/>
              </a:lnSpc>
              <a:spcBef>
                <a:spcPts val="0"/>
              </a:spcBef>
              <a:spcAft>
                <a:spcPts val="600"/>
              </a:spcAft>
            </a:pPr>
            <a:r>
              <a:rPr lang="en-AU" b="1" dirty="0">
                <a:solidFill>
                  <a:srgbClr val="414042"/>
                </a:solidFill>
              </a:rPr>
              <a:t>Amen</a:t>
            </a:r>
          </a:p>
        </p:txBody>
      </p:sp>
      <p:sp>
        <p:nvSpPr>
          <p:cNvPr id="14" name="Text Placeholder 13">
            <a:extLst>
              <a:ext uri="{FF2B5EF4-FFF2-40B4-BE49-F238E27FC236}">
                <a16:creationId xmlns:a16="http://schemas.microsoft.com/office/drawing/2014/main" id="{E017B8F2-4B31-4DB9-95BC-A785F345AC2F}"/>
              </a:ext>
            </a:extLst>
          </p:cNvPr>
          <p:cNvSpPr>
            <a:spLocks noGrp="1"/>
          </p:cNvSpPr>
          <p:nvPr>
            <p:ph type="body" sz="quarter" idx="15"/>
          </p:nvPr>
        </p:nvSpPr>
        <p:spPr>
          <a:xfrm>
            <a:off x="1570293" y="2547915"/>
            <a:ext cx="3234690" cy="3389059"/>
          </a:xfrm>
        </p:spPr>
        <p:txBody>
          <a:bodyPr anchor="ctr"/>
          <a:lstStyle/>
          <a:p>
            <a:pPr algn="ctr">
              <a:lnSpc>
                <a:spcPct val="150000"/>
              </a:lnSpc>
              <a:spcBef>
                <a:spcPts val="0"/>
              </a:spcBef>
              <a:spcAft>
                <a:spcPts val="600"/>
              </a:spcAft>
            </a:pPr>
            <a:r>
              <a:rPr lang="en-AU" dirty="0">
                <a:ea typeface="+mn-lt"/>
                <a:cs typeface="+mn-lt"/>
              </a:rPr>
              <a:t>The third Sunday of Advent is Gaudete Sunday. Gaudete is a Latin word meaning ‘rejoice’.</a:t>
            </a:r>
            <a:endParaRPr lang="en-AU"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1CA4EBA-616E-48D0-9E6A-301C757BC559}"/>
              </a:ext>
            </a:extLst>
          </p:cNvPr>
          <p:cNvPicPr>
            <a:picLocks noChangeAspect="1"/>
          </p:cNvPicPr>
          <p:nvPr/>
        </p:nvPicPr>
        <p:blipFill>
          <a:blip r:embed="rId3"/>
          <a:stretch>
            <a:fillRect/>
          </a:stretch>
        </p:blipFill>
        <p:spPr>
          <a:xfrm>
            <a:off x="8207994" y="-259567"/>
            <a:ext cx="3988696" cy="2039753"/>
          </a:xfrm>
          <a:prstGeom prst="rect">
            <a:avLst/>
          </a:prstGeom>
        </p:spPr>
      </p:pic>
      <p:pic>
        <p:nvPicPr>
          <p:cNvPr id="6" name="Picture 5">
            <a:extLst>
              <a:ext uri="{FF2B5EF4-FFF2-40B4-BE49-F238E27FC236}">
                <a16:creationId xmlns:a16="http://schemas.microsoft.com/office/drawing/2014/main" id="{0A330B5C-8B0C-4821-9092-2A457C012AD5}"/>
              </a:ext>
            </a:extLst>
          </p:cNvPr>
          <p:cNvPicPr>
            <a:picLocks noChangeAspect="1"/>
          </p:cNvPicPr>
          <p:nvPr/>
        </p:nvPicPr>
        <p:blipFill>
          <a:blip r:embed="rId4"/>
          <a:stretch>
            <a:fillRect/>
          </a:stretch>
        </p:blipFill>
        <p:spPr>
          <a:xfrm>
            <a:off x="2618838" y="1619051"/>
            <a:ext cx="1137600" cy="1155657"/>
          </a:xfrm>
          <a:prstGeom prst="rect">
            <a:avLst/>
          </a:prstGeom>
        </p:spPr>
      </p:pic>
    </p:spTree>
    <p:extLst>
      <p:ext uri="{BB962C8B-B14F-4D97-AF65-F5344CB8AC3E}">
        <p14:creationId xmlns:p14="http://schemas.microsoft.com/office/powerpoint/2010/main" val="4040603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E59158-3A86-4D14-B8C6-2D9192126EE3}"/>
              </a:ext>
            </a:extLst>
          </p:cNvPr>
          <p:cNvSpPr>
            <a:spLocks noGrp="1"/>
          </p:cNvSpPr>
          <p:nvPr>
            <p:ph type="body" sz="quarter" idx="11"/>
          </p:nvPr>
        </p:nvSpPr>
        <p:spPr/>
        <p:txBody>
          <a:bodyPr/>
          <a:lstStyle/>
          <a:p>
            <a:r>
              <a:rPr lang="en-AU" dirty="0"/>
              <a:t>READ THE GOSPEL</a:t>
            </a:r>
          </a:p>
        </p:txBody>
      </p:sp>
      <p:sp>
        <p:nvSpPr>
          <p:cNvPr id="6" name="Text Placeholder 5">
            <a:extLst>
              <a:ext uri="{FF2B5EF4-FFF2-40B4-BE49-F238E27FC236}">
                <a16:creationId xmlns:a16="http://schemas.microsoft.com/office/drawing/2014/main" id="{7DC10B74-3D7F-42C3-B4AF-B2BE86BAA04C}"/>
              </a:ext>
            </a:extLst>
          </p:cNvPr>
          <p:cNvSpPr>
            <a:spLocks noGrp="1"/>
          </p:cNvSpPr>
          <p:nvPr>
            <p:ph type="body" sz="quarter" idx="14"/>
          </p:nvPr>
        </p:nvSpPr>
        <p:spPr>
          <a:prstGeom prst="rect">
            <a:avLst/>
          </a:prstGeom>
        </p:spPr>
        <p:txBody>
          <a:bodyPr anchor="ctr"/>
          <a:lstStyle/>
          <a:p>
            <a:pPr marL="342900" indent="-342900">
              <a:spcAft>
                <a:spcPts val="600"/>
              </a:spcAft>
              <a:buFont typeface="Arial" panose="020B0604020202020204" pitchFamily="34" charset="0"/>
              <a:buChar char="•"/>
            </a:pPr>
            <a:r>
              <a:rPr lang="en-AU" dirty="0">
                <a:solidFill>
                  <a:srgbClr val="414042"/>
                </a:solidFill>
                <a:ea typeface="+mn-lt"/>
                <a:cs typeface="+mn-lt"/>
              </a:rPr>
              <a:t>What is the “Good News” Jesus talks about? </a:t>
            </a:r>
          </a:p>
          <a:p>
            <a:pPr marL="342900" indent="-342900">
              <a:spcAft>
                <a:spcPts val="600"/>
              </a:spcAft>
              <a:buFont typeface="Arial" panose="020B0604020202020204" pitchFamily="34" charset="0"/>
              <a:buChar char="•"/>
            </a:pPr>
            <a:r>
              <a:rPr lang="en-AU" dirty="0">
                <a:solidFill>
                  <a:srgbClr val="414042"/>
                </a:solidFill>
                <a:ea typeface="+mn-lt"/>
                <a:cs typeface="+mn-lt"/>
              </a:rPr>
              <a:t>Joy is a happy feeling that comes when we experience something good or deeply satisfying. Think about a time in your life when you experienced joy. How did it feel? What difference did it make? </a:t>
            </a:r>
          </a:p>
        </p:txBody>
      </p:sp>
      <p:pic>
        <p:nvPicPr>
          <p:cNvPr id="14" name="Picture 13">
            <a:extLst>
              <a:ext uri="{FF2B5EF4-FFF2-40B4-BE49-F238E27FC236}">
                <a16:creationId xmlns:a16="http://schemas.microsoft.com/office/drawing/2014/main" id="{49A24CD1-86BA-4B44-9AA6-331898D23F5C}"/>
              </a:ext>
            </a:extLst>
          </p:cNvPr>
          <p:cNvPicPr>
            <a:picLocks noChangeAspect="1"/>
          </p:cNvPicPr>
          <p:nvPr/>
        </p:nvPicPr>
        <p:blipFill>
          <a:blip r:embed="rId3"/>
          <a:stretch>
            <a:fillRect/>
          </a:stretch>
        </p:blipFill>
        <p:spPr>
          <a:xfrm>
            <a:off x="8207994" y="-259567"/>
            <a:ext cx="3988696" cy="2039753"/>
          </a:xfrm>
          <a:prstGeom prst="rect">
            <a:avLst/>
          </a:prstGeom>
        </p:spPr>
      </p:pic>
      <p:pic>
        <p:nvPicPr>
          <p:cNvPr id="4" name="Picture 3">
            <a:extLst>
              <a:ext uri="{FF2B5EF4-FFF2-40B4-BE49-F238E27FC236}">
                <a16:creationId xmlns:a16="http://schemas.microsoft.com/office/drawing/2014/main" id="{A38EFCF1-DA2F-4269-A0C3-0A0A1F2BB52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3501" y="2547304"/>
            <a:ext cx="4511431" cy="3389670"/>
          </a:xfrm>
          <a:prstGeom prst="rect">
            <a:avLst/>
          </a:prstGeom>
        </p:spPr>
      </p:pic>
    </p:spTree>
    <p:extLst>
      <p:ext uri="{BB962C8B-B14F-4D97-AF65-F5344CB8AC3E}">
        <p14:creationId xmlns:p14="http://schemas.microsoft.com/office/powerpoint/2010/main" val="810163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08366AD-56B4-4A0D-967B-FADEA9FA9E39}"/>
              </a:ext>
            </a:extLst>
          </p:cNvPr>
          <p:cNvSpPr>
            <a:spLocks noGrp="1"/>
          </p:cNvSpPr>
          <p:nvPr>
            <p:ph type="body" sz="quarter" idx="13"/>
          </p:nvPr>
        </p:nvSpPr>
        <p:spPr/>
        <p:txBody>
          <a:bodyPr/>
          <a:lstStyle/>
          <a:p>
            <a:pPr fontAlgn="base"/>
            <a:r>
              <a:rPr lang="en-US" sz="2000" dirty="0">
                <a:solidFill>
                  <a:srgbClr val="414042"/>
                </a:solidFill>
              </a:rPr>
              <a:t>Sita lives in Nepal. She is a mother of four children, aged from 10 to 24 years. Her youngest child goes to primary school while her eldest child studies at university. </a:t>
            </a:r>
          </a:p>
          <a:p>
            <a:pPr fontAlgn="base"/>
            <a:r>
              <a:rPr lang="en-US" sz="2000" dirty="0">
                <a:solidFill>
                  <a:srgbClr val="414042"/>
                </a:solidFill>
              </a:rPr>
              <a:t>After her husband passed away, she found it difficult to support her children’s education. As a widow, she was left out and disrespected by others in her community. And, she struggled to earn enough income through her work as a </a:t>
            </a:r>
            <a:r>
              <a:rPr lang="en-US" sz="2000" dirty="0" err="1">
                <a:solidFill>
                  <a:srgbClr val="414042"/>
                </a:solidFill>
              </a:rPr>
              <a:t>labourer</a:t>
            </a:r>
            <a:r>
              <a:rPr lang="en-US" sz="2000" dirty="0">
                <a:solidFill>
                  <a:srgbClr val="414042"/>
                </a:solidFill>
              </a:rPr>
              <a:t>.  </a:t>
            </a:r>
          </a:p>
          <a:p>
            <a:pPr fontAlgn="base"/>
            <a:r>
              <a:rPr lang="en-US" sz="2000" dirty="0">
                <a:solidFill>
                  <a:srgbClr val="414042"/>
                </a:solidFill>
              </a:rPr>
              <a:t>But Sita was determined to forge a brighter future for her children. </a:t>
            </a:r>
          </a:p>
        </p:txBody>
      </p:sp>
      <p:sp>
        <p:nvSpPr>
          <p:cNvPr id="25" name="Text Placeholder 7">
            <a:extLst>
              <a:ext uri="{FF2B5EF4-FFF2-40B4-BE49-F238E27FC236}">
                <a16:creationId xmlns:a16="http://schemas.microsoft.com/office/drawing/2014/main" id="{1971609C-C87B-446E-96D2-3721212BBF12}"/>
              </a:ext>
            </a:extLst>
          </p:cNvPr>
          <p:cNvSpPr>
            <a:spLocks noGrp="1"/>
          </p:cNvSpPr>
          <p:nvPr>
            <p:ph type="body" sz="quarter" idx="11"/>
          </p:nvPr>
        </p:nvSpPr>
        <p:spPr/>
        <p:txBody>
          <a:bodyPr lIns="91440" tIns="45720" rIns="91440" bIns="45720" anchor="t"/>
          <a:lstStyle/>
          <a:p>
            <a:r>
              <a:rPr lang="en-AU" sz="4000">
                <a:latin typeface="+mj-lt"/>
              </a:rPr>
              <a:t>SITA’S STORY</a:t>
            </a:r>
          </a:p>
        </p:txBody>
      </p:sp>
      <p:pic>
        <p:nvPicPr>
          <p:cNvPr id="21" name="Picture 20" descr="A woman smiles joyfully as she looks up from her lush vegetable garden. She is holding a handful of freshly-picked leaves. ">
            <a:extLst>
              <a:ext uri="{FF2B5EF4-FFF2-40B4-BE49-F238E27FC236}">
                <a16:creationId xmlns:a16="http://schemas.microsoft.com/office/drawing/2014/main" id="{E328E482-B62F-4B2E-A704-609C399B38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93219" y="764597"/>
            <a:ext cx="4962522" cy="4888536"/>
          </a:xfrm>
          <a:prstGeom prst="round2DiagRect">
            <a:avLst/>
          </a:prstGeom>
        </p:spPr>
      </p:pic>
      <p:grpSp>
        <p:nvGrpSpPr>
          <p:cNvPr id="11" name="Group 10">
            <a:extLst>
              <a:ext uri="{FF2B5EF4-FFF2-40B4-BE49-F238E27FC236}">
                <a16:creationId xmlns:a16="http://schemas.microsoft.com/office/drawing/2014/main" id="{9D9947BE-4824-47E5-A571-DB15876B6BBA}"/>
              </a:ext>
            </a:extLst>
          </p:cNvPr>
          <p:cNvGrpSpPr/>
          <p:nvPr/>
        </p:nvGrpSpPr>
        <p:grpSpPr>
          <a:xfrm>
            <a:off x="9972044" y="43112"/>
            <a:ext cx="1489479" cy="1589244"/>
            <a:chOff x="8831207" y="49964"/>
            <a:chExt cx="1489479" cy="1589244"/>
          </a:xfrm>
        </p:grpSpPr>
        <p:sp>
          <p:nvSpPr>
            <p:cNvPr id="17" name="Freeform: Shape 3">
              <a:extLst>
                <a:ext uri="{FF2B5EF4-FFF2-40B4-BE49-F238E27FC236}">
                  <a16:creationId xmlns:a16="http://schemas.microsoft.com/office/drawing/2014/main" id="{B92AD62B-861A-4A20-8A9D-7E9CCE2396DB}"/>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8" name="Freeform: Shape 3">
              <a:extLst>
                <a:ext uri="{FF2B5EF4-FFF2-40B4-BE49-F238E27FC236}">
                  <a16:creationId xmlns:a16="http://schemas.microsoft.com/office/drawing/2014/main" id="{41C928D9-BDBA-42A3-8CA4-C2E60CB51552}"/>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9" name="Freeform: Shape 3">
              <a:extLst>
                <a:ext uri="{FF2B5EF4-FFF2-40B4-BE49-F238E27FC236}">
                  <a16:creationId xmlns:a16="http://schemas.microsoft.com/office/drawing/2014/main" id="{DFA7B6FC-0901-43BB-9FA1-3B95FFF77346}"/>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sp>
        <p:nvSpPr>
          <p:cNvPr id="26" name="TextBox 25">
            <a:extLst>
              <a:ext uri="{FF2B5EF4-FFF2-40B4-BE49-F238E27FC236}">
                <a16:creationId xmlns:a16="http://schemas.microsoft.com/office/drawing/2014/main" id="{C3D83A4F-2BB4-46F5-B2D9-DDA3F50E1F2E}"/>
              </a:ext>
            </a:extLst>
          </p:cNvPr>
          <p:cNvSpPr txBox="1"/>
          <p:nvPr/>
        </p:nvSpPr>
        <p:spPr>
          <a:xfrm>
            <a:off x="6728414" y="5766120"/>
            <a:ext cx="4927328" cy="246221"/>
          </a:xfrm>
          <a:prstGeom prst="rect">
            <a:avLst/>
          </a:prstGeom>
          <a:noFill/>
        </p:spPr>
        <p:txBody>
          <a:bodyPr wrap="square" rtlCol="0">
            <a:spAutoFit/>
          </a:bodyPr>
          <a:lstStyle/>
          <a:p>
            <a:pPr lvl="0">
              <a:defRPr/>
            </a:pPr>
            <a:r>
              <a:rPr lang="en-AU" sz="1000">
                <a:solidFill>
                  <a:srgbClr val="F7E5EC"/>
                </a:solidFill>
              </a:rPr>
              <a:t>Sita in the vegetable garden on her farm in Nepal. Image: </a:t>
            </a:r>
            <a:r>
              <a:rPr lang="en-AU" sz="1000" err="1">
                <a:solidFill>
                  <a:srgbClr val="F7E5EC"/>
                </a:solidFill>
              </a:rPr>
              <a:t>Dipendra</a:t>
            </a:r>
            <a:r>
              <a:rPr lang="en-AU" sz="1000">
                <a:solidFill>
                  <a:srgbClr val="F7E5EC"/>
                </a:solidFill>
              </a:rPr>
              <a:t> </a:t>
            </a:r>
            <a:r>
              <a:rPr lang="en-AU" sz="1000" err="1">
                <a:solidFill>
                  <a:srgbClr val="F7E5EC"/>
                </a:solidFill>
              </a:rPr>
              <a:t>Lamsal</a:t>
            </a:r>
            <a:r>
              <a:rPr lang="en-AU" sz="1000">
                <a:solidFill>
                  <a:srgbClr val="F7E5EC"/>
                </a:solidFill>
              </a:rPr>
              <a:t> </a:t>
            </a:r>
            <a:endParaRPr lang="en-US" sz="1000">
              <a:solidFill>
                <a:srgbClr val="F7E5EC"/>
              </a:solidFill>
            </a:endParaRPr>
          </a:p>
        </p:txBody>
      </p:sp>
      <p:grpSp>
        <p:nvGrpSpPr>
          <p:cNvPr id="20" name="Group 19">
            <a:extLst>
              <a:ext uri="{FF2B5EF4-FFF2-40B4-BE49-F238E27FC236}">
                <a16:creationId xmlns:a16="http://schemas.microsoft.com/office/drawing/2014/main" id="{4759017E-78F1-4934-B22C-95C5289376B6}"/>
              </a:ext>
            </a:extLst>
          </p:cNvPr>
          <p:cNvGrpSpPr/>
          <p:nvPr/>
        </p:nvGrpSpPr>
        <p:grpSpPr>
          <a:xfrm>
            <a:off x="2638" y="6361445"/>
            <a:ext cx="12192000" cy="496556"/>
            <a:chOff x="2638" y="6361445"/>
            <a:chExt cx="12192000" cy="496556"/>
          </a:xfrm>
        </p:grpSpPr>
        <p:sp>
          <p:nvSpPr>
            <p:cNvPr id="22" name="Rectangle 21">
              <a:extLst>
                <a:ext uri="{FF2B5EF4-FFF2-40B4-BE49-F238E27FC236}">
                  <a16:creationId xmlns:a16="http://schemas.microsoft.com/office/drawing/2014/main" id="{241F9B9D-9677-46BA-AB62-CF287EED2B9B}"/>
                </a:ext>
              </a:extLst>
            </p:cNvPr>
            <p:cNvSpPr/>
            <p:nvPr/>
          </p:nvSpPr>
          <p:spPr bwMode="auto">
            <a:xfrm>
              <a:off x="2638" y="6361445"/>
              <a:ext cx="12192000" cy="496556"/>
            </a:xfrm>
            <a:prstGeom prst="rect">
              <a:avLst/>
            </a:prstGeom>
            <a:solidFill>
              <a:srgbClr val="762000"/>
            </a:solidFill>
            <a:ln>
              <a:noFill/>
            </a:ln>
            <a:effectLst/>
          </p:spPr>
          <p:txBody>
            <a:bodyPr wrap="none" rtlCol="0" anchor="ctr"/>
            <a:lstStyle/>
            <a:p>
              <a:pPr algn="ctr"/>
              <a:endParaRPr lang="en-AU" dirty="0"/>
            </a:p>
          </p:txBody>
        </p:sp>
        <p:sp>
          <p:nvSpPr>
            <p:cNvPr id="23" name="TextBox 22">
              <a:extLst>
                <a:ext uri="{FF2B5EF4-FFF2-40B4-BE49-F238E27FC236}">
                  <a16:creationId xmlns:a16="http://schemas.microsoft.com/office/drawing/2014/main" id="{C6CC59BD-EBC6-4151-AB76-7799F463C1AF}"/>
                </a:ext>
              </a:extLst>
            </p:cNvPr>
            <p:cNvSpPr txBox="1"/>
            <p:nvPr/>
          </p:nvSpPr>
          <p:spPr>
            <a:xfrm>
              <a:off x="204788" y="6499682"/>
              <a:ext cx="8289691" cy="198837"/>
            </a:xfrm>
            <a:prstGeom prst="rect">
              <a:avLst/>
            </a:prstGeom>
            <a:noFill/>
          </p:spPr>
          <p:txBody>
            <a:bodyPr wrap="square" rtlCol="0">
              <a:spAutoFit/>
            </a:bodyPr>
            <a:lstStyle/>
            <a:p>
              <a:pPr defTabSz="633005">
                <a:defRPr/>
              </a:pPr>
              <a:r>
                <a:rPr lang="en-US" sz="692" dirty="0">
                  <a:solidFill>
                    <a:srgbClr val="E5DBCB"/>
                  </a:solidFill>
                  <a:latin typeface="Arial" panose="020B0604020202020204" pitchFamily="34" charset="0"/>
                  <a:cs typeface="Arial" panose="020B0604020202020204" pitchFamily="34" charset="0"/>
                </a:rPr>
                <a:t>CARITAS AUSTRALIA EDUCATION caritas.org.au/advent</a:t>
              </a:r>
            </a:p>
          </p:txBody>
        </p:sp>
        <p:pic>
          <p:nvPicPr>
            <p:cNvPr id="24" name="Picture 23">
              <a:extLst>
                <a:ext uri="{FF2B5EF4-FFF2-40B4-BE49-F238E27FC236}">
                  <a16:creationId xmlns:a16="http://schemas.microsoft.com/office/drawing/2014/main" id="{01DFE52E-0101-448E-9F3F-C0371650CFF2}"/>
                </a:ext>
              </a:extLst>
            </p:cNvPr>
            <p:cNvPicPr>
              <a:picLocks noChangeAspect="1"/>
            </p:cNvPicPr>
            <p:nvPr/>
          </p:nvPicPr>
          <p:blipFill>
            <a:blip r:embed="rId4"/>
            <a:stretch>
              <a:fillRect/>
            </a:stretch>
          </p:blipFill>
          <p:spPr>
            <a:xfrm>
              <a:off x="11014364" y="6449193"/>
              <a:ext cx="972848" cy="288964"/>
            </a:xfrm>
            <a:prstGeom prst="rect">
              <a:avLst/>
            </a:prstGeom>
          </p:spPr>
        </p:pic>
      </p:grpSp>
    </p:spTree>
    <p:extLst>
      <p:ext uri="{BB962C8B-B14F-4D97-AF65-F5344CB8AC3E}">
        <p14:creationId xmlns:p14="http://schemas.microsoft.com/office/powerpoint/2010/main" val="3574111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08366AD-56B4-4A0D-967B-FADEA9FA9E39}"/>
              </a:ext>
            </a:extLst>
          </p:cNvPr>
          <p:cNvSpPr>
            <a:spLocks noGrp="1"/>
          </p:cNvSpPr>
          <p:nvPr>
            <p:ph type="body" sz="quarter" idx="13"/>
          </p:nvPr>
        </p:nvSpPr>
        <p:spPr/>
        <p:txBody>
          <a:bodyPr/>
          <a:lstStyle/>
          <a:p>
            <a:pPr fontAlgn="base"/>
            <a:r>
              <a:rPr lang="en-US" sz="2000" dirty="0">
                <a:solidFill>
                  <a:srgbClr val="414042"/>
                </a:solidFill>
              </a:rPr>
              <a:t>Sita joined the Nepal Livelihoods and Resilience Program, supported by Caritas Australia and our partner, Caritas Nepal. She learnt farming and money skills and soon became a member of a cooperative made up of single women from the community. The group helped her borrow money to purchase cows and start her own business.   </a:t>
            </a:r>
          </a:p>
          <a:p>
            <a:pPr fontAlgn="base"/>
            <a:r>
              <a:rPr lang="en-US" sz="2000" dirty="0">
                <a:solidFill>
                  <a:srgbClr val="414042"/>
                </a:solidFill>
              </a:rPr>
              <a:t>Sita’s livestock business is now thriving and, with a sustainable source of income, she can continue to pay for her children’s education. She has become a respected member of her community and a role model for other single women.</a:t>
            </a:r>
          </a:p>
          <a:p>
            <a:pPr fontAlgn="base"/>
            <a:endParaRPr lang="en-US" sz="2000" dirty="0"/>
          </a:p>
        </p:txBody>
      </p:sp>
      <p:pic>
        <p:nvPicPr>
          <p:cNvPr id="6" name="Picture 5" descr="A woman pats one of her four cows who are feeding on grass next to a large open shed.">
            <a:extLst>
              <a:ext uri="{FF2B5EF4-FFF2-40B4-BE49-F238E27FC236}">
                <a16:creationId xmlns:a16="http://schemas.microsoft.com/office/drawing/2014/main" id="{9B5574A3-02B3-428B-BE7D-5F0A2CC4F8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16822" y="751296"/>
            <a:ext cx="4927328" cy="4978970"/>
          </a:xfrm>
          <a:prstGeom prst="round2DiagRect">
            <a:avLst/>
          </a:prstGeom>
        </p:spPr>
      </p:pic>
      <p:grpSp>
        <p:nvGrpSpPr>
          <p:cNvPr id="11" name="Group 10">
            <a:extLst>
              <a:ext uri="{FF2B5EF4-FFF2-40B4-BE49-F238E27FC236}">
                <a16:creationId xmlns:a16="http://schemas.microsoft.com/office/drawing/2014/main" id="{9D9947BE-4824-47E5-A571-DB15876B6BBA}"/>
              </a:ext>
            </a:extLst>
          </p:cNvPr>
          <p:cNvGrpSpPr/>
          <p:nvPr/>
        </p:nvGrpSpPr>
        <p:grpSpPr>
          <a:xfrm>
            <a:off x="9972044" y="43112"/>
            <a:ext cx="1489479" cy="1589244"/>
            <a:chOff x="8831207" y="49964"/>
            <a:chExt cx="1489479" cy="1589244"/>
          </a:xfrm>
        </p:grpSpPr>
        <p:sp>
          <p:nvSpPr>
            <p:cNvPr id="17" name="Freeform: Shape 3">
              <a:extLst>
                <a:ext uri="{FF2B5EF4-FFF2-40B4-BE49-F238E27FC236}">
                  <a16:creationId xmlns:a16="http://schemas.microsoft.com/office/drawing/2014/main" id="{B92AD62B-861A-4A20-8A9D-7E9CCE2396DB}"/>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8" name="Freeform: Shape 3">
              <a:extLst>
                <a:ext uri="{FF2B5EF4-FFF2-40B4-BE49-F238E27FC236}">
                  <a16:creationId xmlns:a16="http://schemas.microsoft.com/office/drawing/2014/main" id="{41C928D9-BDBA-42A3-8CA4-C2E60CB51552}"/>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9" name="Freeform: Shape 3">
              <a:extLst>
                <a:ext uri="{FF2B5EF4-FFF2-40B4-BE49-F238E27FC236}">
                  <a16:creationId xmlns:a16="http://schemas.microsoft.com/office/drawing/2014/main" id="{DFA7B6FC-0901-43BB-9FA1-3B95FFF77346}"/>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sp>
        <p:nvSpPr>
          <p:cNvPr id="22" name="TextBox 21">
            <a:extLst>
              <a:ext uri="{FF2B5EF4-FFF2-40B4-BE49-F238E27FC236}">
                <a16:creationId xmlns:a16="http://schemas.microsoft.com/office/drawing/2014/main" id="{CBD0D5B5-CAA9-4EFB-8F1B-DAC933ACD380}"/>
              </a:ext>
            </a:extLst>
          </p:cNvPr>
          <p:cNvSpPr txBox="1"/>
          <p:nvPr/>
        </p:nvSpPr>
        <p:spPr>
          <a:xfrm>
            <a:off x="6728414" y="5766120"/>
            <a:ext cx="4927328" cy="400110"/>
          </a:xfrm>
          <a:prstGeom prst="rect">
            <a:avLst/>
          </a:prstGeom>
          <a:noFill/>
        </p:spPr>
        <p:txBody>
          <a:bodyPr wrap="square" rtlCol="0">
            <a:spAutoFit/>
          </a:bodyPr>
          <a:lstStyle/>
          <a:p>
            <a:pPr>
              <a:defRPr/>
            </a:pPr>
            <a:r>
              <a:rPr lang="en-AU" sz="1000">
                <a:solidFill>
                  <a:srgbClr val="F7E5EC"/>
                </a:solidFill>
              </a:rPr>
              <a:t>Sita, on the farm with her cows. She plans to add buffalo to her herd of livestock, to produce milk to sell. Image: </a:t>
            </a:r>
            <a:r>
              <a:rPr lang="en-AU" sz="1000" err="1">
                <a:solidFill>
                  <a:srgbClr val="F7E5EC"/>
                </a:solidFill>
              </a:rPr>
              <a:t>Dipendra</a:t>
            </a:r>
            <a:r>
              <a:rPr lang="en-AU" sz="1000">
                <a:solidFill>
                  <a:srgbClr val="F7E5EC"/>
                </a:solidFill>
              </a:rPr>
              <a:t> </a:t>
            </a:r>
            <a:r>
              <a:rPr lang="en-AU" sz="1000" err="1">
                <a:solidFill>
                  <a:srgbClr val="F7E5EC"/>
                </a:solidFill>
              </a:rPr>
              <a:t>Lamsal</a:t>
            </a:r>
            <a:r>
              <a:rPr lang="en-AU" sz="1000">
                <a:solidFill>
                  <a:srgbClr val="F7E5EC"/>
                </a:solidFill>
              </a:rPr>
              <a:t> </a:t>
            </a:r>
            <a:endParaRPr lang="en-US" sz="1000">
              <a:solidFill>
                <a:srgbClr val="F7E5EC"/>
              </a:solidFill>
            </a:endParaRPr>
          </a:p>
        </p:txBody>
      </p:sp>
      <p:grpSp>
        <p:nvGrpSpPr>
          <p:cNvPr id="20" name="Group 19">
            <a:extLst>
              <a:ext uri="{FF2B5EF4-FFF2-40B4-BE49-F238E27FC236}">
                <a16:creationId xmlns:a16="http://schemas.microsoft.com/office/drawing/2014/main" id="{7B58D3CE-DBBB-4777-A0FD-AFF8808B2FD9}"/>
              </a:ext>
            </a:extLst>
          </p:cNvPr>
          <p:cNvGrpSpPr/>
          <p:nvPr/>
        </p:nvGrpSpPr>
        <p:grpSpPr>
          <a:xfrm>
            <a:off x="2638" y="6361445"/>
            <a:ext cx="12192000" cy="496556"/>
            <a:chOff x="2638" y="6361445"/>
            <a:chExt cx="12192000" cy="496556"/>
          </a:xfrm>
        </p:grpSpPr>
        <p:sp>
          <p:nvSpPr>
            <p:cNvPr id="21" name="Rectangle 20">
              <a:extLst>
                <a:ext uri="{FF2B5EF4-FFF2-40B4-BE49-F238E27FC236}">
                  <a16:creationId xmlns:a16="http://schemas.microsoft.com/office/drawing/2014/main" id="{FF819B1E-CB5B-41BE-B7DC-BB00A2A2B814}"/>
                </a:ext>
              </a:extLst>
            </p:cNvPr>
            <p:cNvSpPr/>
            <p:nvPr/>
          </p:nvSpPr>
          <p:spPr bwMode="auto">
            <a:xfrm>
              <a:off x="2638" y="6361445"/>
              <a:ext cx="12192000" cy="496556"/>
            </a:xfrm>
            <a:prstGeom prst="rect">
              <a:avLst/>
            </a:prstGeom>
            <a:solidFill>
              <a:srgbClr val="762000"/>
            </a:solidFill>
            <a:ln>
              <a:noFill/>
            </a:ln>
            <a:effectLst/>
          </p:spPr>
          <p:txBody>
            <a:bodyPr wrap="none" rtlCol="0" anchor="ctr"/>
            <a:lstStyle/>
            <a:p>
              <a:pPr algn="ctr"/>
              <a:endParaRPr lang="en-AU" dirty="0"/>
            </a:p>
          </p:txBody>
        </p:sp>
        <p:sp>
          <p:nvSpPr>
            <p:cNvPr id="23" name="TextBox 22">
              <a:extLst>
                <a:ext uri="{FF2B5EF4-FFF2-40B4-BE49-F238E27FC236}">
                  <a16:creationId xmlns:a16="http://schemas.microsoft.com/office/drawing/2014/main" id="{CB475B3C-609F-44B5-A756-9C4AD05D5A93}"/>
                </a:ext>
              </a:extLst>
            </p:cNvPr>
            <p:cNvSpPr txBox="1"/>
            <p:nvPr/>
          </p:nvSpPr>
          <p:spPr>
            <a:xfrm>
              <a:off x="204788" y="6499682"/>
              <a:ext cx="8289691" cy="198837"/>
            </a:xfrm>
            <a:prstGeom prst="rect">
              <a:avLst/>
            </a:prstGeom>
            <a:noFill/>
          </p:spPr>
          <p:txBody>
            <a:bodyPr wrap="square" rtlCol="0">
              <a:spAutoFit/>
            </a:bodyPr>
            <a:lstStyle/>
            <a:p>
              <a:pPr defTabSz="633005">
                <a:defRPr/>
              </a:pPr>
              <a:r>
                <a:rPr lang="en-US" sz="692" dirty="0">
                  <a:solidFill>
                    <a:srgbClr val="E5DBCB"/>
                  </a:solidFill>
                  <a:latin typeface="Arial" panose="020B0604020202020204" pitchFamily="34" charset="0"/>
                  <a:cs typeface="Arial" panose="020B0604020202020204" pitchFamily="34" charset="0"/>
                </a:rPr>
                <a:t>CARITAS AUSTRALIA EDUCATION caritas.org.au/advent</a:t>
              </a:r>
            </a:p>
          </p:txBody>
        </p:sp>
        <p:pic>
          <p:nvPicPr>
            <p:cNvPr id="24" name="Picture 23">
              <a:extLst>
                <a:ext uri="{FF2B5EF4-FFF2-40B4-BE49-F238E27FC236}">
                  <a16:creationId xmlns:a16="http://schemas.microsoft.com/office/drawing/2014/main" id="{627E247A-9B12-4806-B977-E4F1605C35C8}"/>
                </a:ext>
              </a:extLst>
            </p:cNvPr>
            <p:cNvPicPr>
              <a:picLocks noChangeAspect="1"/>
            </p:cNvPicPr>
            <p:nvPr/>
          </p:nvPicPr>
          <p:blipFill>
            <a:blip r:embed="rId4"/>
            <a:stretch>
              <a:fillRect/>
            </a:stretch>
          </p:blipFill>
          <p:spPr>
            <a:xfrm>
              <a:off x="11014364" y="6449193"/>
              <a:ext cx="972848" cy="288964"/>
            </a:xfrm>
            <a:prstGeom prst="rect">
              <a:avLst/>
            </a:prstGeom>
          </p:spPr>
        </p:pic>
      </p:grpSp>
    </p:spTree>
    <p:extLst>
      <p:ext uri="{BB962C8B-B14F-4D97-AF65-F5344CB8AC3E}">
        <p14:creationId xmlns:p14="http://schemas.microsoft.com/office/powerpoint/2010/main" val="1959868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AU" sz="3200"/>
              <a:t>Religious education curriculum links </a:t>
            </a:r>
          </a:p>
        </p:txBody>
      </p:sp>
      <p:sp>
        <p:nvSpPr>
          <p:cNvPr id="3" name="Text Placeholder 2"/>
          <p:cNvSpPr>
            <a:spLocks noGrp="1"/>
          </p:cNvSpPr>
          <p:nvPr>
            <p:ph type="body" sz="quarter" idx="10"/>
          </p:nvPr>
        </p:nvSpPr>
        <p:spPr>
          <a:prstGeom prst="rect">
            <a:avLst/>
          </a:prstGeom>
        </p:spPr>
        <p:txBody>
          <a:bodyPr/>
          <a:lstStyle/>
          <a:p>
            <a:pPr marL="0" indent="0">
              <a:lnSpc>
                <a:spcPct val="107000"/>
              </a:lnSpc>
              <a:buNone/>
              <a:defRPr/>
            </a:pPr>
            <a:r>
              <a:rPr lang="en-AU" sz="2000" dirty="0">
                <a:solidFill>
                  <a:srgbClr val="414042"/>
                </a:solidFill>
                <a:latin typeface="Arial" panose="020B0604020202020204" pitchFamily="34" charset="0"/>
                <a:ea typeface="Calibri" panose="020F0502020204030204" pitchFamily="34" charset="0"/>
              </a:rPr>
              <a:t>Caritas Australia’s Advent resource can help students:</a:t>
            </a:r>
          </a:p>
          <a:p>
            <a:pPr marL="342900" indent="-342900">
              <a:lnSpc>
                <a:spcPct val="107000"/>
              </a:lnSpc>
              <a:buFont typeface="Arial" panose="020B0604020202020204" pitchFamily="34" charset="0"/>
              <a:buChar char="•"/>
              <a:defRPr/>
            </a:pPr>
            <a:r>
              <a:rPr lang="en-AU" sz="2000" dirty="0">
                <a:solidFill>
                  <a:srgbClr val="414042"/>
                </a:solidFill>
                <a:latin typeface="Arial" panose="020B0604020202020204" pitchFamily="34" charset="0"/>
                <a:ea typeface="Calibri" panose="020F0502020204030204" pitchFamily="34" charset="0"/>
              </a:rPr>
              <a:t>Become more familiar with the Scripture stories for Advent</a:t>
            </a:r>
          </a:p>
          <a:p>
            <a:pPr marL="342900" indent="-342900">
              <a:lnSpc>
                <a:spcPct val="107000"/>
              </a:lnSpc>
              <a:buFont typeface="Arial" panose="020B0604020202020204" pitchFamily="34" charset="0"/>
              <a:buChar char="•"/>
              <a:defRPr/>
            </a:pPr>
            <a:r>
              <a:rPr lang="en-AU" sz="2000" dirty="0">
                <a:solidFill>
                  <a:srgbClr val="414042"/>
                </a:solidFill>
                <a:latin typeface="Arial" panose="020B0604020202020204" pitchFamily="34" charset="0"/>
                <a:ea typeface="Calibri" panose="020F0502020204030204" pitchFamily="34" charset="0"/>
              </a:rPr>
              <a:t>Identify important times of the liturgical year</a:t>
            </a:r>
          </a:p>
          <a:p>
            <a:pPr marL="342900" indent="-342900">
              <a:lnSpc>
                <a:spcPct val="107000"/>
              </a:lnSpc>
              <a:buFont typeface="Arial" panose="020B0604020202020204" pitchFamily="34" charset="0"/>
              <a:buChar char="•"/>
              <a:defRPr/>
            </a:pPr>
            <a:r>
              <a:rPr lang="en-AU" sz="2000" dirty="0">
                <a:solidFill>
                  <a:srgbClr val="414042"/>
                </a:solidFill>
                <a:latin typeface="Arial" panose="020B0604020202020204" pitchFamily="34" charset="0"/>
                <a:ea typeface="Calibri" panose="020F0502020204030204" pitchFamily="34" charset="0"/>
              </a:rPr>
              <a:t>Identify important symbols, signs and rituals of the Catholic Tradition</a:t>
            </a:r>
          </a:p>
          <a:p>
            <a:pPr marL="342900" indent="-342900">
              <a:lnSpc>
                <a:spcPct val="107000"/>
              </a:lnSpc>
              <a:buFont typeface="Arial" panose="020B0604020202020204" pitchFamily="34" charset="0"/>
              <a:buChar char="•"/>
              <a:defRPr/>
            </a:pPr>
            <a:r>
              <a:rPr lang="en-AU" sz="2000" dirty="0">
                <a:solidFill>
                  <a:srgbClr val="414042"/>
                </a:solidFill>
                <a:latin typeface="Arial" panose="020B0604020202020204" pitchFamily="34" charset="0"/>
                <a:ea typeface="Calibri" panose="020F0502020204030204" pitchFamily="34" charset="0"/>
              </a:rPr>
              <a:t>Demonstrate developing understanding and appreciation of the Church as a community that continues the mission of Jesus</a:t>
            </a:r>
          </a:p>
          <a:p>
            <a:pPr marL="342900" indent="-342900">
              <a:lnSpc>
                <a:spcPct val="107000"/>
              </a:lnSpc>
              <a:buFont typeface="Arial" panose="020B0604020202020204" pitchFamily="34" charset="0"/>
              <a:buChar char="•"/>
              <a:defRPr/>
            </a:pPr>
            <a:r>
              <a:rPr lang="en-AU" sz="2000" dirty="0">
                <a:solidFill>
                  <a:srgbClr val="414042"/>
                </a:solidFill>
                <a:latin typeface="Arial" panose="020B0604020202020204" pitchFamily="34" charset="0"/>
                <a:ea typeface="Calibri" panose="020F0502020204030204" pitchFamily="34" charset="0"/>
              </a:rPr>
              <a:t>Compose and pray simple prayers</a:t>
            </a:r>
          </a:p>
          <a:p>
            <a:pPr marL="342900" indent="-342900">
              <a:lnSpc>
                <a:spcPct val="107000"/>
              </a:lnSpc>
              <a:spcAft>
                <a:spcPts val="800"/>
              </a:spcAft>
              <a:buFont typeface="Arial" panose="020B0604020202020204" pitchFamily="34" charset="0"/>
              <a:buChar char="•"/>
              <a:defRPr/>
            </a:pPr>
            <a:r>
              <a:rPr lang="en-AU" sz="2000" dirty="0">
                <a:solidFill>
                  <a:srgbClr val="414042"/>
                </a:solidFill>
                <a:latin typeface="Arial" panose="020B0604020202020204" pitchFamily="34" charset="0"/>
                <a:ea typeface="Calibri" panose="020F0502020204030204" pitchFamily="34" charset="0"/>
              </a:rPr>
              <a:t>Learn about the Church’s response to injustice through its organisations.</a:t>
            </a:r>
            <a:endParaRPr lang="en-AU" sz="2000" dirty="0">
              <a:solidFill>
                <a:srgbClr val="414042"/>
              </a:solidFill>
            </a:endParaRPr>
          </a:p>
        </p:txBody>
      </p:sp>
      <p:sp>
        <p:nvSpPr>
          <p:cNvPr id="7" name="Rectangle 6">
            <a:extLst>
              <a:ext uri="{FF2B5EF4-FFF2-40B4-BE49-F238E27FC236}">
                <a16:creationId xmlns:a16="http://schemas.microsoft.com/office/drawing/2014/main" id="{2C756EA7-563C-43B6-82A3-21725B8B8998}"/>
              </a:ext>
            </a:extLst>
          </p:cNvPr>
          <p:cNvSpPr/>
          <p:nvPr/>
        </p:nvSpPr>
        <p:spPr bwMode="auto">
          <a:xfrm>
            <a:off x="4953740" y="5291091"/>
            <a:ext cx="470516" cy="323897"/>
          </a:xfrm>
          <a:prstGeom prst="rect">
            <a:avLst/>
          </a:prstGeom>
          <a:solidFill>
            <a:schemeClr val="bg1"/>
          </a:solidFill>
          <a:ln>
            <a:noFill/>
          </a:ln>
          <a:effectLst/>
        </p:spPr>
        <p:txBody>
          <a:bodyPr wrap="none" rtlCol="0" anchor="ctr"/>
          <a:lstStyle/>
          <a:p>
            <a:pPr algn="ctr"/>
            <a:endParaRPr lang="en-AU"/>
          </a:p>
        </p:txBody>
      </p:sp>
      <p:sp>
        <p:nvSpPr>
          <p:cNvPr id="4" name="Text Placeholder 2">
            <a:extLst>
              <a:ext uri="{FF2B5EF4-FFF2-40B4-BE49-F238E27FC236}">
                <a16:creationId xmlns:a16="http://schemas.microsoft.com/office/drawing/2014/main" id="{FE8A1EEB-2A86-4F12-B9BA-0DB092F5F2F7}"/>
              </a:ext>
            </a:extLst>
          </p:cNvPr>
          <p:cNvSpPr txBox="1">
            <a:spLocks/>
          </p:cNvSpPr>
          <p:nvPr/>
        </p:nvSpPr>
        <p:spPr>
          <a:xfrm>
            <a:off x="869950" y="4477496"/>
            <a:ext cx="10463334" cy="1504850"/>
          </a:xfrm>
          <a:prstGeom prst="rect">
            <a:avLst/>
          </a:prstGeom>
        </p:spPr>
        <p:txBody>
          <a:bodyPr lIns="91440" tIns="45720" rIns="91440" bIns="45720" anchor="t"/>
          <a:lstStyle>
            <a:lvl1pPr marL="0" indent="0" algn="l" defTabSz="457200" rtl="0" eaLnBrk="1" latinLnBrk="0" hangingPunct="1">
              <a:spcBef>
                <a:spcPct val="20000"/>
              </a:spcBef>
              <a:buFont typeface="Arial"/>
              <a:buNone/>
              <a:defRPr sz="20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218440">
              <a:spcBef>
                <a:spcPts val="94"/>
              </a:spcBef>
              <a:spcAft>
                <a:spcPts val="600"/>
              </a:spcAft>
            </a:pPr>
            <a:r>
              <a:rPr lang="en-AU" sz="1000" b="1" dirty="0">
                <a:solidFill>
                  <a:srgbClr val="414042"/>
                </a:solidFill>
                <a:ea typeface="+mn-lt"/>
                <a:cs typeface="+mn-lt"/>
              </a:rPr>
              <a:t>Note: </a:t>
            </a:r>
            <a:r>
              <a:rPr lang="en-AU" sz="1000" dirty="0">
                <a:solidFill>
                  <a:srgbClr val="414042"/>
                </a:solidFill>
                <a:ea typeface="+mn-lt"/>
                <a:cs typeface="+mn-lt"/>
              </a:rPr>
              <a:t>This PowerPoint is editable so you can adapt it to your needs. If you do edit this resource, please ensure content and photos remain with the appropriate credit to Caritas Australia and the photographers.</a:t>
            </a:r>
            <a:endParaRPr lang="en-US" sz="1000" dirty="0">
              <a:solidFill>
                <a:srgbClr val="414042"/>
              </a:solidFill>
              <a:ea typeface="+mn-lt"/>
              <a:cs typeface="+mn-lt"/>
            </a:endParaRPr>
          </a:p>
          <a:p>
            <a:pPr marR="4445">
              <a:spcBef>
                <a:spcPts val="533"/>
              </a:spcBef>
              <a:spcAft>
                <a:spcPts val="600"/>
              </a:spcAft>
            </a:pPr>
            <a:r>
              <a:rPr lang="en-AU" sz="1000" b="1" dirty="0">
                <a:solidFill>
                  <a:srgbClr val="414042"/>
                </a:solidFill>
                <a:ea typeface="+mn-lt"/>
                <a:cs typeface="+mn-lt"/>
              </a:rPr>
              <a:t>Copyright Policy: </a:t>
            </a:r>
            <a:r>
              <a:rPr lang="en-AU" sz="1000" dirty="0">
                <a:solidFill>
                  <a:srgbClr val="414042"/>
                </a:solidFill>
                <a:ea typeface="+mn-lt"/>
                <a:cs typeface="+mn-lt"/>
              </a:rPr>
              <a:t>Material within our resources come from a variety of sources and authors, including Caritas Australia staff, volunteers, overseas partners and news organisations. These resources and the information, names, images, pictures, logos are provided “as is”, without warranty. Any mistakes brought to the attention of Caritas Australia will be corrected as soon as possible. To review the full Caritas Australia Copyright Policy, please visit: </a:t>
            </a:r>
            <a:r>
              <a:rPr lang="en-AU" sz="1000" u="sng" dirty="0">
                <a:solidFill>
                  <a:srgbClr val="414042"/>
                </a:solidFill>
                <a:ea typeface="+mn-lt"/>
                <a:cs typeface="+mn-lt"/>
                <a:hlinkClick r:id="rId3">
                  <a:extLst>
                    <a:ext uri="{A12FA001-AC4F-418D-AE19-62706E023703}">
                      <ahyp:hlinkClr xmlns:ahyp="http://schemas.microsoft.com/office/drawing/2018/hyperlinkcolor" val="tx"/>
                    </a:ext>
                  </a:extLst>
                </a:hlinkClick>
              </a:rPr>
              <a:t>Caritas Australia</a:t>
            </a:r>
            <a:r>
              <a:rPr lang="en-AU" sz="1000" dirty="0">
                <a:solidFill>
                  <a:srgbClr val="414042"/>
                </a:solidFill>
                <a:ea typeface="+mn-lt"/>
                <a:cs typeface="+mn-lt"/>
              </a:rPr>
              <a:t> </a:t>
            </a:r>
            <a:endParaRPr lang="en-US" sz="1000" dirty="0">
              <a:solidFill>
                <a:srgbClr val="414042"/>
              </a:solidFill>
              <a:ea typeface="+mn-lt"/>
              <a:cs typeface="+mn-lt"/>
            </a:endParaRPr>
          </a:p>
          <a:p>
            <a:pPr>
              <a:spcBef>
                <a:spcPts val="0"/>
              </a:spcBef>
              <a:spcAft>
                <a:spcPts val="600"/>
              </a:spcAft>
            </a:pPr>
            <a:r>
              <a:rPr lang="en-US" sz="1000" b="1" dirty="0">
                <a:solidFill>
                  <a:srgbClr val="414042"/>
                </a:solidFill>
                <a:ea typeface="+mn-lt"/>
                <a:cs typeface="+mn-lt"/>
              </a:rPr>
              <a:t>Links to external sites: </a:t>
            </a:r>
            <a:r>
              <a:rPr lang="en-US" sz="1000" dirty="0">
                <a:solidFill>
                  <a:srgbClr val="414042"/>
                </a:solidFill>
                <a:ea typeface="+mn-lt"/>
                <a:cs typeface="+mn-lt"/>
              </a:rPr>
              <a:t>This site contains links to external web sites. Caritas Australia takes no responsibility for the content of such sites, nor do links to such sites imply endorsement of the views expressed therein. External links are provided for informational purposes only.</a:t>
            </a:r>
            <a:endParaRPr lang="en-US" sz="1000" dirty="0">
              <a:solidFill>
                <a:srgbClr val="414042"/>
              </a:solidFill>
              <a:cs typeface="Arial"/>
            </a:endParaRPr>
          </a:p>
          <a:p>
            <a:pPr>
              <a:spcBef>
                <a:spcPts val="0"/>
              </a:spcBef>
              <a:spcAft>
                <a:spcPts val="600"/>
              </a:spcAft>
            </a:pPr>
            <a:endParaRPr lang="en-US" sz="1100" dirty="0">
              <a:solidFill>
                <a:schemeClr val="tx1">
                  <a:lumMod val="65000"/>
                  <a:lumOff val="35000"/>
                </a:schemeClr>
              </a:solidFill>
              <a:cs typeface="Arial"/>
            </a:endParaRPr>
          </a:p>
          <a:p>
            <a:pPr>
              <a:spcBef>
                <a:spcPts val="0"/>
              </a:spcBef>
              <a:spcAft>
                <a:spcPts val="600"/>
              </a:spcAft>
            </a:pPr>
            <a:endParaRPr lang="en-US" sz="1100" dirty="0">
              <a:solidFill>
                <a:schemeClr val="tx1">
                  <a:lumMod val="65000"/>
                  <a:lumOff val="35000"/>
                </a:schemeClr>
              </a:solidFill>
              <a:cs typeface="Arial"/>
            </a:endParaRPr>
          </a:p>
          <a:p>
            <a:pPr>
              <a:spcBef>
                <a:spcPts val="0"/>
              </a:spcBef>
              <a:spcAft>
                <a:spcPts val="600"/>
              </a:spcAft>
            </a:pPr>
            <a:endParaRPr lang="en-US" sz="1100" dirty="0">
              <a:solidFill>
                <a:schemeClr val="tx1">
                  <a:lumMod val="65000"/>
                  <a:lumOff val="35000"/>
                </a:schemeClr>
              </a:solidFill>
              <a:cs typeface="Arial"/>
            </a:endParaRPr>
          </a:p>
          <a:p>
            <a:pPr>
              <a:spcBef>
                <a:spcPts val="0"/>
              </a:spcBef>
              <a:spcAft>
                <a:spcPts val="600"/>
              </a:spcAft>
            </a:pPr>
            <a:endParaRPr lang="en-US" sz="1100" dirty="0">
              <a:solidFill>
                <a:schemeClr val="tx1">
                  <a:lumMod val="65000"/>
                  <a:lumOff val="35000"/>
                </a:schemeClr>
              </a:solidFill>
              <a:cs typeface="Arial"/>
            </a:endParaRPr>
          </a:p>
          <a:p>
            <a:endParaRPr lang="en-AU" sz="1100" dirty="0">
              <a:solidFill>
                <a:schemeClr val="tx1">
                  <a:lumMod val="65000"/>
                  <a:lumOff val="35000"/>
                </a:schemeClr>
              </a:solidFill>
              <a:cs typeface="Arial"/>
            </a:endParaRPr>
          </a:p>
        </p:txBody>
      </p:sp>
    </p:spTree>
    <p:extLst>
      <p:ext uri="{BB962C8B-B14F-4D97-AF65-F5344CB8AC3E}">
        <p14:creationId xmlns:p14="http://schemas.microsoft.com/office/powerpoint/2010/main" val="1730617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woman sits smiling as she looks to the viewer. She wears a bright red fleecy jacket and a silver jewel in her nose. ">
            <a:extLst>
              <a:ext uri="{FF2B5EF4-FFF2-40B4-BE49-F238E27FC236}">
                <a16:creationId xmlns:a16="http://schemas.microsoft.com/office/drawing/2014/main" id="{A64486C4-84E8-482E-BE59-34C7E79FF5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92" y="-4327"/>
            <a:ext cx="12199692" cy="6862327"/>
          </a:xfrm>
          <a:prstGeom prst="rect">
            <a:avLst/>
          </a:prstGeom>
        </p:spPr>
      </p:pic>
      <p:grpSp>
        <p:nvGrpSpPr>
          <p:cNvPr id="5" name="Group 4">
            <a:extLst>
              <a:ext uri="{FF2B5EF4-FFF2-40B4-BE49-F238E27FC236}">
                <a16:creationId xmlns:a16="http://schemas.microsoft.com/office/drawing/2014/main" id="{3889300D-7181-439C-8643-D72E6898604B}"/>
              </a:ext>
            </a:extLst>
          </p:cNvPr>
          <p:cNvGrpSpPr>
            <a:grpSpLocks noChangeAspect="1"/>
          </p:cNvGrpSpPr>
          <p:nvPr/>
        </p:nvGrpSpPr>
        <p:grpSpPr>
          <a:xfrm>
            <a:off x="-248067" y="-239630"/>
            <a:ext cx="1217305" cy="1217163"/>
            <a:chOff x="948154" y="2050047"/>
            <a:chExt cx="216025" cy="216025"/>
          </a:xfrm>
          <a:solidFill>
            <a:schemeClr val="bg1">
              <a:alpha val="40000"/>
            </a:schemeClr>
          </a:solidFill>
        </p:grpSpPr>
        <p:sp>
          <p:nvSpPr>
            <p:cNvPr id="6" name="Freeform: Shape 6">
              <a:extLst>
                <a:ext uri="{FF2B5EF4-FFF2-40B4-BE49-F238E27FC236}">
                  <a16:creationId xmlns:a16="http://schemas.microsoft.com/office/drawing/2014/main" id="{E7DFF927-9FB4-4E3D-874E-73372429346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7" name="Group 6">
              <a:extLst>
                <a:ext uri="{FF2B5EF4-FFF2-40B4-BE49-F238E27FC236}">
                  <a16:creationId xmlns:a16="http://schemas.microsoft.com/office/drawing/2014/main" id="{ADCE6454-C9AB-4424-A9FC-B22AE9F109B7}"/>
                </a:ext>
              </a:extLst>
            </p:cNvPr>
            <p:cNvGrpSpPr/>
            <p:nvPr/>
          </p:nvGrpSpPr>
          <p:grpSpPr>
            <a:xfrm>
              <a:off x="958955" y="2060848"/>
              <a:ext cx="196444" cy="196444"/>
              <a:chOff x="519961" y="1999640"/>
              <a:chExt cx="196444" cy="196444"/>
            </a:xfrm>
            <a:grpFill/>
          </p:grpSpPr>
          <p:sp>
            <p:nvSpPr>
              <p:cNvPr id="8" name="Freeform: Shape 7">
                <a:extLst>
                  <a:ext uri="{FF2B5EF4-FFF2-40B4-BE49-F238E27FC236}">
                    <a16:creationId xmlns:a16="http://schemas.microsoft.com/office/drawing/2014/main" id="{84EB3423-5B2C-4DF2-957F-1D89BDD826C8}"/>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9" name="Freeform: Shape 8">
                <a:extLst>
                  <a:ext uri="{FF2B5EF4-FFF2-40B4-BE49-F238E27FC236}">
                    <a16:creationId xmlns:a16="http://schemas.microsoft.com/office/drawing/2014/main" id="{F0BCC51D-4A79-4BE0-B0CC-A4A4A9769653}"/>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10" name="Freeform: Shape 9">
                <a:extLst>
                  <a:ext uri="{FF2B5EF4-FFF2-40B4-BE49-F238E27FC236}">
                    <a16:creationId xmlns:a16="http://schemas.microsoft.com/office/drawing/2014/main" id="{9AD2E6B4-E3DC-4D64-B51A-10E0EF92D431}"/>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11" name="Freeform: Shape 10">
                <a:extLst>
                  <a:ext uri="{FF2B5EF4-FFF2-40B4-BE49-F238E27FC236}">
                    <a16:creationId xmlns:a16="http://schemas.microsoft.com/office/drawing/2014/main" id="{2C6A4342-5B36-4CB9-BDBE-FF2C4E6EE775}"/>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pic>
        <p:nvPicPr>
          <p:cNvPr id="18" name="Picture 17">
            <a:extLst>
              <a:ext uri="{FF2B5EF4-FFF2-40B4-BE49-F238E27FC236}">
                <a16:creationId xmlns:a16="http://schemas.microsoft.com/office/drawing/2014/main" id="{AB0D7237-E50E-4071-988C-C0A0DB3F80A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9252" y="483695"/>
            <a:ext cx="4578493" cy="5468586"/>
          </a:xfrm>
          <a:prstGeom prst="rect">
            <a:avLst/>
          </a:prstGeom>
        </p:spPr>
      </p:pic>
      <p:grpSp>
        <p:nvGrpSpPr>
          <p:cNvPr id="16" name="Group 15">
            <a:extLst>
              <a:ext uri="{FF2B5EF4-FFF2-40B4-BE49-F238E27FC236}">
                <a16:creationId xmlns:a16="http://schemas.microsoft.com/office/drawing/2014/main" id="{8FE36A48-9121-4639-AD62-F15CF6E175C9}"/>
              </a:ext>
            </a:extLst>
          </p:cNvPr>
          <p:cNvGrpSpPr/>
          <p:nvPr/>
        </p:nvGrpSpPr>
        <p:grpSpPr>
          <a:xfrm>
            <a:off x="2638" y="6361445"/>
            <a:ext cx="12192000" cy="496556"/>
            <a:chOff x="2638" y="6361445"/>
            <a:chExt cx="12192000" cy="496556"/>
          </a:xfrm>
        </p:grpSpPr>
        <p:sp>
          <p:nvSpPr>
            <p:cNvPr id="19" name="Rectangle 18">
              <a:extLst>
                <a:ext uri="{FF2B5EF4-FFF2-40B4-BE49-F238E27FC236}">
                  <a16:creationId xmlns:a16="http://schemas.microsoft.com/office/drawing/2014/main" id="{E97C704C-0596-4343-940D-3833C28BC418}"/>
                </a:ext>
              </a:extLst>
            </p:cNvPr>
            <p:cNvSpPr/>
            <p:nvPr/>
          </p:nvSpPr>
          <p:spPr bwMode="auto">
            <a:xfrm>
              <a:off x="2638" y="6361445"/>
              <a:ext cx="12192000" cy="496556"/>
            </a:xfrm>
            <a:prstGeom prst="rect">
              <a:avLst/>
            </a:prstGeom>
            <a:solidFill>
              <a:srgbClr val="762000"/>
            </a:solidFill>
            <a:ln>
              <a:noFill/>
            </a:ln>
            <a:effectLst/>
          </p:spPr>
          <p:txBody>
            <a:bodyPr wrap="none" rtlCol="0" anchor="ctr"/>
            <a:lstStyle/>
            <a:p>
              <a:pPr algn="ctr"/>
              <a:endParaRPr lang="en-AU" dirty="0"/>
            </a:p>
          </p:txBody>
        </p:sp>
        <p:sp>
          <p:nvSpPr>
            <p:cNvPr id="20" name="TextBox 19">
              <a:extLst>
                <a:ext uri="{FF2B5EF4-FFF2-40B4-BE49-F238E27FC236}">
                  <a16:creationId xmlns:a16="http://schemas.microsoft.com/office/drawing/2014/main" id="{5FC433B8-5ED0-4B4F-8461-9BDBBCDB52C3}"/>
                </a:ext>
              </a:extLst>
            </p:cNvPr>
            <p:cNvSpPr txBox="1"/>
            <p:nvPr/>
          </p:nvSpPr>
          <p:spPr>
            <a:xfrm>
              <a:off x="204788" y="6499682"/>
              <a:ext cx="8289691" cy="198837"/>
            </a:xfrm>
            <a:prstGeom prst="rect">
              <a:avLst/>
            </a:prstGeom>
            <a:noFill/>
          </p:spPr>
          <p:txBody>
            <a:bodyPr wrap="square" rtlCol="0">
              <a:spAutoFit/>
            </a:bodyPr>
            <a:lstStyle/>
            <a:p>
              <a:pPr defTabSz="633005">
                <a:defRPr/>
              </a:pPr>
              <a:r>
                <a:rPr lang="en-US" sz="692" dirty="0">
                  <a:solidFill>
                    <a:srgbClr val="E5DBCB"/>
                  </a:solidFill>
                  <a:latin typeface="Arial" panose="020B0604020202020204" pitchFamily="34" charset="0"/>
                  <a:cs typeface="Arial" panose="020B0604020202020204" pitchFamily="34" charset="0"/>
                </a:rPr>
                <a:t>CARITAS AUSTRALIA EDUCATION caritas.org.au/advent</a:t>
              </a:r>
            </a:p>
          </p:txBody>
        </p:sp>
        <p:pic>
          <p:nvPicPr>
            <p:cNvPr id="21" name="Picture 20">
              <a:extLst>
                <a:ext uri="{FF2B5EF4-FFF2-40B4-BE49-F238E27FC236}">
                  <a16:creationId xmlns:a16="http://schemas.microsoft.com/office/drawing/2014/main" id="{9758BFA0-8DA7-491A-9EE9-C20B2F8CF961}"/>
                </a:ext>
              </a:extLst>
            </p:cNvPr>
            <p:cNvPicPr>
              <a:picLocks noChangeAspect="1"/>
            </p:cNvPicPr>
            <p:nvPr/>
          </p:nvPicPr>
          <p:blipFill>
            <a:blip r:embed="rId5"/>
            <a:stretch>
              <a:fillRect/>
            </a:stretch>
          </p:blipFill>
          <p:spPr>
            <a:xfrm>
              <a:off x="11014364" y="6449193"/>
              <a:ext cx="972848" cy="288964"/>
            </a:xfrm>
            <a:prstGeom prst="rect">
              <a:avLst/>
            </a:prstGeom>
          </p:spPr>
        </p:pic>
      </p:grpSp>
    </p:spTree>
    <p:extLst>
      <p:ext uri="{BB962C8B-B14F-4D97-AF65-F5344CB8AC3E}">
        <p14:creationId xmlns:p14="http://schemas.microsoft.com/office/powerpoint/2010/main" val="649198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390EAD-2EF3-401D-A731-7C4023F0578D}"/>
              </a:ext>
            </a:extLst>
          </p:cNvPr>
          <p:cNvSpPr>
            <a:spLocks noGrp="1"/>
          </p:cNvSpPr>
          <p:nvPr>
            <p:ph type="body" sz="quarter" idx="11"/>
          </p:nvPr>
        </p:nvSpPr>
        <p:spPr/>
        <p:txBody>
          <a:bodyPr/>
          <a:lstStyle/>
          <a:p>
            <a:r>
              <a:rPr lang="en-AU">
                <a:solidFill>
                  <a:srgbClr val="F7E5EC"/>
                </a:solidFill>
              </a:rPr>
              <a:t>REFLECT AND TAKE ACTION</a:t>
            </a:r>
          </a:p>
        </p:txBody>
      </p:sp>
      <p:sp>
        <p:nvSpPr>
          <p:cNvPr id="13" name="Text Placeholder 12">
            <a:extLst>
              <a:ext uri="{FF2B5EF4-FFF2-40B4-BE49-F238E27FC236}">
                <a16:creationId xmlns:a16="http://schemas.microsoft.com/office/drawing/2014/main" id="{F95D5D53-F6A1-4D2B-BC57-36CBDB35F35E}"/>
              </a:ext>
            </a:extLst>
          </p:cNvPr>
          <p:cNvSpPr>
            <a:spLocks noGrp="1"/>
          </p:cNvSpPr>
          <p:nvPr>
            <p:ph type="body" sz="quarter" idx="14"/>
          </p:nvPr>
        </p:nvSpPr>
        <p:spPr>
          <a:xfrm>
            <a:off x="6572280" y="2550750"/>
            <a:ext cx="4869180" cy="3389059"/>
          </a:xfrm>
        </p:spPr>
        <p:txBody>
          <a:bodyPr anchor="ctr"/>
          <a:lstStyle/>
          <a:p>
            <a:pPr>
              <a:spcBef>
                <a:spcPts val="0"/>
              </a:spcBef>
              <a:spcAft>
                <a:spcPts val="1200"/>
              </a:spcAft>
            </a:pPr>
            <a:endParaRPr lang="en-AU" dirty="0"/>
          </a:p>
          <a:p>
            <a:pPr marL="342900" indent="-342900" fontAlgn="base">
              <a:buFont typeface="Arial" panose="020B0604020202020204" pitchFamily="34" charset="0"/>
              <a:buChar char="•"/>
            </a:pPr>
            <a:r>
              <a:rPr lang="en-AU" dirty="0">
                <a:solidFill>
                  <a:srgbClr val="414042"/>
                </a:solidFill>
              </a:rPr>
              <a:t>Sita is happy she has made it possible for her children to continue with their education and for her farm to grow the food she needs to live well. Share her story at your next family dinner, with a prayer of thanks (grace) for the food you share.</a:t>
            </a:r>
            <a:r>
              <a:rPr lang="en-US" dirty="0">
                <a:solidFill>
                  <a:srgbClr val="414042"/>
                </a:solidFill>
              </a:rPr>
              <a:t>​</a:t>
            </a:r>
          </a:p>
          <a:p>
            <a:pPr marL="342900" indent="-342900" fontAlgn="base">
              <a:buFont typeface="Arial" panose="020B0604020202020204" pitchFamily="34" charset="0"/>
              <a:buChar char="•"/>
            </a:pPr>
            <a:r>
              <a:rPr lang="en-AU" dirty="0">
                <a:solidFill>
                  <a:srgbClr val="414042"/>
                </a:solidFill>
              </a:rPr>
              <a:t>What makes you feel joyful? ​How can you share this joy with others this Advent? Think of ways you could share something with your community (e.g. hampers, donations, etc.). </a:t>
            </a:r>
          </a:p>
          <a:p>
            <a:pPr>
              <a:spcBef>
                <a:spcPts val="0"/>
              </a:spcBef>
              <a:spcAft>
                <a:spcPts val="1200"/>
              </a:spcAft>
            </a:pPr>
            <a:endParaRPr lang="en-AU" b="0" dirty="0"/>
          </a:p>
        </p:txBody>
      </p:sp>
      <p:sp>
        <p:nvSpPr>
          <p:cNvPr id="3" name="Text Placeholder 2">
            <a:extLst>
              <a:ext uri="{FF2B5EF4-FFF2-40B4-BE49-F238E27FC236}">
                <a16:creationId xmlns:a16="http://schemas.microsoft.com/office/drawing/2014/main" id="{ECC4E286-C6B3-421D-A975-41B0FF7A2A40}"/>
              </a:ext>
            </a:extLst>
          </p:cNvPr>
          <p:cNvSpPr>
            <a:spLocks noGrp="1"/>
          </p:cNvSpPr>
          <p:nvPr>
            <p:ph type="body" sz="quarter" idx="15"/>
          </p:nvPr>
        </p:nvSpPr>
        <p:spPr>
          <a:xfrm>
            <a:off x="930344" y="2550750"/>
            <a:ext cx="4666892" cy="3389059"/>
          </a:xfrm>
        </p:spPr>
        <p:txBody>
          <a:bodyPr/>
          <a:lstStyle/>
          <a:p>
            <a:pPr>
              <a:spcBef>
                <a:spcPts val="0"/>
              </a:spcBef>
              <a:spcAft>
                <a:spcPts val="1200"/>
              </a:spcAft>
            </a:pPr>
            <a:r>
              <a:rPr lang="en-AU" dirty="0"/>
              <a:t>Sita uses the waste her cows produce as a fertiliser to grow vegetables! </a:t>
            </a:r>
            <a:r>
              <a:rPr lang="en-AU" b="0" dirty="0"/>
              <a:t>What do you do recycle in your household? </a:t>
            </a:r>
          </a:p>
          <a:p>
            <a:pPr>
              <a:spcBef>
                <a:spcPts val="0"/>
              </a:spcBef>
              <a:spcAft>
                <a:spcPts val="1200"/>
              </a:spcAft>
            </a:pPr>
            <a:r>
              <a:rPr lang="en-AU" dirty="0"/>
              <a:t>Sita and other women in her community are transforming their lives and futures by supporting each other to learn new skills. </a:t>
            </a:r>
            <a:r>
              <a:rPr lang="en-AU" b="0" dirty="0"/>
              <a:t>Set yourself a goal to learn a new skill this week. Share your goal with a friend and then get busy practising your new skill!</a:t>
            </a:r>
          </a:p>
        </p:txBody>
      </p:sp>
      <p:pic>
        <p:nvPicPr>
          <p:cNvPr id="7" name="Picture 6">
            <a:extLst>
              <a:ext uri="{FF2B5EF4-FFF2-40B4-BE49-F238E27FC236}">
                <a16:creationId xmlns:a16="http://schemas.microsoft.com/office/drawing/2014/main" id="{401A3C20-D992-4AD3-AF11-0EAEC889ACBA}"/>
              </a:ext>
            </a:extLst>
          </p:cNvPr>
          <p:cNvPicPr>
            <a:picLocks noChangeAspect="1"/>
          </p:cNvPicPr>
          <p:nvPr/>
        </p:nvPicPr>
        <p:blipFill>
          <a:blip r:embed="rId3"/>
          <a:stretch>
            <a:fillRect/>
          </a:stretch>
        </p:blipFill>
        <p:spPr>
          <a:xfrm>
            <a:off x="8207994" y="-259567"/>
            <a:ext cx="3988696" cy="2039753"/>
          </a:xfrm>
          <a:prstGeom prst="rect">
            <a:avLst/>
          </a:prstGeom>
        </p:spPr>
      </p:pic>
    </p:spTree>
    <p:extLst>
      <p:ext uri="{BB962C8B-B14F-4D97-AF65-F5344CB8AC3E}">
        <p14:creationId xmlns:p14="http://schemas.microsoft.com/office/powerpoint/2010/main" val="2076810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056169-DE8F-4CD3-A002-8F0E8BAFD6DC}"/>
              </a:ext>
            </a:extLst>
          </p:cNvPr>
          <p:cNvSpPr>
            <a:spLocks noGrp="1"/>
          </p:cNvSpPr>
          <p:nvPr>
            <p:ph type="body" sz="quarter" idx="11"/>
          </p:nvPr>
        </p:nvSpPr>
        <p:spPr>
          <a:prstGeom prst="rect">
            <a:avLst/>
          </a:prstGeom>
        </p:spPr>
        <p:txBody>
          <a:bodyPr/>
          <a:lstStyle/>
          <a:p>
            <a:r>
              <a:rPr lang="en-AU"/>
              <a:t>PRAY</a:t>
            </a:r>
          </a:p>
        </p:txBody>
      </p:sp>
      <p:sp>
        <p:nvSpPr>
          <p:cNvPr id="3" name="Text Placeholder 2">
            <a:extLst>
              <a:ext uri="{FF2B5EF4-FFF2-40B4-BE49-F238E27FC236}">
                <a16:creationId xmlns:a16="http://schemas.microsoft.com/office/drawing/2014/main" id="{249A4C5E-9339-4AF4-9F00-73DE1C608A05}"/>
              </a:ext>
            </a:extLst>
          </p:cNvPr>
          <p:cNvSpPr>
            <a:spLocks noGrp="1"/>
          </p:cNvSpPr>
          <p:nvPr>
            <p:ph type="body" sz="quarter" idx="13"/>
          </p:nvPr>
        </p:nvSpPr>
        <p:spPr>
          <a:xfrm>
            <a:off x="2411896" y="1536338"/>
            <a:ext cx="8869252" cy="4727302"/>
          </a:xfrm>
        </p:spPr>
        <p:txBody>
          <a:bodyPr/>
          <a:lstStyle/>
          <a:p>
            <a:pPr>
              <a:spcAft>
                <a:spcPts val="600"/>
              </a:spcAft>
            </a:pPr>
            <a:r>
              <a:rPr lang="en-AU" b="1" dirty="0">
                <a:solidFill>
                  <a:srgbClr val="D86075"/>
                </a:solidFill>
              </a:rPr>
              <a:t>Joyful God, </a:t>
            </a:r>
            <a:endParaRPr lang="en-AU" dirty="0">
              <a:solidFill>
                <a:srgbClr val="D86075"/>
              </a:solidFill>
            </a:endParaRPr>
          </a:p>
          <a:p>
            <a:r>
              <a:rPr lang="en-AU" b="1" dirty="0">
                <a:solidFill>
                  <a:srgbClr val="D86075"/>
                </a:solidFill>
              </a:rPr>
              <a:t>As we wait this Advent, </a:t>
            </a:r>
            <a:endParaRPr lang="en-AU" dirty="0">
              <a:solidFill>
                <a:srgbClr val="D86075"/>
              </a:solidFill>
            </a:endParaRPr>
          </a:p>
          <a:p>
            <a:r>
              <a:rPr lang="en-AU" b="1" dirty="0">
                <a:solidFill>
                  <a:srgbClr val="D86075"/>
                </a:solidFill>
              </a:rPr>
              <a:t>we celebrate Jesus’ good news: </a:t>
            </a:r>
            <a:endParaRPr lang="en-AU" dirty="0">
              <a:solidFill>
                <a:srgbClr val="D86075"/>
              </a:solidFill>
            </a:endParaRPr>
          </a:p>
          <a:p>
            <a:r>
              <a:rPr lang="en-AU" b="1" dirty="0">
                <a:solidFill>
                  <a:srgbClr val="D86075"/>
                </a:solidFill>
              </a:rPr>
              <a:t>a message of life and healing</a:t>
            </a:r>
            <a:endParaRPr lang="en-AU" dirty="0">
              <a:solidFill>
                <a:srgbClr val="D86075"/>
              </a:solidFill>
            </a:endParaRPr>
          </a:p>
          <a:p>
            <a:pPr>
              <a:spcAft>
                <a:spcPts val="600"/>
              </a:spcAft>
            </a:pPr>
            <a:r>
              <a:rPr lang="en-AU" b="1" dirty="0">
                <a:solidFill>
                  <a:srgbClr val="D86075"/>
                </a:solidFill>
              </a:rPr>
              <a:t>that transforms even deep sadness into joy. </a:t>
            </a:r>
            <a:endParaRPr lang="en-AU" dirty="0">
              <a:solidFill>
                <a:srgbClr val="D86075"/>
              </a:solidFill>
            </a:endParaRPr>
          </a:p>
          <a:p>
            <a:r>
              <a:rPr lang="en-AU" b="1" dirty="0">
                <a:solidFill>
                  <a:srgbClr val="D86075"/>
                </a:solidFill>
              </a:rPr>
              <a:t>As we wait this Advent, </a:t>
            </a:r>
            <a:endParaRPr lang="en-AU" dirty="0">
              <a:solidFill>
                <a:srgbClr val="D86075"/>
              </a:solidFill>
            </a:endParaRPr>
          </a:p>
          <a:p>
            <a:r>
              <a:rPr lang="en-AU" b="1" dirty="0">
                <a:solidFill>
                  <a:srgbClr val="D86075"/>
                </a:solidFill>
              </a:rPr>
              <a:t>we also pray:</a:t>
            </a:r>
            <a:endParaRPr lang="en-AU" dirty="0">
              <a:solidFill>
                <a:srgbClr val="D86075"/>
              </a:solidFill>
            </a:endParaRPr>
          </a:p>
          <a:p>
            <a:r>
              <a:rPr lang="en-AU" b="1" dirty="0">
                <a:solidFill>
                  <a:srgbClr val="D86075"/>
                </a:solidFill>
              </a:rPr>
              <a:t>for all in our human family who, </a:t>
            </a:r>
            <a:endParaRPr lang="en-AU" dirty="0">
              <a:solidFill>
                <a:srgbClr val="D86075"/>
              </a:solidFill>
            </a:endParaRPr>
          </a:p>
          <a:p>
            <a:r>
              <a:rPr lang="en-AU" b="1" dirty="0">
                <a:solidFill>
                  <a:srgbClr val="D86075"/>
                </a:solidFill>
              </a:rPr>
              <a:t>like Sita, </a:t>
            </a:r>
            <a:endParaRPr lang="en-AU" dirty="0">
              <a:solidFill>
                <a:srgbClr val="D86075"/>
              </a:solidFill>
            </a:endParaRPr>
          </a:p>
          <a:p>
            <a:r>
              <a:rPr lang="en-AU" b="1" dirty="0">
                <a:solidFill>
                  <a:srgbClr val="D86075"/>
                </a:solidFill>
              </a:rPr>
              <a:t>have been unfairly treated </a:t>
            </a:r>
            <a:endParaRPr lang="en-AU" dirty="0">
              <a:solidFill>
                <a:srgbClr val="D86075"/>
              </a:solidFill>
            </a:endParaRPr>
          </a:p>
          <a:p>
            <a:pPr>
              <a:spcAft>
                <a:spcPts val="600"/>
              </a:spcAft>
            </a:pPr>
            <a:r>
              <a:rPr lang="en-AU" b="1" dirty="0">
                <a:solidFill>
                  <a:srgbClr val="D86075"/>
                </a:solidFill>
              </a:rPr>
              <a:t>because of their status or situation.</a:t>
            </a:r>
            <a:endParaRPr lang="en-AU" dirty="0">
              <a:solidFill>
                <a:srgbClr val="D86075"/>
              </a:solidFill>
            </a:endParaRPr>
          </a:p>
          <a:p>
            <a:r>
              <a:rPr lang="en-AU" b="1" dirty="0">
                <a:solidFill>
                  <a:srgbClr val="D86075"/>
                </a:solidFill>
              </a:rPr>
              <a:t>Joyful God, </a:t>
            </a:r>
            <a:endParaRPr lang="en-AU" dirty="0">
              <a:solidFill>
                <a:srgbClr val="D86075"/>
              </a:solidFill>
            </a:endParaRPr>
          </a:p>
          <a:p>
            <a:r>
              <a:rPr lang="en-AU" b="1" dirty="0">
                <a:solidFill>
                  <a:srgbClr val="D86075"/>
                </a:solidFill>
              </a:rPr>
              <a:t>help us share your joy.</a:t>
            </a:r>
            <a:endParaRPr lang="en-AU" dirty="0">
              <a:solidFill>
                <a:srgbClr val="D86075"/>
              </a:solidFill>
            </a:endParaRPr>
          </a:p>
          <a:p>
            <a:r>
              <a:rPr lang="en-AU" b="1" dirty="0">
                <a:solidFill>
                  <a:srgbClr val="D86075"/>
                </a:solidFill>
              </a:rPr>
              <a:t>Amen </a:t>
            </a:r>
            <a:endParaRPr lang="en-AU" dirty="0">
              <a:solidFill>
                <a:srgbClr val="D86075"/>
              </a:solidFill>
            </a:endParaRPr>
          </a:p>
        </p:txBody>
      </p:sp>
      <p:pic>
        <p:nvPicPr>
          <p:cNvPr id="8" name="Picture 7">
            <a:extLst>
              <a:ext uri="{FF2B5EF4-FFF2-40B4-BE49-F238E27FC236}">
                <a16:creationId xmlns:a16="http://schemas.microsoft.com/office/drawing/2014/main" id="{8E0933C3-91EB-4F08-B7B3-A3A2D4A7A8EA}"/>
              </a:ext>
            </a:extLst>
          </p:cNvPr>
          <p:cNvPicPr>
            <a:picLocks noChangeAspect="1"/>
          </p:cNvPicPr>
          <p:nvPr/>
        </p:nvPicPr>
        <p:blipFill>
          <a:blip r:embed="rId3"/>
          <a:stretch>
            <a:fillRect/>
          </a:stretch>
        </p:blipFill>
        <p:spPr>
          <a:xfrm>
            <a:off x="8207994" y="-259567"/>
            <a:ext cx="3988696" cy="2039753"/>
          </a:xfrm>
          <a:prstGeom prst="rect">
            <a:avLst/>
          </a:prstGeom>
        </p:spPr>
      </p:pic>
    </p:spTree>
    <p:extLst>
      <p:ext uri="{BB962C8B-B14F-4D97-AF65-F5344CB8AC3E}">
        <p14:creationId xmlns:p14="http://schemas.microsoft.com/office/powerpoint/2010/main" val="3195019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72A7-EBE9-4395-AAC6-AC9A5BA59684}"/>
              </a:ext>
            </a:extLst>
          </p:cNvPr>
          <p:cNvSpPr>
            <a:spLocks noGrp="1"/>
          </p:cNvSpPr>
          <p:nvPr>
            <p:ph type="ctrTitle"/>
          </p:nvPr>
        </p:nvSpPr>
        <p:spPr/>
        <p:txBody>
          <a:bodyPr/>
          <a:lstStyle/>
          <a:p>
            <a:r>
              <a:rPr lang="en-AU" sz="4000"/>
              <a:t>FOURTH WEEK OF ADVENT</a:t>
            </a:r>
          </a:p>
        </p:txBody>
      </p:sp>
    </p:spTree>
    <p:extLst>
      <p:ext uri="{BB962C8B-B14F-4D97-AF65-F5344CB8AC3E}">
        <p14:creationId xmlns:p14="http://schemas.microsoft.com/office/powerpoint/2010/main" val="208697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D182F9-34A5-4E4A-9F00-4DF4A4E7F59F}"/>
              </a:ext>
            </a:extLst>
          </p:cNvPr>
          <p:cNvSpPr>
            <a:spLocks noGrp="1"/>
          </p:cNvSpPr>
          <p:nvPr>
            <p:ph type="body" sz="quarter" idx="11"/>
          </p:nvPr>
        </p:nvSpPr>
        <p:spPr>
          <a:prstGeom prst="rect">
            <a:avLst/>
          </a:prstGeom>
        </p:spPr>
        <p:txBody>
          <a:bodyPr/>
          <a:lstStyle/>
          <a:p>
            <a:r>
              <a:rPr lang="en-AU"/>
              <a:t>LIGHT THE ADVENT CANDLE</a:t>
            </a:r>
          </a:p>
        </p:txBody>
      </p:sp>
      <p:sp>
        <p:nvSpPr>
          <p:cNvPr id="3" name="Text Placeholder 2">
            <a:extLst>
              <a:ext uri="{FF2B5EF4-FFF2-40B4-BE49-F238E27FC236}">
                <a16:creationId xmlns:a16="http://schemas.microsoft.com/office/drawing/2014/main" id="{639B6112-F4D8-4794-A7C7-544C5A7D111A}"/>
              </a:ext>
            </a:extLst>
          </p:cNvPr>
          <p:cNvSpPr>
            <a:spLocks noGrp="1"/>
          </p:cNvSpPr>
          <p:nvPr>
            <p:ph type="body" sz="quarter" idx="14"/>
          </p:nvPr>
        </p:nvSpPr>
        <p:spPr>
          <a:prstGeom prst="rect">
            <a:avLst/>
          </a:prstGeom>
        </p:spPr>
        <p:txBody>
          <a:bodyPr anchor="ctr"/>
          <a:lstStyle/>
          <a:p>
            <a:pPr algn="ctr">
              <a:spcBef>
                <a:spcPts val="0"/>
              </a:spcBef>
              <a:spcAft>
                <a:spcPts val="600"/>
              </a:spcAft>
            </a:pPr>
            <a:r>
              <a:rPr lang="en-AU" b="1" dirty="0">
                <a:solidFill>
                  <a:srgbClr val="414042"/>
                </a:solidFill>
              </a:rPr>
              <a:t>God,</a:t>
            </a:r>
          </a:p>
          <a:p>
            <a:pPr algn="ctr">
              <a:spcBef>
                <a:spcPts val="0"/>
              </a:spcBef>
              <a:spcAft>
                <a:spcPts val="600"/>
              </a:spcAft>
            </a:pPr>
            <a:r>
              <a:rPr lang="en-AU" b="1" dirty="0">
                <a:solidFill>
                  <a:srgbClr val="414042"/>
                </a:solidFill>
              </a:rPr>
              <a:t>you give us love.</a:t>
            </a:r>
          </a:p>
          <a:p>
            <a:pPr algn="ctr">
              <a:spcBef>
                <a:spcPts val="0"/>
              </a:spcBef>
              <a:spcAft>
                <a:spcPts val="600"/>
              </a:spcAft>
            </a:pPr>
            <a:r>
              <a:rPr lang="en-AU" b="1" dirty="0">
                <a:solidFill>
                  <a:srgbClr val="414042"/>
                </a:solidFill>
              </a:rPr>
              <a:t> As we light this candle</a:t>
            </a:r>
          </a:p>
          <a:p>
            <a:pPr algn="ctr">
              <a:spcBef>
                <a:spcPts val="0"/>
              </a:spcBef>
              <a:spcAft>
                <a:spcPts val="600"/>
              </a:spcAft>
            </a:pPr>
            <a:r>
              <a:rPr lang="en-AU" b="1" dirty="0">
                <a:solidFill>
                  <a:srgbClr val="414042"/>
                </a:solidFill>
              </a:rPr>
              <a:t>in your name,</a:t>
            </a:r>
          </a:p>
          <a:p>
            <a:pPr algn="ctr">
              <a:spcBef>
                <a:spcPts val="0"/>
              </a:spcBef>
              <a:spcAft>
                <a:spcPts val="600"/>
              </a:spcAft>
            </a:pPr>
            <a:r>
              <a:rPr lang="en-AU" b="1" dirty="0">
                <a:solidFill>
                  <a:srgbClr val="414042"/>
                </a:solidFill>
              </a:rPr>
              <a:t>we ask you to help us</a:t>
            </a:r>
          </a:p>
          <a:p>
            <a:pPr algn="ctr">
              <a:spcBef>
                <a:spcPts val="0"/>
              </a:spcBef>
              <a:spcAft>
                <a:spcPts val="600"/>
              </a:spcAft>
            </a:pPr>
            <a:r>
              <a:rPr lang="en-AU" b="1" dirty="0">
                <a:solidFill>
                  <a:srgbClr val="414042"/>
                </a:solidFill>
              </a:rPr>
              <a:t>share love with family and friends</a:t>
            </a:r>
          </a:p>
          <a:p>
            <a:pPr algn="ctr">
              <a:spcBef>
                <a:spcPts val="0"/>
              </a:spcBef>
              <a:spcAft>
                <a:spcPts val="600"/>
              </a:spcAft>
            </a:pPr>
            <a:r>
              <a:rPr lang="en-AU" b="1" dirty="0">
                <a:solidFill>
                  <a:srgbClr val="414042"/>
                </a:solidFill>
              </a:rPr>
              <a:t>this Advent.</a:t>
            </a:r>
          </a:p>
          <a:p>
            <a:pPr algn="ctr">
              <a:spcBef>
                <a:spcPts val="0"/>
              </a:spcBef>
              <a:spcAft>
                <a:spcPts val="600"/>
              </a:spcAft>
            </a:pPr>
            <a:r>
              <a:rPr lang="en-AU" b="1" dirty="0">
                <a:solidFill>
                  <a:srgbClr val="414042"/>
                </a:solidFill>
              </a:rPr>
              <a:t>Amen</a:t>
            </a:r>
          </a:p>
        </p:txBody>
      </p:sp>
      <p:pic>
        <p:nvPicPr>
          <p:cNvPr id="9" name="Picture 8">
            <a:extLst>
              <a:ext uri="{FF2B5EF4-FFF2-40B4-BE49-F238E27FC236}">
                <a16:creationId xmlns:a16="http://schemas.microsoft.com/office/drawing/2014/main" id="{10266E0E-05CC-4A39-B2EE-98C5E6F909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9900" y1="42807" x2="49900" y2="42807"/>
                        <a14:foregroundMark x1="56287" y1="44561" x2="56287" y2="44561"/>
                        <a14:foregroundMark x1="68263" y1="50877" x2="68263" y2="50877"/>
                      </a14:backgroundRemoval>
                    </a14:imgEffect>
                  </a14:imgLayer>
                </a14:imgProps>
              </a:ext>
              <a:ext uri="{28A0092B-C50C-407E-A947-70E740481C1C}">
                <a14:useLocalDpi xmlns:a14="http://schemas.microsoft.com/office/drawing/2010/main"/>
              </a:ext>
            </a:extLst>
          </a:blip>
          <a:stretch>
            <a:fillRect/>
          </a:stretch>
        </p:blipFill>
        <p:spPr>
          <a:xfrm>
            <a:off x="8679767" y="-281201"/>
            <a:ext cx="3768972" cy="2144026"/>
          </a:xfrm>
          <a:prstGeom prst="rect">
            <a:avLst/>
          </a:prstGeom>
        </p:spPr>
      </p:pic>
      <p:sp>
        <p:nvSpPr>
          <p:cNvPr id="4" name="Text Placeholder 3">
            <a:extLst>
              <a:ext uri="{FF2B5EF4-FFF2-40B4-BE49-F238E27FC236}">
                <a16:creationId xmlns:a16="http://schemas.microsoft.com/office/drawing/2014/main" id="{ED5F59EC-12D0-4086-BFCF-85B4AD5E9F90}"/>
              </a:ext>
            </a:extLst>
          </p:cNvPr>
          <p:cNvSpPr>
            <a:spLocks noGrp="1"/>
          </p:cNvSpPr>
          <p:nvPr>
            <p:ph type="body" sz="quarter" idx="15"/>
          </p:nvPr>
        </p:nvSpPr>
        <p:spPr>
          <a:xfrm>
            <a:off x="1564578" y="2277619"/>
            <a:ext cx="3246120" cy="3389059"/>
          </a:xfrm>
          <a:prstGeom prst="rect">
            <a:avLst/>
          </a:prstGeom>
        </p:spPr>
        <p:txBody>
          <a:bodyPr anchor="ctr"/>
          <a:lstStyle/>
          <a:p>
            <a:pPr algn="ctr">
              <a:lnSpc>
                <a:spcPct val="150000"/>
              </a:lnSpc>
              <a:spcAft>
                <a:spcPts val="600"/>
              </a:spcAft>
            </a:pPr>
            <a:r>
              <a:rPr lang="en-AU" dirty="0">
                <a:latin typeface="Arial" panose="020B0604020202020204" pitchFamily="34" charset="0"/>
                <a:cs typeface="Arial" panose="020B0604020202020204" pitchFamily="34" charset="0"/>
              </a:rPr>
              <a:t>Our final days of Advent, are a time when we can reflect on our Advent journey.</a:t>
            </a:r>
          </a:p>
        </p:txBody>
      </p:sp>
      <p:pic>
        <p:nvPicPr>
          <p:cNvPr id="6" name="Picture 5">
            <a:extLst>
              <a:ext uri="{FF2B5EF4-FFF2-40B4-BE49-F238E27FC236}">
                <a16:creationId xmlns:a16="http://schemas.microsoft.com/office/drawing/2014/main" id="{71EE8D7F-7D3F-468C-8F8C-9FD025B5225D}"/>
              </a:ext>
            </a:extLst>
          </p:cNvPr>
          <p:cNvPicPr>
            <a:picLocks noChangeAspect="1"/>
          </p:cNvPicPr>
          <p:nvPr/>
        </p:nvPicPr>
        <p:blipFill>
          <a:blip r:embed="rId5"/>
          <a:stretch>
            <a:fillRect/>
          </a:stretch>
        </p:blipFill>
        <p:spPr>
          <a:xfrm>
            <a:off x="2618838" y="1586466"/>
            <a:ext cx="1137600" cy="1155657"/>
          </a:xfrm>
          <a:prstGeom prst="rect">
            <a:avLst/>
          </a:prstGeom>
        </p:spPr>
      </p:pic>
    </p:spTree>
    <p:extLst>
      <p:ext uri="{BB962C8B-B14F-4D97-AF65-F5344CB8AC3E}">
        <p14:creationId xmlns:p14="http://schemas.microsoft.com/office/powerpoint/2010/main" val="2691687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FC0A15-18A2-4FB8-A2F4-24BD9C6D453B}"/>
              </a:ext>
            </a:extLst>
          </p:cNvPr>
          <p:cNvSpPr>
            <a:spLocks noGrp="1"/>
          </p:cNvSpPr>
          <p:nvPr>
            <p:ph type="body" sz="quarter" idx="14"/>
          </p:nvPr>
        </p:nvSpPr>
        <p:spPr>
          <a:prstGeom prst="rect">
            <a:avLst/>
          </a:prstGeom>
        </p:spPr>
        <p:txBody>
          <a:bodyPr anchor="ctr"/>
          <a:lstStyle/>
          <a:p>
            <a:pPr marL="285750" indent="-285750">
              <a:spcBef>
                <a:spcPts val="0"/>
              </a:spcBef>
              <a:spcAft>
                <a:spcPts val="600"/>
              </a:spcAft>
              <a:buChar char="•"/>
            </a:pPr>
            <a:r>
              <a:rPr lang="en-AU" dirty="0">
                <a:solidFill>
                  <a:srgbClr val="414042"/>
                </a:solidFill>
                <a:ea typeface="+mn-lt"/>
                <a:cs typeface="+mn-lt"/>
              </a:rPr>
              <a:t>The angel’s words to Joseph helped him imagine things in a new way and changed the direction of his life. Have you ever had a dream that helped you to think about something differently?</a:t>
            </a:r>
          </a:p>
          <a:p>
            <a:pPr marL="285750" indent="-285750">
              <a:spcBef>
                <a:spcPts val="0"/>
              </a:spcBef>
              <a:spcAft>
                <a:spcPts val="600"/>
              </a:spcAft>
              <a:buChar char="•"/>
            </a:pPr>
            <a:r>
              <a:rPr lang="en-AU" dirty="0">
                <a:solidFill>
                  <a:srgbClr val="414042"/>
                </a:solidFill>
                <a:ea typeface="+mn-lt"/>
                <a:cs typeface="+mn-lt"/>
              </a:rPr>
              <a:t>Where do you see love in this story?</a:t>
            </a:r>
          </a:p>
        </p:txBody>
      </p:sp>
      <p:sp>
        <p:nvSpPr>
          <p:cNvPr id="2" name="Text Placeholder 1">
            <a:extLst>
              <a:ext uri="{FF2B5EF4-FFF2-40B4-BE49-F238E27FC236}">
                <a16:creationId xmlns:a16="http://schemas.microsoft.com/office/drawing/2014/main" id="{65E59158-3A86-4D14-B8C6-2D9192126EE3}"/>
              </a:ext>
            </a:extLst>
          </p:cNvPr>
          <p:cNvSpPr>
            <a:spLocks noGrp="1"/>
          </p:cNvSpPr>
          <p:nvPr>
            <p:ph type="body" sz="quarter" idx="11"/>
          </p:nvPr>
        </p:nvSpPr>
        <p:spPr>
          <a:prstGeom prst="rect">
            <a:avLst/>
          </a:prstGeom>
        </p:spPr>
        <p:txBody>
          <a:bodyPr/>
          <a:lstStyle/>
          <a:p>
            <a:r>
              <a:rPr lang="en-AU"/>
              <a:t>READ THE GOSPEL</a:t>
            </a:r>
          </a:p>
        </p:txBody>
      </p:sp>
      <p:pic>
        <p:nvPicPr>
          <p:cNvPr id="9" name="Picture 8">
            <a:extLst>
              <a:ext uri="{FF2B5EF4-FFF2-40B4-BE49-F238E27FC236}">
                <a16:creationId xmlns:a16="http://schemas.microsoft.com/office/drawing/2014/main" id="{70F257FF-0C3E-44DA-BC47-0DB0536FB82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9900" y1="42807" x2="49900" y2="42807"/>
                        <a14:foregroundMark x1="56287" y1="44561" x2="56287" y2="44561"/>
                        <a14:foregroundMark x1="68263" y1="50877" x2="68263" y2="50877"/>
                      </a14:backgroundRemoval>
                    </a14:imgEffect>
                  </a14:imgLayer>
                </a14:imgProps>
              </a:ext>
              <a:ext uri="{28A0092B-C50C-407E-A947-70E740481C1C}">
                <a14:useLocalDpi xmlns:a14="http://schemas.microsoft.com/office/drawing/2010/main"/>
              </a:ext>
            </a:extLst>
          </a:blip>
          <a:stretch>
            <a:fillRect/>
          </a:stretch>
        </p:blipFill>
        <p:spPr>
          <a:xfrm>
            <a:off x="8679767" y="-281201"/>
            <a:ext cx="3768972" cy="2144026"/>
          </a:xfrm>
          <a:prstGeom prst="rect">
            <a:avLst/>
          </a:prstGeom>
        </p:spPr>
      </p:pic>
      <p:pic>
        <p:nvPicPr>
          <p:cNvPr id="6" name="Picture 5">
            <a:extLst>
              <a:ext uri="{FF2B5EF4-FFF2-40B4-BE49-F238E27FC236}">
                <a16:creationId xmlns:a16="http://schemas.microsoft.com/office/drawing/2014/main" id="{A02D659F-4853-4B34-8687-6FA07FDC086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3501" y="2547304"/>
            <a:ext cx="4511431" cy="3389670"/>
          </a:xfrm>
          <a:prstGeom prst="rect">
            <a:avLst/>
          </a:prstGeom>
        </p:spPr>
      </p:pic>
    </p:spTree>
    <p:extLst>
      <p:ext uri="{BB962C8B-B14F-4D97-AF65-F5344CB8AC3E}">
        <p14:creationId xmlns:p14="http://schemas.microsoft.com/office/powerpoint/2010/main" val="3332190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3"/>
          </p:nvPr>
        </p:nvSpPr>
        <p:spPr>
          <a:xfrm>
            <a:off x="360583" y="1561450"/>
            <a:ext cx="5357375" cy="4640513"/>
          </a:xfrm>
        </p:spPr>
        <p:txBody>
          <a:bodyPr lIns="91440" tIns="45720" rIns="91440" bIns="45720" anchor="t"/>
          <a:lstStyle/>
          <a:p>
            <a:r>
              <a:rPr lang="en-AU" sz="2000" dirty="0" err="1">
                <a:solidFill>
                  <a:srgbClr val="414042"/>
                </a:solidFill>
                <a:ea typeface="+mn-lt"/>
                <a:cs typeface="+mn-lt"/>
              </a:rPr>
              <a:t>Pronali</a:t>
            </a:r>
            <a:r>
              <a:rPr lang="en-AU" sz="2000" dirty="0">
                <a:solidFill>
                  <a:srgbClr val="414042"/>
                </a:solidFill>
                <a:ea typeface="+mn-lt"/>
                <a:cs typeface="+mn-lt"/>
              </a:rPr>
              <a:t> lives with her husband and two children in a village in the northeast region of Bangladesh. Their community is made up of several different groups of people, including the Indigenous Garo people. Farming is the main job in the area.</a:t>
            </a:r>
          </a:p>
          <a:p>
            <a:r>
              <a:rPr lang="en-AU" sz="2000" dirty="0">
                <a:solidFill>
                  <a:srgbClr val="414042"/>
                </a:solidFill>
                <a:ea typeface="+mn-lt"/>
                <a:cs typeface="+mn-lt"/>
              </a:rPr>
              <a:t>The village is far from Bangladesh’s big cities and towns. This means that schooling, communication and health services are less developed compared to other parts of the country. </a:t>
            </a:r>
          </a:p>
        </p:txBody>
      </p:sp>
      <p:sp>
        <p:nvSpPr>
          <p:cNvPr id="3" name="Text Placeholder 2">
            <a:extLst>
              <a:ext uri="{FF2B5EF4-FFF2-40B4-BE49-F238E27FC236}">
                <a16:creationId xmlns:a16="http://schemas.microsoft.com/office/drawing/2014/main" id="{23579100-A508-4CE7-AF3D-73E55469C623}"/>
              </a:ext>
            </a:extLst>
          </p:cNvPr>
          <p:cNvSpPr>
            <a:spLocks noGrp="1"/>
          </p:cNvSpPr>
          <p:nvPr>
            <p:ph type="body" sz="quarter" idx="11"/>
          </p:nvPr>
        </p:nvSpPr>
        <p:spPr/>
        <p:txBody>
          <a:bodyPr lIns="91440" tIns="45720" rIns="91440" bIns="45720" anchor="t"/>
          <a:lstStyle/>
          <a:p>
            <a:r>
              <a:rPr lang="en-AU" sz="4000">
                <a:latin typeface="+mj-lt"/>
              </a:rPr>
              <a:t>PRONALI’S STORY</a:t>
            </a:r>
          </a:p>
        </p:txBody>
      </p:sp>
      <p:pic>
        <p:nvPicPr>
          <p:cNvPr id="7" name="Picture 6" descr="A woman stands proudly with her arms around her two young children who are laughing together. ">
            <a:extLst>
              <a:ext uri="{FF2B5EF4-FFF2-40B4-BE49-F238E27FC236}">
                <a16:creationId xmlns:a16="http://schemas.microsoft.com/office/drawing/2014/main" id="{B929BE98-B5F5-439E-9133-9E848CC7EC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02165" y="748913"/>
            <a:ext cx="4945651" cy="4783207"/>
          </a:xfrm>
          <a:prstGeom prst="round2DiagRect">
            <a:avLst/>
          </a:prstGeom>
        </p:spPr>
      </p:pic>
      <p:grpSp>
        <p:nvGrpSpPr>
          <p:cNvPr id="11" name="Group 10">
            <a:extLst>
              <a:ext uri="{FF2B5EF4-FFF2-40B4-BE49-F238E27FC236}">
                <a16:creationId xmlns:a16="http://schemas.microsoft.com/office/drawing/2014/main" id="{387D8616-EA5E-4EA4-AD46-B54B3A80931C}"/>
              </a:ext>
            </a:extLst>
          </p:cNvPr>
          <p:cNvGrpSpPr/>
          <p:nvPr/>
        </p:nvGrpSpPr>
        <p:grpSpPr>
          <a:xfrm>
            <a:off x="9972044" y="43112"/>
            <a:ext cx="1489479" cy="1589244"/>
            <a:chOff x="8831207" y="49964"/>
            <a:chExt cx="1489479" cy="1589244"/>
          </a:xfrm>
        </p:grpSpPr>
        <p:sp>
          <p:nvSpPr>
            <p:cNvPr id="12" name="Freeform: Shape 3">
              <a:extLst>
                <a:ext uri="{FF2B5EF4-FFF2-40B4-BE49-F238E27FC236}">
                  <a16:creationId xmlns:a16="http://schemas.microsoft.com/office/drawing/2014/main" id="{94A271B8-7C75-4D76-B71D-A67B87111439}"/>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3" name="Freeform: Shape 3">
              <a:extLst>
                <a:ext uri="{FF2B5EF4-FFF2-40B4-BE49-F238E27FC236}">
                  <a16:creationId xmlns:a16="http://schemas.microsoft.com/office/drawing/2014/main" id="{E799E78D-997C-49F8-82BA-C3D386D63C4D}"/>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4" name="Freeform: Shape 3">
              <a:extLst>
                <a:ext uri="{FF2B5EF4-FFF2-40B4-BE49-F238E27FC236}">
                  <a16:creationId xmlns:a16="http://schemas.microsoft.com/office/drawing/2014/main" id="{51C18970-259F-48A0-8ED7-8C4D383593B7}"/>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sp>
        <p:nvSpPr>
          <p:cNvPr id="19" name="TextBox 18">
            <a:extLst>
              <a:ext uri="{FF2B5EF4-FFF2-40B4-BE49-F238E27FC236}">
                <a16:creationId xmlns:a16="http://schemas.microsoft.com/office/drawing/2014/main" id="{F7EF50BA-CD86-488D-8CCD-6486DB796123}"/>
              </a:ext>
            </a:extLst>
          </p:cNvPr>
          <p:cNvSpPr txBox="1"/>
          <p:nvPr/>
        </p:nvSpPr>
        <p:spPr>
          <a:xfrm>
            <a:off x="6728414" y="5766120"/>
            <a:ext cx="4927328" cy="400110"/>
          </a:xfrm>
          <a:prstGeom prst="rect">
            <a:avLst/>
          </a:prstGeom>
          <a:noFill/>
        </p:spPr>
        <p:txBody>
          <a:bodyPr wrap="square" rtlCol="0">
            <a:spAutoFit/>
          </a:bodyPr>
          <a:lstStyle/>
          <a:p>
            <a:pPr lvl="0">
              <a:defRPr/>
            </a:pPr>
            <a:r>
              <a:rPr lang="en-AU" sz="1000" err="1">
                <a:solidFill>
                  <a:srgbClr val="E6D3EB"/>
                </a:solidFill>
              </a:rPr>
              <a:t>Pronali</a:t>
            </a:r>
            <a:r>
              <a:rPr lang="en-AU" sz="1000">
                <a:solidFill>
                  <a:srgbClr val="E6D3EB"/>
                </a:solidFill>
              </a:rPr>
              <a:t>, pictured with her children, lives in a rural village in the northeast region of Bangladesh. Image: Simon </a:t>
            </a:r>
            <a:r>
              <a:rPr lang="en-AU" sz="1000" err="1">
                <a:solidFill>
                  <a:srgbClr val="E6D3EB"/>
                </a:solidFill>
              </a:rPr>
              <a:t>Argho</a:t>
            </a:r>
            <a:r>
              <a:rPr lang="en-AU" sz="1000">
                <a:solidFill>
                  <a:srgbClr val="E6D3EB"/>
                </a:solidFill>
              </a:rPr>
              <a:t> </a:t>
            </a:r>
            <a:r>
              <a:rPr lang="en-AU" sz="1000" err="1">
                <a:solidFill>
                  <a:srgbClr val="E6D3EB"/>
                </a:solidFill>
              </a:rPr>
              <a:t>Sku</a:t>
            </a:r>
            <a:endParaRPr lang="en-AU" sz="1000">
              <a:solidFill>
                <a:srgbClr val="E6D3EB"/>
              </a:solidFill>
            </a:endParaRPr>
          </a:p>
        </p:txBody>
      </p:sp>
      <p:grpSp>
        <p:nvGrpSpPr>
          <p:cNvPr id="20" name="Group 19">
            <a:extLst>
              <a:ext uri="{FF2B5EF4-FFF2-40B4-BE49-F238E27FC236}">
                <a16:creationId xmlns:a16="http://schemas.microsoft.com/office/drawing/2014/main" id="{95AF2BD5-2B84-4D33-95DF-FE7F727A88EC}"/>
              </a:ext>
            </a:extLst>
          </p:cNvPr>
          <p:cNvGrpSpPr/>
          <p:nvPr/>
        </p:nvGrpSpPr>
        <p:grpSpPr>
          <a:xfrm>
            <a:off x="2638" y="6361445"/>
            <a:ext cx="12192000" cy="496556"/>
            <a:chOff x="2638" y="6361445"/>
            <a:chExt cx="12192000" cy="496556"/>
          </a:xfrm>
        </p:grpSpPr>
        <p:sp>
          <p:nvSpPr>
            <p:cNvPr id="21" name="Rectangle 20">
              <a:extLst>
                <a:ext uri="{FF2B5EF4-FFF2-40B4-BE49-F238E27FC236}">
                  <a16:creationId xmlns:a16="http://schemas.microsoft.com/office/drawing/2014/main" id="{CC571D1F-1AA2-45B6-82B5-540833668C31}"/>
                </a:ext>
              </a:extLst>
            </p:cNvPr>
            <p:cNvSpPr/>
            <p:nvPr/>
          </p:nvSpPr>
          <p:spPr bwMode="auto">
            <a:xfrm>
              <a:off x="2638" y="6361445"/>
              <a:ext cx="12192000" cy="496556"/>
            </a:xfrm>
            <a:prstGeom prst="rect">
              <a:avLst/>
            </a:prstGeom>
            <a:solidFill>
              <a:srgbClr val="762000"/>
            </a:solidFill>
            <a:ln>
              <a:noFill/>
            </a:ln>
            <a:effectLst/>
          </p:spPr>
          <p:txBody>
            <a:bodyPr wrap="none" rtlCol="0" anchor="ctr"/>
            <a:lstStyle/>
            <a:p>
              <a:pPr algn="ctr"/>
              <a:endParaRPr lang="en-AU" dirty="0"/>
            </a:p>
          </p:txBody>
        </p:sp>
        <p:sp>
          <p:nvSpPr>
            <p:cNvPr id="22" name="TextBox 21">
              <a:extLst>
                <a:ext uri="{FF2B5EF4-FFF2-40B4-BE49-F238E27FC236}">
                  <a16:creationId xmlns:a16="http://schemas.microsoft.com/office/drawing/2014/main" id="{F1BE803B-DFFB-4F88-8BEB-B34DFF1DAFC6}"/>
                </a:ext>
              </a:extLst>
            </p:cNvPr>
            <p:cNvSpPr txBox="1"/>
            <p:nvPr/>
          </p:nvSpPr>
          <p:spPr>
            <a:xfrm>
              <a:off x="204788" y="6499682"/>
              <a:ext cx="8289691" cy="198837"/>
            </a:xfrm>
            <a:prstGeom prst="rect">
              <a:avLst/>
            </a:prstGeom>
            <a:noFill/>
          </p:spPr>
          <p:txBody>
            <a:bodyPr wrap="square" rtlCol="0">
              <a:spAutoFit/>
            </a:bodyPr>
            <a:lstStyle/>
            <a:p>
              <a:pPr defTabSz="633005">
                <a:defRPr/>
              </a:pPr>
              <a:r>
                <a:rPr lang="en-US" sz="692" dirty="0">
                  <a:solidFill>
                    <a:srgbClr val="E5DBCB"/>
                  </a:solidFill>
                  <a:latin typeface="Arial" panose="020B0604020202020204" pitchFamily="34" charset="0"/>
                  <a:cs typeface="Arial" panose="020B0604020202020204" pitchFamily="34" charset="0"/>
                </a:rPr>
                <a:t>CARITAS AUSTRALIA EDUCATION caritas.org.au/advent</a:t>
              </a:r>
            </a:p>
          </p:txBody>
        </p:sp>
        <p:pic>
          <p:nvPicPr>
            <p:cNvPr id="23" name="Picture 22">
              <a:extLst>
                <a:ext uri="{FF2B5EF4-FFF2-40B4-BE49-F238E27FC236}">
                  <a16:creationId xmlns:a16="http://schemas.microsoft.com/office/drawing/2014/main" id="{D640785B-B5B0-4281-B350-A5EFB3C94C53}"/>
                </a:ext>
              </a:extLst>
            </p:cNvPr>
            <p:cNvPicPr>
              <a:picLocks noChangeAspect="1"/>
            </p:cNvPicPr>
            <p:nvPr/>
          </p:nvPicPr>
          <p:blipFill>
            <a:blip r:embed="rId4"/>
            <a:stretch>
              <a:fillRect/>
            </a:stretch>
          </p:blipFill>
          <p:spPr>
            <a:xfrm>
              <a:off x="11014364" y="6449193"/>
              <a:ext cx="972848" cy="288964"/>
            </a:xfrm>
            <a:prstGeom prst="rect">
              <a:avLst/>
            </a:prstGeom>
          </p:spPr>
        </p:pic>
      </p:grpSp>
    </p:spTree>
    <p:extLst>
      <p:ext uri="{BB962C8B-B14F-4D97-AF65-F5344CB8AC3E}">
        <p14:creationId xmlns:p14="http://schemas.microsoft.com/office/powerpoint/2010/main" val="3882161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3"/>
          </p:nvPr>
        </p:nvSpPr>
        <p:spPr/>
        <p:txBody>
          <a:bodyPr lIns="91440" tIns="45720" rIns="91440" bIns="45720" anchor="t"/>
          <a:lstStyle/>
          <a:p>
            <a:r>
              <a:rPr lang="en-AU" sz="2000" dirty="0" err="1">
                <a:solidFill>
                  <a:srgbClr val="414042"/>
                </a:solidFill>
                <a:ea typeface="+mn-lt"/>
                <a:cs typeface="+mn-lt"/>
              </a:rPr>
              <a:t>Pronali</a:t>
            </a:r>
            <a:r>
              <a:rPr lang="en-AU" sz="2000" dirty="0">
                <a:solidFill>
                  <a:srgbClr val="414042"/>
                </a:solidFill>
                <a:ea typeface="+mn-lt"/>
                <a:cs typeface="+mn-lt"/>
              </a:rPr>
              <a:t> enjoys learning. After joining a local program aimed at strengthening skills in farming and health, her special interest in mother and child health care grew. Soon after, she was invited to attend a safe motherhood training course. </a:t>
            </a:r>
          </a:p>
          <a:p>
            <a:r>
              <a:rPr lang="en-AU" sz="2000" dirty="0">
                <a:solidFill>
                  <a:srgbClr val="414042"/>
                </a:solidFill>
                <a:ea typeface="+mn-lt"/>
                <a:cs typeface="+mn-lt"/>
              </a:rPr>
              <a:t>“</a:t>
            </a:r>
            <a:r>
              <a:rPr lang="en-US" sz="2000" dirty="0">
                <a:solidFill>
                  <a:srgbClr val="414042"/>
                </a:solidFill>
              </a:rPr>
              <a:t>I talked to my family and husband about it,” </a:t>
            </a:r>
            <a:r>
              <a:rPr lang="en-US" sz="2000" dirty="0" err="1">
                <a:solidFill>
                  <a:srgbClr val="414042"/>
                </a:solidFill>
              </a:rPr>
              <a:t>Pronali</a:t>
            </a:r>
            <a:r>
              <a:rPr lang="en-US" sz="2000" dirty="0">
                <a:solidFill>
                  <a:srgbClr val="414042"/>
                </a:solidFill>
              </a:rPr>
              <a:t> explains. “</a:t>
            </a:r>
            <a:r>
              <a:rPr lang="en-AU" sz="2000" dirty="0">
                <a:solidFill>
                  <a:srgbClr val="414042"/>
                </a:solidFill>
              </a:rPr>
              <a:t>Considering the remote area and the suffering of pregnant mothers, delivery and child care, my family and husband agreed to my proposal and encouraged me to participate.”</a:t>
            </a:r>
          </a:p>
          <a:p>
            <a:endParaRPr lang="en-AU" sz="2000" dirty="0"/>
          </a:p>
          <a:p>
            <a:endParaRPr lang="en-AU" sz="2000" dirty="0"/>
          </a:p>
        </p:txBody>
      </p:sp>
      <p:grpSp>
        <p:nvGrpSpPr>
          <p:cNvPr id="16" name="Group 15">
            <a:extLst>
              <a:ext uri="{FF2B5EF4-FFF2-40B4-BE49-F238E27FC236}">
                <a16:creationId xmlns:a16="http://schemas.microsoft.com/office/drawing/2014/main" id="{DEC5E9F8-7FA7-40B3-ACE6-2C80299C64CA}"/>
              </a:ext>
            </a:extLst>
          </p:cNvPr>
          <p:cNvGrpSpPr/>
          <p:nvPr/>
        </p:nvGrpSpPr>
        <p:grpSpPr>
          <a:xfrm>
            <a:off x="9972044" y="43112"/>
            <a:ext cx="1489479" cy="1589244"/>
            <a:chOff x="8831207" y="49964"/>
            <a:chExt cx="1489479" cy="1589244"/>
          </a:xfrm>
        </p:grpSpPr>
        <p:sp>
          <p:nvSpPr>
            <p:cNvPr id="17" name="Freeform: Shape 3">
              <a:extLst>
                <a:ext uri="{FF2B5EF4-FFF2-40B4-BE49-F238E27FC236}">
                  <a16:creationId xmlns:a16="http://schemas.microsoft.com/office/drawing/2014/main" id="{24AECEBC-B849-487E-9482-CCE154E22D04}"/>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8" name="Freeform: Shape 3">
              <a:extLst>
                <a:ext uri="{FF2B5EF4-FFF2-40B4-BE49-F238E27FC236}">
                  <a16:creationId xmlns:a16="http://schemas.microsoft.com/office/drawing/2014/main" id="{9EE38465-5DD8-4553-9C5B-7BBF0D10B9F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9" name="Freeform: Shape 3">
              <a:extLst>
                <a:ext uri="{FF2B5EF4-FFF2-40B4-BE49-F238E27FC236}">
                  <a16:creationId xmlns:a16="http://schemas.microsoft.com/office/drawing/2014/main" id="{50CCBB5D-6F2C-4534-80F2-DBC7142423CB}"/>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pic>
        <p:nvPicPr>
          <p:cNvPr id="14" name="Picture 13" descr="A small group of women and children sit together on a mat outdoors. One woman is holding up a small poster and has a 'Midwife Kit' bag in front of her.">
            <a:extLst>
              <a:ext uri="{FF2B5EF4-FFF2-40B4-BE49-F238E27FC236}">
                <a16:creationId xmlns:a16="http://schemas.microsoft.com/office/drawing/2014/main" id="{34D54FFB-143C-435A-A60D-B8C46211D3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16282" y="748913"/>
            <a:ext cx="4934754" cy="4783207"/>
          </a:xfrm>
          <a:prstGeom prst="round2DiagRect">
            <a:avLst/>
          </a:prstGeom>
        </p:spPr>
      </p:pic>
      <p:sp>
        <p:nvSpPr>
          <p:cNvPr id="15" name="TextBox 14">
            <a:extLst>
              <a:ext uri="{FF2B5EF4-FFF2-40B4-BE49-F238E27FC236}">
                <a16:creationId xmlns:a16="http://schemas.microsoft.com/office/drawing/2014/main" id="{1D326563-838A-48B4-B8F7-5BEC3F84D081}"/>
              </a:ext>
            </a:extLst>
          </p:cNvPr>
          <p:cNvSpPr txBox="1"/>
          <p:nvPr/>
        </p:nvSpPr>
        <p:spPr>
          <a:xfrm>
            <a:off x="6728414" y="5766120"/>
            <a:ext cx="4927328" cy="400110"/>
          </a:xfrm>
          <a:prstGeom prst="rect">
            <a:avLst/>
          </a:prstGeom>
          <a:noFill/>
        </p:spPr>
        <p:txBody>
          <a:bodyPr wrap="square" rtlCol="0">
            <a:spAutoFit/>
          </a:bodyPr>
          <a:lstStyle/>
          <a:p>
            <a:r>
              <a:rPr lang="en-AU" sz="1000" err="1">
                <a:solidFill>
                  <a:srgbClr val="E6D3EB"/>
                </a:solidFill>
              </a:rPr>
              <a:t>Pronali</a:t>
            </a:r>
            <a:r>
              <a:rPr lang="en-AU" sz="1000">
                <a:solidFill>
                  <a:srgbClr val="E6D3EB"/>
                </a:solidFill>
              </a:rPr>
              <a:t> discusses nutrition with a group of pregnant women in her community. Image: Simon </a:t>
            </a:r>
            <a:r>
              <a:rPr lang="en-AU" sz="1000" err="1">
                <a:solidFill>
                  <a:srgbClr val="E6D3EB"/>
                </a:solidFill>
              </a:rPr>
              <a:t>Argho</a:t>
            </a:r>
            <a:r>
              <a:rPr lang="en-AU" sz="1000">
                <a:solidFill>
                  <a:srgbClr val="E6D3EB"/>
                </a:solidFill>
              </a:rPr>
              <a:t> </a:t>
            </a:r>
            <a:r>
              <a:rPr lang="en-AU" sz="1000" err="1">
                <a:solidFill>
                  <a:srgbClr val="E6D3EB"/>
                </a:solidFill>
              </a:rPr>
              <a:t>Sku</a:t>
            </a:r>
            <a:endParaRPr lang="en-AU" sz="1000">
              <a:solidFill>
                <a:srgbClr val="E6D3EB"/>
              </a:solidFill>
            </a:endParaRPr>
          </a:p>
        </p:txBody>
      </p:sp>
      <p:grpSp>
        <p:nvGrpSpPr>
          <p:cNvPr id="13" name="Group 12">
            <a:extLst>
              <a:ext uri="{FF2B5EF4-FFF2-40B4-BE49-F238E27FC236}">
                <a16:creationId xmlns:a16="http://schemas.microsoft.com/office/drawing/2014/main" id="{866D4BDC-C881-4E01-844E-F538378B9C26}"/>
              </a:ext>
            </a:extLst>
          </p:cNvPr>
          <p:cNvGrpSpPr/>
          <p:nvPr/>
        </p:nvGrpSpPr>
        <p:grpSpPr>
          <a:xfrm>
            <a:off x="2638" y="6361445"/>
            <a:ext cx="12192000" cy="496556"/>
            <a:chOff x="2638" y="6361445"/>
            <a:chExt cx="12192000" cy="496556"/>
          </a:xfrm>
        </p:grpSpPr>
        <p:sp>
          <p:nvSpPr>
            <p:cNvPr id="24" name="Rectangle 23">
              <a:extLst>
                <a:ext uri="{FF2B5EF4-FFF2-40B4-BE49-F238E27FC236}">
                  <a16:creationId xmlns:a16="http://schemas.microsoft.com/office/drawing/2014/main" id="{676E4602-3274-4A6A-9008-FB469B2712A7}"/>
                </a:ext>
              </a:extLst>
            </p:cNvPr>
            <p:cNvSpPr/>
            <p:nvPr/>
          </p:nvSpPr>
          <p:spPr bwMode="auto">
            <a:xfrm>
              <a:off x="2638" y="6361445"/>
              <a:ext cx="12192000" cy="496556"/>
            </a:xfrm>
            <a:prstGeom prst="rect">
              <a:avLst/>
            </a:prstGeom>
            <a:solidFill>
              <a:srgbClr val="762000"/>
            </a:solidFill>
            <a:ln>
              <a:noFill/>
            </a:ln>
            <a:effectLst/>
          </p:spPr>
          <p:txBody>
            <a:bodyPr wrap="none" rtlCol="0" anchor="ctr"/>
            <a:lstStyle/>
            <a:p>
              <a:pPr algn="ctr"/>
              <a:endParaRPr lang="en-AU" dirty="0"/>
            </a:p>
          </p:txBody>
        </p:sp>
        <p:sp>
          <p:nvSpPr>
            <p:cNvPr id="25" name="TextBox 24">
              <a:extLst>
                <a:ext uri="{FF2B5EF4-FFF2-40B4-BE49-F238E27FC236}">
                  <a16:creationId xmlns:a16="http://schemas.microsoft.com/office/drawing/2014/main" id="{BF9EE759-BB1A-4495-9CDB-3463EB2D03C1}"/>
                </a:ext>
              </a:extLst>
            </p:cNvPr>
            <p:cNvSpPr txBox="1"/>
            <p:nvPr/>
          </p:nvSpPr>
          <p:spPr>
            <a:xfrm>
              <a:off x="204788" y="6499682"/>
              <a:ext cx="8289691" cy="198837"/>
            </a:xfrm>
            <a:prstGeom prst="rect">
              <a:avLst/>
            </a:prstGeom>
            <a:noFill/>
          </p:spPr>
          <p:txBody>
            <a:bodyPr wrap="square" rtlCol="0">
              <a:spAutoFit/>
            </a:bodyPr>
            <a:lstStyle/>
            <a:p>
              <a:pPr defTabSz="633005">
                <a:defRPr/>
              </a:pPr>
              <a:r>
                <a:rPr lang="en-US" sz="692" dirty="0">
                  <a:solidFill>
                    <a:srgbClr val="E5DBCB"/>
                  </a:solidFill>
                  <a:latin typeface="Arial" panose="020B0604020202020204" pitchFamily="34" charset="0"/>
                  <a:cs typeface="Arial" panose="020B0604020202020204" pitchFamily="34" charset="0"/>
                </a:rPr>
                <a:t>CARITAS AUSTRALIA EDUCATION caritas.org.au/advent</a:t>
              </a:r>
            </a:p>
          </p:txBody>
        </p:sp>
        <p:pic>
          <p:nvPicPr>
            <p:cNvPr id="26" name="Picture 25">
              <a:extLst>
                <a:ext uri="{FF2B5EF4-FFF2-40B4-BE49-F238E27FC236}">
                  <a16:creationId xmlns:a16="http://schemas.microsoft.com/office/drawing/2014/main" id="{AB427879-FF27-4036-AFC4-C72BF8D82917}"/>
                </a:ext>
              </a:extLst>
            </p:cNvPr>
            <p:cNvPicPr>
              <a:picLocks noChangeAspect="1"/>
            </p:cNvPicPr>
            <p:nvPr/>
          </p:nvPicPr>
          <p:blipFill>
            <a:blip r:embed="rId4"/>
            <a:stretch>
              <a:fillRect/>
            </a:stretch>
          </p:blipFill>
          <p:spPr>
            <a:xfrm>
              <a:off x="11014364" y="6449193"/>
              <a:ext cx="972848" cy="288964"/>
            </a:xfrm>
            <a:prstGeom prst="rect">
              <a:avLst/>
            </a:prstGeom>
          </p:spPr>
        </p:pic>
      </p:grpSp>
    </p:spTree>
    <p:extLst>
      <p:ext uri="{BB962C8B-B14F-4D97-AF65-F5344CB8AC3E}">
        <p14:creationId xmlns:p14="http://schemas.microsoft.com/office/powerpoint/2010/main" val="455228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290DC35-EB1E-4091-91A9-E63FD91E3D41}"/>
              </a:ext>
            </a:extLst>
          </p:cNvPr>
          <p:cNvSpPr>
            <a:spLocks noGrp="1"/>
          </p:cNvSpPr>
          <p:nvPr>
            <p:ph type="body" sz="quarter" idx="13"/>
          </p:nvPr>
        </p:nvSpPr>
        <p:spPr/>
        <p:txBody>
          <a:bodyPr lIns="91440" tIns="45720" rIns="91440" bIns="45720" anchor="t"/>
          <a:lstStyle/>
          <a:p>
            <a:r>
              <a:rPr lang="en-AU" sz="2000" dirty="0">
                <a:solidFill>
                  <a:srgbClr val="414042"/>
                </a:solidFill>
                <a:ea typeface="+mn-lt"/>
                <a:cs typeface="+mn-lt"/>
              </a:rPr>
              <a:t>Supported by Caritas Australia and our partner Caritas Bangladesh, the program enabled </a:t>
            </a:r>
            <a:r>
              <a:rPr lang="en-AU" sz="2000" dirty="0" err="1">
                <a:solidFill>
                  <a:srgbClr val="414042"/>
                </a:solidFill>
                <a:ea typeface="+mn-lt"/>
                <a:cs typeface="+mn-lt"/>
              </a:rPr>
              <a:t>Pronali</a:t>
            </a:r>
            <a:r>
              <a:rPr lang="en-AU" sz="2000" dirty="0">
                <a:solidFill>
                  <a:srgbClr val="414042"/>
                </a:solidFill>
                <a:ea typeface="+mn-lt"/>
                <a:cs typeface="+mn-lt"/>
              </a:rPr>
              <a:t> to discover more about her own strengths and abilities. It also taught her how to deliver basic health care and education to others in her community. </a:t>
            </a:r>
          </a:p>
          <a:p>
            <a:r>
              <a:rPr lang="en-AU" sz="2000" dirty="0" err="1">
                <a:solidFill>
                  <a:srgbClr val="414042"/>
                </a:solidFill>
                <a:ea typeface="+mn-lt"/>
                <a:cs typeface="+mn-lt"/>
              </a:rPr>
              <a:t>Pronali</a:t>
            </a:r>
            <a:r>
              <a:rPr lang="en-AU" sz="2000" dirty="0">
                <a:solidFill>
                  <a:srgbClr val="414042"/>
                </a:solidFill>
                <a:ea typeface="+mn-lt"/>
                <a:cs typeface="+mn-lt"/>
              </a:rPr>
              <a:t> now works as a midwife with the community clinic, providing important health care to pregnant women, new mothers and their babies. </a:t>
            </a:r>
          </a:p>
          <a:p>
            <a:r>
              <a:rPr lang="en-AU" sz="2000" dirty="0" err="1">
                <a:solidFill>
                  <a:srgbClr val="414042"/>
                </a:solidFill>
                <a:ea typeface="+mn-lt"/>
                <a:cs typeface="+mn-lt"/>
              </a:rPr>
              <a:t>Pronali</a:t>
            </a:r>
            <a:r>
              <a:rPr lang="en-AU" sz="2000" dirty="0">
                <a:solidFill>
                  <a:srgbClr val="414042"/>
                </a:solidFill>
                <a:ea typeface="+mn-lt"/>
                <a:cs typeface="+mn-lt"/>
              </a:rPr>
              <a:t> loves her community and hopes to one day build a health care training and first aid centre in her village. </a:t>
            </a:r>
            <a:endParaRPr lang="en-AU" sz="2000" dirty="0">
              <a:solidFill>
                <a:srgbClr val="414042"/>
              </a:solidFill>
            </a:endParaRPr>
          </a:p>
          <a:p>
            <a:endParaRPr lang="en-AU" sz="2000" dirty="0"/>
          </a:p>
          <a:p>
            <a:endParaRPr lang="en-AU" sz="2000" dirty="0"/>
          </a:p>
        </p:txBody>
      </p:sp>
      <p:pic>
        <p:nvPicPr>
          <p:cNvPr id="13" name="Picture 12" descr="A women checks the heartrate and blood pressure of a mother who sits opposite with her young baby. The women are smiling. ">
            <a:extLst>
              <a:ext uri="{FF2B5EF4-FFF2-40B4-BE49-F238E27FC236}">
                <a16:creationId xmlns:a16="http://schemas.microsoft.com/office/drawing/2014/main" id="{153FCA45-52F0-4073-9E31-4F9DBD2FE97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b="-558"/>
          <a:stretch/>
        </p:blipFill>
        <p:spPr>
          <a:xfrm>
            <a:off x="6716282" y="745396"/>
            <a:ext cx="4934805" cy="4783207"/>
          </a:xfrm>
          <a:prstGeom prst="round2DiagRect">
            <a:avLst/>
          </a:prstGeom>
        </p:spPr>
      </p:pic>
      <p:grpSp>
        <p:nvGrpSpPr>
          <p:cNvPr id="16" name="Group 15">
            <a:extLst>
              <a:ext uri="{FF2B5EF4-FFF2-40B4-BE49-F238E27FC236}">
                <a16:creationId xmlns:a16="http://schemas.microsoft.com/office/drawing/2014/main" id="{DEC5E9F8-7FA7-40B3-ACE6-2C80299C64CA}"/>
              </a:ext>
            </a:extLst>
          </p:cNvPr>
          <p:cNvGrpSpPr/>
          <p:nvPr/>
        </p:nvGrpSpPr>
        <p:grpSpPr>
          <a:xfrm>
            <a:off x="9972044" y="43112"/>
            <a:ext cx="1489479" cy="1589244"/>
            <a:chOff x="8831207" y="49964"/>
            <a:chExt cx="1489479" cy="1589244"/>
          </a:xfrm>
        </p:grpSpPr>
        <p:sp>
          <p:nvSpPr>
            <p:cNvPr id="17" name="Freeform: Shape 3">
              <a:extLst>
                <a:ext uri="{FF2B5EF4-FFF2-40B4-BE49-F238E27FC236}">
                  <a16:creationId xmlns:a16="http://schemas.microsoft.com/office/drawing/2014/main" id="{24AECEBC-B849-487E-9482-CCE154E22D04}"/>
                </a:ext>
              </a:extLst>
            </p:cNvPr>
            <p:cNvSpPr/>
            <p:nvPr/>
          </p:nvSpPr>
          <p:spPr>
            <a:xfrm>
              <a:off x="8831207" y="527570"/>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8" name="Freeform: Shape 3">
              <a:extLst>
                <a:ext uri="{FF2B5EF4-FFF2-40B4-BE49-F238E27FC236}">
                  <a16:creationId xmlns:a16="http://schemas.microsoft.com/office/drawing/2014/main" id="{9EE38465-5DD8-4553-9C5B-7BBF0D10B9F0}"/>
                </a:ext>
              </a:extLst>
            </p:cNvPr>
            <p:cNvSpPr/>
            <p:nvPr/>
          </p:nvSpPr>
          <p:spPr>
            <a:xfrm>
              <a:off x="9774780" y="49964"/>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sp>
          <p:nvSpPr>
            <p:cNvPr id="19" name="Freeform: Shape 3">
              <a:extLst>
                <a:ext uri="{FF2B5EF4-FFF2-40B4-BE49-F238E27FC236}">
                  <a16:creationId xmlns:a16="http://schemas.microsoft.com/office/drawing/2014/main" id="{50CCBB5D-6F2C-4534-80F2-DBC7142423CB}"/>
                </a:ext>
              </a:extLst>
            </p:cNvPr>
            <p:cNvSpPr/>
            <p:nvPr/>
          </p:nvSpPr>
          <p:spPr>
            <a:xfrm>
              <a:off x="9796836" y="1115358"/>
              <a:ext cx="523850" cy="523850"/>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alpha val="69000"/>
              </a:schemeClr>
            </a:solidFill>
            <a:ln w="9525" cap="flat">
              <a:noFill/>
              <a:prstDash val="solid"/>
              <a:miter/>
            </a:ln>
          </p:spPr>
          <p:txBody>
            <a:bodyPr rtlCol="0" anchor="ctr"/>
            <a:lstStyle/>
            <a:p>
              <a:endParaRPr lang="en-AU" sz="1116">
                <a:latin typeface="Arial" panose="020B0604020202020204" pitchFamily="34" charset="0"/>
              </a:endParaRPr>
            </a:p>
          </p:txBody>
        </p:sp>
      </p:grpSp>
      <p:sp>
        <p:nvSpPr>
          <p:cNvPr id="12" name="TextBox 11">
            <a:extLst>
              <a:ext uri="{FF2B5EF4-FFF2-40B4-BE49-F238E27FC236}">
                <a16:creationId xmlns:a16="http://schemas.microsoft.com/office/drawing/2014/main" id="{C2FFDE13-4A5E-4C6B-B1AD-647C502538C8}"/>
              </a:ext>
            </a:extLst>
          </p:cNvPr>
          <p:cNvSpPr txBox="1"/>
          <p:nvPr/>
        </p:nvSpPr>
        <p:spPr>
          <a:xfrm>
            <a:off x="6728414" y="5766120"/>
            <a:ext cx="4927328" cy="246221"/>
          </a:xfrm>
          <a:prstGeom prst="rect">
            <a:avLst/>
          </a:prstGeom>
          <a:noFill/>
        </p:spPr>
        <p:txBody>
          <a:bodyPr wrap="square" rtlCol="0">
            <a:spAutoFit/>
          </a:bodyPr>
          <a:lstStyle/>
          <a:p>
            <a:r>
              <a:rPr lang="en-AU" sz="1000" err="1">
                <a:solidFill>
                  <a:srgbClr val="E6D3EB"/>
                </a:solidFill>
              </a:rPr>
              <a:t>Pronali</a:t>
            </a:r>
            <a:r>
              <a:rPr lang="en-AU" sz="1000">
                <a:solidFill>
                  <a:srgbClr val="E6D3EB"/>
                </a:solidFill>
              </a:rPr>
              <a:t> checks the health of a local mother and her baby. Image: Simon </a:t>
            </a:r>
            <a:r>
              <a:rPr lang="en-AU" sz="1000" err="1">
                <a:solidFill>
                  <a:srgbClr val="E6D3EB"/>
                </a:solidFill>
              </a:rPr>
              <a:t>Argho</a:t>
            </a:r>
            <a:r>
              <a:rPr lang="en-AU" sz="1000">
                <a:solidFill>
                  <a:srgbClr val="E6D3EB"/>
                </a:solidFill>
              </a:rPr>
              <a:t> </a:t>
            </a:r>
            <a:r>
              <a:rPr lang="en-AU" sz="1000" err="1">
                <a:solidFill>
                  <a:srgbClr val="E6D3EB"/>
                </a:solidFill>
              </a:rPr>
              <a:t>Sku</a:t>
            </a:r>
            <a:endParaRPr lang="en-AU" sz="1000">
              <a:solidFill>
                <a:srgbClr val="E6D3EB"/>
              </a:solidFill>
            </a:endParaRPr>
          </a:p>
        </p:txBody>
      </p:sp>
      <p:grpSp>
        <p:nvGrpSpPr>
          <p:cNvPr id="14" name="Group 13">
            <a:extLst>
              <a:ext uri="{FF2B5EF4-FFF2-40B4-BE49-F238E27FC236}">
                <a16:creationId xmlns:a16="http://schemas.microsoft.com/office/drawing/2014/main" id="{5073562C-B50C-4BAD-9E09-4A7D925BCA3D}"/>
              </a:ext>
            </a:extLst>
          </p:cNvPr>
          <p:cNvGrpSpPr/>
          <p:nvPr/>
        </p:nvGrpSpPr>
        <p:grpSpPr>
          <a:xfrm>
            <a:off x="2638" y="6361445"/>
            <a:ext cx="12192000" cy="496556"/>
            <a:chOff x="2638" y="6361445"/>
            <a:chExt cx="12192000" cy="496556"/>
          </a:xfrm>
        </p:grpSpPr>
        <p:sp>
          <p:nvSpPr>
            <p:cNvPr id="15" name="Rectangle 14">
              <a:extLst>
                <a:ext uri="{FF2B5EF4-FFF2-40B4-BE49-F238E27FC236}">
                  <a16:creationId xmlns:a16="http://schemas.microsoft.com/office/drawing/2014/main" id="{351B4BE8-2F44-44E9-994E-246A43245352}"/>
                </a:ext>
              </a:extLst>
            </p:cNvPr>
            <p:cNvSpPr/>
            <p:nvPr/>
          </p:nvSpPr>
          <p:spPr bwMode="auto">
            <a:xfrm>
              <a:off x="2638" y="6361445"/>
              <a:ext cx="12192000" cy="496556"/>
            </a:xfrm>
            <a:prstGeom prst="rect">
              <a:avLst/>
            </a:prstGeom>
            <a:solidFill>
              <a:srgbClr val="762000"/>
            </a:solidFill>
            <a:ln>
              <a:noFill/>
            </a:ln>
            <a:effectLst/>
          </p:spPr>
          <p:txBody>
            <a:bodyPr wrap="none" rtlCol="0" anchor="ctr"/>
            <a:lstStyle/>
            <a:p>
              <a:pPr algn="ctr"/>
              <a:endParaRPr lang="en-AU" dirty="0"/>
            </a:p>
          </p:txBody>
        </p:sp>
        <p:sp>
          <p:nvSpPr>
            <p:cNvPr id="24" name="TextBox 23">
              <a:extLst>
                <a:ext uri="{FF2B5EF4-FFF2-40B4-BE49-F238E27FC236}">
                  <a16:creationId xmlns:a16="http://schemas.microsoft.com/office/drawing/2014/main" id="{114F5392-7353-427D-8CF9-DF2D5C1827F7}"/>
                </a:ext>
              </a:extLst>
            </p:cNvPr>
            <p:cNvSpPr txBox="1"/>
            <p:nvPr/>
          </p:nvSpPr>
          <p:spPr>
            <a:xfrm>
              <a:off x="204788" y="6499682"/>
              <a:ext cx="8289691" cy="198837"/>
            </a:xfrm>
            <a:prstGeom prst="rect">
              <a:avLst/>
            </a:prstGeom>
            <a:noFill/>
          </p:spPr>
          <p:txBody>
            <a:bodyPr wrap="square" rtlCol="0">
              <a:spAutoFit/>
            </a:bodyPr>
            <a:lstStyle/>
            <a:p>
              <a:pPr defTabSz="633005">
                <a:defRPr/>
              </a:pPr>
              <a:r>
                <a:rPr lang="en-US" sz="692" dirty="0">
                  <a:solidFill>
                    <a:srgbClr val="E5DBCB"/>
                  </a:solidFill>
                  <a:latin typeface="Arial" panose="020B0604020202020204" pitchFamily="34" charset="0"/>
                  <a:cs typeface="Arial" panose="020B0604020202020204" pitchFamily="34" charset="0"/>
                </a:rPr>
                <a:t>CARITAS AUSTRALIA EDUCATION caritas.org.au/advent</a:t>
              </a:r>
            </a:p>
          </p:txBody>
        </p:sp>
        <p:pic>
          <p:nvPicPr>
            <p:cNvPr id="25" name="Picture 24">
              <a:extLst>
                <a:ext uri="{FF2B5EF4-FFF2-40B4-BE49-F238E27FC236}">
                  <a16:creationId xmlns:a16="http://schemas.microsoft.com/office/drawing/2014/main" id="{3DA43FE2-2539-4056-8985-54CBF5FB0613}"/>
                </a:ext>
              </a:extLst>
            </p:cNvPr>
            <p:cNvPicPr>
              <a:picLocks noChangeAspect="1"/>
            </p:cNvPicPr>
            <p:nvPr/>
          </p:nvPicPr>
          <p:blipFill>
            <a:blip r:embed="rId4"/>
            <a:stretch>
              <a:fillRect/>
            </a:stretch>
          </p:blipFill>
          <p:spPr>
            <a:xfrm>
              <a:off x="11014364" y="6449193"/>
              <a:ext cx="972848" cy="288964"/>
            </a:xfrm>
            <a:prstGeom prst="rect">
              <a:avLst/>
            </a:prstGeom>
          </p:spPr>
        </p:pic>
      </p:grpSp>
    </p:spTree>
    <p:extLst>
      <p:ext uri="{BB962C8B-B14F-4D97-AF65-F5344CB8AC3E}">
        <p14:creationId xmlns:p14="http://schemas.microsoft.com/office/powerpoint/2010/main" val="42630450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woman wearing a bright blue patterned  dress and carrying a black bag smiles as she looks out to the viewer. The background is lush with vegetation.">
            <a:extLst>
              <a:ext uri="{FF2B5EF4-FFF2-40B4-BE49-F238E27FC236}">
                <a16:creationId xmlns:a16="http://schemas.microsoft.com/office/drawing/2014/main" id="{83F6BFF1-0A3F-4E29-89AB-F45094F4C71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grpSp>
        <p:nvGrpSpPr>
          <p:cNvPr id="5" name="Group 4">
            <a:extLst>
              <a:ext uri="{FF2B5EF4-FFF2-40B4-BE49-F238E27FC236}">
                <a16:creationId xmlns:a16="http://schemas.microsoft.com/office/drawing/2014/main" id="{3889300D-7181-439C-8643-D72E6898604B}"/>
              </a:ext>
            </a:extLst>
          </p:cNvPr>
          <p:cNvGrpSpPr>
            <a:grpSpLocks noChangeAspect="1"/>
          </p:cNvGrpSpPr>
          <p:nvPr/>
        </p:nvGrpSpPr>
        <p:grpSpPr>
          <a:xfrm>
            <a:off x="-248067" y="-239630"/>
            <a:ext cx="1217305" cy="1217163"/>
            <a:chOff x="948154" y="2050047"/>
            <a:chExt cx="216025" cy="216025"/>
          </a:xfrm>
          <a:solidFill>
            <a:schemeClr val="bg1">
              <a:alpha val="40000"/>
            </a:schemeClr>
          </a:solidFill>
        </p:grpSpPr>
        <p:sp>
          <p:nvSpPr>
            <p:cNvPr id="6" name="Freeform: Shape 6">
              <a:extLst>
                <a:ext uri="{FF2B5EF4-FFF2-40B4-BE49-F238E27FC236}">
                  <a16:creationId xmlns:a16="http://schemas.microsoft.com/office/drawing/2014/main" id="{E7DFF927-9FB4-4E3D-874E-73372429346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nvGrpSpPr>
            <p:cNvPr id="7" name="Group 6">
              <a:extLst>
                <a:ext uri="{FF2B5EF4-FFF2-40B4-BE49-F238E27FC236}">
                  <a16:creationId xmlns:a16="http://schemas.microsoft.com/office/drawing/2014/main" id="{ADCE6454-C9AB-4424-A9FC-B22AE9F109B7}"/>
                </a:ext>
              </a:extLst>
            </p:cNvPr>
            <p:cNvGrpSpPr/>
            <p:nvPr/>
          </p:nvGrpSpPr>
          <p:grpSpPr>
            <a:xfrm>
              <a:off x="958955" y="2060848"/>
              <a:ext cx="196444" cy="196444"/>
              <a:chOff x="519961" y="1999640"/>
              <a:chExt cx="196444" cy="196444"/>
            </a:xfrm>
            <a:grpFill/>
          </p:grpSpPr>
          <p:sp>
            <p:nvSpPr>
              <p:cNvPr id="8" name="Freeform: Shape 7">
                <a:extLst>
                  <a:ext uri="{FF2B5EF4-FFF2-40B4-BE49-F238E27FC236}">
                    <a16:creationId xmlns:a16="http://schemas.microsoft.com/office/drawing/2014/main" id="{84EB3423-5B2C-4DF2-957F-1D89BDD826C8}"/>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9" name="Freeform: Shape 8">
                <a:extLst>
                  <a:ext uri="{FF2B5EF4-FFF2-40B4-BE49-F238E27FC236}">
                    <a16:creationId xmlns:a16="http://schemas.microsoft.com/office/drawing/2014/main" id="{F0BCC51D-4A79-4BE0-B0CC-A4A4A9769653}"/>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10" name="Freeform: Shape 9">
                <a:extLst>
                  <a:ext uri="{FF2B5EF4-FFF2-40B4-BE49-F238E27FC236}">
                    <a16:creationId xmlns:a16="http://schemas.microsoft.com/office/drawing/2014/main" id="{9AD2E6B4-E3DC-4D64-B51A-10E0EF92D431}"/>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sp>
            <p:nvSpPr>
              <p:cNvPr id="11" name="Freeform: Shape 10">
                <a:extLst>
                  <a:ext uri="{FF2B5EF4-FFF2-40B4-BE49-F238E27FC236}">
                    <a16:creationId xmlns:a16="http://schemas.microsoft.com/office/drawing/2014/main" id="{2C6A4342-5B36-4CB9-BDBE-FF2C4E6EE775}"/>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350">
                  <a:latin typeface="Arial" panose="020B0604020202020204" pitchFamily="34" charset="0"/>
                  <a:ea typeface="Roboto Medium" pitchFamily="2" charset="0"/>
                </a:endParaRPr>
              </a:p>
            </p:txBody>
          </p:sp>
        </p:grpSp>
      </p:grpSp>
      <p:pic>
        <p:nvPicPr>
          <p:cNvPr id="17" name="Picture 16">
            <a:extLst>
              <a:ext uri="{FF2B5EF4-FFF2-40B4-BE49-F238E27FC236}">
                <a16:creationId xmlns:a16="http://schemas.microsoft.com/office/drawing/2014/main" id="{9C17446A-1D69-4374-9738-FC49E6E91A9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80690" y="428588"/>
            <a:ext cx="4602879" cy="5541744"/>
          </a:xfrm>
          <a:prstGeom prst="rect">
            <a:avLst/>
          </a:prstGeom>
        </p:spPr>
      </p:pic>
      <p:grpSp>
        <p:nvGrpSpPr>
          <p:cNvPr id="16" name="Group 15">
            <a:extLst>
              <a:ext uri="{FF2B5EF4-FFF2-40B4-BE49-F238E27FC236}">
                <a16:creationId xmlns:a16="http://schemas.microsoft.com/office/drawing/2014/main" id="{0AFC2104-B302-4538-983B-A91697CA7677}"/>
              </a:ext>
            </a:extLst>
          </p:cNvPr>
          <p:cNvGrpSpPr/>
          <p:nvPr/>
        </p:nvGrpSpPr>
        <p:grpSpPr>
          <a:xfrm>
            <a:off x="2638" y="6361445"/>
            <a:ext cx="12192000" cy="496556"/>
            <a:chOff x="2638" y="6361445"/>
            <a:chExt cx="12192000" cy="496556"/>
          </a:xfrm>
        </p:grpSpPr>
        <p:sp>
          <p:nvSpPr>
            <p:cNvPr id="18" name="Rectangle 17">
              <a:extLst>
                <a:ext uri="{FF2B5EF4-FFF2-40B4-BE49-F238E27FC236}">
                  <a16:creationId xmlns:a16="http://schemas.microsoft.com/office/drawing/2014/main" id="{8CCEF582-EA54-4CF7-A9A3-EDB5240C58BC}"/>
                </a:ext>
              </a:extLst>
            </p:cNvPr>
            <p:cNvSpPr/>
            <p:nvPr/>
          </p:nvSpPr>
          <p:spPr bwMode="auto">
            <a:xfrm>
              <a:off x="2638" y="6361445"/>
              <a:ext cx="12192000" cy="496556"/>
            </a:xfrm>
            <a:prstGeom prst="rect">
              <a:avLst/>
            </a:prstGeom>
            <a:solidFill>
              <a:srgbClr val="762000"/>
            </a:solidFill>
            <a:ln>
              <a:noFill/>
            </a:ln>
            <a:effectLst/>
          </p:spPr>
          <p:txBody>
            <a:bodyPr wrap="none" rtlCol="0" anchor="ctr"/>
            <a:lstStyle/>
            <a:p>
              <a:pPr algn="ctr"/>
              <a:endParaRPr lang="en-AU" dirty="0"/>
            </a:p>
          </p:txBody>
        </p:sp>
        <p:sp>
          <p:nvSpPr>
            <p:cNvPr id="19" name="TextBox 18">
              <a:extLst>
                <a:ext uri="{FF2B5EF4-FFF2-40B4-BE49-F238E27FC236}">
                  <a16:creationId xmlns:a16="http://schemas.microsoft.com/office/drawing/2014/main" id="{AC31707D-6B03-424B-A818-1E23EB460837}"/>
                </a:ext>
              </a:extLst>
            </p:cNvPr>
            <p:cNvSpPr txBox="1"/>
            <p:nvPr/>
          </p:nvSpPr>
          <p:spPr>
            <a:xfrm>
              <a:off x="204788" y="6499682"/>
              <a:ext cx="8289691" cy="198837"/>
            </a:xfrm>
            <a:prstGeom prst="rect">
              <a:avLst/>
            </a:prstGeom>
            <a:noFill/>
          </p:spPr>
          <p:txBody>
            <a:bodyPr wrap="square" rtlCol="0">
              <a:spAutoFit/>
            </a:bodyPr>
            <a:lstStyle/>
            <a:p>
              <a:pPr defTabSz="633005">
                <a:defRPr/>
              </a:pPr>
              <a:r>
                <a:rPr lang="en-US" sz="692" dirty="0">
                  <a:solidFill>
                    <a:srgbClr val="E5DBCB"/>
                  </a:solidFill>
                  <a:latin typeface="Arial" panose="020B0604020202020204" pitchFamily="34" charset="0"/>
                  <a:cs typeface="Arial" panose="020B0604020202020204" pitchFamily="34" charset="0"/>
                </a:rPr>
                <a:t>CARITAS AUSTRALIA EDUCATION caritas.org.au/advent</a:t>
              </a:r>
            </a:p>
          </p:txBody>
        </p:sp>
        <p:pic>
          <p:nvPicPr>
            <p:cNvPr id="21" name="Picture 20">
              <a:extLst>
                <a:ext uri="{FF2B5EF4-FFF2-40B4-BE49-F238E27FC236}">
                  <a16:creationId xmlns:a16="http://schemas.microsoft.com/office/drawing/2014/main" id="{1F1F84C3-B19F-493F-B847-78B340CE8AD4}"/>
                </a:ext>
              </a:extLst>
            </p:cNvPr>
            <p:cNvPicPr>
              <a:picLocks noChangeAspect="1"/>
            </p:cNvPicPr>
            <p:nvPr/>
          </p:nvPicPr>
          <p:blipFill>
            <a:blip r:embed="rId5"/>
            <a:stretch>
              <a:fillRect/>
            </a:stretch>
          </p:blipFill>
          <p:spPr>
            <a:xfrm>
              <a:off x="11014364" y="6449193"/>
              <a:ext cx="972848" cy="288964"/>
            </a:xfrm>
            <a:prstGeom prst="rect">
              <a:avLst/>
            </a:prstGeom>
          </p:spPr>
        </p:pic>
      </p:grpSp>
    </p:spTree>
    <p:extLst>
      <p:ext uri="{BB962C8B-B14F-4D97-AF65-F5344CB8AC3E}">
        <p14:creationId xmlns:p14="http://schemas.microsoft.com/office/powerpoint/2010/main" val="891953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z="3200" dirty="0"/>
              <a:t>The advent wreath</a:t>
            </a:r>
          </a:p>
        </p:txBody>
      </p:sp>
      <p:sp>
        <p:nvSpPr>
          <p:cNvPr id="3" name="Text Placeholder 2"/>
          <p:cNvSpPr>
            <a:spLocks noGrp="1"/>
          </p:cNvSpPr>
          <p:nvPr>
            <p:ph type="body" sz="quarter" idx="10"/>
          </p:nvPr>
        </p:nvSpPr>
        <p:spPr>
          <a:xfrm>
            <a:off x="869950" y="1243012"/>
            <a:ext cx="6667933" cy="4434581"/>
          </a:xfrm>
          <a:prstGeom prst="rect">
            <a:avLst/>
          </a:prstGeom>
        </p:spPr>
        <p:txBody>
          <a:bodyPr/>
          <a:lstStyle/>
          <a:p>
            <a:pPr marL="0" indent="0">
              <a:buNone/>
            </a:pPr>
            <a:r>
              <a:rPr lang="en-AU" sz="2000" dirty="0">
                <a:solidFill>
                  <a:srgbClr val="414042"/>
                </a:solidFill>
              </a:rPr>
              <a:t>The word ‘Advent’ means ‘coming’. When we light the candles on the wreath, it symbolises the coming of light (Jesus) into the world. </a:t>
            </a:r>
          </a:p>
          <a:p>
            <a:r>
              <a:rPr lang="en-AU" sz="2000" b="1" kern="0" dirty="0">
                <a:solidFill>
                  <a:srgbClr val="895297"/>
                </a:solidFill>
                <a:latin typeface="Arial" panose="020B0604020202020204" pitchFamily="34" charset="0"/>
              </a:rPr>
              <a:t>Candle 1 (violet): represents hope</a:t>
            </a:r>
          </a:p>
          <a:p>
            <a:r>
              <a:rPr lang="en-AU" sz="2000" b="1" kern="0" dirty="0">
                <a:solidFill>
                  <a:srgbClr val="895297"/>
                </a:solidFill>
                <a:latin typeface="Arial" panose="020B0604020202020204" pitchFamily="34" charset="0"/>
              </a:rPr>
              <a:t>Candle 2 (violet): represents peace </a:t>
            </a:r>
          </a:p>
          <a:p>
            <a:r>
              <a:rPr lang="en-AU" sz="2000" b="1" kern="0" dirty="0">
                <a:solidFill>
                  <a:srgbClr val="D86075"/>
                </a:solidFill>
                <a:latin typeface="Arial" panose="020B0604020202020204" pitchFamily="34" charset="0"/>
              </a:rPr>
              <a:t>Candle 3 (rose): represents joy</a:t>
            </a:r>
          </a:p>
          <a:p>
            <a:r>
              <a:rPr lang="en-AU" sz="2000" b="1" kern="0" dirty="0">
                <a:solidFill>
                  <a:srgbClr val="895297"/>
                </a:solidFill>
                <a:latin typeface="Arial" panose="020B0604020202020204" pitchFamily="34" charset="0"/>
              </a:rPr>
              <a:t>Candle 4 (violet): represents love </a:t>
            </a:r>
          </a:p>
          <a:p>
            <a:pPr marL="0" indent="0">
              <a:buNone/>
            </a:pPr>
            <a:r>
              <a:rPr lang="en-AU" sz="2000" kern="0" dirty="0">
                <a:solidFill>
                  <a:srgbClr val="414042"/>
                </a:solidFill>
                <a:latin typeface="Arial" panose="020B0604020202020204" pitchFamily="34" charset="0"/>
              </a:rPr>
              <a:t>The central white candle is lit on Christmas Day and represents Christ.</a:t>
            </a:r>
          </a:p>
          <a:p>
            <a:endParaRPr lang="en-AU" sz="2000" dirty="0"/>
          </a:p>
        </p:txBody>
      </p:sp>
      <p:sp>
        <p:nvSpPr>
          <p:cNvPr id="4" name="Text Placeholder 3"/>
          <p:cNvSpPr>
            <a:spLocks noGrp="1"/>
          </p:cNvSpPr>
          <p:nvPr>
            <p:ph type="body" sz="quarter" idx="4294967295"/>
          </p:nvPr>
        </p:nvSpPr>
        <p:spPr>
          <a:xfrm>
            <a:off x="869949" y="4581093"/>
            <a:ext cx="10400947" cy="346075"/>
          </a:xfrm>
          <a:prstGeom prst="rect">
            <a:avLst/>
          </a:prstGeom>
        </p:spPr>
        <p:txBody>
          <a:bodyPr/>
          <a:lstStyle/>
          <a:p>
            <a:pPr marL="0" indent="0">
              <a:buNone/>
            </a:pPr>
            <a:r>
              <a:rPr lang="en-AU" sz="2000" kern="0" dirty="0">
                <a:solidFill>
                  <a:srgbClr val="414042"/>
                </a:solidFill>
                <a:latin typeface="Arial" panose="020B0604020202020204" pitchFamily="34" charset="0"/>
              </a:rPr>
              <a:t>This Advent we will learn, act and pray for a more just and fair world – a world full of hope, peace, joy, and love</a:t>
            </a:r>
            <a:r>
              <a:rPr lang="en-AU" sz="2000" kern="0" dirty="0">
                <a:latin typeface="Arial" panose="020B0604020202020204" pitchFamily="34" charset="0"/>
              </a:rPr>
              <a:t>. </a:t>
            </a:r>
            <a:r>
              <a:rPr lang="en-AU" sz="2000" dirty="0">
                <a:latin typeface="Arial" panose="020B0604020202020204" pitchFamily="34" charset="0"/>
                <a:hlinkClick r:id="rId3"/>
              </a:rPr>
              <a:t>Make your own Advent wreath</a:t>
            </a:r>
            <a:r>
              <a:rPr lang="en-AU" sz="2000" dirty="0">
                <a:latin typeface="Arial" panose="020B0604020202020204" pitchFamily="34" charset="0"/>
              </a:rPr>
              <a:t>. </a:t>
            </a:r>
          </a:p>
          <a:p>
            <a:pPr marL="0" indent="0">
              <a:buNone/>
            </a:pPr>
            <a:endParaRPr lang="en-AU" dirty="0"/>
          </a:p>
        </p:txBody>
      </p:sp>
      <p:pic>
        <p:nvPicPr>
          <p:cNvPr id="6" name="Picture Placeholder 5"/>
          <p:cNvPicPr>
            <a:picLocks noGrp="1" noChangeAspect="1"/>
          </p:cNvPicPr>
          <p:nvPr>
            <p:ph type="pic" sz="quarter" idx="4294967295"/>
          </p:nvPr>
        </p:nvPicPr>
        <p:blipFill rotWithShape="1">
          <a:blip r:embed="rId4" cstate="screen">
            <a:clrChange>
              <a:clrFrom>
                <a:srgbClr val="F0DFCA"/>
              </a:clrFrom>
              <a:clrTo>
                <a:srgbClr val="F0DFCA">
                  <a:alpha val="0"/>
                </a:srgbClr>
              </a:clrTo>
            </a:clrChange>
            <a:extLst>
              <a:ext uri="{28A0092B-C50C-407E-A947-70E740481C1C}">
                <a14:useLocalDpi xmlns:a14="http://schemas.microsoft.com/office/drawing/2010/main"/>
              </a:ext>
            </a:extLst>
          </a:blip>
          <a:srcRect/>
          <a:stretch/>
        </p:blipFill>
        <p:spPr>
          <a:xfrm>
            <a:off x="7488550" y="1394345"/>
            <a:ext cx="3782346" cy="2587656"/>
          </a:xfrm>
          <a:prstGeom prst="rect">
            <a:avLst/>
          </a:prstGeom>
        </p:spPr>
      </p:pic>
      <p:sp>
        <p:nvSpPr>
          <p:cNvPr id="7" name="Rectangle 6">
            <a:extLst>
              <a:ext uri="{FF2B5EF4-FFF2-40B4-BE49-F238E27FC236}">
                <a16:creationId xmlns:a16="http://schemas.microsoft.com/office/drawing/2014/main" id="{E8CF40E1-160D-4577-855F-B6505E6B5614}"/>
              </a:ext>
            </a:extLst>
          </p:cNvPr>
          <p:cNvSpPr/>
          <p:nvPr/>
        </p:nvSpPr>
        <p:spPr bwMode="auto">
          <a:xfrm>
            <a:off x="5389123" y="5350213"/>
            <a:ext cx="681299" cy="426723"/>
          </a:xfrm>
          <a:prstGeom prst="rect">
            <a:avLst/>
          </a:prstGeom>
          <a:solidFill>
            <a:schemeClr val="bg1"/>
          </a:solidFill>
          <a:ln>
            <a:noFill/>
          </a:ln>
          <a:effectLst/>
        </p:spPr>
        <p:txBody>
          <a:bodyPr wrap="none" rtlCol="0" anchor="ctr"/>
          <a:lstStyle/>
          <a:p>
            <a:pPr algn="ctr"/>
            <a:endParaRPr lang="en-AU"/>
          </a:p>
        </p:txBody>
      </p:sp>
    </p:spTree>
    <p:extLst>
      <p:ext uri="{BB962C8B-B14F-4D97-AF65-F5344CB8AC3E}">
        <p14:creationId xmlns:p14="http://schemas.microsoft.com/office/powerpoint/2010/main" val="2728403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DCA9C2C-BCDA-4DD7-928E-4444BAF13558}"/>
              </a:ext>
            </a:extLst>
          </p:cNvPr>
          <p:cNvSpPr>
            <a:spLocks noGrp="1"/>
          </p:cNvSpPr>
          <p:nvPr>
            <p:ph type="body" sz="quarter" idx="16"/>
          </p:nvPr>
        </p:nvSpPr>
        <p:spPr/>
        <p:txBody>
          <a:bodyPr anchor="ctr"/>
          <a:lstStyle/>
          <a:p>
            <a:pPr marL="342900" indent="-342900">
              <a:spcBef>
                <a:spcPts val="0"/>
              </a:spcBef>
              <a:spcAft>
                <a:spcPts val="600"/>
              </a:spcAft>
              <a:buFont typeface="Arial" panose="020B0604020202020204" pitchFamily="34" charset="0"/>
              <a:buChar char="•"/>
            </a:pPr>
            <a:r>
              <a:rPr lang="en-AU" dirty="0">
                <a:solidFill>
                  <a:srgbClr val="414042"/>
                </a:solidFill>
              </a:rPr>
              <a:t>Let a family member know you love them by preparing a meal for them or helping them with another household job.</a:t>
            </a:r>
          </a:p>
          <a:p>
            <a:pPr marL="342900" indent="-342900">
              <a:spcBef>
                <a:spcPts val="0"/>
              </a:spcBef>
              <a:spcAft>
                <a:spcPts val="600"/>
              </a:spcAft>
              <a:buFont typeface="Arial" panose="020B0604020202020204" pitchFamily="34" charset="0"/>
              <a:buChar char="•"/>
            </a:pPr>
            <a:r>
              <a:rPr lang="en-AU" dirty="0">
                <a:solidFill>
                  <a:srgbClr val="414042"/>
                </a:solidFill>
              </a:rPr>
              <a:t>Share love with our human family by donating to </a:t>
            </a:r>
            <a:r>
              <a:rPr lang="en-AU" dirty="0">
                <a:hlinkClick r:id="rId3"/>
              </a:rPr>
              <a:t>Caritas Australia’s Global Gifts.</a:t>
            </a:r>
            <a:endParaRPr lang="en-AU" dirty="0"/>
          </a:p>
          <a:p>
            <a:pPr marL="342900" indent="-342900">
              <a:spcBef>
                <a:spcPts val="0"/>
              </a:spcBef>
              <a:spcAft>
                <a:spcPts val="600"/>
              </a:spcAft>
              <a:buFont typeface="Arial" panose="020B0604020202020204" pitchFamily="34" charset="0"/>
              <a:buChar char="•"/>
            </a:pPr>
            <a:r>
              <a:rPr lang="en-AU" dirty="0">
                <a:solidFill>
                  <a:srgbClr val="414042"/>
                </a:solidFill>
              </a:rPr>
              <a:t>Visit a relative or friend and spend time together as way of showing you care.</a:t>
            </a:r>
          </a:p>
        </p:txBody>
      </p:sp>
      <p:sp>
        <p:nvSpPr>
          <p:cNvPr id="8" name="Text Placeholder 7">
            <a:extLst>
              <a:ext uri="{FF2B5EF4-FFF2-40B4-BE49-F238E27FC236}">
                <a16:creationId xmlns:a16="http://schemas.microsoft.com/office/drawing/2014/main" id="{8D46D61E-3BBD-4DA7-8BDB-4534C339885B}"/>
              </a:ext>
            </a:extLst>
          </p:cNvPr>
          <p:cNvSpPr>
            <a:spLocks noGrp="1"/>
          </p:cNvSpPr>
          <p:nvPr>
            <p:ph type="body" sz="quarter" idx="17"/>
          </p:nvPr>
        </p:nvSpPr>
        <p:spPr>
          <a:xfrm>
            <a:off x="930344" y="2550750"/>
            <a:ext cx="4514588" cy="3709373"/>
          </a:xfrm>
        </p:spPr>
        <p:txBody>
          <a:bodyPr anchor="ctr"/>
          <a:lstStyle/>
          <a:p>
            <a:pPr>
              <a:spcBef>
                <a:spcPts val="0"/>
              </a:spcBef>
              <a:spcAft>
                <a:spcPts val="1200"/>
              </a:spcAft>
            </a:pPr>
            <a:r>
              <a:rPr lang="en-AU" dirty="0"/>
              <a:t>Did you know the word </a:t>
            </a:r>
            <a:r>
              <a:rPr lang="en-AU" i="1" dirty="0"/>
              <a:t>caritas </a:t>
            </a:r>
            <a:r>
              <a:rPr lang="en-AU" dirty="0"/>
              <a:t>is a Latin word that means love? </a:t>
            </a:r>
            <a:r>
              <a:rPr lang="en-AU" dirty="0" err="1"/>
              <a:t>Pronali</a:t>
            </a:r>
            <a:r>
              <a:rPr lang="en-AU" dirty="0"/>
              <a:t> uses her skills and interest in the health of mothers and babies to love and care for her community. </a:t>
            </a:r>
            <a:r>
              <a:rPr lang="en-AU" b="0" dirty="0"/>
              <a:t>How do you show love and care for people in your community?</a:t>
            </a:r>
          </a:p>
          <a:p>
            <a:pPr>
              <a:spcBef>
                <a:spcPts val="0"/>
              </a:spcBef>
              <a:spcAft>
                <a:spcPts val="1200"/>
              </a:spcAft>
            </a:pPr>
            <a:r>
              <a:rPr lang="en-AU" dirty="0" err="1"/>
              <a:t>Pronali</a:t>
            </a:r>
            <a:r>
              <a:rPr lang="en-AU" dirty="0"/>
              <a:t> hopes that one day she can help establish a training and first aid centre in her village. </a:t>
            </a:r>
            <a:r>
              <a:rPr lang="en-AU" b="0" dirty="0"/>
              <a:t>What hopes do you have for yourself and your community?</a:t>
            </a:r>
          </a:p>
        </p:txBody>
      </p:sp>
      <p:sp>
        <p:nvSpPr>
          <p:cNvPr id="2" name="Text Placeholder 1">
            <a:extLst>
              <a:ext uri="{FF2B5EF4-FFF2-40B4-BE49-F238E27FC236}">
                <a16:creationId xmlns:a16="http://schemas.microsoft.com/office/drawing/2014/main" id="{62390EAD-2EF3-401D-A731-7C4023F0578D}"/>
              </a:ext>
            </a:extLst>
          </p:cNvPr>
          <p:cNvSpPr>
            <a:spLocks noGrp="1"/>
          </p:cNvSpPr>
          <p:nvPr>
            <p:ph type="body" sz="quarter" idx="15"/>
          </p:nvPr>
        </p:nvSpPr>
        <p:spPr>
          <a:prstGeom prst="rect">
            <a:avLst/>
          </a:prstGeom>
        </p:spPr>
        <p:txBody>
          <a:bodyPr/>
          <a:lstStyle/>
          <a:p>
            <a:r>
              <a:rPr lang="en-AU"/>
              <a:t>REFLECT AND TAKE ACTION</a:t>
            </a:r>
          </a:p>
        </p:txBody>
      </p:sp>
      <p:pic>
        <p:nvPicPr>
          <p:cNvPr id="9" name="Picture 8">
            <a:extLst>
              <a:ext uri="{FF2B5EF4-FFF2-40B4-BE49-F238E27FC236}">
                <a16:creationId xmlns:a16="http://schemas.microsoft.com/office/drawing/2014/main" id="{BA6F23A1-B68D-453A-A407-97A0FD3DBED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9900" y1="42807" x2="49900" y2="42807"/>
                        <a14:foregroundMark x1="56287" y1="44561" x2="56287" y2="44561"/>
                        <a14:foregroundMark x1="68263" y1="50877" x2="68263" y2="50877"/>
                      </a14:backgroundRemoval>
                    </a14:imgEffect>
                  </a14:imgLayer>
                </a14:imgProps>
              </a:ext>
              <a:ext uri="{28A0092B-C50C-407E-A947-70E740481C1C}">
                <a14:useLocalDpi xmlns:a14="http://schemas.microsoft.com/office/drawing/2010/main"/>
              </a:ext>
            </a:extLst>
          </a:blip>
          <a:stretch>
            <a:fillRect/>
          </a:stretch>
        </p:blipFill>
        <p:spPr>
          <a:xfrm>
            <a:off x="8679767" y="-281201"/>
            <a:ext cx="3768972" cy="2144026"/>
          </a:xfrm>
          <a:prstGeom prst="rect">
            <a:avLst/>
          </a:prstGeom>
        </p:spPr>
      </p:pic>
    </p:spTree>
    <p:extLst>
      <p:ext uri="{BB962C8B-B14F-4D97-AF65-F5344CB8AC3E}">
        <p14:creationId xmlns:p14="http://schemas.microsoft.com/office/powerpoint/2010/main" val="282172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056169-DE8F-4CD3-A002-8F0E8BAFD6DC}"/>
              </a:ext>
            </a:extLst>
          </p:cNvPr>
          <p:cNvSpPr>
            <a:spLocks noGrp="1"/>
          </p:cNvSpPr>
          <p:nvPr>
            <p:ph type="body" sz="quarter" idx="15"/>
          </p:nvPr>
        </p:nvSpPr>
        <p:spPr>
          <a:prstGeom prst="rect">
            <a:avLst/>
          </a:prstGeom>
        </p:spPr>
        <p:txBody>
          <a:bodyPr/>
          <a:lstStyle/>
          <a:p>
            <a:pPr>
              <a:spcAft>
                <a:spcPts val="600"/>
              </a:spcAft>
            </a:pPr>
            <a:r>
              <a:rPr lang="en-AU" sz="1800" dirty="0"/>
              <a:t>Loving God, </a:t>
            </a:r>
          </a:p>
          <a:p>
            <a:r>
              <a:rPr lang="en-AU" sz="1800" dirty="0"/>
              <a:t>As we wait this Advent, </a:t>
            </a:r>
          </a:p>
          <a:p>
            <a:r>
              <a:rPr lang="en-AU" sz="1800" dirty="0"/>
              <a:t>we know you are with us: </a:t>
            </a:r>
          </a:p>
          <a:p>
            <a:r>
              <a:rPr lang="en-AU" sz="1800" dirty="0"/>
              <a:t>ever-present friend</a:t>
            </a:r>
          </a:p>
          <a:p>
            <a:pPr>
              <a:spcAft>
                <a:spcPts val="600"/>
              </a:spcAft>
            </a:pPr>
            <a:r>
              <a:rPr lang="en-AU" sz="1800" dirty="0"/>
              <a:t>whose love lights up even the darkest places. </a:t>
            </a:r>
          </a:p>
          <a:p>
            <a:r>
              <a:rPr lang="en-AU" sz="1800" dirty="0"/>
              <a:t>As we wait this Advent, </a:t>
            </a:r>
          </a:p>
          <a:p>
            <a:r>
              <a:rPr lang="en-AU" sz="1800" dirty="0"/>
              <a:t>we also pray:</a:t>
            </a:r>
          </a:p>
          <a:p>
            <a:r>
              <a:rPr lang="en-AU" sz="1800" dirty="0"/>
              <a:t>for all in our human family who, </a:t>
            </a:r>
          </a:p>
          <a:p>
            <a:r>
              <a:rPr lang="en-AU" sz="1800" dirty="0"/>
              <a:t>like </a:t>
            </a:r>
            <a:r>
              <a:rPr lang="en-AU" sz="1800" dirty="0" err="1"/>
              <a:t>Pronali</a:t>
            </a:r>
            <a:r>
              <a:rPr lang="en-AU" sz="1800" dirty="0"/>
              <a:t>, </a:t>
            </a:r>
          </a:p>
          <a:p>
            <a:r>
              <a:rPr lang="en-AU" sz="1800" dirty="0"/>
              <a:t>feel the love that comes</a:t>
            </a:r>
          </a:p>
          <a:p>
            <a:pPr>
              <a:spcAft>
                <a:spcPts val="600"/>
              </a:spcAft>
            </a:pPr>
            <a:r>
              <a:rPr lang="en-AU" sz="1800" dirty="0"/>
              <a:t>from caring for others.</a:t>
            </a:r>
          </a:p>
          <a:p>
            <a:r>
              <a:rPr lang="en-AU" sz="1800" dirty="0"/>
              <a:t>Loving God, </a:t>
            </a:r>
          </a:p>
          <a:p>
            <a:r>
              <a:rPr lang="en-AU" sz="1800" dirty="0"/>
              <a:t>help us share your love.</a:t>
            </a:r>
          </a:p>
          <a:p>
            <a:r>
              <a:rPr lang="en-AU" sz="1800" dirty="0"/>
              <a:t>Amen</a:t>
            </a:r>
            <a:endParaRPr lang="en-AU" sz="1050" dirty="0"/>
          </a:p>
        </p:txBody>
      </p:sp>
      <p:sp>
        <p:nvSpPr>
          <p:cNvPr id="9" name="Text Placeholder 3">
            <a:extLst>
              <a:ext uri="{FF2B5EF4-FFF2-40B4-BE49-F238E27FC236}">
                <a16:creationId xmlns:a16="http://schemas.microsoft.com/office/drawing/2014/main" id="{5372A9F4-352C-4D82-82DD-3646C0E744B6}"/>
              </a:ext>
            </a:extLst>
          </p:cNvPr>
          <p:cNvSpPr>
            <a:spLocks noGrp="1"/>
          </p:cNvSpPr>
          <p:nvPr>
            <p:ph type="body" sz="quarter" idx="16"/>
          </p:nvPr>
        </p:nvSpPr>
        <p:spPr>
          <a:prstGeom prst="rect">
            <a:avLst/>
          </a:prstGeom>
        </p:spPr>
        <p:txBody>
          <a:bodyPr lIns="91440" tIns="45720" rIns="91440" bIns="45720" anchor="ctr"/>
          <a:lstStyle/>
          <a:p>
            <a:r>
              <a:rPr lang="en-AU" b="1"/>
              <a:t>PRAY</a:t>
            </a:r>
          </a:p>
        </p:txBody>
      </p:sp>
      <p:pic>
        <p:nvPicPr>
          <p:cNvPr id="7" name="Picture 6">
            <a:extLst>
              <a:ext uri="{FF2B5EF4-FFF2-40B4-BE49-F238E27FC236}">
                <a16:creationId xmlns:a16="http://schemas.microsoft.com/office/drawing/2014/main" id="{2772855F-F00A-46A6-AE8D-C41AF37D01C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9900" y1="42807" x2="49900" y2="42807"/>
                        <a14:foregroundMark x1="56287" y1="44561" x2="56287" y2="44561"/>
                        <a14:foregroundMark x1="68263" y1="50877" x2="68263" y2="50877"/>
                      </a14:backgroundRemoval>
                    </a14:imgEffect>
                  </a14:imgLayer>
                </a14:imgProps>
              </a:ext>
              <a:ext uri="{28A0092B-C50C-407E-A947-70E740481C1C}">
                <a14:useLocalDpi xmlns:a14="http://schemas.microsoft.com/office/drawing/2010/main"/>
              </a:ext>
            </a:extLst>
          </a:blip>
          <a:stretch>
            <a:fillRect/>
          </a:stretch>
        </p:blipFill>
        <p:spPr>
          <a:xfrm>
            <a:off x="8679767" y="-281201"/>
            <a:ext cx="3768972" cy="2144026"/>
          </a:xfrm>
          <a:prstGeom prst="rect">
            <a:avLst/>
          </a:prstGeom>
        </p:spPr>
      </p:pic>
    </p:spTree>
    <p:extLst>
      <p:ext uri="{BB962C8B-B14F-4D97-AF65-F5344CB8AC3E}">
        <p14:creationId xmlns:p14="http://schemas.microsoft.com/office/powerpoint/2010/main" val="562198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AU" sz="3200">
                <a:solidFill>
                  <a:srgbClr val="E6D3EB"/>
                </a:solidFill>
              </a:rPr>
              <a:t>CARITAS AUSTRALIA’S EDUCATION RESOURCES</a:t>
            </a:r>
          </a:p>
        </p:txBody>
      </p:sp>
      <p:sp>
        <p:nvSpPr>
          <p:cNvPr id="7" name="Text Placeholder 3">
            <a:extLst>
              <a:ext uri="{FF2B5EF4-FFF2-40B4-BE49-F238E27FC236}">
                <a16:creationId xmlns:a16="http://schemas.microsoft.com/office/drawing/2014/main" id="{E735C0E6-7757-4B22-83EE-1AA293225496}"/>
              </a:ext>
            </a:extLst>
          </p:cNvPr>
          <p:cNvSpPr>
            <a:spLocks noGrp="1"/>
          </p:cNvSpPr>
          <p:nvPr>
            <p:ph type="body" sz="quarter" idx="10"/>
          </p:nvPr>
        </p:nvSpPr>
        <p:spPr>
          <a:xfrm>
            <a:off x="869950" y="1243012"/>
            <a:ext cx="10400947" cy="4611449"/>
          </a:xfrm>
        </p:spPr>
        <p:txBody>
          <a:bodyPr lIns="82918" tIns="41459" rIns="82918" bIns="41459" anchor="t"/>
          <a:lstStyle/>
          <a:p>
            <a:pPr>
              <a:spcBef>
                <a:spcPts val="0"/>
              </a:spcBef>
              <a:spcAft>
                <a:spcPts val="1200"/>
              </a:spcAft>
            </a:pPr>
            <a:r>
              <a:rPr lang="en-US" sz="1800" b="1" dirty="0">
                <a:solidFill>
                  <a:srgbClr val="414042"/>
                </a:solidFill>
              </a:rPr>
              <a:t>Primary Students</a:t>
            </a:r>
            <a:r>
              <a:rPr lang="en-US" sz="1800" dirty="0">
                <a:solidFill>
                  <a:srgbClr val="414042"/>
                </a:solidFill>
              </a:rPr>
              <a:t> </a:t>
            </a:r>
          </a:p>
          <a:p>
            <a:pPr>
              <a:spcBef>
                <a:spcPts val="0"/>
              </a:spcBef>
              <a:spcAft>
                <a:spcPts val="1200"/>
              </a:spcAft>
            </a:pPr>
            <a:r>
              <a:rPr lang="en-US" sz="1800" dirty="0">
                <a:solidFill>
                  <a:srgbClr val="414042"/>
                </a:solidFill>
              </a:rPr>
              <a:t>Learning about people not having what they need to live a healthy and safe life can be hard. If you are feeling worried or upset about anything you have learnt about through this resource, make sure you talk to your teacher or trusted adult. They can share your concerns via our </a:t>
            </a:r>
            <a:r>
              <a:rPr lang="en-US" sz="1800" dirty="0">
                <a:solidFill>
                  <a:srgbClr val="414042"/>
                </a:solidFill>
                <a:cs typeface="Segoe UI"/>
                <a:hlinkClick r:id="rId3"/>
              </a:rPr>
              <a:t>website</a:t>
            </a:r>
            <a:r>
              <a:rPr lang="en-US" sz="1800" dirty="0">
                <a:solidFill>
                  <a:srgbClr val="414042"/>
                </a:solidFill>
              </a:rPr>
              <a:t>. </a:t>
            </a:r>
          </a:p>
          <a:p>
            <a:pPr>
              <a:spcBef>
                <a:spcPts val="0"/>
              </a:spcBef>
              <a:spcAft>
                <a:spcPts val="1200"/>
              </a:spcAft>
            </a:pPr>
            <a:r>
              <a:rPr lang="en-US" sz="1800" dirty="0">
                <a:solidFill>
                  <a:srgbClr val="414042"/>
                </a:solidFill>
              </a:rPr>
              <a:t>Do you have an idea for how Caritas Australia can improve our school resources? We would love to hear it! Please email</a:t>
            </a:r>
            <a:r>
              <a:rPr lang="en-US" sz="1800" dirty="0"/>
              <a:t> </a:t>
            </a:r>
            <a:r>
              <a:rPr lang="en-US" sz="1800" dirty="0">
                <a:solidFill>
                  <a:srgbClr val="0563C1"/>
                </a:solidFill>
                <a:cs typeface="Segoe UI"/>
                <a:hlinkClick r:id="rId4"/>
              </a:rPr>
              <a:t>education@caritas.org.au</a:t>
            </a:r>
            <a:r>
              <a:rPr lang="en-US" sz="1800" dirty="0"/>
              <a:t> </a:t>
            </a:r>
            <a:endParaRPr lang="en-US" sz="1800" kern="0" dirty="0">
              <a:latin typeface="Arial" panose="020B0604020202020204" pitchFamily="34" charset="0"/>
              <a:ea typeface="Roboto Light" panose="02000000000000000000" pitchFamily="2" charset="0"/>
            </a:endParaRPr>
          </a:p>
          <a:p>
            <a:pPr>
              <a:spcBef>
                <a:spcPts val="0"/>
              </a:spcBef>
              <a:spcAft>
                <a:spcPts val="1200"/>
              </a:spcAft>
            </a:pPr>
            <a:r>
              <a:rPr lang="en-AU" sz="1800" b="1" kern="0" dirty="0">
                <a:solidFill>
                  <a:srgbClr val="414042"/>
                </a:solidFill>
                <a:ea typeface="Roboto Light"/>
              </a:rPr>
              <a:t>Teachers</a:t>
            </a:r>
          </a:p>
          <a:p>
            <a:pPr>
              <a:spcBef>
                <a:spcPts val="0"/>
              </a:spcBef>
              <a:spcAft>
                <a:spcPts val="1200"/>
              </a:spcAft>
            </a:pPr>
            <a:r>
              <a:rPr lang="en-AU" sz="1800" kern="0" dirty="0">
                <a:solidFill>
                  <a:srgbClr val="414042"/>
                </a:solidFill>
                <a:ea typeface="Roboto Light"/>
              </a:rPr>
              <a:t>For more school resources, please visit: </a:t>
            </a:r>
            <a:r>
              <a:rPr lang="en-AU" sz="1800" kern="0" dirty="0">
                <a:ea typeface="Roboto Light"/>
                <a:hlinkClick r:id="rId5"/>
              </a:rPr>
              <a:t>caritas.org.au/resources/school-resources/</a:t>
            </a:r>
            <a:endParaRPr lang="en-AU" sz="1800" b="1" kern="0" dirty="0">
              <a:latin typeface="Arial" panose="020B0604020202020204" pitchFamily="34" charset="0"/>
              <a:ea typeface="Roboto Light"/>
            </a:endParaRPr>
          </a:p>
          <a:p>
            <a:pPr>
              <a:spcBef>
                <a:spcPts val="0"/>
              </a:spcBef>
              <a:spcAft>
                <a:spcPts val="1200"/>
              </a:spcAft>
              <a:defRPr/>
            </a:pPr>
            <a:r>
              <a:rPr lang="en-AU" sz="1800" kern="0" dirty="0">
                <a:solidFill>
                  <a:srgbClr val="414042"/>
                </a:solidFill>
                <a:ea typeface="Roboto Light"/>
              </a:rPr>
              <a:t>Stay up to date with events and resources! Subscribe to </a:t>
            </a:r>
            <a:r>
              <a:rPr lang="en-AU" sz="1800" kern="0" dirty="0">
                <a:ea typeface="Roboto Light"/>
                <a:hlinkClick r:id="rId6"/>
              </a:rPr>
              <a:t>Caritas Australia’s Education e-newsletter</a:t>
            </a:r>
            <a:r>
              <a:rPr lang="en-AU" sz="1800" kern="0" dirty="0">
                <a:ea typeface="Roboto Light"/>
              </a:rPr>
              <a:t> </a:t>
            </a:r>
          </a:p>
          <a:p>
            <a:pPr>
              <a:spcBef>
                <a:spcPts val="0"/>
              </a:spcBef>
              <a:spcAft>
                <a:spcPts val="1200"/>
              </a:spcAft>
            </a:pPr>
            <a:endParaRPr lang="en-AU" sz="1270" kern="0" dirty="0">
              <a:latin typeface="Arial" panose="020B0604020202020204" pitchFamily="34" charset="0"/>
              <a:ea typeface="Roboto Light" panose="02000000000000000000" pitchFamily="2" charset="0"/>
            </a:endParaRPr>
          </a:p>
          <a:p>
            <a:pPr>
              <a:spcBef>
                <a:spcPts val="0"/>
              </a:spcBef>
              <a:spcAft>
                <a:spcPts val="1200"/>
              </a:spcAft>
            </a:pPr>
            <a:endParaRPr lang="en-US" sz="1632" dirty="0"/>
          </a:p>
        </p:txBody>
      </p:sp>
      <p:pic>
        <p:nvPicPr>
          <p:cNvPr id="8" name="Picture 7">
            <a:extLst>
              <a:ext uri="{FF2B5EF4-FFF2-40B4-BE49-F238E27FC236}">
                <a16:creationId xmlns:a16="http://schemas.microsoft.com/office/drawing/2014/main" id="{F4EB355A-DB3D-4C38-86FC-367552C5D59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42385" y="4880848"/>
            <a:ext cx="9056075" cy="1132010"/>
          </a:xfrm>
          <a:prstGeom prst="rect">
            <a:avLst/>
          </a:prstGeom>
        </p:spPr>
      </p:pic>
    </p:spTree>
    <p:extLst>
      <p:ext uri="{BB962C8B-B14F-4D97-AF65-F5344CB8AC3E}">
        <p14:creationId xmlns:p14="http://schemas.microsoft.com/office/powerpoint/2010/main" val="2894335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a:solidFill>
                  <a:srgbClr val="895297"/>
                </a:solidFill>
              </a:rPr>
              <a:t>Making A WREATH </a:t>
            </a:r>
          </a:p>
        </p:txBody>
      </p:sp>
      <p:sp>
        <p:nvSpPr>
          <p:cNvPr id="4" name="Text Placeholder 3"/>
          <p:cNvSpPr>
            <a:spLocks noGrp="1"/>
          </p:cNvSpPr>
          <p:nvPr>
            <p:ph type="body" sz="quarter" idx="10"/>
          </p:nvPr>
        </p:nvSpPr>
        <p:spPr/>
        <p:txBody>
          <a:bodyPr/>
          <a:lstStyle/>
          <a:p>
            <a:r>
              <a:rPr lang="en-AU" dirty="0">
                <a:solidFill>
                  <a:srgbClr val="414042"/>
                </a:solidFill>
              </a:rPr>
              <a:t>Print the symbols on the following slides to create an Advent wreath. </a:t>
            </a:r>
          </a:p>
          <a:p>
            <a:r>
              <a:rPr lang="en-AU" dirty="0">
                <a:latin typeface="Arial" panose="020B0604020202020204" pitchFamily="34" charset="0"/>
                <a:hlinkClick r:id="rId3"/>
              </a:rPr>
              <a:t>Make your own Advent wreath</a:t>
            </a:r>
            <a:r>
              <a:rPr lang="en-AU" dirty="0">
                <a:latin typeface="Arial" panose="020B0604020202020204" pitchFamily="34" charset="0"/>
              </a:rPr>
              <a:t>. </a:t>
            </a:r>
            <a:endParaRPr lang="en-AU" dirty="0"/>
          </a:p>
          <a:p>
            <a:pPr marL="285750" indent="-285750">
              <a:buFont typeface="Arial" panose="020B0604020202020204" pitchFamily="34" charset="0"/>
              <a:buChar char="•"/>
            </a:pPr>
            <a:r>
              <a:rPr lang="en-AU" dirty="0">
                <a:solidFill>
                  <a:srgbClr val="414042"/>
                </a:solidFill>
              </a:rPr>
              <a:t>The seedpods, nuts and cones are used to decorate the wreath and are symbolic of life and resurrection. </a:t>
            </a:r>
          </a:p>
          <a:p>
            <a:pPr marL="285750" indent="-285750">
              <a:buFont typeface="Arial" panose="020B0604020202020204" pitchFamily="34" charset="0"/>
              <a:buChar char="•"/>
            </a:pPr>
            <a:r>
              <a:rPr lang="en-AU" dirty="0">
                <a:solidFill>
                  <a:srgbClr val="414042"/>
                </a:solidFill>
              </a:rPr>
              <a:t>The laurel signifies victory over persecution and suffering.</a:t>
            </a:r>
          </a:p>
          <a:p>
            <a:pPr marL="285750" indent="-285750">
              <a:buFont typeface="Arial" panose="020B0604020202020204" pitchFamily="34" charset="0"/>
              <a:buChar char="•"/>
            </a:pPr>
            <a:r>
              <a:rPr lang="en-AU" dirty="0">
                <a:solidFill>
                  <a:srgbClr val="414042"/>
                </a:solidFill>
              </a:rPr>
              <a:t>Pine and holly signify immortality.</a:t>
            </a:r>
          </a:p>
          <a:p>
            <a:pPr marL="285750" indent="-285750">
              <a:buFont typeface="Arial" panose="020B0604020202020204" pitchFamily="34" charset="0"/>
              <a:buChar char="•"/>
            </a:pPr>
            <a:r>
              <a:rPr lang="en-AU" dirty="0">
                <a:solidFill>
                  <a:srgbClr val="414042"/>
                </a:solidFill>
              </a:rPr>
              <a:t>The apple represents the nourishing fruitfulness of the Christian life. </a:t>
            </a:r>
          </a:p>
          <a:p>
            <a:pPr marL="285750" indent="-285750">
              <a:buFont typeface="Arial" panose="020B0604020202020204" pitchFamily="34" charset="0"/>
              <a:buChar char="•"/>
            </a:pPr>
            <a:endParaRPr lang="en-AU" dirty="0"/>
          </a:p>
        </p:txBody>
      </p:sp>
      <p:pic>
        <p:nvPicPr>
          <p:cNvPr id="11" name="Picture Placeholder 10" descr="An illustration of a wreath, featuring four thin candles around the outside with one large candle in the middle."/>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7143750" y="1337950"/>
            <a:ext cx="4567266" cy="4182099"/>
          </a:xfrm>
        </p:spPr>
      </p:pic>
    </p:spTree>
    <p:extLst>
      <p:ext uri="{BB962C8B-B14F-4D97-AF65-F5344CB8AC3E}">
        <p14:creationId xmlns:p14="http://schemas.microsoft.com/office/powerpoint/2010/main" val="3399002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pic>
        <p:nvPicPr>
          <p:cNvPr id="5" name="Picture 2" descr="C:\Users\kandreo\Desktop\Advent 2014\caritas-advent2014-icons-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9606" y="300097"/>
            <a:ext cx="4786313" cy="534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1123950" y="5076885"/>
            <a:ext cx="3322638"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dirty="0">
                <a:solidFill>
                  <a:srgbClr val="6E3A6E"/>
                </a:solidFill>
                <a:latin typeface="Arial" panose="020B0604020202020204" pitchFamily="34" charset="0"/>
              </a:rPr>
              <a:t>Candle</a:t>
            </a:r>
          </a:p>
        </p:txBody>
      </p:sp>
      <p:sp>
        <p:nvSpPr>
          <p:cNvPr id="7" name="Title 1"/>
          <p:cNvSpPr txBox="1">
            <a:spLocks/>
          </p:cNvSpPr>
          <p:nvPr/>
        </p:nvSpPr>
        <p:spPr bwMode="auto">
          <a:xfrm>
            <a:off x="7731444" y="5076884"/>
            <a:ext cx="3322637" cy="11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a:solidFill>
                  <a:srgbClr val="6E3A6E"/>
                </a:solidFill>
                <a:latin typeface="Arial" panose="020B0604020202020204" pitchFamily="34" charset="0"/>
              </a:rPr>
              <a:t>Christ Candle</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grpSp>
        <p:nvGrpSpPr>
          <p:cNvPr id="17" name="Group 4"/>
          <p:cNvGrpSpPr>
            <a:grpSpLocks noChangeAspect="1"/>
          </p:cNvGrpSpPr>
          <p:nvPr/>
        </p:nvGrpSpPr>
        <p:grpSpPr bwMode="auto">
          <a:xfrm>
            <a:off x="2299443" y="1160934"/>
            <a:ext cx="971653" cy="3915950"/>
            <a:chOff x="4115" y="1651"/>
            <a:chExt cx="265" cy="1068"/>
          </a:xfrm>
        </p:grpSpPr>
        <p:sp>
          <p:nvSpPr>
            <p:cNvPr id="18" name="AutoShape 3"/>
            <p:cNvSpPr>
              <a:spLocks noChangeAspect="1" noChangeArrowheads="1" noTextEdit="1"/>
            </p:cNvSpPr>
            <p:nvPr/>
          </p:nvSpPr>
          <p:spPr bwMode="auto">
            <a:xfrm>
              <a:off x="4115" y="1651"/>
              <a:ext cx="26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5"/>
            <p:cNvSpPr>
              <a:spLocks/>
            </p:cNvSpPr>
            <p:nvPr/>
          </p:nvSpPr>
          <p:spPr bwMode="auto">
            <a:xfrm>
              <a:off x="4132" y="1903"/>
              <a:ext cx="229" cy="801"/>
            </a:xfrm>
            <a:custGeom>
              <a:avLst/>
              <a:gdLst>
                <a:gd name="T0" fmla="*/ 106 w 106"/>
                <a:gd name="T1" fmla="*/ 352 h 378"/>
                <a:gd name="T2" fmla="*/ 81 w 106"/>
                <a:gd name="T3" fmla="*/ 378 h 378"/>
                <a:gd name="T4" fmla="*/ 25 w 106"/>
                <a:gd name="T5" fmla="*/ 378 h 378"/>
                <a:gd name="T6" fmla="*/ 0 w 106"/>
                <a:gd name="T7" fmla="*/ 352 h 378"/>
                <a:gd name="T8" fmla="*/ 0 w 106"/>
                <a:gd name="T9" fmla="*/ 25 h 378"/>
                <a:gd name="T10" fmla="*/ 25 w 106"/>
                <a:gd name="T11" fmla="*/ 0 h 378"/>
                <a:gd name="T12" fmla="*/ 81 w 106"/>
                <a:gd name="T13" fmla="*/ 0 h 378"/>
                <a:gd name="T14" fmla="*/ 106 w 106"/>
                <a:gd name="T15" fmla="*/ 25 h 378"/>
                <a:gd name="T16" fmla="*/ 106 w 106"/>
                <a:gd name="T17" fmla="*/ 35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78">
                  <a:moveTo>
                    <a:pt x="106" y="352"/>
                  </a:moveTo>
                  <a:cubicBezTo>
                    <a:pt x="106" y="366"/>
                    <a:pt x="95" y="378"/>
                    <a:pt x="81" y="378"/>
                  </a:cubicBezTo>
                  <a:cubicBezTo>
                    <a:pt x="25" y="378"/>
                    <a:pt x="25" y="378"/>
                    <a:pt x="25" y="378"/>
                  </a:cubicBezTo>
                  <a:cubicBezTo>
                    <a:pt x="11" y="378"/>
                    <a:pt x="0" y="366"/>
                    <a:pt x="0" y="352"/>
                  </a:cubicBezTo>
                  <a:cubicBezTo>
                    <a:pt x="0" y="25"/>
                    <a:pt x="0" y="25"/>
                    <a:pt x="0" y="25"/>
                  </a:cubicBezTo>
                  <a:cubicBezTo>
                    <a:pt x="0" y="11"/>
                    <a:pt x="11" y="0"/>
                    <a:pt x="25" y="0"/>
                  </a:cubicBezTo>
                  <a:cubicBezTo>
                    <a:pt x="81" y="0"/>
                    <a:pt x="81" y="0"/>
                    <a:pt x="81" y="0"/>
                  </a:cubicBezTo>
                  <a:cubicBezTo>
                    <a:pt x="95" y="0"/>
                    <a:pt x="106" y="11"/>
                    <a:pt x="106" y="25"/>
                  </a:cubicBezTo>
                  <a:lnTo>
                    <a:pt x="106" y="352"/>
                  </a:lnTo>
                  <a:close/>
                </a:path>
              </a:pathLst>
            </a:custGeom>
            <a:solidFill>
              <a:srgbClr val="FFFFFF"/>
            </a:solidFill>
            <a:ln w="539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6"/>
            <p:cNvSpPr>
              <a:spLocks/>
            </p:cNvSpPr>
            <p:nvPr/>
          </p:nvSpPr>
          <p:spPr bwMode="auto">
            <a:xfrm>
              <a:off x="4147" y="1662"/>
              <a:ext cx="207" cy="271"/>
            </a:xfrm>
            <a:custGeom>
              <a:avLst/>
              <a:gdLst>
                <a:gd name="T0" fmla="*/ 55 w 96"/>
                <a:gd name="T1" fmla="*/ 7 h 128"/>
                <a:gd name="T2" fmla="*/ 38 w 96"/>
                <a:gd name="T3" fmla="*/ 7 h 128"/>
                <a:gd name="T4" fmla="*/ 20 w 96"/>
                <a:gd name="T5" fmla="*/ 101 h 128"/>
                <a:gd name="T6" fmla="*/ 73 w 96"/>
                <a:gd name="T7" fmla="*/ 101 h 128"/>
                <a:gd name="T8" fmla="*/ 55 w 96"/>
                <a:gd name="T9" fmla="*/ 7 h 128"/>
              </a:gdLst>
              <a:ahLst/>
              <a:cxnLst>
                <a:cxn ang="0">
                  <a:pos x="T0" y="T1"/>
                </a:cxn>
                <a:cxn ang="0">
                  <a:pos x="T2" y="T3"/>
                </a:cxn>
                <a:cxn ang="0">
                  <a:pos x="T4" y="T5"/>
                </a:cxn>
                <a:cxn ang="0">
                  <a:pos x="T6" y="T7"/>
                </a:cxn>
                <a:cxn ang="0">
                  <a:pos x="T8" y="T9"/>
                </a:cxn>
              </a:cxnLst>
              <a:rect l="0" t="0" r="r" b="b"/>
              <a:pathLst>
                <a:path w="96" h="128">
                  <a:moveTo>
                    <a:pt x="55" y="7"/>
                  </a:moveTo>
                  <a:cubicBezTo>
                    <a:pt x="51" y="0"/>
                    <a:pt x="42" y="0"/>
                    <a:pt x="38" y="7"/>
                  </a:cubicBezTo>
                  <a:cubicBezTo>
                    <a:pt x="24" y="31"/>
                    <a:pt x="0" y="81"/>
                    <a:pt x="20" y="101"/>
                  </a:cubicBezTo>
                  <a:cubicBezTo>
                    <a:pt x="46" y="128"/>
                    <a:pt x="73" y="101"/>
                    <a:pt x="73" y="101"/>
                  </a:cubicBezTo>
                  <a:cubicBezTo>
                    <a:pt x="73" y="101"/>
                    <a:pt x="96" y="77"/>
                    <a:pt x="55" y="7"/>
                  </a:cubicBezTo>
                  <a:close/>
                </a:path>
              </a:pathLst>
            </a:custGeom>
            <a:solidFill>
              <a:srgbClr val="FFFFFF"/>
            </a:solidFill>
            <a:ln w="5397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7"/>
            <p:cNvSpPr>
              <a:spLocks/>
            </p:cNvSpPr>
            <p:nvPr/>
          </p:nvSpPr>
          <p:spPr bwMode="auto">
            <a:xfrm>
              <a:off x="4201" y="1797"/>
              <a:ext cx="93" cy="110"/>
            </a:xfrm>
            <a:custGeom>
              <a:avLst/>
              <a:gdLst>
                <a:gd name="T0" fmla="*/ 28 w 43"/>
                <a:gd name="T1" fmla="*/ 6 h 52"/>
                <a:gd name="T2" fmla="*/ 13 w 43"/>
                <a:gd name="T3" fmla="*/ 6 h 52"/>
                <a:gd name="T4" fmla="*/ 8 w 43"/>
                <a:gd name="T5" fmla="*/ 40 h 52"/>
                <a:gd name="T6" fmla="*/ 33 w 43"/>
                <a:gd name="T7" fmla="*/ 40 h 52"/>
                <a:gd name="T8" fmla="*/ 28 w 43"/>
                <a:gd name="T9" fmla="*/ 6 h 52"/>
              </a:gdLst>
              <a:ahLst/>
              <a:cxnLst>
                <a:cxn ang="0">
                  <a:pos x="T0" y="T1"/>
                </a:cxn>
                <a:cxn ang="0">
                  <a:pos x="T2" y="T3"/>
                </a:cxn>
                <a:cxn ang="0">
                  <a:pos x="T4" y="T5"/>
                </a:cxn>
                <a:cxn ang="0">
                  <a:pos x="T6" y="T7"/>
                </a:cxn>
                <a:cxn ang="0">
                  <a:pos x="T8" y="T9"/>
                </a:cxn>
              </a:cxnLst>
              <a:rect l="0" t="0" r="r" b="b"/>
              <a:pathLst>
                <a:path w="43" h="52">
                  <a:moveTo>
                    <a:pt x="28" y="6"/>
                  </a:moveTo>
                  <a:cubicBezTo>
                    <a:pt x="25" y="0"/>
                    <a:pt x="16" y="0"/>
                    <a:pt x="13" y="6"/>
                  </a:cubicBezTo>
                  <a:cubicBezTo>
                    <a:pt x="7" y="17"/>
                    <a:pt x="0" y="33"/>
                    <a:pt x="8" y="40"/>
                  </a:cubicBezTo>
                  <a:cubicBezTo>
                    <a:pt x="20" y="52"/>
                    <a:pt x="33" y="40"/>
                    <a:pt x="33" y="40"/>
                  </a:cubicBezTo>
                  <a:cubicBezTo>
                    <a:pt x="33" y="40"/>
                    <a:pt x="43" y="31"/>
                    <a:pt x="28" y="6"/>
                  </a:cubicBezTo>
                  <a:close/>
                </a:path>
              </a:pathLst>
            </a:custGeom>
            <a:solidFill>
              <a:srgbClr val="FFFFFF"/>
            </a:solidFill>
            <a:ln w="26988"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376742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998220" y="5300664"/>
            <a:ext cx="3322638"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a:solidFill>
                  <a:srgbClr val="6E3A6E"/>
                </a:solidFill>
                <a:latin typeface="Arial" panose="020B0604020202020204" pitchFamily="34" charset="0"/>
              </a:rPr>
              <a:t>Evergreen</a:t>
            </a:r>
          </a:p>
        </p:txBody>
      </p:sp>
      <p:sp>
        <p:nvSpPr>
          <p:cNvPr id="5" name="Title 1"/>
          <p:cNvSpPr txBox="1">
            <a:spLocks/>
          </p:cNvSpPr>
          <p:nvPr/>
        </p:nvSpPr>
        <p:spPr bwMode="auto">
          <a:xfrm>
            <a:off x="7319964" y="5300663"/>
            <a:ext cx="3322637" cy="11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a:solidFill>
                  <a:srgbClr val="6E3A6E"/>
                </a:solidFill>
                <a:latin typeface="Arial" panose="020B0604020202020204" pitchFamily="34" charset="0"/>
              </a:rPr>
              <a:t>Holly</a:t>
            </a:r>
          </a:p>
        </p:txBody>
      </p:sp>
      <p:pic>
        <p:nvPicPr>
          <p:cNvPr id="6" name="Picture 3" descr="C:\Users\kandreo\Desktop\Advent 2014\caritas-advent2014-icons-8.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67501" y="750888"/>
            <a:ext cx="4321175" cy="4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C:\Users\kandreo\Desktop\Advent 2014\caritas-advent2014-icons-4.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584" y="730250"/>
            <a:ext cx="4103687"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2549891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1184674" y="5300664"/>
            <a:ext cx="3322638"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a:solidFill>
                  <a:srgbClr val="6E3A6E"/>
                </a:solidFill>
                <a:latin typeface="Arial" panose="020B0604020202020204" pitchFamily="34" charset="0"/>
              </a:rPr>
              <a:t>Pine cone</a:t>
            </a:r>
          </a:p>
        </p:txBody>
      </p:sp>
      <p:sp>
        <p:nvSpPr>
          <p:cNvPr id="5" name="Title 1"/>
          <p:cNvSpPr txBox="1">
            <a:spLocks/>
          </p:cNvSpPr>
          <p:nvPr/>
        </p:nvSpPr>
        <p:spPr bwMode="auto">
          <a:xfrm>
            <a:off x="7205664" y="5314950"/>
            <a:ext cx="3322637" cy="11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a:solidFill>
                  <a:srgbClr val="6E3A6E"/>
                </a:solidFill>
                <a:latin typeface="Arial" panose="020B0604020202020204" pitchFamily="34" charset="0"/>
              </a:rPr>
              <a:t>Apple</a:t>
            </a:r>
          </a:p>
        </p:txBody>
      </p:sp>
      <p:pic>
        <p:nvPicPr>
          <p:cNvPr id="6" name="Picture 2" descr="C:\Users\kandreo\Desktop\Advent 2014\caritas-advent2014-icons-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4674" y="1196975"/>
            <a:ext cx="3600450" cy="402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3" descr="C:\Users\kandreo\Desktop\Advent 2014\caritas-advent2014-icons-7.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0064" y="714375"/>
            <a:ext cx="4033837" cy="450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1187878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533003" y="5314951"/>
            <a:ext cx="3322638"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a:solidFill>
                  <a:srgbClr val="6E3A6E"/>
                </a:solidFill>
                <a:latin typeface="Arial" panose="020B0604020202020204" pitchFamily="34" charset="0"/>
              </a:rPr>
              <a:t>Laurel</a:t>
            </a:r>
          </a:p>
        </p:txBody>
      </p:sp>
      <p:sp>
        <p:nvSpPr>
          <p:cNvPr id="5" name="Title 1"/>
          <p:cNvSpPr txBox="1">
            <a:spLocks/>
          </p:cNvSpPr>
          <p:nvPr/>
        </p:nvSpPr>
        <p:spPr bwMode="auto">
          <a:xfrm>
            <a:off x="7617144" y="5314950"/>
            <a:ext cx="3322637" cy="11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3600">
                <a:solidFill>
                  <a:srgbClr val="6E3A6E"/>
                </a:solidFill>
                <a:latin typeface="Arial" panose="020B0604020202020204" pitchFamily="34" charset="0"/>
              </a:rPr>
              <a:t>Nuts</a:t>
            </a:r>
          </a:p>
        </p:txBody>
      </p:sp>
      <p:pic>
        <p:nvPicPr>
          <p:cNvPr id="6" name="Picture 2" descr="C:\Users\kandreo\Desktop\Advent 2014\caritas-advent2014-icons-5.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66269" y="619125"/>
            <a:ext cx="4537075" cy="506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3" descr="C:\Users\kandreo\Desktop\Advent 2014\caritas-advent2014-icons-6.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854" y="682626"/>
            <a:ext cx="4157663" cy="464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5376810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6096000" y="0"/>
            <a:ext cx="0" cy="6858000"/>
          </a:xfrm>
          <a:prstGeom prst="line">
            <a:avLst/>
          </a:prstGeom>
          <a:ln>
            <a:solidFill>
              <a:srgbClr val="6E3A6E"/>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bwMode="auto">
          <a:xfrm>
            <a:off x="1592580" y="5369244"/>
            <a:ext cx="3322638"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AU" altLang="en-US" sz="3600">
                <a:solidFill>
                  <a:srgbClr val="6E3A6E"/>
                </a:solidFill>
                <a:latin typeface="Arial" panose="020B0604020202020204" pitchFamily="34" charset="0"/>
              </a:rPr>
              <a:t>Seed Pods</a:t>
            </a:r>
          </a:p>
        </p:txBody>
      </p:sp>
      <p:pic>
        <p:nvPicPr>
          <p:cNvPr id="8" name="Picture 2" descr="C:\Users\kandreo\Desktop\Advent 2014\caritas-advent2014-icons-9.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6930" y="249557"/>
            <a:ext cx="4584700" cy="511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822376" y="6247450"/>
            <a:ext cx="632184" cy="567529"/>
          </a:xfrm>
          <a:prstGeom prst="rect">
            <a:avLst/>
          </a:prstGeom>
        </p:spPr>
      </p:pic>
    </p:spTree>
    <p:extLst>
      <p:ext uri="{BB962C8B-B14F-4D97-AF65-F5344CB8AC3E}">
        <p14:creationId xmlns:p14="http://schemas.microsoft.com/office/powerpoint/2010/main" val="1681566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spcAft>
                <a:spcPts val="800"/>
              </a:spcAft>
              <a:defRPr/>
            </a:pPr>
            <a:r>
              <a:rPr lang="en-AU" sz="3200"/>
              <a:t>Making the Advent wreath a daily custom</a:t>
            </a:r>
          </a:p>
        </p:txBody>
      </p:sp>
      <p:sp>
        <p:nvSpPr>
          <p:cNvPr id="4" name="Text Placeholder 3"/>
          <p:cNvSpPr>
            <a:spLocks noGrp="1"/>
          </p:cNvSpPr>
          <p:nvPr>
            <p:ph type="body" sz="quarter" idx="10"/>
          </p:nvPr>
        </p:nvSpPr>
        <p:spPr>
          <a:xfrm>
            <a:off x="869950" y="1243012"/>
            <a:ext cx="6611505" cy="4434581"/>
          </a:xfrm>
          <a:prstGeom prst="rect">
            <a:avLst/>
          </a:prstGeom>
        </p:spPr>
        <p:txBody>
          <a:bodyPr lIns="91440" tIns="45720" rIns="91440" bIns="45720" anchor="t"/>
          <a:lstStyle/>
          <a:p>
            <a:pPr>
              <a:spcAft>
                <a:spcPts val="800"/>
              </a:spcAft>
              <a:defRPr/>
            </a:pPr>
            <a:r>
              <a:rPr lang="en-AU" sz="2000" dirty="0">
                <a:solidFill>
                  <a:srgbClr val="414042"/>
                </a:solidFill>
              </a:rPr>
              <a:t>Advent wreaths can be used in </a:t>
            </a:r>
            <a:r>
              <a:rPr lang="en-AU" dirty="0">
                <a:solidFill>
                  <a:srgbClr val="414042"/>
                </a:solidFill>
              </a:rPr>
              <a:t>church</a:t>
            </a:r>
            <a:r>
              <a:rPr lang="en-AU" sz="2000" dirty="0">
                <a:solidFill>
                  <a:srgbClr val="414042"/>
                </a:solidFill>
              </a:rPr>
              <a:t>, at school or at home. </a:t>
            </a:r>
            <a:r>
              <a:rPr lang="en-AU" sz="2000" dirty="0">
                <a:solidFill>
                  <a:srgbClr val="414042"/>
                </a:solidFill>
                <a:latin typeface="Arial"/>
                <a:cs typeface="Arial"/>
              </a:rPr>
              <a:t>As the Advent wreath helps us keep our thoughts focused on the coming of Jesus at Christmas, it should be integrated into our daily lives.</a:t>
            </a:r>
            <a:r>
              <a:rPr lang="en-AU" dirty="0">
                <a:solidFill>
                  <a:srgbClr val="414042"/>
                </a:solidFill>
                <a:latin typeface="Arial"/>
                <a:cs typeface="Arial"/>
              </a:rPr>
              <a:t> </a:t>
            </a:r>
            <a:endParaRPr lang="en-AU" sz="2000" dirty="0">
              <a:solidFill>
                <a:srgbClr val="414042"/>
              </a:solidFill>
              <a:latin typeface="Arial" panose="020B0604020202020204" pitchFamily="34" charset="0"/>
            </a:endParaRPr>
          </a:p>
          <a:p>
            <a:pPr marL="0" indent="0">
              <a:spcAft>
                <a:spcPts val="800"/>
              </a:spcAft>
              <a:buNone/>
              <a:defRPr/>
            </a:pPr>
            <a:r>
              <a:rPr lang="en-AU" sz="2000" dirty="0">
                <a:solidFill>
                  <a:srgbClr val="414042"/>
                </a:solidFill>
                <a:latin typeface="Arial" panose="020B0604020202020204" pitchFamily="34" charset="0"/>
              </a:rPr>
              <a:t>The class could gather around the wreath at a set time of the day as a selected student lights the relevant candle.</a:t>
            </a:r>
          </a:p>
          <a:p>
            <a:pPr marL="0" indent="0">
              <a:spcAft>
                <a:spcPts val="800"/>
              </a:spcAft>
              <a:buNone/>
              <a:defRPr/>
            </a:pPr>
            <a:endParaRPr lang="en-US" dirty="0">
              <a:solidFill>
                <a:srgbClr val="414042"/>
              </a:solidFill>
              <a:latin typeface="Arial" panose="020B0604020202020204" pitchFamily="34" charset="0"/>
            </a:endParaRPr>
          </a:p>
          <a:p>
            <a:pPr marL="0" indent="0">
              <a:spcAft>
                <a:spcPts val="800"/>
              </a:spcAft>
              <a:buNone/>
              <a:defRPr/>
            </a:pPr>
            <a:r>
              <a:rPr lang="en-AU" sz="2000" dirty="0">
                <a:solidFill>
                  <a:srgbClr val="414042"/>
                </a:solidFill>
                <a:latin typeface="Arial"/>
                <a:cs typeface="Arial"/>
              </a:rPr>
              <a:t>Advent wreath symbols you can use to create your own wreath begin on </a:t>
            </a:r>
            <a:r>
              <a:rPr lang="en-AU" sz="2000" dirty="0">
                <a:solidFill>
                  <a:srgbClr val="414042"/>
                </a:solidFill>
                <a:latin typeface="Arial"/>
                <a:cs typeface="Arial"/>
                <a:hlinkClick r:id="rId3" action="ppaction://hlinksldjump">
                  <a:extLst>
                    <a:ext uri="{A12FA001-AC4F-418D-AE19-62706E023703}">
                      <ahyp:hlinkClr xmlns:ahyp="http://schemas.microsoft.com/office/drawing/2018/hyperlinkcolor" val="tx"/>
                    </a:ext>
                  </a:extLst>
                </a:hlinkClick>
              </a:rPr>
              <a:t>S</a:t>
            </a:r>
            <a:r>
              <a:rPr lang="en-AU" dirty="0">
                <a:solidFill>
                  <a:srgbClr val="414042"/>
                </a:solidFill>
                <a:latin typeface="Arial"/>
                <a:cs typeface="Arial"/>
                <a:hlinkClick r:id="rId3" action="ppaction://hlinksldjump">
                  <a:extLst>
                    <a:ext uri="{A12FA001-AC4F-418D-AE19-62706E023703}">
                      <ahyp:hlinkClr xmlns:ahyp="http://schemas.microsoft.com/office/drawing/2018/hyperlinkcolor" val="tx"/>
                    </a:ext>
                  </a:extLst>
                </a:hlinkClick>
              </a:rPr>
              <a:t>lide 43</a:t>
            </a:r>
            <a:r>
              <a:rPr lang="en-AU" dirty="0">
                <a:solidFill>
                  <a:srgbClr val="414042"/>
                </a:solidFill>
                <a:latin typeface="Arial"/>
                <a:cs typeface="Arial"/>
              </a:rPr>
              <a:t> of this presentation</a:t>
            </a:r>
            <a:r>
              <a:rPr lang="en-AU" sz="2000" dirty="0">
                <a:solidFill>
                  <a:srgbClr val="414042"/>
                </a:solidFill>
                <a:latin typeface="Arial"/>
                <a:cs typeface="Arial"/>
              </a:rPr>
              <a:t>.</a:t>
            </a:r>
          </a:p>
        </p:txBody>
      </p:sp>
      <p:pic>
        <p:nvPicPr>
          <p:cNvPr id="17" name="Picture 16">
            <a:extLst>
              <a:ext uri="{FF2B5EF4-FFF2-40B4-BE49-F238E27FC236}">
                <a16:creationId xmlns:a16="http://schemas.microsoft.com/office/drawing/2014/main" id="{B55A917E-EB68-4644-9D4F-CD5ED1C7FF3F}"/>
              </a:ext>
            </a:extLst>
          </p:cNvPr>
          <p:cNvPicPr>
            <a:picLocks noChangeAspect="1"/>
          </p:cNvPicPr>
          <p:nvPr/>
        </p:nvPicPr>
        <p:blipFill>
          <a:blip r:embed="rId4"/>
          <a:stretch>
            <a:fillRect/>
          </a:stretch>
        </p:blipFill>
        <p:spPr>
          <a:xfrm>
            <a:off x="7343676" y="1243012"/>
            <a:ext cx="3978374" cy="3624134"/>
          </a:xfrm>
          <a:prstGeom prst="rect">
            <a:avLst/>
          </a:prstGeom>
        </p:spPr>
      </p:pic>
      <p:sp>
        <p:nvSpPr>
          <p:cNvPr id="5" name="Rectangle 4">
            <a:extLst>
              <a:ext uri="{FF2B5EF4-FFF2-40B4-BE49-F238E27FC236}">
                <a16:creationId xmlns:a16="http://schemas.microsoft.com/office/drawing/2014/main" id="{CC838AB6-5A27-4067-9961-919F3EFC66E6}"/>
              </a:ext>
            </a:extLst>
          </p:cNvPr>
          <p:cNvSpPr/>
          <p:nvPr/>
        </p:nvSpPr>
        <p:spPr bwMode="auto">
          <a:xfrm>
            <a:off x="4980898" y="5309197"/>
            <a:ext cx="1371263" cy="644131"/>
          </a:xfrm>
          <a:prstGeom prst="rect">
            <a:avLst/>
          </a:prstGeom>
          <a:solidFill>
            <a:schemeClr val="bg1"/>
          </a:solidFill>
          <a:ln>
            <a:noFill/>
          </a:ln>
          <a:effectLst/>
        </p:spPr>
        <p:txBody>
          <a:bodyPr wrap="none" rtlCol="0" anchor="ctr"/>
          <a:lstStyle/>
          <a:p>
            <a:pPr algn="ctr"/>
            <a:endParaRPr lang="en-AU"/>
          </a:p>
        </p:txBody>
      </p:sp>
    </p:spTree>
    <p:extLst>
      <p:ext uri="{BB962C8B-B14F-4D97-AF65-F5344CB8AC3E}">
        <p14:creationId xmlns:p14="http://schemas.microsoft.com/office/powerpoint/2010/main" val="3157028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lIns="91440" tIns="45720" rIns="91440" bIns="45720" anchor="ctr"/>
          <a:lstStyle/>
          <a:p>
            <a:r>
              <a:rPr lang="en-AU" sz="3200" dirty="0">
                <a:latin typeface="Arial"/>
                <a:ea typeface="Roboto Medium"/>
                <a:cs typeface="Arial"/>
              </a:rPr>
              <a:t>GLOBAL GIFTS</a:t>
            </a:r>
            <a:endParaRPr lang="en-US" dirty="0"/>
          </a:p>
        </p:txBody>
      </p:sp>
      <p:sp>
        <p:nvSpPr>
          <p:cNvPr id="3" name="Text Placeholder 2"/>
          <p:cNvSpPr>
            <a:spLocks noGrp="1"/>
          </p:cNvSpPr>
          <p:nvPr>
            <p:ph type="body" sz="quarter" idx="10"/>
          </p:nvPr>
        </p:nvSpPr>
        <p:spPr>
          <a:xfrm>
            <a:off x="7005531" y="1409700"/>
            <a:ext cx="4176820" cy="4229099"/>
          </a:xfrm>
          <a:prstGeom prst="rect">
            <a:avLst/>
          </a:prstGeom>
        </p:spPr>
        <p:txBody>
          <a:bodyPr lIns="91440" tIns="45720" rIns="91440" bIns="45720" anchor="t"/>
          <a:lstStyle/>
          <a:p>
            <a:pPr fontAlgn="base">
              <a:spcBef>
                <a:spcPts val="600"/>
              </a:spcBef>
            </a:pPr>
            <a:r>
              <a:rPr lang="en-AU" dirty="0">
                <a:solidFill>
                  <a:srgbClr val="414042"/>
                </a:solidFill>
                <a:latin typeface="Arial" panose="020B0604020202020204" pitchFamily="34" charset="0"/>
                <a:cs typeface="Arial" panose="020B0604020202020204" pitchFamily="34" charset="0"/>
              </a:rPr>
              <a:t>A </a:t>
            </a:r>
            <a:r>
              <a:rPr lang="en-AU" b="1" dirty="0">
                <a:solidFill>
                  <a:srgbClr val="414042"/>
                </a:solidFill>
                <a:latin typeface="Arial" panose="020B0604020202020204" pitchFamily="34" charset="0"/>
                <a:cs typeface="Arial" panose="020B0604020202020204" pitchFamily="34" charset="0"/>
              </a:rPr>
              <a:t>Global Gift </a:t>
            </a:r>
            <a:r>
              <a:rPr lang="en-AU" dirty="0">
                <a:solidFill>
                  <a:srgbClr val="414042"/>
                </a:solidFill>
                <a:latin typeface="Arial" panose="020B0604020202020204" pitchFamily="34" charset="0"/>
                <a:cs typeface="Arial" panose="020B0604020202020204" pitchFamily="34" charset="0"/>
              </a:rPr>
              <a:t>is a donation to Caritas Australia made on behalf of another.</a:t>
            </a:r>
          </a:p>
          <a:p>
            <a:pPr fontAlgn="base">
              <a:spcBef>
                <a:spcPts val="600"/>
              </a:spcBef>
            </a:pPr>
            <a:r>
              <a:rPr lang="en-AU" dirty="0">
                <a:solidFill>
                  <a:srgbClr val="414042"/>
                </a:solidFill>
                <a:latin typeface="Arial" panose="020B0604020202020204" pitchFamily="34" charset="0"/>
                <a:cs typeface="Arial" panose="020B0604020202020204" pitchFamily="34" charset="0"/>
              </a:rPr>
              <a:t>Whether you purchase your Global Gift for family, friends or colleagues, each gift reflects real items that will </a:t>
            </a:r>
            <a:r>
              <a:rPr lang="en-AU" b="1" dirty="0">
                <a:solidFill>
                  <a:srgbClr val="414042"/>
                </a:solidFill>
                <a:latin typeface="Arial" panose="020B0604020202020204" pitchFamily="34" charset="0"/>
                <a:cs typeface="Arial" panose="020B0604020202020204" pitchFamily="34" charset="0"/>
              </a:rPr>
              <a:t>help the world’s most vulnerable</a:t>
            </a:r>
            <a:r>
              <a:rPr lang="en-AU" dirty="0">
                <a:solidFill>
                  <a:srgbClr val="414042"/>
                </a:solidFill>
                <a:latin typeface="Arial" panose="020B0604020202020204" pitchFamily="34" charset="0"/>
                <a:cs typeface="Arial" panose="020B0604020202020204" pitchFamily="34" charset="0"/>
              </a:rPr>
              <a:t> in their </a:t>
            </a:r>
            <a:r>
              <a:rPr lang="en-AU" b="1" dirty="0">
                <a:solidFill>
                  <a:srgbClr val="414042"/>
                </a:solidFill>
                <a:latin typeface="Arial" panose="020B0604020202020204" pitchFamily="34" charset="0"/>
                <a:cs typeface="Arial" panose="020B0604020202020204" pitchFamily="34" charset="0"/>
              </a:rPr>
              <a:t>fight against poverty.</a:t>
            </a:r>
          </a:p>
          <a:p>
            <a:pPr fontAlgn="base">
              <a:spcBef>
                <a:spcPts val="600"/>
              </a:spcBef>
            </a:pPr>
            <a:endParaRPr lang="en-AU" dirty="0">
              <a:solidFill>
                <a:srgbClr val="414042"/>
              </a:solidFill>
            </a:endParaRPr>
          </a:p>
          <a:p>
            <a:pPr fontAlgn="base">
              <a:spcBef>
                <a:spcPts val="600"/>
              </a:spcBef>
            </a:pPr>
            <a:endParaRPr lang="en-AU" dirty="0">
              <a:solidFill>
                <a:srgbClr val="414042"/>
              </a:solidFill>
            </a:endParaRPr>
          </a:p>
          <a:p>
            <a:pPr fontAlgn="base">
              <a:spcBef>
                <a:spcPts val="600"/>
              </a:spcBef>
            </a:pPr>
            <a:r>
              <a:rPr lang="en-AU" sz="2800" b="1" dirty="0">
                <a:hlinkClick r:id="rId3">
                  <a:extLst>
                    <a:ext uri="{A12FA001-AC4F-418D-AE19-62706E023703}">
                      <ahyp:hlinkClr xmlns:ahyp="http://schemas.microsoft.com/office/drawing/2018/hyperlinkcolor" val="tx"/>
                    </a:ext>
                  </a:extLst>
                </a:hlinkClick>
              </a:rPr>
              <a:t>www.globalgifts.org.au</a:t>
            </a:r>
            <a:endParaRPr lang="en-AU" sz="2800" b="1">
              <a:cs typeface="Arial"/>
              <a:hlinkClick r:id="">
                <a:extLst>
                  <a:ext uri="{A12FA001-AC4F-418D-AE19-62706E023703}">
                    <ahyp:hlinkClr xmlns:ahyp="http://schemas.microsoft.com/office/drawing/2018/hyperlinkcolor" val="tx"/>
                  </a:ext>
                </a:extLst>
              </a:hlinkClick>
            </a:endParaRPr>
          </a:p>
          <a:p>
            <a:endParaRPr lang="en-AU" dirty="0"/>
          </a:p>
        </p:txBody>
      </p:sp>
      <p:sp>
        <p:nvSpPr>
          <p:cNvPr id="8" name="Rectangle 7">
            <a:extLst>
              <a:ext uri="{FF2B5EF4-FFF2-40B4-BE49-F238E27FC236}">
                <a16:creationId xmlns:a16="http://schemas.microsoft.com/office/drawing/2014/main" id="{CBE22ADA-E03F-4109-9C7D-0B2F40B7B989}"/>
              </a:ext>
            </a:extLst>
          </p:cNvPr>
          <p:cNvSpPr/>
          <p:nvPr/>
        </p:nvSpPr>
        <p:spPr bwMode="auto">
          <a:xfrm>
            <a:off x="5467282" y="5353696"/>
            <a:ext cx="748692" cy="648270"/>
          </a:xfrm>
          <a:prstGeom prst="rect">
            <a:avLst/>
          </a:prstGeom>
          <a:solidFill>
            <a:schemeClr val="bg1"/>
          </a:solidFill>
          <a:ln>
            <a:noFill/>
          </a:ln>
          <a:effectLst/>
        </p:spPr>
        <p:txBody>
          <a:bodyPr wrap="none" rtlCol="0" anchor="ctr"/>
          <a:lstStyle/>
          <a:p>
            <a:pPr algn="ctr"/>
            <a:endParaRPr lang="en-AU"/>
          </a:p>
        </p:txBody>
      </p:sp>
      <p:pic>
        <p:nvPicPr>
          <p:cNvPr id="6" name="Picture 5">
            <a:extLst>
              <a:ext uri="{FF2B5EF4-FFF2-40B4-BE49-F238E27FC236}">
                <a16:creationId xmlns:a16="http://schemas.microsoft.com/office/drawing/2014/main" id="{311F046E-A695-4343-9921-5ACCEEF8C33A}"/>
              </a:ext>
            </a:extLst>
          </p:cNvPr>
          <p:cNvPicPr>
            <a:picLocks noChangeAspect="1"/>
          </p:cNvPicPr>
          <p:nvPr/>
        </p:nvPicPr>
        <p:blipFill>
          <a:blip r:embed="rId4"/>
          <a:stretch>
            <a:fillRect/>
          </a:stretch>
        </p:blipFill>
        <p:spPr>
          <a:xfrm>
            <a:off x="574739" y="984362"/>
            <a:ext cx="6074255" cy="5061879"/>
          </a:xfrm>
          <a:prstGeom prst="rect">
            <a:avLst/>
          </a:prstGeom>
        </p:spPr>
      </p:pic>
    </p:spTree>
    <p:extLst>
      <p:ext uri="{BB962C8B-B14F-4D97-AF65-F5344CB8AC3E}">
        <p14:creationId xmlns:p14="http://schemas.microsoft.com/office/powerpoint/2010/main" val="3123219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72A7-EBE9-4395-AAC6-AC9A5BA59684}"/>
              </a:ext>
            </a:extLst>
          </p:cNvPr>
          <p:cNvSpPr>
            <a:spLocks noGrp="1"/>
          </p:cNvSpPr>
          <p:nvPr>
            <p:ph type="ctrTitle"/>
          </p:nvPr>
        </p:nvSpPr>
        <p:spPr/>
        <p:txBody>
          <a:bodyPr/>
          <a:lstStyle/>
          <a:p>
            <a:r>
              <a:rPr lang="en-AU" sz="4000"/>
              <a:t>first WEEK OF ADVENT</a:t>
            </a:r>
          </a:p>
        </p:txBody>
      </p:sp>
    </p:spTree>
    <p:extLst>
      <p:ext uri="{BB962C8B-B14F-4D97-AF65-F5344CB8AC3E}">
        <p14:creationId xmlns:p14="http://schemas.microsoft.com/office/powerpoint/2010/main" val="2435892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D182F9-34A5-4E4A-9F00-4DF4A4E7F59F}"/>
              </a:ext>
            </a:extLst>
          </p:cNvPr>
          <p:cNvSpPr>
            <a:spLocks noGrp="1"/>
          </p:cNvSpPr>
          <p:nvPr>
            <p:ph type="body" sz="quarter" idx="11"/>
          </p:nvPr>
        </p:nvSpPr>
        <p:spPr>
          <a:prstGeom prst="rect">
            <a:avLst/>
          </a:prstGeom>
        </p:spPr>
        <p:txBody>
          <a:bodyPr/>
          <a:lstStyle/>
          <a:p>
            <a:r>
              <a:rPr lang="en-AU"/>
              <a:t>LIGHT THE ADVENT CANDLE</a:t>
            </a:r>
          </a:p>
        </p:txBody>
      </p:sp>
      <p:sp>
        <p:nvSpPr>
          <p:cNvPr id="3" name="Text Placeholder 2">
            <a:extLst>
              <a:ext uri="{FF2B5EF4-FFF2-40B4-BE49-F238E27FC236}">
                <a16:creationId xmlns:a16="http://schemas.microsoft.com/office/drawing/2014/main" id="{639B6112-F4D8-4794-A7C7-544C5A7D111A}"/>
              </a:ext>
            </a:extLst>
          </p:cNvPr>
          <p:cNvSpPr>
            <a:spLocks noGrp="1"/>
          </p:cNvSpPr>
          <p:nvPr>
            <p:ph type="body" sz="quarter" idx="14"/>
          </p:nvPr>
        </p:nvSpPr>
        <p:spPr>
          <a:prstGeom prst="rect">
            <a:avLst/>
          </a:prstGeom>
        </p:spPr>
        <p:txBody>
          <a:bodyPr anchor="ctr"/>
          <a:lstStyle/>
          <a:p>
            <a:pPr algn="ctr">
              <a:spcBef>
                <a:spcPts val="0"/>
              </a:spcBef>
              <a:spcAft>
                <a:spcPts val="600"/>
              </a:spcAft>
            </a:pPr>
            <a:r>
              <a:rPr lang="en-AU" b="1" dirty="0">
                <a:solidFill>
                  <a:srgbClr val="414042"/>
                </a:solidFill>
              </a:rPr>
              <a:t>God, </a:t>
            </a:r>
          </a:p>
          <a:p>
            <a:pPr algn="ctr">
              <a:spcBef>
                <a:spcPts val="0"/>
              </a:spcBef>
              <a:spcAft>
                <a:spcPts val="600"/>
              </a:spcAft>
            </a:pPr>
            <a:r>
              <a:rPr lang="en-AU" b="1" dirty="0">
                <a:solidFill>
                  <a:srgbClr val="414042"/>
                </a:solidFill>
              </a:rPr>
              <a:t>you give us hope.</a:t>
            </a:r>
          </a:p>
          <a:p>
            <a:pPr algn="ctr">
              <a:spcBef>
                <a:spcPts val="0"/>
              </a:spcBef>
              <a:spcAft>
                <a:spcPts val="600"/>
              </a:spcAft>
            </a:pPr>
            <a:r>
              <a:rPr lang="en-AU" b="1" dirty="0">
                <a:solidFill>
                  <a:srgbClr val="414042"/>
                </a:solidFill>
              </a:rPr>
              <a:t> As we light this candle</a:t>
            </a:r>
          </a:p>
          <a:p>
            <a:pPr algn="ctr">
              <a:spcBef>
                <a:spcPts val="0"/>
              </a:spcBef>
              <a:spcAft>
                <a:spcPts val="600"/>
              </a:spcAft>
            </a:pPr>
            <a:r>
              <a:rPr lang="en-AU" b="1" dirty="0">
                <a:solidFill>
                  <a:srgbClr val="414042"/>
                </a:solidFill>
              </a:rPr>
              <a:t>in your name,</a:t>
            </a:r>
          </a:p>
          <a:p>
            <a:pPr algn="ctr">
              <a:spcBef>
                <a:spcPts val="0"/>
              </a:spcBef>
              <a:spcAft>
                <a:spcPts val="600"/>
              </a:spcAft>
            </a:pPr>
            <a:r>
              <a:rPr lang="en-AU" b="1" dirty="0">
                <a:solidFill>
                  <a:srgbClr val="414042"/>
                </a:solidFill>
              </a:rPr>
              <a:t>we ask you to help us</a:t>
            </a:r>
          </a:p>
          <a:p>
            <a:pPr algn="ctr">
              <a:spcBef>
                <a:spcPts val="0"/>
              </a:spcBef>
              <a:spcAft>
                <a:spcPts val="600"/>
              </a:spcAft>
            </a:pPr>
            <a:r>
              <a:rPr lang="en-AU" b="1" dirty="0">
                <a:solidFill>
                  <a:srgbClr val="414042"/>
                </a:solidFill>
              </a:rPr>
              <a:t>share hope with family and friends</a:t>
            </a:r>
          </a:p>
          <a:p>
            <a:pPr algn="ctr">
              <a:spcBef>
                <a:spcPts val="0"/>
              </a:spcBef>
              <a:spcAft>
                <a:spcPts val="600"/>
              </a:spcAft>
            </a:pPr>
            <a:r>
              <a:rPr lang="en-AU" b="1" dirty="0">
                <a:solidFill>
                  <a:srgbClr val="414042"/>
                </a:solidFill>
              </a:rPr>
              <a:t> this Advent.</a:t>
            </a:r>
          </a:p>
          <a:p>
            <a:pPr algn="ctr">
              <a:spcBef>
                <a:spcPts val="0"/>
              </a:spcBef>
              <a:spcAft>
                <a:spcPts val="600"/>
              </a:spcAft>
            </a:pPr>
            <a:r>
              <a:rPr lang="en-AU" b="1" dirty="0">
                <a:solidFill>
                  <a:srgbClr val="414042"/>
                </a:solidFill>
              </a:rPr>
              <a:t>Amen</a:t>
            </a:r>
          </a:p>
        </p:txBody>
      </p:sp>
      <p:pic>
        <p:nvPicPr>
          <p:cNvPr id="5" name="Picture 4">
            <a:extLst>
              <a:ext uri="{FF2B5EF4-FFF2-40B4-BE49-F238E27FC236}">
                <a16:creationId xmlns:a16="http://schemas.microsoft.com/office/drawing/2014/main" id="{50A49E7B-6D96-4AD6-A540-6E3880D9D98D}"/>
              </a:ext>
            </a:extLst>
          </p:cNvPr>
          <p:cNvPicPr>
            <a:picLocks noChangeAspect="1"/>
          </p:cNvPicPr>
          <p:nvPr/>
        </p:nvPicPr>
        <p:blipFill>
          <a:blip r:embed="rId3"/>
          <a:stretch>
            <a:fillRect/>
          </a:stretch>
        </p:blipFill>
        <p:spPr>
          <a:xfrm>
            <a:off x="8192090" y="-263172"/>
            <a:ext cx="4011818" cy="2103494"/>
          </a:xfrm>
          <a:prstGeom prst="rect">
            <a:avLst/>
          </a:prstGeom>
        </p:spPr>
      </p:pic>
      <p:sp>
        <p:nvSpPr>
          <p:cNvPr id="4" name="Text Placeholder 3">
            <a:extLst>
              <a:ext uri="{FF2B5EF4-FFF2-40B4-BE49-F238E27FC236}">
                <a16:creationId xmlns:a16="http://schemas.microsoft.com/office/drawing/2014/main" id="{ED5F59EC-12D0-4086-BFCF-85B4AD5E9F90}"/>
              </a:ext>
            </a:extLst>
          </p:cNvPr>
          <p:cNvSpPr>
            <a:spLocks noGrp="1"/>
          </p:cNvSpPr>
          <p:nvPr>
            <p:ph type="body" sz="quarter" idx="15"/>
          </p:nvPr>
        </p:nvSpPr>
        <p:spPr>
          <a:prstGeom prst="rect">
            <a:avLst/>
          </a:prstGeom>
        </p:spPr>
        <p:txBody>
          <a:bodyPr anchor="ctr"/>
          <a:lstStyle/>
          <a:p>
            <a:pPr algn="ctr">
              <a:spcBef>
                <a:spcPts val="0"/>
              </a:spcBef>
              <a:spcAft>
                <a:spcPts val="600"/>
              </a:spcAft>
            </a:pPr>
            <a:r>
              <a:rPr lang="en-AU" dirty="0">
                <a:latin typeface="Arial" panose="020B0604020202020204" pitchFamily="34" charset="0"/>
                <a:cs typeface="Arial" panose="020B0604020202020204" pitchFamily="34" charset="0"/>
              </a:rPr>
              <a:t>Advent</a:t>
            </a:r>
          </a:p>
          <a:p>
            <a:pPr algn="ctr">
              <a:spcBef>
                <a:spcPts val="0"/>
              </a:spcBef>
              <a:spcAft>
                <a:spcPts val="600"/>
              </a:spcAft>
            </a:pPr>
            <a:r>
              <a:rPr lang="en-AU" dirty="0">
                <a:latin typeface="Arial" panose="020B0604020202020204" pitchFamily="34" charset="0"/>
                <a:cs typeface="Arial" panose="020B0604020202020204" pitchFamily="34" charset="0"/>
              </a:rPr>
              <a:t>is a special time</a:t>
            </a:r>
          </a:p>
          <a:p>
            <a:pPr algn="ctr">
              <a:spcBef>
                <a:spcPts val="0"/>
              </a:spcBef>
              <a:spcAft>
                <a:spcPts val="600"/>
              </a:spcAft>
            </a:pPr>
            <a:r>
              <a:rPr lang="en-AU" dirty="0">
                <a:latin typeface="Arial" panose="020B0604020202020204" pitchFamily="34" charset="0"/>
                <a:cs typeface="Arial" panose="020B0604020202020204" pitchFamily="34" charset="0"/>
              </a:rPr>
              <a:t>in the church year when </a:t>
            </a:r>
          </a:p>
          <a:p>
            <a:pPr algn="ctr">
              <a:spcBef>
                <a:spcPts val="0"/>
              </a:spcBef>
              <a:spcAft>
                <a:spcPts val="600"/>
              </a:spcAft>
            </a:pPr>
            <a:r>
              <a:rPr lang="en-AU" dirty="0">
                <a:latin typeface="Arial" panose="020B0604020202020204" pitchFamily="34" charset="0"/>
                <a:cs typeface="Arial" panose="020B0604020202020204" pitchFamily="34" charset="0"/>
              </a:rPr>
              <a:t>we prepare and get ready </a:t>
            </a:r>
          </a:p>
          <a:p>
            <a:pPr algn="ctr">
              <a:spcBef>
                <a:spcPts val="0"/>
              </a:spcBef>
              <a:spcAft>
                <a:spcPts val="600"/>
              </a:spcAft>
            </a:pPr>
            <a:r>
              <a:rPr lang="en-AU" dirty="0">
                <a:latin typeface="Arial" panose="020B0604020202020204" pitchFamily="34" charset="0"/>
                <a:cs typeface="Arial" panose="020B0604020202020204" pitchFamily="34" charset="0"/>
              </a:rPr>
              <a:t>to celebrate </a:t>
            </a:r>
          </a:p>
          <a:p>
            <a:pPr algn="ctr">
              <a:spcBef>
                <a:spcPts val="0"/>
              </a:spcBef>
              <a:spcAft>
                <a:spcPts val="600"/>
              </a:spcAft>
            </a:pPr>
            <a:r>
              <a:rPr lang="en-AU" dirty="0">
                <a:latin typeface="Arial" panose="020B0604020202020204" pitchFamily="34" charset="0"/>
                <a:cs typeface="Arial" panose="020B0604020202020204" pitchFamily="34" charset="0"/>
              </a:rPr>
              <a:t>the birth of Jesus.</a:t>
            </a:r>
          </a:p>
          <a:p>
            <a:endParaRPr lang="en-AU" dirty="0"/>
          </a:p>
        </p:txBody>
      </p:sp>
      <p:pic>
        <p:nvPicPr>
          <p:cNvPr id="7" name="Picture 6">
            <a:extLst>
              <a:ext uri="{FF2B5EF4-FFF2-40B4-BE49-F238E27FC236}">
                <a16:creationId xmlns:a16="http://schemas.microsoft.com/office/drawing/2014/main" id="{01237187-2B2C-483C-9FED-B051D3C0AF53}"/>
              </a:ext>
            </a:extLst>
          </p:cNvPr>
          <p:cNvPicPr>
            <a:picLocks noChangeAspect="1"/>
          </p:cNvPicPr>
          <p:nvPr/>
        </p:nvPicPr>
        <p:blipFill>
          <a:blip r:embed="rId4"/>
          <a:stretch>
            <a:fillRect/>
          </a:stretch>
        </p:blipFill>
        <p:spPr>
          <a:xfrm>
            <a:off x="2618319" y="1608088"/>
            <a:ext cx="1138637" cy="939827"/>
          </a:xfrm>
          <a:prstGeom prst="rect">
            <a:avLst/>
          </a:prstGeom>
        </p:spPr>
      </p:pic>
    </p:spTree>
    <p:extLst>
      <p:ext uri="{BB962C8B-B14F-4D97-AF65-F5344CB8AC3E}">
        <p14:creationId xmlns:p14="http://schemas.microsoft.com/office/powerpoint/2010/main" val="1947456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FC0A15-18A2-4FB8-A2F4-24BD9C6D453B}"/>
              </a:ext>
            </a:extLst>
          </p:cNvPr>
          <p:cNvSpPr>
            <a:spLocks noGrp="1"/>
          </p:cNvSpPr>
          <p:nvPr>
            <p:ph type="body" sz="quarter" idx="14"/>
          </p:nvPr>
        </p:nvSpPr>
        <p:spPr>
          <a:prstGeom prst="rect">
            <a:avLst/>
          </a:prstGeom>
        </p:spPr>
        <p:txBody>
          <a:bodyPr anchor="ctr"/>
          <a:lstStyle/>
          <a:p>
            <a:pPr marL="342900" indent="-342900">
              <a:buFont typeface="Arial" panose="020B0604020202020204" pitchFamily="34" charset="0"/>
              <a:buChar char="•"/>
            </a:pPr>
            <a:r>
              <a:rPr lang="en-AU" dirty="0">
                <a:solidFill>
                  <a:srgbClr val="414042"/>
                </a:solidFill>
              </a:rPr>
              <a:t>What do you know about Advent?</a:t>
            </a:r>
          </a:p>
          <a:p>
            <a:pPr marL="342900" indent="-342900">
              <a:buFont typeface="Arial" panose="020B0604020202020204" pitchFamily="34" charset="0"/>
              <a:buChar char="•"/>
            </a:pPr>
            <a:r>
              <a:rPr lang="en-AU" dirty="0">
                <a:solidFill>
                  <a:srgbClr val="414042"/>
                </a:solidFill>
              </a:rPr>
              <a:t>What are some things that you look forward to?</a:t>
            </a:r>
          </a:p>
          <a:p>
            <a:pPr marL="342900" indent="-342900">
              <a:buFont typeface="Arial" panose="020B0604020202020204" pitchFamily="34" charset="0"/>
              <a:buChar char="•"/>
            </a:pPr>
            <a:r>
              <a:rPr lang="en-AU" dirty="0">
                <a:solidFill>
                  <a:srgbClr val="414042"/>
                </a:solidFill>
              </a:rPr>
              <a:t>How do you prepare for them?</a:t>
            </a:r>
          </a:p>
          <a:p>
            <a:pPr marL="342900" indent="-342900">
              <a:buFont typeface="Arial" panose="020B0604020202020204" pitchFamily="34" charset="0"/>
              <a:buChar char="•"/>
            </a:pPr>
            <a:r>
              <a:rPr lang="en-AU" dirty="0">
                <a:solidFill>
                  <a:srgbClr val="414042"/>
                </a:solidFill>
              </a:rPr>
              <a:t>Why does Jesus tell his followers to "stay awake"?</a:t>
            </a:r>
            <a:endParaRPr lang="en-AU" dirty="0">
              <a:solidFill>
                <a:srgbClr val="414042"/>
              </a:solidFill>
              <a:cs typeface="Arial"/>
            </a:endParaRPr>
          </a:p>
          <a:p>
            <a:pPr marL="342900" indent="-342900">
              <a:buFont typeface="Arial" panose="020B0604020202020204" pitchFamily="34" charset="0"/>
              <a:buChar char="•"/>
            </a:pPr>
            <a:r>
              <a:rPr lang="en-AU" dirty="0">
                <a:solidFill>
                  <a:srgbClr val="414042"/>
                </a:solidFill>
              </a:rPr>
              <a:t>How can we be ready to welcome Christ in our friendships, homes, school and world?</a:t>
            </a:r>
            <a:endParaRPr lang="en-AU" dirty="0">
              <a:solidFill>
                <a:srgbClr val="414042"/>
              </a:solidFill>
              <a:cs typeface="Arial"/>
            </a:endParaRPr>
          </a:p>
        </p:txBody>
      </p:sp>
      <p:sp>
        <p:nvSpPr>
          <p:cNvPr id="2" name="Text Placeholder 1">
            <a:extLst>
              <a:ext uri="{FF2B5EF4-FFF2-40B4-BE49-F238E27FC236}">
                <a16:creationId xmlns:a16="http://schemas.microsoft.com/office/drawing/2014/main" id="{65E59158-3A86-4D14-B8C6-2D9192126EE3}"/>
              </a:ext>
            </a:extLst>
          </p:cNvPr>
          <p:cNvSpPr>
            <a:spLocks noGrp="1"/>
          </p:cNvSpPr>
          <p:nvPr>
            <p:ph type="body" sz="quarter" idx="11"/>
          </p:nvPr>
        </p:nvSpPr>
        <p:spPr>
          <a:prstGeom prst="rect">
            <a:avLst/>
          </a:prstGeom>
        </p:spPr>
        <p:txBody>
          <a:bodyPr/>
          <a:lstStyle/>
          <a:p>
            <a:r>
              <a:rPr lang="en-AU"/>
              <a:t>READ THE GOSPEL</a:t>
            </a:r>
          </a:p>
        </p:txBody>
      </p:sp>
      <p:pic>
        <p:nvPicPr>
          <p:cNvPr id="6" name="Picture 5">
            <a:extLst>
              <a:ext uri="{FF2B5EF4-FFF2-40B4-BE49-F238E27FC236}">
                <a16:creationId xmlns:a16="http://schemas.microsoft.com/office/drawing/2014/main" id="{5316366F-616A-4EEF-BF48-BC8289FF9EFF}"/>
              </a:ext>
            </a:extLst>
          </p:cNvPr>
          <p:cNvPicPr>
            <a:picLocks noChangeAspect="1"/>
          </p:cNvPicPr>
          <p:nvPr/>
        </p:nvPicPr>
        <p:blipFill>
          <a:blip r:embed="rId3"/>
          <a:stretch>
            <a:fillRect/>
          </a:stretch>
        </p:blipFill>
        <p:spPr>
          <a:xfrm>
            <a:off x="8192090" y="-263172"/>
            <a:ext cx="4011818" cy="2103494"/>
          </a:xfrm>
          <a:prstGeom prst="rect">
            <a:avLst/>
          </a:prstGeom>
        </p:spPr>
      </p:pic>
      <p:pic>
        <p:nvPicPr>
          <p:cNvPr id="7" name="Picture 6">
            <a:extLst>
              <a:ext uri="{FF2B5EF4-FFF2-40B4-BE49-F238E27FC236}">
                <a16:creationId xmlns:a16="http://schemas.microsoft.com/office/drawing/2014/main" id="{E5C2F22B-F76C-4BBC-8D14-04BD6FB76C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3501" y="2547304"/>
            <a:ext cx="4511431" cy="3389670"/>
          </a:xfrm>
          <a:prstGeom prst="rect">
            <a:avLst/>
          </a:prstGeom>
        </p:spPr>
      </p:pic>
    </p:spTree>
    <p:extLst>
      <p:ext uri="{BB962C8B-B14F-4D97-AF65-F5344CB8AC3E}">
        <p14:creationId xmlns:p14="http://schemas.microsoft.com/office/powerpoint/2010/main" val="2744606661"/>
      </p:ext>
    </p:extLst>
  </p:cSld>
  <p:clrMapOvr>
    <a:masterClrMapping/>
  </p:clrMapOvr>
</p:sld>
</file>

<file path=ppt/theme/theme1.xml><?xml version="1.0" encoding="utf-8"?>
<a:theme xmlns:a="http://schemas.openxmlformats.org/drawingml/2006/main" name="1_Office Theme">
  <a:themeElements>
    <a:clrScheme name="Caritas Colour Palette">
      <a:dk1>
        <a:srgbClr val="000000"/>
      </a:dk1>
      <a:lt1>
        <a:srgbClr val="FFFFFF"/>
      </a:lt1>
      <a:dk2>
        <a:srgbClr val="A7170A"/>
      </a:dk2>
      <a:lt2>
        <a:srgbClr val="FFFFFF"/>
      </a:lt2>
      <a:accent1>
        <a:srgbClr val="61A7E7"/>
      </a:accent1>
      <a:accent2>
        <a:srgbClr val="EBC012"/>
      </a:accent2>
      <a:accent3>
        <a:srgbClr val="91B728"/>
      </a:accent3>
      <a:accent4>
        <a:srgbClr val="753B85"/>
      </a:accent4>
      <a:accent5>
        <a:srgbClr val="710049"/>
      </a:accent5>
      <a:accent6>
        <a:srgbClr val="C4512F"/>
      </a:accent6>
      <a:hlink>
        <a:srgbClr val="0A5677"/>
      </a:hlink>
      <a:folHlink>
        <a:srgbClr val="749F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ducation PPT Template">
  <a:themeElements>
    <a:clrScheme name="Education Colours">
      <a:dk1>
        <a:srgbClr val="63B1A4"/>
      </a:dk1>
      <a:lt1>
        <a:sysClr val="window" lastClr="FFFFFF"/>
      </a:lt1>
      <a:dk2>
        <a:srgbClr val="C3DDD7"/>
      </a:dk2>
      <a:lt2>
        <a:srgbClr val="E7E6E6"/>
      </a:lt2>
      <a:accent1>
        <a:srgbClr val="762000"/>
      </a:accent1>
      <a:accent2>
        <a:srgbClr val="05243F"/>
      </a:accent2>
      <a:accent3>
        <a:srgbClr val="004851"/>
      </a:accent3>
      <a:accent4>
        <a:srgbClr val="E5DBCB"/>
      </a:accent4>
      <a:accent5>
        <a:srgbClr val="DF918A"/>
      </a:accent5>
      <a:accent6>
        <a:srgbClr val="D86075"/>
      </a:accent6>
      <a:hlink>
        <a:srgbClr val="48A1FA"/>
      </a:hlink>
      <a:folHlink>
        <a:srgbClr val="034A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D4C5E096CC3840B0C03DCDE7A79817" ma:contentTypeVersion="18" ma:contentTypeDescription="Create a new document." ma:contentTypeScope="" ma:versionID="cd9bc8b47a33fa3ed527263121afca19">
  <xsd:schema xmlns:xsd="http://www.w3.org/2001/XMLSchema" xmlns:xs="http://www.w3.org/2001/XMLSchema" xmlns:p="http://schemas.microsoft.com/office/2006/metadata/properties" xmlns:ns2="83337d96-0e85-4589-872c-2e195909a23e" xmlns:ns3="de95e100-9dbe-48b4-b085-f305a627acc8" targetNamespace="http://schemas.microsoft.com/office/2006/metadata/properties" ma:root="true" ma:fieldsID="4a4eddb92d0bdc5ad865b8c7e99e2d66" ns2:_="" ns3:_="">
    <xsd:import namespace="83337d96-0e85-4589-872c-2e195909a23e"/>
    <xsd:import namespace="de95e100-9dbe-48b4-b085-f305a627ac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MediaServiceOCR" minOccurs="0"/>
                <xsd:element ref="ns3:SharedWithUsers" minOccurs="0"/>
                <xsd:element ref="ns3:SharedWithDetails" minOccurs="0"/>
                <xsd:element ref="ns2:lcf76f155ced4ddcb4097134ff3c332f" minOccurs="0"/>
                <xsd:element ref="ns3:TaxCatchAll" minOccurs="0"/>
                <xsd:element ref="ns2:MediaServiceLocation" minOccurs="0"/>
                <xsd:element ref="ns3: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37d96-0e85-4589-872c-2e195909a2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95e100-9dbe-48b4-b085-f305a627acc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831ed22-7271-4e5a-808d-02becfd22093}" ma:internalName="TaxCatchAll" ma:showField="CatchAllData" ma:web="de95e100-9dbe-48b4-b085-f305a627acc8">
      <xsd:complexType>
        <xsd:complexContent>
          <xsd:extension base="dms:MultiChoiceLookup">
            <xsd:sequence>
              <xsd:element name="Value" type="dms:Lookup" maxOccurs="unbounded" minOccurs="0" nillable="true"/>
            </xsd:sequence>
          </xsd:extension>
        </xsd:complexContent>
      </xsd:complexType>
    </xsd:element>
    <xsd:element name="TaxKeywordTaxHTField" ma:index="25" nillable="true" ma:taxonomy="true" ma:internalName="TaxKeywordTaxHTField" ma:taxonomyFieldName="TaxKeyword" ma:displayName="Enterprise Keywords" ma:fieldId="{23f27201-bee3-471e-b2e7-b64fd8b7ca38}" ma:taxonomyMulti="true" ma:sspId="fba56b17-20de-4e09-aefb-c97c0efd6db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3337d96-0e85-4589-872c-2e195909a23e">
      <Terms xmlns="http://schemas.microsoft.com/office/infopath/2007/PartnerControls"/>
    </lcf76f155ced4ddcb4097134ff3c332f>
    <TaxCatchAll xmlns="de95e100-9dbe-48b4-b085-f305a627acc8">
      <Value>25</Value>
    </TaxCatchAll>
    <TaxKeywordTaxHTField xmlns="de95e100-9dbe-48b4-b085-f305a627acc8">
      <Terms xmlns="http://schemas.microsoft.com/office/infopath/2007/PartnerControls">
        <TermInfo xmlns="http://schemas.microsoft.com/office/infopath/2007/PartnerControls">
          <TermName xmlns="http://schemas.microsoft.com/office/infopath/2007/PartnerControls">Topic</TermName>
          <TermId xmlns="http://schemas.microsoft.com/office/infopath/2007/PartnerControls">f76dd68d-730b-4567-845d-adec8d846522</TermId>
        </TermInfo>
      </Terms>
    </TaxKeywordTaxHTField>
  </documentManagement>
</p:properties>
</file>

<file path=customXml/itemProps1.xml><?xml version="1.0" encoding="utf-8"?>
<ds:datastoreItem xmlns:ds="http://schemas.openxmlformats.org/officeDocument/2006/customXml" ds:itemID="{708C0FA3-2E02-46EA-8C00-B44DAD9D08D9}">
  <ds:schemaRefs>
    <ds:schemaRef ds:uri="http://schemas.microsoft.com/sharepoint/v3/contenttype/forms"/>
  </ds:schemaRefs>
</ds:datastoreItem>
</file>

<file path=customXml/itemProps2.xml><?xml version="1.0" encoding="utf-8"?>
<ds:datastoreItem xmlns:ds="http://schemas.openxmlformats.org/officeDocument/2006/customXml" ds:itemID="{8725507C-32A0-46E0-8E91-8598B21447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337d96-0e85-4589-872c-2e195909a23e"/>
    <ds:schemaRef ds:uri="de95e100-9dbe-48b4-b085-f305a627ac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4F0953-8752-4B14-8AFB-C4A740FF1E38}">
  <ds:schemaRefs>
    <ds:schemaRef ds:uri="de95e100-9dbe-48b4-b085-f305a627acc8"/>
    <ds:schemaRef ds:uri="http://schemas.microsoft.com/office/2006/metadata/properties"/>
    <ds:schemaRef ds:uri="http://schemas.microsoft.com/office/2006/documentManagement/types"/>
    <ds:schemaRef ds:uri="83337d96-0e85-4589-872c-2e195909a23e"/>
    <ds:schemaRef ds:uri="http://www.w3.org/XML/1998/namespace"/>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6352</TotalTime>
  <Words>5744</Words>
  <Application>Microsoft Office PowerPoint</Application>
  <PresentationFormat>Widescreen</PresentationFormat>
  <Paragraphs>393</Paragraphs>
  <Slides>48</Slides>
  <Notes>39</Notes>
  <HiddenSlides>0</HiddenSlides>
  <MMClips>0</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1_Office Theme</vt:lpstr>
      <vt:lpstr>Education PPT Template</vt:lpstr>
      <vt:lpstr>PowerPoint Presentation</vt:lpstr>
      <vt:lpstr>ADVENT RESOURCE</vt:lpstr>
      <vt:lpstr>Religious education curriculum links </vt:lpstr>
      <vt:lpstr>The advent wreath</vt:lpstr>
      <vt:lpstr>Making the Advent wreath a daily custom</vt:lpstr>
      <vt:lpstr>GLOBAL GIFTS</vt:lpstr>
      <vt:lpstr>first WEEK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 WEEK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THIRD WEEK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FOURTH WEEK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CARITAS AUSTRALIA’S EDUCATION RESOURCES</vt:lpstr>
      <vt:lpstr>Making A WREATH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 2018 Primary Resource</dc:title>
  <dc:creator>Patrizia Luna</dc:creator>
  <cp:keywords>Topic</cp:keywords>
  <cp:lastModifiedBy>Dr Rebekah Pryor</cp:lastModifiedBy>
  <cp:revision>118</cp:revision>
  <cp:lastPrinted>2018-10-29T23:13:53Z</cp:lastPrinted>
  <dcterms:modified xsi:type="dcterms:W3CDTF">2022-10-26T00:37:05Z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71debf56-5a68-4a12-820d-18d2d8715545</vt:lpwstr>
  </property>
  <property fmtid="{D5CDD505-2E9C-101B-9397-08002B2CF9AE}" pid="3" name="ContentTypeId">
    <vt:lpwstr>0x01010047D4C5E096CC3840B0C03DCDE7A79817</vt:lpwstr>
  </property>
  <property fmtid="{D5CDD505-2E9C-101B-9397-08002B2CF9AE}" pid="4" name="Order">
    <vt:r8>7500</vt:r8>
  </property>
  <property fmtid="{D5CDD505-2E9C-101B-9397-08002B2CF9AE}" pid="5" name="_ExtendedDescription">
    <vt:lpwstr/>
  </property>
  <property fmtid="{D5CDD505-2E9C-101B-9397-08002B2CF9AE}" pid="6" name="MediaServiceImageTags">
    <vt:lpwstr/>
  </property>
  <property fmtid="{D5CDD505-2E9C-101B-9397-08002B2CF9AE}" pid="7" name="TaxKeyword">
    <vt:lpwstr>25;#Topic|f76dd68d-730b-4567-845d-adec8d846522</vt:lpwstr>
  </property>
</Properties>
</file>