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791" r:id="rId6"/>
  </p:sldMasterIdLst>
  <p:notesMasterIdLst>
    <p:notesMasterId r:id="rId51"/>
  </p:notesMasterIdLst>
  <p:handoutMasterIdLst>
    <p:handoutMasterId r:id="rId52"/>
  </p:handoutMasterIdLst>
  <p:sldIdLst>
    <p:sldId id="256" r:id="rId7"/>
    <p:sldId id="257" r:id="rId8"/>
    <p:sldId id="309" r:id="rId9"/>
    <p:sldId id="259" r:id="rId10"/>
    <p:sldId id="260" r:id="rId11"/>
    <p:sldId id="459" r:id="rId12"/>
    <p:sldId id="353" r:id="rId13"/>
    <p:sldId id="311" r:id="rId14"/>
    <p:sldId id="320" r:id="rId15"/>
    <p:sldId id="324" r:id="rId16"/>
    <p:sldId id="356" r:id="rId17"/>
    <p:sldId id="357" r:id="rId18"/>
    <p:sldId id="326" r:id="rId19"/>
    <p:sldId id="327" r:id="rId20"/>
    <p:sldId id="351" r:id="rId21"/>
    <p:sldId id="336" r:id="rId22"/>
    <p:sldId id="335" r:id="rId23"/>
    <p:sldId id="334" r:id="rId24"/>
    <p:sldId id="333" r:id="rId25"/>
    <p:sldId id="332" r:id="rId26"/>
    <p:sldId id="331" r:id="rId27"/>
    <p:sldId id="330" r:id="rId28"/>
    <p:sldId id="352" r:id="rId29"/>
    <p:sldId id="343" r:id="rId30"/>
    <p:sldId id="342" r:id="rId31"/>
    <p:sldId id="340" r:id="rId32"/>
    <p:sldId id="339" r:id="rId33"/>
    <p:sldId id="338" r:id="rId34"/>
    <p:sldId id="337" r:id="rId35"/>
    <p:sldId id="354" r:id="rId36"/>
    <p:sldId id="350" r:id="rId37"/>
    <p:sldId id="349" r:id="rId38"/>
    <p:sldId id="348" r:id="rId39"/>
    <p:sldId id="347" r:id="rId40"/>
    <p:sldId id="346" r:id="rId41"/>
    <p:sldId id="345" r:id="rId42"/>
    <p:sldId id="344" r:id="rId43"/>
    <p:sldId id="458" r:id="rId44"/>
    <p:sldId id="306" r:id="rId45"/>
    <p:sldId id="294" r:id="rId46"/>
    <p:sldId id="295" r:id="rId47"/>
    <p:sldId id="296" r:id="rId48"/>
    <p:sldId id="297" r:id="rId49"/>
    <p:sldId id="298" r:id="rId50"/>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Guest User" initials="GU" lastIdx="1" clrIdx="6">
    <p:extLst>
      <p:ext uri="{19B8F6BF-5375-455C-9EA6-DF929625EA0E}">
        <p15:presenceInfo xmlns:p15="http://schemas.microsoft.com/office/powerpoint/2012/main" userId="S::urn:spo:anon#e6430d950b83528a146fc714d98d363cd69c245261f52dde846f7a5427145a70::" providerId="AD"/>
      </p:ext>
    </p:extLst>
  </p:cmAuthor>
  <p:cmAuthor id="1" name="Natalie Cox" initials="NC" lastIdx="23" clrIdx="0">
    <p:extLst>
      <p:ext uri="{19B8F6BF-5375-455C-9EA6-DF929625EA0E}">
        <p15:presenceInfo xmlns:p15="http://schemas.microsoft.com/office/powerpoint/2012/main" userId="S-1-5-21-568877940-3399399001-4121681156-6891" providerId="AD"/>
      </p:ext>
    </p:extLst>
  </p:cmAuthor>
  <p:cmAuthor id="2" name="Patrizia Luna" initials="PL" lastIdx="10" clrIdx="1">
    <p:extLst>
      <p:ext uri="{19B8F6BF-5375-455C-9EA6-DF929625EA0E}">
        <p15:presenceInfo xmlns:p15="http://schemas.microsoft.com/office/powerpoint/2012/main" userId="b66f579c-817f-4734-88d0-76a7d4686317" providerId="Windows Live"/>
      </p:ext>
    </p:extLst>
  </p:cmAuthor>
  <p:cmAuthor id="3" name="Nicole Dobrohotoff" initials="ND" lastIdx="25" clrIdx="2">
    <p:extLst>
      <p:ext uri="{19B8F6BF-5375-455C-9EA6-DF929625EA0E}">
        <p15:presenceInfo xmlns:p15="http://schemas.microsoft.com/office/powerpoint/2012/main" userId="Nicole Dobrohotoff" providerId="None"/>
      </p:ext>
    </p:extLst>
  </p:cmAuthor>
  <p:cmAuthor id="4" name="Microsoft Office User" initials="MOU" lastIdx="13" clrIdx="3">
    <p:extLst>
      <p:ext uri="{19B8F6BF-5375-455C-9EA6-DF929625EA0E}">
        <p15:presenceInfo xmlns:p15="http://schemas.microsoft.com/office/powerpoint/2012/main" userId="Microsoft Office User" providerId="None"/>
      </p:ext>
    </p:extLst>
  </p:cmAuthor>
  <p:cmAuthor id="5" name="Melissa Halliday" initials="MH" lastIdx="2" clrIdx="4">
    <p:extLst>
      <p:ext uri="{19B8F6BF-5375-455C-9EA6-DF929625EA0E}">
        <p15:presenceInfo xmlns:p15="http://schemas.microsoft.com/office/powerpoint/2012/main" userId="ea5db0164eb98ff2" providerId="Windows Live"/>
      </p:ext>
    </p:extLst>
  </p:cmAuthor>
  <p:cmAuthor id="6" name="Nicole Dobrohotoff" initials="ND [2]" lastIdx="14" clrIdx="5">
    <p:extLst>
      <p:ext uri="{19B8F6BF-5375-455C-9EA6-DF929625EA0E}">
        <p15:presenceInfo xmlns:p15="http://schemas.microsoft.com/office/powerpoint/2012/main" userId="S-1-5-21-568877940-3399399001-4121681156-2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5297"/>
    <a:srgbClr val="D86075"/>
    <a:srgbClr val="FFFFFF"/>
    <a:srgbClr val="E6D3EB"/>
    <a:srgbClr val="F7E5EC"/>
    <a:srgbClr val="DE9CB7"/>
    <a:srgbClr val="E6E6E6"/>
    <a:srgbClr val="000000"/>
    <a:srgbClr val="919191"/>
    <a:srgbClr val="202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57" autoAdjust="0"/>
    <p:restoredTop sz="66552" autoAdjust="0"/>
  </p:normalViewPr>
  <p:slideViewPr>
    <p:cSldViewPr snapToGrid="0">
      <p:cViewPr varScale="1">
        <p:scale>
          <a:sx n="72" d="100"/>
          <a:sy n="72" d="100"/>
        </p:scale>
        <p:origin x="2154" y="72"/>
      </p:cViewPr>
      <p:guideLst>
        <p:guide orient="horz" pos="2160"/>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0" d="100"/>
          <a:sy n="80" d="100"/>
        </p:scale>
        <p:origin x="4064"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1.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2dc4cf58-dc7e-422a-950b-38460c74cb76" providerId="ADAL" clId="{BF5236EE-7E2D-4282-BF91-7271136C32CB}"/>
    <pc:docChg chg="undo custSel addSld delSld modSld modMainMaster">
      <pc:chgData name="Nicole Dobrohotoff" userId="2dc4cf58-dc7e-422a-950b-38460c74cb76" providerId="ADAL" clId="{BF5236EE-7E2D-4282-BF91-7271136C32CB}" dt="2021-11-11T10:48:05.501" v="428" actId="2696"/>
      <pc:docMkLst>
        <pc:docMk/>
      </pc:docMkLst>
      <pc:sldChg chg="addSp delSp modSp">
        <pc:chgData name="Nicole Dobrohotoff" userId="2dc4cf58-dc7e-422a-950b-38460c74cb76" providerId="ADAL" clId="{BF5236EE-7E2D-4282-BF91-7271136C32CB}" dt="2021-11-09T06:29:08.663" v="403" actId="20577"/>
        <pc:sldMkLst>
          <pc:docMk/>
          <pc:sldMk cId="2777582486" sldId="257"/>
        </pc:sldMkLst>
        <pc:spChg chg="mod">
          <ac:chgData name="Nicole Dobrohotoff" userId="2dc4cf58-dc7e-422a-950b-38460c74cb76" providerId="ADAL" clId="{BF5236EE-7E2D-4282-BF91-7271136C32CB}" dt="2021-11-09T06:29:08.663" v="403" actId="20577"/>
          <ac:spMkLst>
            <pc:docMk/>
            <pc:sldMk cId="2777582486" sldId="257"/>
            <ac:spMk id="3" creationId="{00000000-0000-0000-0000-000000000000}"/>
          </ac:spMkLst>
        </pc:spChg>
        <pc:spChg chg="add del mod">
          <ac:chgData name="Nicole Dobrohotoff" userId="2dc4cf58-dc7e-422a-950b-38460c74cb76" providerId="ADAL" clId="{BF5236EE-7E2D-4282-BF91-7271136C32CB}" dt="2021-10-27T19:22:35.209" v="31" actId="478"/>
          <ac:spMkLst>
            <pc:docMk/>
            <pc:sldMk cId="2777582486" sldId="257"/>
            <ac:spMk id="5" creationId="{8672C594-78CF-4226-800B-3594890208C5}"/>
          </ac:spMkLst>
        </pc:spChg>
        <pc:spChg chg="add del mod">
          <ac:chgData name="Nicole Dobrohotoff" userId="2dc4cf58-dc7e-422a-950b-38460c74cb76" providerId="ADAL" clId="{BF5236EE-7E2D-4282-BF91-7271136C32CB}" dt="2021-10-27T19:31:25.025" v="358"/>
          <ac:spMkLst>
            <pc:docMk/>
            <pc:sldMk cId="2777582486" sldId="257"/>
            <ac:spMk id="6" creationId="{8BA4604D-D8D6-4A20-96AF-03379EDE7091}"/>
          </ac:spMkLst>
        </pc:spChg>
        <pc:picChg chg="del mod">
          <ac:chgData name="Nicole Dobrohotoff" userId="2dc4cf58-dc7e-422a-950b-38460c74cb76" providerId="ADAL" clId="{BF5236EE-7E2D-4282-BF91-7271136C32CB}" dt="2021-10-27T19:24:12.288" v="47" actId="478"/>
          <ac:picMkLst>
            <pc:docMk/>
            <pc:sldMk cId="2777582486" sldId="257"/>
            <ac:picMk id="4" creationId="{686DDAB2-EFAC-46D7-9392-867BFA040F16}"/>
          </ac:picMkLst>
        </pc:picChg>
        <pc:picChg chg="add mod">
          <ac:chgData name="Nicole Dobrohotoff" userId="2dc4cf58-dc7e-422a-950b-38460c74cb76" providerId="ADAL" clId="{BF5236EE-7E2D-4282-BF91-7271136C32CB}" dt="2021-10-27T19:31:32.807" v="360" actId="1076"/>
          <ac:picMkLst>
            <pc:docMk/>
            <pc:sldMk cId="2777582486" sldId="257"/>
            <ac:picMk id="7" creationId="{C5BE3CB8-D738-469F-A4F7-44C877E376C1}"/>
          </ac:picMkLst>
        </pc:picChg>
      </pc:sldChg>
      <pc:sldChg chg="delCm">
        <pc:chgData name="Nicole Dobrohotoff" userId="2dc4cf58-dc7e-422a-950b-38460c74cb76" providerId="ADAL" clId="{BF5236EE-7E2D-4282-BF91-7271136C32CB}" dt="2021-11-09T05:37:42.968" v="366"/>
        <pc:sldMkLst>
          <pc:docMk/>
          <pc:sldMk cId="2728403555" sldId="259"/>
        </pc:sldMkLst>
      </pc:sldChg>
      <pc:sldChg chg="modSp">
        <pc:chgData name="Nicole Dobrohotoff" userId="2dc4cf58-dc7e-422a-950b-38460c74cb76" providerId="ADAL" clId="{BF5236EE-7E2D-4282-BF91-7271136C32CB}" dt="2021-10-27T19:30:30.824" v="357" actId="20577"/>
        <pc:sldMkLst>
          <pc:docMk/>
          <pc:sldMk cId="3157028871" sldId="260"/>
        </pc:sldMkLst>
        <pc:spChg chg="mod">
          <ac:chgData name="Nicole Dobrohotoff" userId="2dc4cf58-dc7e-422a-950b-38460c74cb76" providerId="ADAL" clId="{BF5236EE-7E2D-4282-BF91-7271136C32CB}" dt="2021-10-27T19:30:30.824" v="357" actId="20577"/>
          <ac:spMkLst>
            <pc:docMk/>
            <pc:sldMk cId="3157028871" sldId="260"/>
            <ac:spMk id="4" creationId="{00000000-0000-0000-0000-000000000000}"/>
          </ac:spMkLst>
        </pc:spChg>
      </pc:sldChg>
      <pc:sldChg chg="modSp del">
        <pc:chgData name="Nicole Dobrohotoff" userId="2dc4cf58-dc7e-422a-950b-38460c74cb76" providerId="ADAL" clId="{BF5236EE-7E2D-4282-BF91-7271136C32CB}" dt="2021-11-11T10:48:05.501" v="428" actId="2696"/>
        <pc:sldMkLst>
          <pc:docMk/>
          <pc:sldMk cId="264774361" sldId="261"/>
        </pc:sldMkLst>
        <pc:spChg chg="mod">
          <ac:chgData name="Nicole Dobrohotoff" userId="2dc4cf58-dc7e-422a-950b-38460c74cb76" providerId="ADAL" clId="{BF5236EE-7E2D-4282-BF91-7271136C32CB}" dt="2021-11-09T06:40:06.096" v="423" actId="120"/>
          <ac:spMkLst>
            <pc:docMk/>
            <pc:sldMk cId="264774361" sldId="261"/>
            <ac:spMk id="3" creationId="{00000000-0000-0000-0000-000000000000}"/>
          </ac:spMkLst>
        </pc:spChg>
        <pc:picChg chg="mod">
          <ac:chgData name="Nicole Dobrohotoff" userId="2dc4cf58-dc7e-422a-950b-38460c74cb76" providerId="ADAL" clId="{BF5236EE-7E2D-4282-BF91-7271136C32CB}" dt="2021-11-09T06:55:01.132" v="425" actId="1076"/>
          <ac:picMkLst>
            <pc:docMk/>
            <pc:sldMk cId="264774361" sldId="261"/>
            <ac:picMk id="8" creationId="{31CD1454-D731-43C1-839E-B7B619CFC822}"/>
          </ac:picMkLst>
        </pc:picChg>
        <pc:picChg chg="mod">
          <ac:chgData name="Nicole Dobrohotoff" userId="2dc4cf58-dc7e-422a-950b-38460c74cb76" providerId="ADAL" clId="{BF5236EE-7E2D-4282-BF91-7271136C32CB}" dt="2021-11-09T06:55:03.820" v="426" actId="1076"/>
          <ac:picMkLst>
            <pc:docMk/>
            <pc:sldMk cId="264774361" sldId="261"/>
            <ac:picMk id="9" creationId="{0215B93E-0E63-44D3-AACA-0877BFCAF072}"/>
          </ac:picMkLst>
        </pc:picChg>
        <pc:picChg chg="mod">
          <ac:chgData name="Nicole Dobrohotoff" userId="2dc4cf58-dc7e-422a-950b-38460c74cb76" providerId="ADAL" clId="{BF5236EE-7E2D-4282-BF91-7271136C32CB}" dt="2021-11-09T06:55:01.132" v="425" actId="1076"/>
          <ac:picMkLst>
            <pc:docMk/>
            <pc:sldMk cId="264774361" sldId="261"/>
            <ac:picMk id="10" creationId="{3D0458A3-7E79-4133-9D01-B2C71F0E7CE4}"/>
          </ac:picMkLst>
        </pc:picChg>
      </pc:sldChg>
      <pc:sldChg chg="delCm modNotesTx">
        <pc:chgData name="Nicole Dobrohotoff" userId="2dc4cf58-dc7e-422a-950b-38460c74cb76" providerId="ADAL" clId="{BF5236EE-7E2D-4282-BF91-7271136C32CB}" dt="2021-11-09T05:47:53.171" v="369" actId="6549"/>
        <pc:sldMkLst>
          <pc:docMk/>
          <pc:sldMk cId="3399002032" sldId="306"/>
        </pc:sldMkLst>
      </pc:sldChg>
      <pc:sldChg chg="addSp modSp">
        <pc:chgData name="Nicole Dobrohotoff" userId="2dc4cf58-dc7e-422a-950b-38460c74cb76" providerId="ADAL" clId="{BF5236EE-7E2D-4282-BF91-7271136C32CB}" dt="2021-10-27T19:32:41.890" v="365" actId="1076"/>
        <pc:sldMkLst>
          <pc:docMk/>
          <pc:sldMk cId="1730617912" sldId="309"/>
        </pc:sldMkLst>
        <pc:spChg chg="mod">
          <ac:chgData name="Nicole Dobrohotoff" userId="2dc4cf58-dc7e-422a-950b-38460c74cb76" providerId="ADAL" clId="{BF5236EE-7E2D-4282-BF91-7271136C32CB}" dt="2021-10-27T19:29:25.043" v="350" actId="1076"/>
          <ac:spMkLst>
            <pc:docMk/>
            <pc:sldMk cId="1730617912" sldId="309"/>
            <ac:spMk id="3" creationId="{00000000-0000-0000-0000-000000000000}"/>
          </ac:spMkLst>
        </pc:spChg>
        <pc:spChg chg="add mod">
          <ac:chgData name="Nicole Dobrohotoff" userId="2dc4cf58-dc7e-422a-950b-38460c74cb76" providerId="ADAL" clId="{BF5236EE-7E2D-4282-BF91-7271136C32CB}" dt="2021-10-27T19:32:41.890" v="365" actId="1076"/>
          <ac:spMkLst>
            <pc:docMk/>
            <pc:sldMk cId="1730617912" sldId="309"/>
            <ac:spMk id="4" creationId="{FE8A1EEB-2A86-4F12-B9BA-0DB092F5F2F7}"/>
          </ac:spMkLst>
        </pc:spChg>
      </pc:sldChg>
      <pc:sldChg chg="delSp">
        <pc:chgData name="Nicole Dobrohotoff" userId="2dc4cf58-dc7e-422a-950b-38460c74cb76" providerId="ADAL" clId="{BF5236EE-7E2D-4282-BF91-7271136C32CB}" dt="2021-10-27T19:20:22.598" v="25" actId="478"/>
        <pc:sldMkLst>
          <pc:docMk/>
          <pc:sldMk cId="3833930576" sldId="346"/>
        </pc:sldMkLst>
        <pc:spChg chg="del">
          <ac:chgData name="Nicole Dobrohotoff" userId="2dc4cf58-dc7e-422a-950b-38460c74cb76" providerId="ADAL" clId="{BF5236EE-7E2D-4282-BF91-7271136C32CB}" dt="2021-10-27T19:20:22.598" v="25" actId="478"/>
          <ac:spMkLst>
            <pc:docMk/>
            <pc:sldMk cId="3833930576" sldId="346"/>
            <ac:spMk id="4" creationId="{C3A34754-FB11-4556-B932-6B728E033544}"/>
          </ac:spMkLst>
        </pc:spChg>
      </pc:sldChg>
      <pc:sldChg chg="modSp">
        <pc:chgData name="Nicole Dobrohotoff" userId="2dc4cf58-dc7e-422a-950b-38460c74cb76" providerId="ADAL" clId="{BF5236EE-7E2D-4282-BF91-7271136C32CB}" dt="2021-10-27T19:20:03.863" v="24" actId="20577"/>
        <pc:sldMkLst>
          <pc:docMk/>
          <pc:sldMk cId="2182833659" sldId="458"/>
        </pc:sldMkLst>
        <pc:spChg chg="mod">
          <ac:chgData name="Nicole Dobrohotoff" userId="2dc4cf58-dc7e-422a-950b-38460c74cb76" providerId="ADAL" clId="{BF5236EE-7E2D-4282-BF91-7271136C32CB}" dt="2021-10-27T19:20:03.863" v="24" actId="20577"/>
          <ac:spMkLst>
            <pc:docMk/>
            <pc:sldMk cId="2182833659" sldId="458"/>
            <ac:spMk id="3" creationId="{70C2D8AA-23C7-1548-933C-6C7F63E09EE9}"/>
          </ac:spMkLst>
        </pc:spChg>
      </pc:sldChg>
      <pc:sldChg chg="add">
        <pc:chgData name="Nicole Dobrohotoff" userId="2dc4cf58-dc7e-422a-950b-38460c74cb76" providerId="ADAL" clId="{BF5236EE-7E2D-4282-BF91-7271136C32CB}" dt="2021-11-11T10:48:03.344" v="427"/>
        <pc:sldMkLst>
          <pc:docMk/>
          <pc:sldMk cId="540025389" sldId="459"/>
        </pc:sldMkLst>
      </pc:sldChg>
      <pc:sldMasterChg chg="modSldLayout">
        <pc:chgData name="Nicole Dobrohotoff" userId="2dc4cf58-dc7e-422a-950b-38460c74cb76" providerId="ADAL" clId="{BF5236EE-7E2D-4282-BF91-7271136C32CB}" dt="2021-10-27T19:31:41.892" v="362" actId="478"/>
        <pc:sldMasterMkLst>
          <pc:docMk/>
          <pc:sldMasterMk cId="3565129360" sldId="2147483660"/>
        </pc:sldMasterMkLst>
        <pc:sldLayoutChg chg="delSp modSp">
          <pc:chgData name="Nicole Dobrohotoff" userId="2dc4cf58-dc7e-422a-950b-38460c74cb76" providerId="ADAL" clId="{BF5236EE-7E2D-4282-BF91-7271136C32CB}" dt="2021-10-27T19:31:41.892" v="362" actId="478"/>
          <pc:sldLayoutMkLst>
            <pc:docMk/>
            <pc:sldMasterMk cId="3565129360" sldId="2147483660"/>
            <pc:sldLayoutMk cId="544860249" sldId="2147483777"/>
          </pc:sldLayoutMkLst>
          <pc:spChg chg="del mod">
            <ac:chgData name="Nicole Dobrohotoff" userId="2dc4cf58-dc7e-422a-950b-38460c74cb76" providerId="ADAL" clId="{BF5236EE-7E2D-4282-BF91-7271136C32CB}" dt="2021-10-27T19:31:41.892" v="362" actId="478"/>
            <ac:spMkLst>
              <pc:docMk/>
              <pc:sldMasterMk cId="3565129360" sldId="2147483660"/>
              <pc:sldLayoutMk cId="544860249" sldId="2147483777"/>
              <ac:spMk id="17" creationId="{85488ECD-99C4-40B8-ABA3-AE01E5C4F642}"/>
            </ac:spMkLst>
          </pc:spChg>
        </pc:sldLayoutChg>
        <pc:sldLayoutChg chg="modSp">
          <pc:chgData name="Nicole Dobrohotoff" userId="2dc4cf58-dc7e-422a-950b-38460c74cb76" providerId="ADAL" clId="{BF5236EE-7E2D-4282-BF91-7271136C32CB}" dt="2021-10-27T19:16:56.501" v="20" actId="1076"/>
          <pc:sldLayoutMkLst>
            <pc:docMk/>
            <pc:sldMasterMk cId="3565129360" sldId="2147483660"/>
            <pc:sldLayoutMk cId="2221936929" sldId="2147483866"/>
          </pc:sldLayoutMkLst>
          <pc:spChg chg="mod">
            <ac:chgData name="Nicole Dobrohotoff" userId="2dc4cf58-dc7e-422a-950b-38460c74cb76" providerId="ADAL" clId="{BF5236EE-7E2D-4282-BF91-7271136C32CB}" dt="2021-10-27T19:16:52.165" v="19" actId="1076"/>
            <ac:spMkLst>
              <pc:docMk/>
              <pc:sldMasterMk cId="3565129360" sldId="2147483660"/>
              <pc:sldLayoutMk cId="2221936929" sldId="2147483866"/>
              <ac:spMk id="7" creationId="{9B38B2DF-B2FC-E845-8D16-48DBD5431E6C}"/>
            </ac:spMkLst>
          </pc:spChg>
          <pc:spChg chg="mod">
            <ac:chgData name="Nicole Dobrohotoff" userId="2dc4cf58-dc7e-422a-950b-38460c74cb76" providerId="ADAL" clId="{BF5236EE-7E2D-4282-BF91-7271136C32CB}" dt="2021-10-27T19:16:56.501" v="20" actId="1076"/>
            <ac:spMkLst>
              <pc:docMk/>
              <pc:sldMasterMk cId="3565129360" sldId="2147483660"/>
              <pc:sldLayoutMk cId="2221936929" sldId="2147483866"/>
              <ac:spMk id="16" creationId="{C68954FD-E3F8-7842-93D5-1F95C5D18557}"/>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a:defRPr sz="1200"/>
            </a:lvl1pPr>
          </a:lstStyle>
          <a:p>
            <a:fld id="{DA01F9EF-38FB-48DA-89F6-FA4FA2F71CFD}" type="datetimeFigureOut">
              <a:rPr lang="en-AU" smtClean="0"/>
              <a:t>11/11/2021</a:t>
            </a:fld>
            <a:endParaRPr lang="en-AU"/>
          </a:p>
        </p:txBody>
      </p:sp>
      <p:sp>
        <p:nvSpPr>
          <p:cNvPr id="4" name="Footer Placeholder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6038" y="9440863"/>
            <a:ext cx="2949575" cy="496887"/>
          </a:xfrm>
          <a:prstGeom prst="rect">
            <a:avLst/>
          </a:prstGeom>
        </p:spPr>
        <p:txBody>
          <a:bodyPr vert="horz" lIns="91440" tIns="45720" rIns="91440" bIns="45720" rtlCol="0" anchor="b"/>
          <a:lstStyle>
            <a:lvl1pPr algn="r">
              <a:defRPr sz="1200"/>
            </a:lvl1pPr>
          </a:lstStyle>
          <a:p>
            <a:fld id="{D1F9DD2F-13EA-4E84-9851-5112BB240BA1}" type="slidenum">
              <a:rPr lang="en-AU" smtClean="0"/>
              <a:t>‹#›</a:t>
            </a:fld>
            <a:endParaRPr lang="en-AU"/>
          </a:p>
        </p:txBody>
      </p:sp>
    </p:spTree>
    <p:extLst>
      <p:ext uri="{BB962C8B-B14F-4D97-AF65-F5344CB8AC3E}">
        <p14:creationId xmlns:p14="http://schemas.microsoft.com/office/powerpoint/2010/main" val="1185513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D1BEFCE8-46DF-4A93-8B48-2633E9D2FAD3}" type="datetimeFigureOut">
              <a:rPr lang="en-AU" smtClean="0"/>
              <a:t>11/11/2021</a:t>
            </a:fld>
            <a:endParaRPr lang="en-AU"/>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FC2E66A6-78AB-4CEA-A660-363EB588AA2F}" type="slidenum">
              <a:rPr lang="en-AU" smtClean="0"/>
              <a:t>‹#›</a:t>
            </a:fld>
            <a:endParaRPr lang="en-AU"/>
          </a:p>
        </p:txBody>
      </p:sp>
    </p:spTree>
    <p:extLst>
      <p:ext uri="{BB962C8B-B14F-4D97-AF65-F5344CB8AC3E}">
        <p14:creationId xmlns:p14="http://schemas.microsoft.com/office/powerpoint/2010/main" val="377240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1</a:t>
            </a:fld>
            <a:endParaRPr lang="en-AU"/>
          </a:p>
        </p:txBody>
      </p:sp>
    </p:spTree>
    <p:extLst>
      <p:ext uri="{BB962C8B-B14F-4D97-AF65-F5344CB8AC3E}">
        <p14:creationId xmlns:p14="http://schemas.microsoft.com/office/powerpoint/2010/main" val="3341830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11</a:t>
            </a:fld>
            <a:endParaRPr lang="en-AU"/>
          </a:p>
        </p:txBody>
      </p:sp>
    </p:spTree>
    <p:extLst>
      <p:ext uri="{BB962C8B-B14F-4D97-AF65-F5344CB8AC3E}">
        <p14:creationId xmlns:p14="http://schemas.microsoft.com/office/powerpoint/2010/main" val="650530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12</a:t>
            </a:fld>
            <a:endParaRPr lang="en-AU"/>
          </a:p>
        </p:txBody>
      </p:sp>
    </p:spTree>
    <p:extLst>
      <p:ext uri="{BB962C8B-B14F-4D97-AF65-F5344CB8AC3E}">
        <p14:creationId xmlns:p14="http://schemas.microsoft.com/office/powerpoint/2010/main" val="3987623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Everyone gathers around the wreath and someone lights the appropriate candle(s).</a:t>
            </a:r>
          </a:p>
          <a:p>
            <a:r>
              <a:rPr lang="en-AU" dirty="0"/>
              <a:t>Introduce the wreath to the children. Light</a:t>
            </a:r>
            <a:r>
              <a:rPr lang="en-AU" baseline="0" dirty="0"/>
              <a:t> the first candle, the candle of hope. </a:t>
            </a:r>
          </a:p>
          <a:p>
            <a:r>
              <a:rPr lang="en-AU" baseline="0" dirty="0"/>
              <a:t>For longer lasting light with less risk use a flameless, battery operated candle. </a:t>
            </a:r>
          </a:p>
          <a:p>
            <a:r>
              <a:rPr lang="en-AU" baseline="0" dirty="0"/>
              <a:t>Lead the group in the prayer together.</a:t>
            </a:r>
            <a:r>
              <a:rPr lang="en-AU" dirty="0"/>
              <a:t> </a:t>
            </a:r>
          </a:p>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16</a:t>
            </a:fld>
            <a:endParaRPr lang="en-AU"/>
          </a:p>
        </p:txBody>
      </p:sp>
    </p:spTree>
    <p:extLst>
      <p:ext uri="{BB962C8B-B14F-4D97-AF65-F5344CB8AC3E}">
        <p14:creationId xmlns:p14="http://schemas.microsoft.com/office/powerpoint/2010/main" val="81296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effectLst/>
              </a:rPr>
              <a:t>Gospel</a:t>
            </a:r>
            <a:endParaRPr lang="en-US" dirty="0">
              <a:effectLst/>
            </a:endParaRPr>
          </a:p>
          <a:p>
            <a:r>
              <a:rPr lang="en-AU" b="1" dirty="0">
                <a:effectLst/>
              </a:rPr>
              <a:t>Luke </a:t>
            </a:r>
            <a:r>
              <a:rPr lang="en-AU" b="1" dirty="0"/>
              <a:t>3:1-6</a:t>
            </a:r>
            <a:endParaRPr lang="en-US" dirty="0">
              <a:effectLst/>
            </a:endParaRPr>
          </a:p>
          <a:p>
            <a:r>
              <a:rPr lang="en-AU" dirty="0">
                <a:effectLst/>
              </a:rPr>
              <a:t>A reading from the holy Gospel according to Luke</a:t>
            </a:r>
            <a:r>
              <a:rPr lang="en-AU" dirty="0"/>
              <a:t>. </a:t>
            </a:r>
            <a:endParaRPr lang="en-US" dirty="0">
              <a:effectLst/>
            </a:endParaRPr>
          </a:p>
          <a:p>
            <a:r>
              <a:rPr lang="en-AU" dirty="0"/>
              <a:t>In the fifteenth year of Tiberius Caesar’s reign, when Pontius Pilate was governor of Judaea, Herod tetrarch of Galilee, </a:t>
            </a:r>
            <a:r>
              <a:rPr lang="en-AU" dirty="0">
                <a:effectLst/>
              </a:rPr>
              <a:t>his </a:t>
            </a:r>
            <a:r>
              <a:rPr lang="en-AU" dirty="0"/>
              <a:t>brother Philip tetrarch of </a:t>
            </a:r>
            <a:r>
              <a:rPr lang="en-AU" dirty="0">
                <a:effectLst/>
              </a:rPr>
              <a:t>the </a:t>
            </a:r>
            <a:r>
              <a:rPr lang="en-AU" dirty="0"/>
              <a:t>lands of Ituraea </a:t>
            </a:r>
            <a:r>
              <a:rPr lang="en-AU" dirty="0">
                <a:effectLst/>
              </a:rPr>
              <a:t>and</a:t>
            </a:r>
            <a:r>
              <a:rPr lang="en-AU" dirty="0"/>
              <a:t> Trachonitis, Lysanias tetrarch of Abilene, during the pontificate of Annas </a:t>
            </a:r>
            <a:r>
              <a:rPr lang="en-AU" dirty="0">
                <a:effectLst/>
              </a:rPr>
              <a:t>and </a:t>
            </a:r>
            <a:r>
              <a:rPr lang="en-AU" dirty="0"/>
              <a:t>Caiaphas</a:t>
            </a:r>
            <a:r>
              <a:rPr lang="en-AU" dirty="0">
                <a:effectLst/>
              </a:rPr>
              <a:t>, the </a:t>
            </a:r>
            <a:r>
              <a:rPr lang="en-AU" dirty="0"/>
              <a:t>word of God came to John son </a:t>
            </a:r>
            <a:r>
              <a:rPr lang="en-AU" dirty="0">
                <a:effectLst/>
              </a:rPr>
              <a:t>of </a:t>
            </a:r>
            <a:r>
              <a:rPr lang="en-AU" dirty="0"/>
              <a:t>Zechariah, in the wilderness. He went through </a:t>
            </a:r>
            <a:r>
              <a:rPr lang="en-AU" dirty="0">
                <a:effectLst/>
              </a:rPr>
              <a:t>the </a:t>
            </a:r>
            <a:r>
              <a:rPr lang="en-AU" dirty="0"/>
              <a:t>whole Jordan district proclaiming a baptism </a:t>
            </a:r>
            <a:r>
              <a:rPr lang="en-AU" dirty="0">
                <a:effectLst/>
              </a:rPr>
              <a:t>of </a:t>
            </a:r>
            <a:r>
              <a:rPr lang="en-AU" dirty="0"/>
              <a:t>repentance for </a:t>
            </a:r>
            <a:r>
              <a:rPr lang="en-AU" dirty="0">
                <a:effectLst/>
              </a:rPr>
              <a:t>the </a:t>
            </a:r>
            <a:r>
              <a:rPr lang="en-AU" dirty="0"/>
              <a:t>forgiveness of sins</a:t>
            </a:r>
            <a:r>
              <a:rPr lang="en-AU" dirty="0">
                <a:effectLst/>
              </a:rPr>
              <a:t>, </a:t>
            </a:r>
            <a:r>
              <a:rPr lang="en-AU" dirty="0"/>
              <a:t>as it is written in </a:t>
            </a:r>
            <a:r>
              <a:rPr lang="en-AU" dirty="0">
                <a:effectLst/>
              </a:rPr>
              <a:t>the </a:t>
            </a:r>
            <a:r>
              <a:rPr lang="en-AU" dirty="0"/>
              <a:t>book </a:t>
            </a:r>
            <a:r>
              <a:rPr lang="en-AU" dirty="0">
                <a:effectLst/>
              </a:rPr>
              <a:t>of the </a:t>
            </a:r>
            <a:r>
              <a:rPr lang="en-AU" dirty="0"/>
              <a:t>sayings </a:t>
            </a:r>
            <a:r>
              <a:rPr lang="en-AU" dirty="0">
                <a:effectLst/>
              </a:rPr>
              <a:t>of </a:t>
            </a:r>
            <a:r>
              <a:rPr lang="en-AU" dirty="0"/>
              <a:t>the prophet Isaiah: </a:t>
            </a:r>
            <a:endParaRPr lang="en-US" dirty="0"/>
          </a:p>
          <a:p>
            <a:r>
              <a:rPr lang="en-AU" dirty="0"/>
              <a:t>A voice cries </a:t>
            </a:r>
            <a:r>
              <a:rPr lang="en-AU" dirty="0">
                <a:effectLst/>
              </a:rPr>
              <a:t>in </a:t>
            </a:r>
            <a:r>
              <a:rPr lang="en-AU" dirty="0"/>
              <a:t>the wilderness; </a:t>
            </a:r>
            <a:endParaRPr lang="en-US" dirty="0"/>
          </a:p>
          <a:p>
            <a:r>
              <a:rPr lang="en-AU" dirty="0"/>
              <a:t>Prepare </a:t>
            </a:r>
            <a:r>
              <a:rPr lang="en-AU" dirty="0">
                <a:effectLst/>
              </a:rPr>
              <a:t>a </a:t>
            </a:r>
            <a:r>
              <a:rPr lang="en-AU" dirty="0"/>
              <a:t>way for the Lord</a:t>
            </a:r>
            <a:r>
              <a:rPr lang="en-AU" dirty="0">
                <a:effectLst/>
              </a:rPr>
              <a:t>,</a:t>
            </a:r>
            <a:r>
              <a:rPr lang="en-AU" dirty="0"/>
              <a:t> </a:t>
            </a:r>
            <a:endParaRPr lang="en-US" dirty="0"/>
          </a:p>
          <a:p>
            <a:r>
              <a:rPr lang="en-AU" dirty="0"/>
              <a:t>make his paths straight</a:t>
            </a:r>
            <a:r>
              <a:rPr lang="en-AU" dirty="0">
                <a:effectLst/>
              </a:rPr>
              <a:t>.</a:t>
            </a:r>
            <a:r>
              <a:rPr lang="en-AU" dirty="0"/>
              <a:t> </a:t>
            </a:r>
            <a:endParaRPr lang="en-US" dirty="0">
              <a:effectLst/>
            </a:endParaRPr>
          </a:p>
          <a:p>
            <a:r>
              <a:rPr lang="en-AU" dirty="0"/>
              <a:t>Every valley </a:t>
            </a:r>
            <a:r>
              <a:rPr lang="en-AU" dirty="0">
                <a:effectLst/>
              </a:rPr>
              <a:t>will be </a:t>
            </a:r>
            <a:r>
              <a:rPr lang="en-AU" dirty="0"/>
              <a:t>filled in</a:t>
            </a:r>
            <a:r>
              <a:rPr lang="en-AU" dirty="0">
                <a:effectLst/>
              </a:rPr>
              <a:t>,</a:t>
            </a:r>
            <a:r>
              <a:rPr lang="en-AU" dirty="0"/>
              <a:t> </a:t>
            </a:r>
            <a:endParaRPr lang="en-US" dirty="0"/>
          </a:p>
          <a:p>
            <a:r>
              <a:rPr lang="en-AU" dirty="0"/>
              <a:t>every mountain</a:t>
            </a:r>
            <a:r>
              <a:rPr lang="en-AU" dirty="0">
                <a:effectLst/>
              </a:rPr>
              <a:t> and </a:t>
            </a:r>
            <a:r>
              <a:rPr lang="en-AU" dirty="0"/>
              <a:t>hill </a:t>
            </a:r>
            <a:r>
              <a:rPr lang="en-AU" dirty="0">
                <a:effectLst/>
              </a:rPr>
              <a:t>be </a:t>
            </a:r>
            <a:r>
              <a:rPr lang="en-AU" dirty="0"/>
              <a:t>laid low</a:t>
            </a:r>
            <a:r>
              <a:rPr lang="en-AU" dirty="0">
                <a:effectLst/>
              </a:rPr>
              <a:t>,</a:t>
            </a:r>
            <a:r>
              <a:rPr lang="en-AU" dirty="0"/>
              <a:t> </a:t>
            </a:r>
            <a:endParaRPr lang="en-US" dirty="0"/>
          </a:p>
          <a:p>
            <a:r>
              <a:rPr lang="en-AU" dirty="0"/>
              <a:t>winding ways</a:t>
            </a:r>
            <a:r>
              <a:rPr lang="en-AU" dirty="0">
                <a:effectLst/>
              </a:rPr>
              <a:t> will </a:t>
            </a:r>
            <a:r>
              <a:rPr lang="en-AU" dirty="0"/>
              <a:t>be straightened </a:t>
            </a:r>
            <a:endParaRPr lang="en-US" dirty="0"/>
          </a:p>
          <a:p>
            <a:r>
              <a:rPr lang="en-AU" dirty="0"/>
              <a:t>and rough roads made smooth</a:t>
            </a:r>
            <a:r>
              <a:rPr lang="en-AU" dirty="0">
                <a:effectLst/>
              </a:rPr>
              <a:t>.</a:t>
            </a:r>
            <a:r>
              <a:rPr lang="en-AU" dirty="0"/>
              <a:t> </a:t>
            </a:r>
            <a:endParaRPr lang="en-US" dirty="0"/>
          </a:p>
          <a:p>
            <a:r>
              <a:rPr lang="en-AU" dirty="0"/>
              <a:t>And</a:t>
            </a:r>
            <a:r>
              <a:rPr lang="en-AU" dirty="0">
                <a:effectLst/>
              </a:rPr>
              <a:t> all </a:t>
            </a:r>
            <a:r>
              <a:rPr lang="en-AU" dirty="0"/>
              <a:t>mankind shall see </a:t>
            </a:r>
            <a:r>
              <a:rPr lang="en-AU" dirty="0">
                <a:effectLst/>
              </a:rPr>
              <a:t>the </a:t>
            </a:r>
            <a:r>
              <a:rPr lang="en-AU" dirty="0"/>
              <a:t>salvation </a:t>
            </a:r>
            <a:r>
              <a:rPr lang="en-AU" dirty="0">
                <a:effectLst/>
              </a:rPr>
              <a:t>of </a:t>
            </a:r>
            <a:r>
              <a:rPr lang="en-AU" dirty="0"/>
              <a:t>God. </a:t>
            </a:r>
            <a:endParaRPr lang="en-US" dirty="0">
              <a:effectLst/>
            </a:endParaRPr>
          </a:p>
          <a:p>
            <a:endParaRPr lang="en-AU" dirty="0">
              <a:effectLst/>
            </a:endParaRPr>
          </a:p>
          <a:p>
            <a:r>
              <a:rPr lang="en-AU" b="0" i="0" kern="1200" dirty="0">
                <a:effectLst/>
              </a:rPr>
              <a:t>© The scriptural quotations are taken from the Jerusalem Bible, published and copyright 1966, 1967 and 1968 by</a:t>
            </a:r>
            <a:r>
              <a:rPr lang="en-AU" dirty="0"/>
              <a:t> </a:t>
            </a:r>
            <a:r>
              <a:rPr lang="en-AU" b="0" i="0" kern="1200" dirty="0">
                <a:effectLst/>
              </a:rPr>
              <a:t>Darton</a:t>
            </a:r>
            <a:r>
              <a:rPr lang="en-AU" dirty="0"/>
              <a:t> </a:t>
            </a:r>
            <a:r>
              <a:rPr lang="en-AU" b="0" i="0" kern="1200" dirty="0">
                <a:effectLst/>
              </a:rPr>
              <a:t>Longman and Todd Ltd and Doubleday &amp; Co</a:t>
            </a:r>
            <a:r>
              <a:rPr lang="en-AU" dirty="0"/>
              <a:t> </a:t>
            </a:r>
            <a:r>
              <a:rPr lang="en-AU" b="0" i="0" kern="1200" dirty="0">
                <a:effectLst/>
              </a:rPr>
              <a:t>Inc, and used by permission of the publishers. </a:t>
            </a:r>
            <a:br>
              <a:rPr lang="en-AU" dirty="0">
                <a:cs typeface="+mn-lt"/>
              </a:rPr>
            </a:br>
            <a:r>
              <a:rPr lang="en-AU" b="0" i="0" kern="1200" dirty="0">
                <a:effectLst/>
              </a:rPr>
              <a:t>The English translation of the Psalm Responses, the Alleluia and Gospel Verses, and the Lenten Gospel Acclamations, and the Titles, Summaries, and Conclusion of the Readings, from the Lectionary for Mass © 1997, 1981, 1968, International Committee on English in the Liturgy, Inc. All rights reserved.</a:t>
            </a:r>
            <a:endParaRPr lang="en-AU" dirty="0">
              <a:cs typeface="Calibri"/>
            </a:endParaRPr>
          </a:p>
          <a:p>
            <a:endParaRPr lang="en-AU" b="0" i="0" kern="1200" dirty="0">
              <a:effectLst/>
              <a:ea typeface="+mn-ea"/>
              <a:cs typeface="+mn-cs"/>
            </a:endParaRPr>
          </a:p>
          <a:p>
            <a:endParaRPr lang="en-AU" b="0" i="0" kern="1200" dirty="0">
              <a:effectLst/>
              <a:ea typeface="+mn-ea"/>
              <a:cs typeface="+mn-cs"/>
            </a:endParaRPr>
          </a:p>
          <a:p>
            <a:endParaRPr lang="en-AU" dirty="0">
              <a:effectLst/>
            </a:endParaRPr>
          </a:p>
          <a:p>
            <a:endParaRPr lang="en-AU" dirty="0"/>
          </a:p>
          <a:p>
            <a:endParaRPr lang="en-AU" b="1" dirty="0">
              <a:cs typeface="Calibri"/>
            </a:endParaRPr>
          </a:p>
        </p:txBody>
      </p:sp>
      <p:sp>
        <p:nvSpPr>
          <p:cNvPr id="4" name="Slide Number Placeholder 3"/>
          <p:cNvSpPr>
            <a:spLocks noGrp="1"/>
          </p:cNvSpPr>
          <p:nvPr>
            <p:ph type="sldNum" sz="quarter" idx="5"/>
          </p:nvPr>
        </p:nvSpPr>
        <p:spPr/>
        <p:txBody>
          <a:bodyPr/>
          <a:lstStyle/>
          <a:p>
            <a:fld id="{FC2E66A6-78AB-4CEA-A660-363EB588AA2F}" type="slidenum">
              <a:rPr lang="en-AU" smtClean="0"/>
              <a:t>17</a:t>
            </a:fld>
            <a:endParaRPr lang="en-AU"/>
          </a:p>
        </p:txBody>
      </p:sp>
    </p:spTree>
    <p:extLst>
      <p:ext uri="{BB962C8B-B14F-4D97-AF65-F5344CB8AC3E}">
        <p14:creationId xmlns:p14="http://schemas.microsoft.com/office/powerpoint/2010/main" val="1744696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18</a:t>
            </a:fld>
            <a:endParaRPr lang="en-AU"/>
          </a:p>
        </p:txBody>
      </p:sp>
    </p:spTree>
    <p:extLst>
      <p:ext uri="{BB962C8B-B14F-4D97-AF65-F5344CB8AC3E}">
        <p14:creationId xmlns:p14="http://schemas.microsoft.com/office/powerpoint/2010/main" val="2688865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19</a:t>
            </a:fld>
            <a:endParaRPr lang="en-AU"/>
          </a:p>
        </p:txBody>
      </p:sp>
    </p:spTree>
    <p:extLst>
      <p:ext uri="{BB962C8B-B14F-4D97-AF65-F5344CB8AC3E}">
        <p14:creationId xmlns:p14="http://schemas.microsoft.com/office/powerpoint/2010/main" val="2129292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20</a:t>
            </a:fld>
            <a:endParaRPr lang="en-AU"/>
          </a:p>
        </p:txBody>
      </p:sp>
    </p:spTree>
    <p:extLst>
      <p:ext uri="{BB962C8B-B14F-4D97-AF65-F5344CB8AC3E}">
        <p14:creationId xmlns:p14="http://schemas.microsoft.com/office/powerpoint/2010/main" val="222703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Everyone gathers around the wreath and someone lights the appropriate candle(s).</a:t>
            </a:r>
          </a:p>
          <a:p>
            <a:r>
              <a:rPr lang="en-AU" dirty="0"/>
              <a:t>Introduce the wreath to the children. Light</a:t>
            </a:r>
            <a:r>
              <a:rPr lang="en-AU" baseline="0" dirty="0"/>
              <a:t> the first candle, the candle of hope. </a:t>
            </a:r>
          </a:p>
          <a:p>
            <a:r>
              <a:rPr lang="en-AU" baseline="0" dirty="0"/>
              <a:t>For longer lasting light with less risk use a flameless, battery operated candle. </a:t>
            </a:r>
          </a:p>
          <a:p>
            <a:r>
              <a:rPr lang="en-AU" baseline="0" dirty="0"/>
              <a:t>Lead the group in the prayer together.</a:t>
            </a:r>
            <a:r>
              <a:rPr lang="en-AU" dirty="0"/>
              <a:t> </a:t>
            </a:r>
          </a:p>
          <a:p>
            <a:endParaRPr lang="en-AU" baseline="0" dirty="0"/>
          </a:p>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24</a:t>
            </a:fld>
            <a:endParaRPr lang="en-AU"/>
          </a:p>
        </p:txBody>
      </p:sp>
    </p:spTree>
    <p:extLst>
      <p:ext uri="{BB962C8B-B14F-4D97-AF65-F5344CB8AC3E}">
        <p14:creationId xmlns:p14="http://schemas.microsoft.com/office/powerpoint/2010/main" val="1582306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Gospel </a:t>
            </a:r>
            <a:endParaRPr lang="en-US" dirty="0"/>
          </a:p>
          <a:p>
            <a:r>
              <a:rPr lang="en-AU" b="1" dirty="0"/>
              <a:t>Luke 3:10-18</a:t>
            </a:r>
            <a:endParaRPr lang="en-AU" dirty="0"/>
          </a:p>
          <a:p>
            <a:r>
              <a:rPr lang="en-AU" dirty="0"/>
              <a:t>A reading from the holy Gospel according to Luke </a:t>
            </a:r>
            <a:endParaRPr lang="en-US" dirty="0"/>
          </a:p>
          <a:p>
            <a:r>
              <a:rPr lang="en-AU" dirty="0"/>
              <a:t>When all the people asked John, ‘What must we do?’ he answered, ‘If anyone has two tunics he must share with the man who has none, and the one with something to eat must do the same.’ There were tax collectors too who came for baptism, and these said to him, ‘Master, what must we do?’ He said to them, ‘Exact no more than your rate.’ Some soldiers asked him in their turn, ‘What about us? What must we do?’ He said to them, ‘No intimidation! No extortion! Be content with your pay!’ </a:t>
            </a:r>
            <a:endParaRPr lang="en-US" dirty="0"/>
          </a:p>
          <a:p>
            <a:r>
              <a:rPr lang="en-AU" dirty="0"/>
              <a:t>A feeling of expectancy had grown among the people, who were beginning to think that John might be the Christ, so John declared before them all, ‘I baptise you with water, but someone is coming, someone who is more powerful than I am, and I am not fit to undo the strap of his sandals; he will baptise you with the Holy Spirit and fire. His winnowing-fan is in his hand to clear his threshing-floor and to gather the wheat into his barn; but the chaff he will burn in a fire that will never go out.’ As well as this, there were many other things he said to exhort the people and to announce the Good News to them. </a:t>
            </a:r>
            <a:endParaRPr lang="en-US" dirty="0"/>
          </a:p>
          <a:p>
            <a:endParaRPr lang="en-AU" dirty="0"/>
          </a:p>
          <a:p>
            <a:r>
              <a:rPr lang="en-AU" dirty="0"/>
              <a:t>© The scriptural quotations are taken from the Jerusalem Bible, published and copyright 1966, 1967 and 1968 by Darton Longman and Todd Ltd and Doubleday &amp; Co Inc, and used by permission of the publishers. </a:t>
            </a:r>
            <a:br>
              <a:rPr lang="en-AU" dirty="0">
                <a:cs typeface="+mn-lt"/>
              </a:rPr>
            </a:br>
            <a:r>
              <a:rPr lang="en-AU" dirty="0"/>
              <a:t>The English translation of the Psalm Responses, the Alleluia and Gospel Verses, and the Lenten Gospel Acclamations, and the Titles, Summaries, and Conclusion of the Readings, from the Lectionary for Mass © 1997, 1981, 1968, International Committee on English in the Liturgy, Inc. All rights reserved.</a:t>
            </a:r>
            <a:endParaRPr lang="en-US" dirty="0"/>
          </a:p>
          <a:p>
            <a:endParaRPr lang="en-AU" dirty="0"/>
          </a:p>
          <a:p>
            <a:endParaRPr lang="en-AU" dirty="0"/>
          </a:p>
          <a:p>
            <a:endParaRPr lang="en-US" dirty="0"/>
          </a:p>
        </p:txBody>
      </p:sp>
      <p:sp>
        <p:nvSpPr>
          <p:cNvPr id="4" name="Slide Number Placeholder 3"/>
          <p:cNvSpPr>
            <a:spLocks noGrp="1"/>
          </p:cNvSpPr>
          <p:nvPr>
            <p:ph type="sldNum" sz="quarter" idx="5"/>
          </p:nvPr>
        </p:nvSpPr>
        <p:spPr/>
        <p:txBody>
          <a:bodyPr/>
          <a:lstStyle/>
          <a:p>
            <a:fld id="{FC2E66A6-78AB-4CEA-A660-363EB588AA2F}" type="slidenum">
              <a:rPr lang="en-AU" smtClean="0"/>
              <a:t>25</a:t>
            </a:fld>
            <a:endParaRPr lang="en-AU"/>
          </a:p>
        </p:txBody>
      </p:sp>
    </p:spTree>
    <p:extLst>
      <p:ext uri="{BB962C8B-B14F-4D97-AF65-F5344CB8AC3E}">
        <p14:creationId xmlns:p14="http://schemas.microsoft.com/office/powerpoint/2010/main" val="2654081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26</a:t>
            </a:fld>
            <a:endParaRPr lang="en-AU"/>
          </a:p>
        </p:txBody>
      </p:sp>
    </p:spTree>
    <p:extLst>
      <p:ext uri="{BB962C8B-B14F-4D97-AF65-F5344CB8AC3E}">
        <p14:creationId xmlns:p14="http://schemas.microsoft.com/office/powerpoint/2010/main" val="3139313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R="218440">
              <a:spcBef>
                <a:spcPts val="94"/>
              </a:spcBef>
              <a:spcAft>
                <a:spcPts val="600"/>
              </a:spcAft>
            </a:pPr>
            <a:endParaRPr lang="en-US" dirty="0">
              <a:cs typeface="Calibri"/>
            </a:endParaRPr>
          </a:p>
        </p:txBody>
      </p:sp>
      <p:sp>
        <p:nvSpPr>
          <p:cNvPr id="4" name="Slide Number Placeholder 3"/>
          <p:cNvSpPr>
            <a:spLocks noGrp="1"/>
          </p:cNvSpPr>
          <p:nvPr>
            <p:ph type="sldNum" sz="quarter" idx="10"/>
          </p:nvPr>
        </p:nvSpPr>
        <p:spPr/>
        <p:txBody>
          <a:bodyPr/>
          <a:lstStyle/>
          <a:p>
            <a:fld id="{FC2E66A6-78AB-4CEA-A660-363EB588AA2F}" type="slidenum">
              <a:rPr lang="en-AU" smtClean="0"/>
              <a:t>2</a:t>
            </a:fld>
            <a:endParaRPr lang="en-AU"/>
          </a:p>
        </p:txBody>
      </p:sp>
    </p:spTree>
    <p:extLst>
      <p:ext uri="{BB962C8B-B14F-4D97-AF65-F5344CB8AC3E}">
        <p14:creationId xmlns:p14="http://schemas.microsoft.com/office/powerpoint/2010/main" val="3764866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27</a:t>
            </a:fld>
            <a:endParaRPr lang="en-AU"/>
          </a:p>
        </p:txBody>
      </p:sp>
    </p:spTree>
    <p:extLst>
      <p:ext uri="{BB962C8B-B14F-4D97-AF65-F5344CB8AC3E}">
        <p14:creationId xmlns:p14="http://schemas.microsoft.com/office/powerpoint/2010/main" val="3187245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Everyone gathers around the wreath and someone lights the appropriate candle(s).</a:t>
            </a:r>
          </a:p>
          <a:p>
            <a:r>
              <a:rPr lang="en-AU" dirty="0"/>
              <a:t>Introduce the wreath to the children. Light</a:t>
            </a:r>
            <a:r>
              <a:rPr lang="en-AU" baseline="0" dirty="0"/>
              <a:t> the first candle, the candle of hope. </a:t>
            </a:r>
          </a:p>
          <a:p>
            <a:r>
              <a:rPr lang="en-AU" baseline="0" dirty="0"/>
              <a:t>For longer lasting light with less risk use a flameless, battery operated candle. </a:t>
            </a:r>
          </a:p>
          <a:p>
            <a:r>
              <a:rPr lang="en-AU" baseline="0" dirty="0"/>
              <a:t>Lead the group in the prayer together.</a:t>
            </a:r>
            <a:r>
              <a:rPr lang="en-AU" dirty="0"/>
              <a:t> </a:t>
            </a:r>
          </a:p>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31</a:t>
            </a:fld>
            <a:endParaRPr lang="en-AU"/>
          </a:p>
        </p:txBody>
      </p:sp>
    </p:spTree>
    <p:extLst>
      <p:ext uri="{BB962C8B-B14F-4D97-AF65-F5344CB8AC3E}">
        <p14:creationId xmlns:p14="http://schemas.microsoft.com/office/powerpoint/2010/main" val="357040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effectLst/>
              </a:rPr>
              <a:t>Gospel </a:t>
            </a:r>
          </a:p>
          <a:p>
            <a:r>
              <a:rPr lang="en-AU" b="1" dirty="0">
                <a:effectLst/>
              </a:rPr>
              <a:t>Luke</a:t>
            </a:r>
            <a:r>
              <a:rPr lang="en-AU" b="1" baseline="0" dirty="0">
                <a:effectLst/>
              </a:rPr>
              <a:t> 1:39-44</a:t>
            </a:r>
          </a:p>
          <a:p>
            <a:r>
              <a:rPr lang="en-AU" dirty="0">
                <a:effectLst/>
              </a:rPr>
              <a:t>A reading from the holy Gospel according to Luke </a:t>
            </a:r>
          </a:p>
          <a:p>
            <a:r>
              <a:rPr lang="en-AU" dirty="0">
                <a:effectLst/>
              </a:rPr>
              <a:t>Mary set out and went as quickly as she could to a town in the hill country of Judah. She went into Zechariah’s house and greeted Elizabeth. Now as soon as Elizabeth heard Mary’s greeting, the child leapt in her womb and Elizabeth was filled with the Holy Spirit. She gave a loud cry and said, ‘Of all women you are the most blessed, and blessed is the fruit of your womb. Why should I be honoured with a visit from the mother of my Lord? For the moment your greeting reached my ears, the child in my womb leapt for joy. Yes, blessed is she who believed that the promise made to her by the Lord would be fulfilled.’ </a:t>
            </a:r>
          </a:p>
          <a:p>
            <a:endParaRPr lang="en-AU" b="1" baseline="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b="0" i="0" kern="1200" dirty="0">
                <a:effectLst/>
                <a:latin typeface="+mn-lt"/>
                <a:ea typeface="+mn-ea"/>
                <a:cs typeface="+mn-cs"/>
              </a:rPr>
              <a:t>© The scriptural quotations are taken from the Jerusalem Bible, published and copyright 1966, 1967 and 1968 by </a:t>
            </a:r>
            <a:r>
              <a:rPr lang="en-AU" b="0" i="0" kern="1200" dirty="0" err="1">
                <a:effectLst/>
                <a:latin typeface="+mn-lt"/>
                <a:ea typeface="+mn-ea"/>
                <a:cs typeface="+mn-cs"/>
              </a:rPr>
              <a:t>Darton</a:t>
            </a:r>
            <a:r>
              <a:rPr lang="en-AU" b="0" i="0" kern="1200" dirty="0">
                <a:effectLst/>
                <a:latin typeface="+mn-lt"/>
                <a:ea typeface="+mn-ea"/>
                <a:cs typeface="+mn-cs"/>
              </a:rPr>
              <a:t> Longman and Todd Ltd and Doubleday &amp; Co Inc, and used by permission of the publishers. </a:t>
            </a:r>
            <a:br>
              <a:rPr lang="en-US" dirty="0"/>
            </a:br>
            <a:r>
              <a:rPr lang="en-AU" b="0" i="0" kern="1200" dirty="0">
                <a:effectLst/>
                <a:latin typeface="+mn-lt"/>
                <a:ea typeface="+mn-ea"/>
                <a:cs typeface="+mn-cs"/>
              </a:rPr>
              <a:t>The English translation of the Psalm Responses, the Alleluia and Gospel Verses, and the Lenten Gospel Acclamations, and the Titles, Summaries, and Conclusion of the Readings, from the Lectionary for Mass © 1997, 1981, 1968, International Committee on English in the Liturgy, Inc. All rights reserved.</a:t>
            </a:r>
          </a:p>
          <a:p>
            <a:endParaRPr lang="en-AU" b="1" baseline="0" dirty="0">
              <a:effectLst/>
            </a:endParaRPr>
          </a:p>
          <a:p>
            <a:endParaRPr lang="en-AU" b="1" i="0" kern="1200" baseline="0" dirty="0">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32</a:t>
            </a:fld>
            <a:endParaRPr lang="en-AU"/>
          </a:p>
        </p:txBody>
      </p:sp>
    </p:spTree>
    <p:extLst>
      <p:ext uri="{BB962C8B-B14F-4D97-AF65-F5344CB8AC3E}">
        <p14:creationId xmlns:p14="http://schemas.microsoft.com/office/powerpoint/2010/main" val="201214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33</a:t>
            </a:fld>
            <a:endParaRPr lang="en-AU"/>
          </a:p>
        </p:txBody>
      </p:sp>
    </p:spTree>
    <p:extLst>
      <p:ext uri="{BB962C8B-B14F-4D97-AF65-F5344CB8AC3E}">
        <p14:creationId xmlns:p14="http://schemas.microsoft.com/office/powerpoint/2010/main" val="2408045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34</a:t>
            </a:fld>
            <a:endParaRPr lang="en-AU"/>
          </a:p>
        </p:txBody>
      </p:sp>
    </p:spTree>
    <p:extLst>
      <p:ext uri="{BB962C8B-B14F-4D97-AF65-F5344CB8AC3E}">
        <p14:creationId xmlns:p14="http://schemas.microsoft.com/office/powerpoint/2010/main" val="4100545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35</a:t>
            </a:fld>
            <a:endParaRPr lang="en-AU"/>
          </a:p>
        </p:txBody>
      </p:sp>
    </p:spTree>
    <p:extLst>
      <p:ext uri="{BB962C8B-B14F-4D97-AF65-F5344CB8AC3E}">
        <p14:creationId xmlns:p14="http://schemas.microsoft.com/office/powerpoint/2010/main" val="3594036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38</a:t>
            </a:fld>
            <a:endParaRPr lang="en-AU"/>
          </a:p>
        </p:txBody>
      </p:sp>
    </p:spTree>
    <p:extLst>
      <p:ext uri="{BB962C8B-B14F-4D97-AF65-F5344CB8AC3E}">
        <p14:creationId xmlns:p14="http://schemas.microsoft.com/office/powerpoint/2010/main" val="3204061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rPr>
              <a:t>Additional</a:t>
            </a:r>
            <a:r>
              <a:rPr lang="en-AU" b="1" baseline="0" dirty="0">
                <a:latin typeface="Arial" panose="020B0604020202020204" pitchFamily="34" charset="0"/>
              </a:rPr>
              <a:t> Teacher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baseline="0"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If you make a large class Advent wreath on a wall in green, you can decorate it each day by printing and cutting out a symbol, writing a prayer on the back and pining them to your class Advent wreath. Symbols can be printed from the slides at the end of this PowerPoint.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Children can make</a:t>
            </a:r>
            <a:r>
              <a:rPr lang="en-AU" baseline="0" dirty="0">
                <a:latin typeface="Arial" panose="020B0604020202020204" pitchFamily="34" charset="0"/>
              </a:rPr>
              <a:t> their own individual wreaths using their handprints as the base on green paper or by using green paint. </a:t>
            </a: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If you want the candles to stay lit for a prolonged period of time you could use battery operated candles to reduce risk.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You</a:t>
            </a:r>
            <a:r>
              <a:rPr lang="en-AU" baseline="0" dirty="0">
                <a:latin typeface="Arial" panose="020B0604020202020204" pitchFamily="34" charset="0"/>
              </a:rPr>
              <a:t> could choose to show Advent in 2 minutes as a preface: https://youtu.be/eC0FGQLBp7w</a:t>
            </a:r>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39</a:t>
            </a:fld>
            <a:endParaRPr lang="en-AU"/>
          </a:p>
        </p:txBody>
      </p:sp>
    </p:spTree>
    <p:extLst>
      <p:ext uri="{BB962C8B-B14F-4D97-AF65-F5344CB8AC3E}">
        <p14:creationId xmlns:p14="http://schemas.microsoft.com/office/powerpoint/2010/main" val="2468192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t>40</a:t>
            </a:fld>
            <a:endParaRPr lang="en-US"/>
          </a:p>
        </p:txBody>
      </p:sp>
    </p:spTree>
    <p:extLst>
      <p:ext uri="{BB962C8B-B14F-4D97-AF65-F5344CB8AC3E}">
        <p14:creationId xmlns:p14="http://schemas.microsoft.com/office/powerpoint/2010/main" val="1690300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3</a:t>
            </a:fld>
            <a:endParaRPr lang="en-AU"/>
          </a:p>
        </p:txBody>
      </p:sp>
    </p:spTree>
    <p:extLst>
      <p:ext uri="{BB962C8B-B14F-4D97-AF65-F5344CB8AC3E}">
        <p14:creationId xmlns:p14="http://schemas.microsoft.com/office/powerpoint/2010/main" val="576151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4</a:t>
            </a:fld>
            <a:endParaRPr lang="en-AU"/>
          </a:p>
        </p:txBody>
      </p:sp>
    </p:spTree>
    <p:extLst>
      <p:ext uri="{BB962C8B-B14F-4D97-AF65-F5344CB8AC3E}">
        <p14:creationId xmlns:p14="http://schemas.microsoft.com/office/powerpoint/2010/main" val="780298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rPr>
              <a:t>Additional</a:t>
            </a:r>
            <a:r>
              <a:rPr lang="en-AU" b="1" baseline="0" dirty="0">
                <a:latin typeface="Arial" panose="020B0604020202020204" pitchFamily="34" charset="0"/>
              </a:rPr>
              <a:t> Teacher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baseline="0"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If you make a large class Advent wreath on a wall in green, you can decorate it each day by printing and cutting out a symbol, writing a prayer on the back and pining them to your class Advent wreath. Symbols can be printed from the slides at the end of this PowerPoint.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Children can make</a:t>
            </a:r>
            <a:r>
              <a:rPr lang="en-AU" baseline="0" dirty="0">
                <a:latin typeface="Arial" panose="020B0604020202020204" pitchFamily="34" charset="0"/>
              </a:rPr>
              <a:t> their own individual wreaths using their handprints as the base on green paper or by using green paint. </a:t>
            </a: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If you want the candles to stay lit for a prolonged period of time you could use battery operated candles to reduce risk.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You</a:t>
            </a:r>
            <a:r>
              <a:rPr lang="en-AU" baseline="0" dirty="0">
                <a:latin typeface="Arial" panose="020B0604020202020204" pitchFamily="34" charset="0"/>
              </a:rPr>
              <a:t> could choose to show Advent in 2 minutes as a preface: https://youtu.be/eC0FGQLBp7w</a:t>
            </a:r>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5</a:t>
            </a:fld>
            <a:endParaRPr lang="en-AU"/>
          </a:p>
        </p:txBody>
      </p:sp>
    </p:spTree>
    <p:extLst>
      <p:ext uri="{BB962C8B-B14F-4D97-AF65-F5344CB8AC3E}">
        <p14:creationId xmlns:p14="http://schemas.microsoft.com/office/powerpoint/2010/main" val="3534332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6</a:t>
            </a:fld>
            <a:endParaRPr lang="en-AU"/>
          </a:p>
        </p:txBody>
      </p:sp>
    </p:spTree>
    <p:extLst>
      <p:ext uri="{BB962C8B-B14F-4D97-AF65-F5344CB8AC3E}">
        <p14:creationId xmlns:p14="http://schemas.microsoft.com/office/powerpoint/2010/main" val="1961878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Everyone gathers around the wreath and someone lights the appropriate candle(s).</a:t>
            </a:r>
          </a:p>
          <a:p>
            <a:r>
              <a:rPr lang="en-AU" dirty="0"/>
              <a:t>Introduce the wreath to the children. Light</a:t>
            </a:r>
            <a:r>
              <a:rPr lang="en-AU" baseline="0" dirty="0"/>
              <a:t> the first candle, the candle of hope. </a:t>
            </a:r>
          </a:p>
          <a:p>
            <a:r>
              <a:rPr lang="en-AU" baseline="0" dirty="0"/>
              <a:t>For longer lasting light with less risk use a flameless, battery operated candle. </a:t>
            </a:r>
          </a:p>
          <a:p>
            <a:r>
              <a:rPr lang="en-AU" baseline="0" dirty="0"/>
              <a:t>Lead the group in the prayer together.</a:t>
            </a:r>
            <a:r>
              <a:rPr lang="en-AU" dirty="0"/>
              <a:t> </a:t>
            </a:r>
          </a:p>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8</a:t>
            </a:fld>
            <a:endParaRPr lang="en-AU"/>
          </a:p>
        </p:txBody>
      </p:sp>
    </p:spTree>
    <p:extLst>
      <p:ext uri="{BB962C8B-B14F-4D97-AF65-F5344CB8AC3E}">
        <p14:creationId xmlns:p14="http://schemas.microsoft.com/office/powerpoint/2010/main" val="1459777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effectLst/>
              </a:rPr>
              <a:t>Gospel </a:t>
            </a:r>
          </a:p>
          <a:p>
            <a:r>
              <a:rPr lang="en-AU" b="1" dirty="0">
                <a:effectLst/>
              </a:rPr>
              <a:t>Luke 21:25-28. 34-36 </a:t>
            </a:r>
          </a:p>
          <a:p>
            <a:r>
              <a:rPr lang="en-AU" dirty="0">
                <a:effectLst/>
              </a:rPr>
              <a:t>A reading from the holy Gospel according to Luke </a:t>
            </a:r>
          </a:p>
          <a:p>
            <a:r>
              <a:rPr lang="en-AU" dirty="0">
                <a:effectLst/>
              </a:rPr>
              <a:t>Jesus said to his disciples: ‘There will be signs in the sun and moon and stars; on earth nations in agony, bewildered by the clamour of the ocean and its waves; men dying of fear as they await what menaces the world, for the powers of heaven will be shaken. And then they will see the Son of Man coming in a cloud with power and great glory. When these things begin to take place, stand erect, hold your heads high, because your liberation is near at hand. </a:t>
            </a:r>
          </a:p>
          <a:p>
            <a:r>
              <a:rPr lang="en-AU" dirty="0">
                <a:effectLst/>
              </a:rPr>
              <a:t>‘Watch yourselves, or your hearts will be coarsened with debauchery and drunkenness and the cares of life, and that day will be sprung on you suddenly, like a trap. For it will come down on every living man on the face of the earth. Stay awake, praying at all times for the strength to survive all that is going to happen, and to stand with confidence before the Son of Man.’ </a:t>
            </a:r>
          </a:p>
          <a:p>
            <a:endParaRPr lang="en-AU" dirty="0">
              <a:effectLst/>
            </a:endParaRPr>
          </a:p>
          <a:p>
            <a:endParaRPr lang="en-AU" dirty="0">
              <a:effectLst/>
            </a:endParaRPr>
          </a:p>
          <a:p>
            <a:r>
              <a:rPr lang="en-AU" b="0" i="0" kern="1200" dirty="0">
                <a:effectLst/>
                <a:latin typeface="+mn-lt"/>
                <a:ea typeface="+mn-ea"/>
                <a:cs typeface="+mn-cs"/>
              </a:rPr>
              <a:t>© The scriptural quotations are taken from the Jerusalem Bible, published and copyright 1966, 1967 and 1968 by </a:t>
            </a:r>
            <a:r>
              <a:rPr lang="en-AU" b="0" i="0" kern="1200" dirty="0" err="1">
                <a:effectLst/>
                <a:latin typeface="+mn-lt"/>
                <a:ea typeface="+mn-ea"/>
                <a:cs typeface="+mn-cs"/>
              </a:rPr>
              <a:t>Darton</a:t>
            </a:r>
            <a:r>
              <a:rPr lang="en-AU" b="0" i="0" kern="1200" dirty="0">
                <a:effectLst/>
                <a:latin typeface="+mn-lt"/>
                <a:ea typeface="+mn-ea"/>
                <a:cs typeface="+mn-cs"/>
              </a:rPr>
              <a:t> Longman and Todd Ltd and Doubleday &amp; Co Inc, and used by permission of the publishers. </a:t>
            </a:r>
            <a:br>
              <a:rPr lang="en-US" dirty="0"/>
            </a:br>
            <a:r>
              <a:rPr lang="en-AU" b="0" i="0" kern="1200" dirty="0">
                <a:effectLst/>
                <a:latin typeface="+mn-lt"/>
                <a:ea typeface="+mn-ea"/>
                <a:cs typeface="+mn-cs"/>
              </a:rPr>
              <a:t>The English translation of the Psalm Responses, the Alleluia and Gospel Verses, and the Lenten Gospel Acclamations, and the Titles, Summaries, and Conclusion of the Readings, from the Lectionary for Mass © 1997, 1981, 1968, International Committee on English in the Liturgy, Inc. All rights reserved.</a:t>
            </a:r>
          </a:p>
          <a:p>
            <a:endParaRPr lang="en-AU" b="0" i="0" kern="1200" dirty="0">
              <a:effectLst/>
              <a:latin typeface="+mn-lt"/>
              <a:ea typeface="+mn-ea"/>
              <a:cs typeface="+mn-cs"/>
            </a:endParaRPr>
          </a:p>
          <a:p>
            <a:endParaRPr lang="en-AU" dirty="0">
              <a:latin typeface="+mn-lt"/>
            </a:endParaRPr>
          </a:p>
          <a:p>
            <a:endParaRPr lang="en-AU" dirty="0">
              <a:effectLst/>
            </a:endParaRPr>
          </a:p>
          <a:p>
            <a:endParaRPr lang="en-AU" dirty="0"/>
          </a:p>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9</a:t>
            </a:fld>
            <a:endParaRPr lang="en-AU"/>
          </a:p>
        </p:txBody>
      </p:sp>
    </p:spTree>
    <p:extLst>
      <p:ext uri="{BB962C8B-B14F-4D97-AF65-F5344CB8AC3E}">
        <p14:creationId xmlns:p14="http://schemas.microsoft.com/office/powerpoint/2010/main" val="2049329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10</a:t>
            </a:fld>
            <a:endParaRPr lang="en-AU"/>
          </a:p>
        </p:txBody>
      </p:sp>
    </p:spTree>
    <p:extLst>
      <p:ext uri="{BB962C8B-B14F-4D97-AF65-F5344CB8AC3E}">
        <p14:creationId xmlns:p14="http://schemas.microsoft.com/office/powerpoint/2010/main" val="4200048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59260" y="1913330"/>
            <a:ext cx="4281253" cy="4161612"/>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pic>
        <p:nvPicPr>
          <p:cNvPr id="12" name="Picture 11">
            <a:extLst>
              <a:ext uri="{FF2B5EF4-FFF2-40B4-BE49-F238E27FC236}">
                <a16:creationId xmlns:a16="http://schemas.microsoft.com/office/drawing/2014/main" id="{F47DF540-2932-4E30-B07A-A3E9220B8EA8}"/>
              </a:ext>
            </a:extLst>
          </p:cNvPr>
          <p:cNvPicPr>
            <a:picLocks noChangeAspect="1"/>
          </p:cNvPicPr>
          <p:nvPr userDrawn="1"/>
        </p:nvPicPr>
        <p:blipFill>
          <a:blip r:embed="rId3"/>
          <a:stretch>
            <a:fillRect/>
          </a:stretch>
        </p:blipFill>
        <p:spPr>
          <a:xfrm>
            <a:off x="2456931" y="2303629"/>
            <a:ext cx="1085909" cy="828647"/>
          </a:xfrm>
          <a:prstGeom prst="rect">
            <a:avLst/>
          </a:prstGeom>
        </p:spPr>
      </p:pic>
      <p:grpSp>
        <p:nvGrpSpPr>
          <p:cNvPr id="13" name="Group 12">
            <a:extLst>
              <a:ext uri="{FF2B5EF4-FFF2-40B4-BE49-F238E27FC236}">
                <a16:creationId xmlns:a16="http://schemas.microsoft.com/office/drawing/2014/main" id="{FFD16A6B-369D-4D4B-81F5-C994FA005EA9}"/>
              </a:ext>
            </a:extLst>
          </p:cNvPr>
          <p:cNvGrpSpPr/>
          <p:nvPr userDrawn="1"/>
        </p:nvGrpSpPr>
        <p:grpSpPr>
          <a:xfrm>
            <a:off x="8022544" y="2094399"/>
            <a:ext cx="710639" cy="1121879"/>
            <a:chOff x="2428489" y="1663338"/>
            <a:chExt cx="400467" cy="715208"/>
          </a:xfrm>
          <a:solidFill>
            <a:srgbClr val="8A5297"/>
          </a:solidFill>
        </p:grpSpPr>
        <p:sp>
          <p:nvSpPr>
            <p:cNvPr id="14" name="Freeform: Shape 13">
              <a:extLst>
                <a:ext uri="{FF2B5EF4-FFF2-40B4-BE49-F238E27FC236}">
                  <a16:creationId xmlns:a16="http://schemas.microsoft.com/office/drawing/2014/main" id="{33C30DE3-7A72-40EF-AB7E-46A0358BDE01}"/>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dirty="0">
                <a:latin typeface="Arial" panose="020B0604020202020204" pitchFamily="34" charset="0"/>
              </a:endParaRPr>
            </a:p>
          </p:txBody>
        </p:sp>
        <p:sp>
          <p:nvSpPr>
            <p:cNvPr id="15" name="Freeform: Shape 14">
              <a:extLst>
                <a:ext uri="{FF2B5EF4-FFF2-40B4-BE49-F238E27FC236}">
                  <a16:creationId xmlns:a16="http://schemas.microsoft.com/office/drawing/2014/main" id="{A1960EA2-F672-4B5E-B109-E51B04B845A8}"/>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6" name="Freeform: Shape 15">
              <a:extLst>
                <a:ext uri="{FF2B5EF4-FFF2-40B4-BE49-F238E27FC236}">
                  <a16:creationId xmlns:a16="http://schemas.microsoft.com/office/drawing/2014/main" id="{473422C5-4A32-4255-B39E-698C9EE0ED34}"/>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7" name="Freeform: Shape 16">
              <a:extLst>
                <a:ext uri="{FF2B5EF4-FFF2-40B4-BE49-F238E27FC236}">
                  <a16:creationId xmlns:a16="http://schemas.microsoft.com/office/drawing/2014/main" id="{70341A31-2A1E-4024-B3A6-C51F2725226C}"/>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8" name="Freeform: Shape 17">
              <a:extLst>
                <a:ext uri="{FF2B5EF4-FFF2-40B4-BE49-F238E27FC236}">
                  <a16:creationId xmlns:a16="http://schemas.microsoft.com/office/drawing/2014/main" id="{1CDAC665-7132-4915-8644-63C303CB1E12}"/>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9" name="Freeform: Shape 18">
              <a:extLst>
                <a:ext uri="{FF2B5EF4-FFF2-40B4-BE49-F238E27FC236}">
                  <a16:creationId xmlns:a16="http://schemas.microsoft.com/office/drawing/2014/main" id="{FD635D69-3B8B-48A4-91B1-B00CBAF5E496}"/>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20" name="Freeform: Shape 19">
              <a:extLst>
                <a:ext uri="{FF2B5EF4-FFF2-40B4-BE49-F238E27FC236}">
                  <a16:creationId xmlns:a16="http://schemas.microsoft.com/office/drawing/2014/main" id="{F108E12D-CB9C-4A93-9A27-F35FF614486D}"/>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gr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GOSPEL REFLECTION</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895297"/>
                </a:solidFill>
                <a:latin typeface="Garamond" panose="02020404030301010803" pitchFamily="18" charset="0"/>
              </a:defRPr>
            </a:lvl1pPr>
          </a:lstStyle>
          <a:p>
            <a:pPr lvl="0"/>
            <a:r>
              <a:rPr lang="en-US" dirty="0"/>
              <a:t>Hope</a:t>
            </a:r>
            <a:endParaRPr lang="en-AU" dirty="0"/>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5743478" y="3349462"/>
            <a:ext cx="5209444" cy="2587511"/>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346175"/>
            <a:ext cx="3244850" cy="2589272"/>
          </a:xfrm>
          <a:prstGeom prst="rect">
            <a:avLst/>
          </a:prstGeom>
        </p:spPr>
        <p:txBody>
          <a:bodyPr/>
          <a:lstStyle>
            <a:lvl1pPr marL="0" indent="0" algn="ctr">
              <a:buNone/>
              <a:defRPr sz="2000" b="1">
                <a:solidFill>
                  <a:srgbClr val="895297"/>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Tree>
    <p:extLst>
      <p:ext uri="{BB962C8B-B14F-4D97-AF65-F5344CB8AC3E}">
        <p14:creationId xmlns:p14="http://schemas.microsoft.com/office/powerpoint/2010/main" val="2929987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3_Title and Content">
    <p:bg>
      <p:bgPr>
        <a:solidFill>
          <a:schemeClr val="accent5"/>
        </a:solidFill>
        <a:effectLst/>
      </p:bgPr>
    </p:bg>
    <p:spTree>
      <p:nvGrpSpPr>
        <p:cNvPr id="1" name=""/>
        <p:cNvGrpSpPr/>
        <p:nvPr/>
      </p:nvGrpSpPr>
      <p:grpSpPr>
        <a:xfrm>
          <a:off x="0" y="0"/>
          <a:ext cx="0" cy="0"/>
          <a:chOff x="0" y="0"/>
          <a:chExt cx="0" cy="0"/>
        </a:xfrm>
      </p:grpSpPr>
      <p:pic>
        <p:nvPicPr>
          <p:cNvPr id="11" name="Picture Placeholder 19">
            <a:extLst>
              <a:ext uri="{FF2B5EF4-FFF2-40B4-BE49-F238E27FC236}">
                <a16:creationId xmlns:a16="http://schemas.microsoft.com/office/drawing/2014/main" id="{8B2510D0-4926-42F3-8847-176BAE5B80E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03"/>
          <a:stretch/>
        </p:blipFill>
        <p:spPr>
          <a:xfrm>
            <a:off x="1" y="-102425"/>
            <a:ext cx="12192000" cy="6621344"/>
          </a:xfrm>
          <a:prstGeom prst="rect">
            <a:avLst/>
          </a:prstGeom>
        </p:spPr>
      </p:pic>
      <p:sp>
        <p:nvSpPr>
          <p:cNvPr id="7" name="Round Diagonal Corner Rectangle 8">
            <a:extLst>
              <a:ext uri="{FF2B5EF4-FFF2-40B4-BE49-F238E27FC236}">
                <a16:creationId xmlns:a16="http://schemas.microsoft.com/office/drawing/2014/main" id="{9B38B2DF-B2FC-E845-8D16-48DBD5431E6C}"/>
              </a:ext>
            </a:extLst>
          </p:cNvPr>
          <p:cNvSpPr/>
          <p:nvPr userDrawn="1"/>
        </p:nvSpPr>
        <p:spPr>
          <a:xfrm rot="16200000">
            <a:off x="3605444" y="-1989298"/>
            <a:ext cx="5285916" cy="11234062"/>
          </a:xfrm>
          <a:prstGeom prst="round2Diag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6" name="Title 1">
            <a:extLst>
              <a:ext uri="{FF2B5EF4-FFF2-40B4-BE49-F238E27FC236}">
                <a16:creationId xmlns:a16="http://schemas.microsoft.com/office/drawing/2014/main" id="{C68954FD-E3F8-7842-93D5-1F95C5D18557}"/>
              </a:ext>
            </a:extLst>
          </p:cNvPr>
          <p:cNvSpPr>
            <a:spLocks noGrp="1"/>
          </p:cNvSpPr>
          <p:nvPr>
            <p:ph type="ctrTitle" hasCustomPrompt="1"/>
          </p:nvPr>
        </p:nvSpPr>
        <p:spPr>
          <a:xfrm>
            <a:off x="626991" y="109949"/>
            <a:ext cx="10400947" cy="685304"/>
          </a:xfrm>
          <a:prstGeom prst="rect">
            <a:avLst/>
          </a:prstGeom>
        </p:spPr>
        <p:txBody>
          <a:bodyPr anchor="ctr"/>
          <a:lstStyle>
            <a:lvl1pPr algn="l">
              <a:defRPr sz="2800" b="1" cap="all" baseline="0">
                <a:solidFill>
                  <a:srgbClr val="F7E5EC"/>
                </a:solidFill>
                <a:latin typeface="Arial" panose="020B0604020202020204" pitchFamily="34"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sp>
        <p:nvSpPr>
          <p:cNvPr id="12" name="TextBox 11">
            <a:extLst>
              <a:ext uri="{FF2B5EF4-FFF2-40B4-BE49-F238E27FC236}">
                <a16:creationId xmlns:a16="http://schemas.microsoft.com/office/drawing/2014/main" id="{2AD300E4-D2DB-4C5F-9D97-D179E11B92B0}"/>
              </a:ext>
            </a:extLst>
          </p:cNvPr>
          <p:cNvSpPr txBox="1"/>
          <p:nvPr userDrawn="1"/>
        </p:nvSpPr>
        <p:spPr>
          <a:xfrm>
            <a:off x="266220" y="6543877"/>
            <a:ext cx="8289691" cy="305340"/>
          </a:xfrm>
          <a:prstGeom prst="rect">
            <a:avLst/>
          </a:prstGeom>
          <a:noFill/>
        </p:spPr>
        <p:txBody>
          <a:bodyPr wrap="square" rtlCol="0">
            <a:spAutoFit/>
          </a:bodyPr>
          <a:lstStyle/>
          <a:p>
            <a:pPr defTabSz="633005">
              <a:defRPr/>
            </a:pPr>
            <a:r>
              <a:rPr lang="en-US" sz="692" dirty="0">
                <a:solidFill>
                  <a:prstClr val="white"/>
                </a:solidFill>
                <a:latin typeface="Arial" panose="020B0604020202020204" pitchFamily="34" charset="0"/>
                <a:cs typeface="Arial" panose="020B0604020202020204" pitchFamily="34" charset="0"/>
              </a:rPr>
              <a:t>CARITAS AUSTRALIA EDUCATION</a:t>
            </a:r>
          </a:p>
          <a:p>
            <a:pPr defTabSz="633005">
              <a:defRPr/>
            </a:pPr>
            <a:r>
              <a:rPr lang="en-US" sz="692" dirty="0">
                <a:solidFill>
                  <a:prstClr val="white"/>
                </a:solidFill>
                <a:latin typeface="Arial" panose="020B0604020202020204" pitchFamily="34" charset="0"/>
                <a:cs typeface="Arial" panose="020B0604020202020204" pitchFamily="34" charset="0"/>
              </a:rPr>
              <a:t>caritas.org.au/advent</a:t>
            </a:r>
          </a:p>
        </p:txBody>
      </p:sp>
      <p:sp>
        <p:nvSpPr>
          <p:cNvPr id="3" name="Text Placeholder 2">
            <a:extLst>
              <a:ext uri="{FF2B5EF4-FFF2-40B4-BE49-F238E27FC236}">
                <a16:creationId xmlns:a16="http://schemas.microsoft.com/office/drawing/2014/main" id="{97F29C95-7D99-4634-A419-6117B65EC678}"/>
              </a:ext>
            </a:extLst>
          </p:cNvPr>
          <p:cNvSpPr>
            <a:spLocks noGrp="1"/>
          </p:cNvSpPr>
          <p:nvPr>
            <p:ph type="body" sz="quarter" idx="10"/>
          </p:nvPr>
        </p:nvSpPr>
        <p:spPr>
          <a:xfrm>
            <a:off x="869950" y="1243012"/>
            <a:ext cx="4971501" cy="4751388"/>
          </a:xfrm>
          <a:prstGeom prst="rect">
            <a:avLst/>
          </a:prstGeom>
        </p:spPr>
        <p:txBody>
          <a:bodyPr/>
          <a:lstStyle>
            <a:lvl1pPr marL="0" indent="0">
              <a:spcBef>
                <a:spcPts val="0"/>
              </a:spcBef>
              <a:spcAft>
                <a:spcPts val="600"/>
              </a:spcAft>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p:txBody>
      </p:sp>
      <p:sp>
        <p:nvSpPr>
          <p:cNvPr id="22" name="Freeform: Shape 3">
            <a:extLst>
              <a:ext uri="{FF2B5EF4-FFF2-40B4-BE49-F238E27FC236}">
                <a16:creationId xmlns:a16="http://schemas.microsoft.com/office/drawing/2014/main" id="{C4F28717-DF1D-443D-BDE6-1935F32FEC3E}"/>
              </a:ext>
            </a:extLst>
          </p:cNvPr>
          <p:cNvSpPr/>
          <p:nvPr userDrawn="1"/>
        </p:nvSpPr>
        <p:spPr>
          <a:xfrm>
            <a:off x="10075201" y="290612"/>
            <a:ext cx="278365" cy="27836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1A7D0358-C5B1-44E4-BD82-B6AE0B40A2B5}"/>
              </a:ext>
            </a:extLst>
          </p:cNvPr>
          <p:cNvSpPr/>
          <p:nvPr userDrawn="1"/>
        </p:nvSpPr>
        <p:spPr>
          <a:xfrm>
            <a:off x="10749573" y="0"/>
            <a:ext cx="278365" cy="27836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8" name="Freeform: Shape 3">
            <a:extLst>
              <a:ext uri="{FF2B5EF4-FFF2-40B4-BE49-F238E27FC236}">
                <a16:creationId xmlns:a16="http://schemas.microsoft.com/office/drawing/2014/main" id="{CF70C8A9-A598-4445-94D9-C9177FDB40BC}"/>
              </a:ext>
            </a:extLst>
          </p:cNvPr>
          <p:cNvSpPr/>
          <p:nvPr userDrawn="1"/>
        </p:nvSpPr>
        <p:spPr>
          <a:xfrm>
            <a:off x="10854802" y="668550"/>
            <a:ext cx="278365" cy="27836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9" name="Text Placeholder 27">
            <a:extLst>
              <a:ext uri="{FF2B5EF4-FFF2-40B4-BE49-F238E27FC236}">
                <a16:creationId xmlns:a16="http://schemas.microsoft.com/office/drawing/2014/main" id="{B87523D3-047F-41F2-9C39-99DD0D4D878C}"/>
              </a:ext>
            </a:extLst>
          </p:cNvPr>
          <p:cNvSpPr>
            <a:spLocks noGrp="1"/>
          </p:cNvSpPr>
          <p:nvPr>
            <p:ph type="body" sz="quarter" idx="12" hasCustomPrompt="1"/>
          </p:nvPr>
        </p:nvSpPr>
        <p:spPr>
          <a:xfrm>
            <a:off x="9012918" y="49965"/>
            <a:ext cx="2968625" cy="774640"/>
          </a:xfrm>
          <a:prstGeom prst="rect">
            <a:avLst/>
          </a:prstGeom>
        </p:spPr>
        <p:txBody>
          <a:bodyPr/>
          <a:lstStyle>
            <a:lvl1pPr marL="0" indent="0" algn="r">
              <a:buNone/>
              <a:defRPr sz="4800" b="1">
                <a:solidFill>
                  <a:srgbClr val="895297"/>
                </a:solidFill>
                <a:latin typeface="Garamond" panose="02020404030301010803" pitchFamily="18" charset="0"/>
              </a:defRPr>
            </a:lvl1pPr>
          </a:lstStyle>
          <a:p>
            <a:pPr lvl="0"/>
            <a:r>
              <a:rPr lang="en-US" dirty="0"/>
              <a:t>Hope</a:t>
            </a:r>
            <a:endParaRPr lang="en-AU" dirty="0"/>
          </a:p>
        </p:txBody>
      </p:sp>
    </p:spTree>
    <p:extLst>
      <p:ext uri="{BB962C8B-B14F-4D97-AF65-F5344CB8AC3E}">
        <p14:creationId xmlns:p14="http://schemas.microsoft.com/office/powerpoint/2010/main" val="4122127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2_Title and Content">
    <p:bg>
      <p:bgPr>
        <a:solidFill>
          <a:schemeClr val="accent5"/>
        </a:solidFill>
        <a:effectLst/>
      </p:bgPr>
    </p:bg>
    <p:spTree>
      <p:nvGrpSpPr>
        <p:cNvPr id="1" name=""/>
        <p:cNvGrpSpPr/>
        <p:nvPr/>
      </p:nvGrpSpPr>
      <p:grpSpPr>
        <a:xfrm>
          <a:off x="0" y="0"/>
          <a:ext cx="0" cy="0"/>
          <a:chOff x="0" y="0"/>
          <a:chExt cx="0" cy="0"/>
        </a:xfrm>
      </p:grpSpPr>
      <p:pic>
        <p:nvPicPr>
          <p:cNvPr id="11" name="Picture Placeholder 19">
            <a:extLst>
              <a:ext uri="{FF2B5EF4-FFF2-40B4-BE49-F238E27FC236}">
                <a16:creationId xmlns:a16="http://schemas.microsoft.com/office/drawing/2014/main" id="{8B2510D0-4926-42F3-8847-176BAE5B80E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03"/>
          <a:stretch/>
        </p:blipFill>
        <p:spPr>
          <a:xfrm>
            <a:off x="1" y="-102425"/>
            <a:ext cx="12192000" cy="6621344"/>
          </a:xfrm>
          <a:prstGeom prst="rect">
            <a:avLst/>
          </a:prstGeom>
        </p:spPr>
      </p:pic>
      <p:sp>
        <p:nvSpPr>
          <p:cNvPr id="7" name="Round Diagonal Corner Rectangle 8">
            <a:extLst>
              <a:ext uri="{FF2B5EF4-FFF2-40B4-BE49-F238E27FC236}">
                <a16:creationId xmlns:a16="http://schemas.microsoft.com/office/drawing/2014/main" id="{9B38B2DF-B2FC-E845-8D16-48DBD5431E6C}"/>
              </a:ext>
            </a:extLst>
          </p:cNvPr>
          <p:cNvSpPr/>
          <p:nvPr userDrawn="1"/>
        </p:nvSpPr>
        <p:spPr>
          <a:xfrm rot="16200000">
            <a:off x="3453045" y="-1890828"/>
            <a:ext cx="5285916" cy="1103712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6" name="Title 1">
            <a:extLst>
              <a:ext uri="{FF2B5EF4-FFF2-40B4-BE49-F238E27FC236}">
                <a16:creationId xmlns:a16="http://schemas.microsoft.com/office/drawing/2014/main" id="{C68954FD-E3F8-7842-93D5-1F95C5D18557}"/>
              </a:ext>
            </a:extLst>
          </p:cNvPr>
          <p:cNvSpPr>
            <a:spLocks noGrp="1"/>
          </p:cNvSpPr>
          <p:nvPr>
            <p:ph type="ctrTitle" hasCustomPrompt="1"/>
          </p:nvPr>
        </p:nvSpPr>
        <p:spPr>
          <a:xfrm>
            <a:off x="626991" y="109949"/>
            <a:ext cx="10400947" cy="685304"/>
          </a:xfrm>
          <a:prstGeom prst="rect">
            <a:avLst/>
          </a:prstGeom>
        </p:spPr>
        <p:txBody>
          <a:bodyPr anchor="ctr"/>
          <a:lstStyle>
            <a:lvl1pPr algn="l">
              <a:defRPr sz="2800" b="1" cap="all" baseline="0">
                <a:solidFill>
                  <a:srgbClr val="F7E5EC"/>
                </a:solidFill>
                <a:latin typeface="Arial" panose="020B0604020202020204" pitchFamily="34"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sp>
        <p:nvSpPr>
          <p:cNvPr id="12" name="TextBox 11">
            <a:extLst>
              <a:ext uri="{FF2B5EF4-FFF2-40B4-BE49-F238E27FC236}">
                <a16:creationId xmlns:a16="http://schemas.microsoft.com/office/drawing/2014/main" id="{2AD300E4-D2DB-4C5F-9D97-D179E11B92B0}"/>
              </a:ext>
            </a:extLst>
          </p:cNvPr>
          <p:cNvSpPr txBox="1"/>
          <p:nvPr userDrawn="1"/>
        </p:nvSpPr>
        <p:spPr>
          <a:xfrm>
            <a:off x="266220" y="6543877"/>
            <a:ext cx="8289691" cy="305340"/>
          </a:xfrm>
          <a:prstGeom prst="rect">
            <a:avLst/>
          </a:prstGeom>
          <a:noFill/>
        </p:spPr>
        <p:txBody>
          <a:bodyPr wrap="square" rtlCol="0">
            <a:spAutoFit/>
          </a:bodyPr>
          <a:lstStyle/>
          <a:p>
            <a:pPr defTabSz="633005">
              <a:defRPr/>
            </a:pPr>
            <a:r>
              <a:rPr lang="en-US" sz="692" dirty="0">
                <a:solidFill>
                  <a:prstClr val="white"/>
                </a:solidFill>
                <a:latin typeface="Arial" panose="020B0604020202020204" pitchFamily="34" charset="0"/>
                <a:cs typeface="Arial" panose="020B0604020202020204" pitchFamily="34" charset="0"/>
              </a:rPr>
              <a:t>CARITAS AUSTRALIA EDUCATION</a:t>
            </a:r>
          </a:p>
          <a:p>
            <a:pPr defTabSz="633005">
              <a:defRPr/>
            </a:pPr>
            <a:r>
              <a:rPr lang="en-US" sz="692" dirty="0">
                <a:solidFill>
                  <a:prstClr val="white"/>
                </a:solidFill>
                <a:latin typeface="Arial" panose="020B0604020202020204" pitchFamily="34" charset="0"/>
                <a:cs typeface="Arial" panose="020B0604020202020204" pitchFamily="34" charset="0"/>
              </a:rPr>
              <a:t>caritas.org.au/advent</a:t>
            </a:r>
          </a:p>
        </p:txBody>
      </p:sp>
      <p:grpSp>
        <p:nvGrpSpPr>
          <p:cNvPr id="13" name="Group 12">
            <a:extLst>
              <a:ext uri="{FF2B5EF4-FFF2-40B4-BE49-F238E27FC236}">
                <a16:creationId xmlns:a16="http://schemas.microsoft.com/office/drawing/2014/main" id="{5A73CDB6-E28C-4B45-B552-EEC1C0FF6751}"/>
              </a:ext>
            </a:extLst>
          </p:cNvPr>
          <p:cNvGrpSpPr>
            <a:grpSpLocks noChangeAspect="1"/>
          </p:cNvGrpSpPr>
          <p:nvPr userDrawn="1"/>
        </p:nvGrpSpPr>
        <p:grpSpPr>
          <a:xfrm>
            <a:off x="11317604" y="-247638"/>
            <a:ext cx="1217305" cy="1217163"/>
            <a:chOff x="948154" y="2050047"/>
            <a:chExt cx="216025" cy="216025"/>
          </a:xfrm>
          <a:solidFill>
            <a:schemeClr val="bg1">
              <a:alpha val="40000"/>
            </a:schemeClr>
          </a:solidFill>
        </p:grpSpPr>
        <p:sp>
          <p:nvSpPr>
            <p:cNvPr id="14" name="Freeform: Shape 6">
              <a:extLst>
                <a:ext uri="{FF2B5EF4-FFF2-40B4-BE49-F238E27FC236}">
                  <a16:creationId xmlns:a16="http://schemas.microsoft.com/office/drawing/2014/main" id="{D9D69A3D-ECEC-4B9C-A8FD-EB367E14931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15" name="Group 14">
              <a:extLst>
                <a:ext uri="{FF2B5EF4-FFF2-40B4-BE49-F238E27FC236}">
                  <a16:creationId xmlns:a16="http://schemas.microsoft.com/office/drawing/2014/main" id="{F05A8209-1039-41F2-8490-C2C8439A015B}"/>
                </a:ext>
              </a:extLst>
            </p:cNvPr>
            <p:cNvGrpSpPr/>
            <p:nvPr/>
          </p:nvGrpSpPr>
          <p:grpSpPr>
            <a:xfrm>
              <a:off x="958955" y="2060848"/>
              <a:ext cx="196444" cy="196444"/>
              <a:chOff x="519961" y="1999640"/>
              <a:chExt cx="196444" cy="196444"/>
            </a:xfrm>
            <a:grpFill/>
          </p:grpSpPr>
          <p:sp>
            <p:nvSpPr>
              <p:cNvPr id="24" name="Freeform: Shape 7">
                <a:extLst>
                  <a:ext uri="{FF2B5EF4-FFF2-40B4-BE49-F238E27FC236}">
                    <a16:creationId xmlns:a16="http://schemas.microsoft.com/office/drawing/2014/main" id="{E70F4015-D42E-4813-976C-CB0BAE194546}"/>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8">
                <a:extLst>
                  <a:ext uri="{FF2B5EF4-FFF2-40B4-BE49-F238E27FC236}">
                    <a16:creationId xmlns:a16="http://schemas.microsoft.com/office/drawing/2014/main" id="{C3C9111E-7C05-47F3-A2BA-2C3553BA7CE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9">
                <a:extLst>
                  <a:ext uri="{FF2B5EF4-FFF2-40B4-BE49-F238E27FC236}">
                    <a16:creationId xmlns:a16="http://schemas.microsoft.com/office/drawing/2014/main" id="{128FD4C1-92A2-4706-B7F9-1195A997EA4D}"/>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7" name="Freeform: Shape 10">
                <a:extLst>
                  <a:ext uri="{FF2B5EF4-FFF2-40B4-BE49-F238E27FC236}">
                    <a16:creationId xmlns:a16="http://schemas.microsoft.com/office/drawing/2014/main" id="{113B987C-5000-45D6-B359-B21E2F2DE484}"/>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
        <p:nvSpPr>
          <p:cNvPr id="3" name="Text Placeholder 2">
            <a:extLst>
              <a:ext uri="{FF2B5EF4-FFF2-40B4-BE49-F238E27FC236}">
                <a16:creationId xmlns:a16="http://schemas.microsoft.com/office/drawing/2014/main" id="{97F29C95-7D99-4634-A419-6117B65EC678}"/>
              </a:ext>
            </a:extLst>
          </p:cNvPr>
          <p:cNvSpPr>
            <a:spLocks noGrp="1"/>
          </p:cNvSpPr>
          <p:nvPr>
            <p:ph type="body" sz="quarter" idx="10"/>
          </p:nvPr>
        </p:nvSpPr>
        <p:spPr>
          <a:xfrm>
            <a:off x="869950" y="1243012"/>
            <a:ext cx="5559879" cy="4611449"/>
          </a:xfrm>
          <a:prstGeom prst="rect">
            <a:avLst/>
          </a:prstGeo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p:txBody>
      </p:sp>
    </p:spTree>
    <p:extLst>
      <p:ext uri="{BB962C8B-B14F-4D97-AF65-F5344CB8AC3E}">
        <p14:creationId xmlns:p14="http://schemas.microsoft.com/office/powerpoint/2010/main" val="544860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5_Title and Content">
    <p:bg>
      <p:bgPr>
        <a:solidFill>
          <a:schemeClr val="accent5"/>
        </a:solidFill>
        <a:effectLst/>
      </p:bgPr>
    </p:bg>
    <p:spTree>
      <p:nvGrpSpPr>
        <p:cNvPr id="1" name=""/>
        <p:cNvGrpSpPr/>
        <p:nvPr/>
      </p:nvGrpSpPr>
      <p:grpSpPr>
        <a:xfrm>
          <a:off x="0" y="0"/>
          <a:ext cx="0" cy="0"/>
          <a:chOff x="0" y="0"/>
          <a:chExt cx="0" cy="0"/>
        </a:xfrm>
      </p:grpSpPr>
      <p:pic>
        <p:nvPicPr>
          <p:cNvPr id="11" name="Picture Placeholder 19">
            <a:extLst>
              <a:ext uri="{FF2B5EF4-FFF2-40B4-BE49-F238E27FC236}">
                <a16:creationId xmlns:a16="http://schemas.microsoft.com/office/drawing/2014/main" id="{8B2510D0-4926-42F3-8847-176BAE5B80E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03"/>
          <a:stretch/>
        </p:blipFill>
        <p:spPr>
          <a:xfrm>
            <a:off x="1" y="-102425"/>
            <a:ext cx="12192000" cy="6621344"/>
          </a:xfrm>
          <a:prstGeom prst="rect">
            <a:avLst/>
          </a:prstGeom>
        </p:spPr>
      </p:pic>
      <p:sp>
        <p:nvSpPr>
          <p:cNvPr id="7" name="Round Diagonal Corner Rectangle 8">
            <a:extLst>
              <a:ext uri="{FF2B5EF4-FFF2-40B4-BE49-F238E27FC236}">
                <a16:creationId xmlns:a16="http://schemas.microsoft.com/office/drawing/2014/main" id="{9B38B2DF-B2FC-E845-8D16-48DBD5431E6C}"/>
              </a:ext>
            </a:extLst>
          </p:cNvPr>
          <p:cNvSpPr/>
          <p:nvPr userDrawn="1"/>
        </p:nvSpPr>
        <p:spPr>
          <a:xfrm rot="16200000">
            <a:off x="5412762" y="-2963763"/>
            <a:ext cx="1667454" cy="8384456"/>
          </a:xfrm>
          <a:prstGeom prst="round2Diag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2" name="TextBox 11">
            <a:extLst>
              <a:ext uri="{FF2B5EF4-FFF2-40B4-BE49-F238E27FC236}">
                <a16:creationId xmlns:a16="http://schemas.microsoft.com/office/drawing/2014/main" id="{2AD300E4-D2DB-4C5F-9D97-D179E11B92B0}"/>
              </a:ext>
            </a:extLst>
          </p:cNvPr>
          <p:cNvSpPr txBox="1"/>
          <p:nvPr userDrawn="1"/>
        </p:nvSpPr>
        <p:spPr>
          <a:xfrm>
            <a:off x="266220" y="6543877"/>
            <a:ext cx="8289691" cy="305340"/>
          </a:xfrm>
          <a:prstGeom prst="rect">
            <a:avLst/>
          </a:prstGeom>
          <a:noFill/>
        </p:spPr>
        <p:txBody>
          <a:bodyPr wrap="square" rtlCol="0">
            <a:spAutoFit/>
          </a:bodyPr>
          <a:lstStyle/>
          <a:p>
            <a:pPr defTabSz="633005">
              <a:defRPr/>
            </a:pPr>
            <a:r>
              <a:rPr lang="en-US" sz="692" dirty="0">
                <a:solidFill>
                  <a:prstClr val="white"/>
                </a:solidFill>
                <a:latin typeface="Arial" panose="020B0604020202020204" pitchFamily="34" charset="0"/>
                <a:cs typeface="Arial" panose="020B0604020202020204" pitchFamily="34" charset="0"/>
              </a:rPr>
              <a:t>CARITAS AUSTRALIA EDUCATION</a:t>
            </a:r>
          </a:p>
          <a:p>
            <a:pPr defTabSz="633005">
              <a:defRPr/>
            </a:pPr>
            <a:r>
              <a:rPr lang="en-US" sz="692" dirty="0">
                <a:solidFill>
                  <a:prstClr val="white"/>
                </a:solidFill>
                <a:latin typeface="Arial" panose="020B0604020202020204" pitchFamily="34" charset="0"/>
                <a:cs typeface="Arial" panose="020B0604020202020204" pitchFamily="34" charset="0"/>
              </a:rPr>
              <a:t>caritas.org.au/advent</a:t>
            </a:r>
          </a:p>
        </p:txBody>
      </p:sp>
      <p:grpSp>
        <p:nvGrpSpPr>
          <p:cNvPr id="13" name="Group 12">
            <a:extLst>
              <a:ext uri="{FF2B5EF4-FFF2-40B4-BE49-F238E27FC236}">
                <a16:creationId xmlns:a16="http://schemas.microsoft.com/office/drawing/2014/main" id="{5A73CDB6-E28C-4B45-B552-EEC1C0FF6751}"/>
              </a:ext>
            </a:extLst>
          </p:cNvPr>
          <p:cNvGrpSpPr>
            <a:grpSpLocks noChangeAspect="1"/>
          </p:cNvGrpSpPr>
          <p:nvPr userDrawn="1"/>
        </p:nvGrpSpPr>
        <p:grpSpPr>
          <a:xfrm>
            <a:off x="10646938" y="-247638"/>
            <a:ext cx="1887972" cy="1887752"/>
            <a:chOff x="948154" y="2050047"/>
            <a:chExt cx="216025" cy="216025"/>
          </a:xfrm>
          <a:solidFill>
            <a:schemeClr val="bg1">
              <a:alpha val="40000"/>
            </a:schemeClr>
          </a:solidFill>
        </p:grpSpPr>
        <p:sp>
          <p:nvSpPr>
            <p:cNvPr id="14" name="Freeform: Shape 6">
              <a:extLst>
                <a:ext uri="{FF2B5EF4-FFF2-40B4-BE49-F238E27FC236}">
                  <a16:creationId xmlns:a16="http://schemas.microsoft.com/office/drawing/2014/main" id="{D9D69A3D-ECEC-4B9C-A8FD-EB367E14931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15" name="Group 14">
              <a:extLst>
                <a:ext uri="{FF2B5EF4-FFF2-40B4-BE49-F238E27FC236}">
                  <a16:creationId xmlns:a16="http://schemas.microsoft.com/office/drawing/2014/main" id="{F05A8209-1039-41F2-8490-C2C8439A015B}"/>
                </a:ext>
              </a:extLst>
            </p:cNvPr>
            <p:cNvGrpSpPr/>
            <p:nvPr/>
          </p:nvGrpSpPr>
          <p:grpSpPr>
            <a:xfrm>
              <a:off x="958955" y="2060848"/>
              <a:ext cx="196444" cy="196444"/>
              <a:chOff x="519961" y="1999640"/>
              <a:chExt cx="196444" cy="196444"/>
            </a:xfrm>
            <a:grpFill/>
          </p:grpSpPr>
          <p:sp>
            <p:nvSpPr>
              <p:cNvPr id="24" name="Freeform: Shape 7">
                <a:extLst>
                  <a:ext uri="{FF2B5EF4-FFF2-40B4-BE49-F238E27FC236}">
                    <a16:creationId xmlns:a16="http://schemas.microsoft.com/office/drawing/2014/main" id="{E70F4015-D42E-4813-976C-CB0BAE194546}"/>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8">
                <a:extLst>
                  <a:ext uri="{FF2B5EF4-FFF2-40B4-BE49-F238E27FC236}">
                    <a16:creationId xmlns:a16="http://schemas.microsoft.com/office/drawing/2014/main" id="{C3C9111E-7C05-47F3-A2BA-2C3553BA7CE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9">
                <a:extLst>
                  <a:ext uri="{FF2B5EF4-FFF2-40B4-BE49-F238E27FC236}">
                    <a16:creationId xmlns:a16="http://schemas.microsoft.com/office/drawing/2014/main" id="{128FD4C1-92A2-4706-B7F9-1195A997EA4D}"/>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7" name="Freeform: Shape 10">
                <a:extLst>
                  <a:ext uri="{FF2B5EF4-FFF2-40B4-BE49-F238E27FC236}">
                    <a16:creationId xmlns:a16="http://schemas.microsoft.com/office/drawing/2014/main" id="{113B987C-5000-45D6-B359-B21E2F2DE484}"/>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
        <p:nvSpPr>
          <p:cNvPr id="16" name="Title 1">
            <a:extLst>
              <a:ext uri="{FF2B5EF4-FFF2-40B4-BE49-F238E27FC236}">
                <a16:creationId xmlns:a16="http://schemas.microsoft.com/office/drawing/2014/main" id="{C68954FD-E3F8-7842-93D5-1F95C5D18557}"/>
              </a:ext>
            </a:extLst>
          </p:cNvPr>
          <p:cNvSpPr>
            <a:spLocks noGrp="1"/>
          </p:cNvSpPr>
          <p:nvPr>
            <p:ph type="ctrTitle" hasCustomPrompt="1"/>
          </p:nvPr>
        </p:nvSpPr>
        <p:spPr>
          <a:xfrm>
            <a:off x="2204259" y="503531"/>
            <a:ext cx="8084457" cy="1407885"/>
          </a:xfrm>
          <a:prstGeom prst="rect">
            <a:avLst/>
          </a:prstGeom>
        </p:spPr>
        <p:txBody>
          <a:bodyPr anchor="ctr"/>
          <a:lstStyle>
            <a:lvl1pPr algn="ctr">
              <a:defRPr sz="2800" b="1" cap="all" baseline="0">
                <a:solidFill>
                  <a:srgbClr val="895297"/>
                </a:solidFill>
                <a:latin typeface="Arial" panose="020B0604020202020204" pitchFamily="34"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221936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4_Title and Content">
    <p:bg>
      <p:bgPr>
        <a:solidFill>
          <a:schemeClr val="accent5"/>
        </a:solidFill>
        <a:effectLst/>
      </p:bgPr>
    </p:bg>
    <p:spTree>
      <p:nvGrpSpPr>
        <p:cNvPr id="1" name=""/>
        <p:cNvGrpSpPr/>
        <p:nvPr/>
      </p:nvGrpSpPr>
      <p:grpSpPr>
        <a:xfrm>
          <a:off x="0" y="0"/>
          <a:ext cx="0" cy="0"/>
          <a:chOff x="0" y="0"/>
          <a:chExt cx="0" cy="0"/>
        </a:xfrm>
      </p:grpSpPr>
      <p:pic>
        <p:nvPicPr>
          <p:cNvPr id="11" name="Picture Placeholder 19">
            <a:extLst>
              <a:ext uri="{FF2B5EF4-FFF2-40B4-BE49-F238E27FC236}">
                <a16:creationId xmlns:a16="http://schemas.microsoft.com/office/drawing/2014/main" id="{8B2510D0-4926-42F3-8847-176BAE5B80E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03"/>
          <a:stretch/>
        </p:blipFill>
        <p:spPr>
          <a:xfrm>
            <a:off x="1" y="-102425"/>
            <a:ext cx="12192000" cy="6621344"/>
          </a:xfrm>
          <a:prstGeom prst="rect">
            <a:avLst/>
          </a:prstGeom>
        </p:spPr>
      </p:pic>
      <p:sp>
        <p:nvSpPr>
          <p:cNvPr id="7" name="Round Diagonal Corner Rectangle 8">
            <a:extLst>
              <a:ext uri="{FF2B5EF4-FFF2-40B4-BE49-F238E27FC236}">
                <a16:creationId xmlns:a16="http://schemas.microsoft.com/office/drawing/2014/main" id="{9B38B2DF-B2FC-E845-8D16-48DBD5431E6C}"/>
              </a:ext>
            </a:extLst>
          </p:cNvPr>
          <p:cNvSpPr/>
          <p:nvPr userDrawn="1"/>
        </p:nvSpPr>
        <p:spPr>
          <a:xfrm rot="16200000">
            <a:off x="3453045" y="-1890828"/>
            <a:ext cx="5285916" cy="1103712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6" name="Title 1">
            <a:extLst>
              <a:ext uri="{FF2B5EF4-FFF2-40B4-BE49-F238E27FC236}">
                <a16:creationId xmlns:a16="http://schemas.microsoft.com/office/drawing/2014/main" id="{C68954FD-E3F8-7842-93D5-1F95C5D18557}"/>
              </a:ext>
            </a:extLst>
          </p:cNvPr>
          <p:cNvSpPr>
            <a:spLocks noGrp="1"/>
          </p:cNvSpPr>
          <p:nvPr>
            <p:ph type="ctrTitle" hasCustomPrompt="1"/>
          </p:nvPr>
        </p:nvSpPr>
        <p:spPr>
          <a:xfrm>
            <a:off x="626991" y="109949"/>
            <a:ext cx="10400947" cy="685304"/>
          </a:xfrm>
          <a:prstGeom prst="rect">
            <a:avLst/>
          </a:prstGeom>
        </p:spPr>
        <p:txBody>
          <a:bodyPr anchor="ctr"/>
          <a:lstStyle>
            <a:lvl1pPr algn="l">
              <a:defRPr sz="2800" b="1" cap="all" baseline="0">
                <a:solidFill>
                  <a:srgbClr val="F7E5EC"/>
                </a:solidFill>
                <a:latin typeface="Arial" panose="020B0604020202020204" pitchFamily="34"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sp>
        <p:nvSpPr>
          <p:cNvPr id="12" name="TextBox 11">
            <a:extLst>
              <a:ext uri="{FF2B5EF4-FFF2-40B4-BE49-F238E27FC236}">
                <a16:creationId xmlns:a16="http://schemas.microsoft.com/office/drawing/2014/main" id="{2AD300E4-D2DB-4C5F-9D97-D179E11B92B0}"/>
              </a:ext>
            </a:extLst>
          </p:cNvPr>
          <p:cNvSpPr txBox="1"/>
          <p:nvPr userDrawn="1"/>
        </p:nvSpPr>
        <p:spPr>
          <a:xfrm>
            <a:off x="266220" y="6543877"/>
            <a:ext cx="8289691" cy="305340"/>
          </a:xfrm>
          <a:prstGeom prst="rect">
            <a:avLst/>
          </a:prstGeom>
          <a:noFill/>
        </p:spPr>
        <p:txBody>
          <a:bodyPr wrap="square" rtlCol="0">
            <a:spAutoFit/>
          </a:bodyPr>
          <a:lstStyle/>
          <a:p>
            <a:pPr defTabSz="633005">
              <a:defRPr/>
            </a:pPr>
            <a:r>
              <a:rPr lang="en-US" sz="692" dirty="0">
                <a:solidFill>
                  <a:prstClr val="white"/>
                </a:solidFill>
                <a:latin typeface="Arial" panose="020B0604020202020204" pitchFamily="34" charset="0"/>
                <a:cs typeface="Arial" panose="020B0604020202020204" pitchFamily="34" charset="0"/>
              </a:rPr>
              <a:t>CARITAS AUSTRALIA EDUCATION</a:t>
            </a:r>
          </a:p>
          <a:p>
            <a:pPr defTabSz="633005">
              <a:defRPr/>
            </a:pPr>
            <a:r>
              <a:rPr lang="en-US" sz="692" dirty="0">
                <a:solidFill>
                  <a:prstClr val="white"/>
                </a:solidFill>
                <a:latin typeface="Arial" panose="020B0604020202020204" pitchFamily="34" charset="0"/>
                <a:cs typeface="Arial" panose="020B0604020202020204" pitchFamily="34" charset="0"/>
              </a:rPr>
              <a:t>caritas.org.au/advent</a:t>
            </a:r>
          </a:p>
        </p:txBody>
      </p:sp>
      <p:grpSp>
        <p:nvGrpSpPr>
          <p:cNvPr id="13" name="Group 12">
            <a:extLst>
              <a:ext uri="{FF2B5EF4-FFF2-40B4-BE49-F238E27FC236}">
                <a16:creationId xmlns:a16="http://schemas.microsoft.com/office/drawing/2014/main" id="{5A73CDB6-E28C-4B45-B552-EEC1C0FF6751}"/>
              </a:ext>
            </a:extLst>
          </p:cNvPr>
          <p:cNvGrpSpPr>
            <a:grpSpLocks noChangeAspect="1"/>
          </p:cNvGrpSpPr>
          <p:nvPr userDrawn="1"/>
        </p:nvGrpSpPr>
        <p:grpSpPr>
          <a:xfrm>
            <a:off x="11317604" y="-247638"/>
            <a:ext cx="1217305" cy="1217163"/>
            <a:chOff x="948154" y="2050047"/>
            <a:chExt cx="216025" cy="216025"/>
          </a:xfrm>
          <a:solidFill>
            <a:schemeClr val="bg1">
              <a:alpha val="40000"/>
            </a:schemeClr>
          </a:solidFill>
        </p:grpSpPr>
        <p:sp>
          <p:nvSpPr>
            <p:cNvPr id="14" name="Freeform: Shape 6">
              <a:extLst>
                <a:ext uri="{FF2B5EF4-FFF2-40B4-BE49-F238E27FC236}">
                  <a16:creationId xmlns:a16="http://schemas.microsoft.com/office/drawing/2014/main" id="{D9D69A3D-ECEC-4B9C-A8FD-EB367E14931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15" name="Group 14">
              <a:extLst>
                <a:ext uri="{FF2B5EF4-FFF2-40B4-BE49-F238E27FC236}">
                  <a16:creationId xmlns:a16="http://schemas.microsoft.com/office/drawing/2014/main" id="{F05A8209-1039-41F2-8490-C2C8439A015B}"/>
                </a:ext>
              </a:extLst>
            </p:cNvPr>
            <p:cNvGrpSpPr/>
            <p:nvPr/>
          </p:nvGrpSpPr>
          <p:grpSpPr>
            <a:xfrm>
              <a:off x="958955" y="2060848"/>
              <a:ext cx="196444" cy="196444"/>
              <a:chOff x="519961" y="1999640"/>
              <a:chExt cx="196444" cy="196444"/>
            </a:xfrm>
            <a:grpFill/>
          </p:grpSpPr>
          <p:sp>
            <p:nvSpPr>
              <p:cNvPr id="24" name="Freeform: Shape 7">
                <a:extLst>
                  <a:ext uri="{FF2B5EF4-FFF2-40B4-BE49-F238E27FC236}">
                    <a16:creationId xmlns:a16="http://schemas.microsoft.com/office/drawing/2014/main" id="{E70F4015-D42E-4813-976C-CB0BAE194546}"/>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8">
                <a:extLst>
                  <a:ext uri="{FF2B5EF4-FFF2-40B4-BE49-F238E27FC236}">
                    <a16:creationId xmlns:a16="http://schemas.microsoft.com/office/drawing/2014/main" id="{C3C9111E-7C05-47F3-A2BA-2C3553BA7CE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9">
                <a:extLst>
                  <a:ext uri="{FF2B5EF4-FFF2-40B4-BE49-F238E27FC236}">
                    <a16:creationId xmlns:a16="http://schemas.microsoft.com/office/drawing/2014/main" id="{128FD4C1-92A2-4706-B7F9-1195A997EA4D}"/>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7" name="Freeform: Shape 10">
                <a:extLst>
                  <a:ext uri="{FF2B5EF4-FFF2-40B4-BE49-F238E27FC236}">
                    <a16:creationId xmlns:a16="http://schemas.microsoft.com/office/drawing/2014/main" id="{113B987C-5000-45D6-B359-B21E2F2DE484}"/>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
        <p:nvSpPr>
          <p:cNvPr id="3" name="Text Placeholder 2">
            <a:extLst>
              <a:ext uri="{FF2B5EF4-FFF2-40B4-BE49-F238E27FC236}">
                <a16:creationId xmlns:a16="http://schemas.microsoft.com/office/drawing/2014/main" id="{97F29C95-7D99-4634-A419-6117B65EC678}"/>
              </a:ext>
            </a:extLst>
          </p:cNvPr>
          <p:cNvSpPr>
            <a:spLocks noGrp="1"/>
          </p:cNvSpPr>
          <p:nvPr>
            <p:ph type="body" sz="quarter" idx="10"/>
          </p:nvPr>
        </p:nvSpPr>
        <p:spPr>
          <a:xfrm>
            <a:off x="869950" y="1243012"/>
            <a:ext cx="10364107" cy="4611449"/>
          </a:xfrm>
          <a:prstGeom prst="rect">
            <a:avLst/>
          </a:prstGeo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p:txBody>
      </p:sp>
    </p:spTree>
    <p:extLst>
      <p:ext uri="{BB962C8B-B14F-4D97-AF65-F5344CB8AC3E}">
        <p14:creationId xmlns:p14="http://schemas.microsoft.com/office/powerpoint/2010/main" val="1963210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59260" y="1913330"/>
            <a:ext cx="4281253" cy="4161612"/>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grpSp>
        <p:nvGrpSpPr>
          <p:cNvPr id="13" name="Group 12">
            <a:extLst>
              <a:ext uri="{FF2B5EF4-FFF2-40B4-BE49-F238E27FC236}">
                <a16:creationId xmlns:a16="http://schemas.microsoft.com/office/drawing/2014/main" id="{FFD16A6B-369D-4D4B-81F5-C994FA005EA9}"/>
              </a:ext>
            </a:extLst>
          </p:cNvPr>
          <p:cNvGrpSpPr/>
          <p:nvPr userDrawn="1"/>
        </p:nvGrpSpPr>
        <p:grpSpPr>
          <a:xfrm>
            <a:off x="8022544" y="2094399"/>
            <a:ext cx="710639" cy="1121879"/>
            <a:chOff x="2428489" y="1663338"/>
            <a:chExt cx="400467" cy="715208"/>
          </a:xfrm>
          <a:solidFill>
            <a:srgbClr val="8A5297"/>
          </a:solidFill>
        </p:grpSpPr>
        <p:sp>
          <p:nvSpPr>
            <p:cNvPr id="14" name="Freeform: Shape 13">
              <a:extLst>
                <a:ext uri="{FF2B5EF4-FFF2-40B4-BE49-F238E27FC236}">
                  <a16:creationId xmlns:a16="http://schemas.microsoft.com/office/drawing/2014/main" id="{33C30DE3-7A72-40EF-AB7E-46A0358BDE01}"/>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dirty="0">
                <a:latin typeface="Arial" panose="020B0604020202020204" pitchFamily="34" charset="0"/>
              </a:endParaRPr>
            </a:p>
          </p:txBody>
        </p:sp>
        <p:sp>
          <p:nvSpPr>
            <p:cNvPr id="15" name="Freeform: Shape 14">
              <a:extLst>
                <a:ext uri="{FF2B5EF4-FFF2-40B4-BE49-F238E27FC236}">
                  <a16:creationId xmlns:a16="http://schemas.microsoft.com/office/drawing/2014/main" id="{A1960EA2-F672-4B5E-B109-E51B04B845A8}"/>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16" name="Freeform: Shape 15">
              <a:extLst>
                <a:ext uri="{FF2B5EF4-FFF2-40B4-BE49-F238E27FC236}">
                  <a16:creationId xmlns:a16="http://schemas.microsoft.com/office/drawing/2014/main" id="{473422C5-4A32-4255-B39E-698C9EE0ED34}"/>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17" name="Freeform: Shape 16">
              <a:extLst>
                <a:ext uri="{FF2B5EF4-FFF2-40B4-BE49-F238E27FC236}">
                  <a16:creationId xmlns:a16="http://schemas.microsoft.com/office/drawing/2014/main" id="{70341A31-2A1E-4024-B3A6-C51F2725226C}"/>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18" name="Freeform: Shape 17">
              <a:extLst>
                <a:ext uri="{FF2B5EF4-FFF2-40B4-BE49-F238E27FC236}">
                  <a16:creationId xmlns:a16="http://schemas.microsoft.com/office/drawing/2014/main" id="{1CDAC665-7132-4915-8644-63C303CB1E12}"/>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19" name="Freeform: Shape 18">
              <a:extLst>
                <a:ext uri="{FF2B5EF4-FFF2-40B4-BE49-F238E27FC236}">
                  <a16:creationId xmlns:a16="http://schemas.microsoft.com/office/drawing/2014/main" id="{FD635D69-3B8B-48A4-91B1-B00CBAF5E496}"/>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20" name="Freeform: Shape 19">
              <a:extLst>
                <a:ext uri="{FF2B5EF4-FFF2-40B4-BE49-F238E27FC236}">
                  <a16:creationId xmlns:a16="http://schemas.microsoft.com/office/drawing/2014/main" id="{F108E12D-CB9C-4A93-9A27-F35FF614486D}"/>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gr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GOSPEL REFLECTION</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Garamond" panose="02020404030301010803" pitchFamily="18" charset="0"/>
              </a:defRPr>
            </a:lvl1pPr>
          </a:lstStyle>
          <a:p>
            <a:pPr lvl="0"/>
            <a:r>
              <a:rPr lang="en-US" dirty="0"/>
              <a:t>Hope</a:t>
            </a:r>
            <a:endParaRPr lang="en-AU" dirty="0"/>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5743478" y="3349462"/>
            <a:ext cx="5209444" cy="2587511"/>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346175"/>
            <a:ext cx="3244850" cy="2589272"/>
          </a:xfrm>
          <a:prstGeom prst="rect">
            <a:avLst/>
          </a:prstGeom>
        </p:spPr>
        <p:txBody>
          <a:bodyPr/>
          <a:lstStyle>
            <a:lvl1pPr marL="0" indent="0" algn="ctr">
              <a:buNone/>
              <a:defRPr sz="2000" b="1">
                <a:solidFill>
                  <a:srgbClr val="D86075"/>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27" name="Group 26">
            <a:extLst>
              <a:ext uri="{FF2B5EF4-FFF2-40B4-BE49-F238E27FC236}">
                <a16:creationId xmlns:a16="http://schemas.microsoft.com/office/drawing/2014/main" id="{0B98A3C4-6C11-4290-8D24-93DF2F913B00}"/>
              </a:ext>
            </a:extLst>
          </p:cNvPr>
          <p:cNvGrpSpPr/>
          <p:nvPr userDrawn="1"/>
        </p:nvGrpSpPr>
        <p:grpSpPr>
          <a:xfrm>
            <a:off x="2403193" y="2241804"/>
            <a:ext cx="1198018" cy="872706"/>
            <a:chOff x="3646562" y="3880710"/>
            <a:chExt cx="203814" cy="148470"/>
          </a:xfrm>
        </p:grpSpPr>
        <p:sp>
          <p:nvSpPr>
            <p:cNvPr id="29" name="Freeform: Shape 28">
              <a:extLst>
                <a:ext uri="{FF2B5EF4-FFF2-40B4-BE49-F238E27FC236}">
                  <a16:creationId xmlns:a16="http://schemas.microsoft.com/office/drawing/2014/main" id="{FA623FC5-4CB8-4E57-8D51-C925FEAFCCCB}"/>
                </a:ext>
              </a:extLst>
            </p:cNvPr>
            <p:cNvSpPr/>
            <p:nvPr/>
          </p:nvSpPr>
          <p:spPr>
            <a:xfrm>
              <a:off x="3728807" y="3979246"/>
              <a:ext cx="45719" cy="45719"/>
            </a:xfrm>
            <a:custGeom>
              <a:avLst/>
              <a:gdLst>
                <a:gd name="connsiteX0" fmla="*/ 1926 w 2567"/>
                <a:gd name="connsiteY0" fmla="*/ 1926 h 38513"/>
                <a:gd name="connsiteX1" fmla="*/ 1926 w 2567"/>
                <a:gd name="connsiteY1" fmla="*/ 36768 h 38513"/>
              </a:gdLst>
              <a:ahLst/>
              <a:cxnLst>
                <a:cxn ang="0">
                  <a:pos x="connsiteX0" y="connsiteY0"/>
                </a:cxn>
                <a:cxn ang="0">
                  <a:pos x="connsiteX1" y="connsiteY1"/>
                </a:cxn>
              </a:cxnLst>
              <a:rect l="l" t="t" r="r" b="b"/>
              <a:pathLst>
                <a:path w="2567" h="38513">
                  <a:moveTo>
                    <a:pt x="1926" y="1926"/>
                  </a:moveTo>
                  <a:lnTo>
                    <a:pt x="1926" y="36768"/>
                  </a:lnTo>
                </a:path>
              </a:pathLst>
            </a:custGeom>
            <a:ln w="9525" cap="flat">
              <a:noFill/>
              <a:prstDash val="solid"/>
              <a:miter/>
            </a:ln>
          </p:spPr>
          <p:txBody>
            <a:bodyPr rtlCol="0" anchor="ctr"/>
            <a:lstStyle/>
            <a:p>
              <a:endParaRPr lang="en-AU" sz="1116" dirty="0">
                <a:latin typeface="Roboto Light" panose="02000000000000000000" pitchFamily="2" charset="0"/>
              </a:endParaRPr>
            </a:p>
          </p:txBody>
        </p:sp>
        <p:sp>
          <p:nvSpPr>
            <p:cNvPr id="32" name="Freeform: Shape 31">
              <a:extLst>
                <a:ext uri="{FF2B5EF4-FFF2-40B4-BE49-F238E27FC236}">
                  <a16:creationId xmlns:a16="http://schemas.microsoft.com/office/drawing/2014/main" id="{E946505E-D968-44F1-92FD-BBB290A944FF}"/>
                </a:ext>
              </a:extLst>
            </p:cNvPr>
            <p:cNvSpPr/>
            <p:nvPr/>
          </p:nvSpPr>
          <p:spPr>
            <a:xfrm>
              <a:off x="3646562" y="3934520"/>
              <a:ext cx="203210" cy="94660"/>
            </a:xfrm>
            <a:custGeom>
              <a:avLst/>
              <a:gdLst>
                <a:gd name="connsiteX0" fmla="*/ 223713 w 223379"/>
                <a:gd name="connsiteY0" fmla="*/ 46550 h 97567"/>
                <a:gd name="connsiteX1" fmla="*/ 221993 w 223379"/>
                <a:gd name="connsiteY1" fmla="*/ 43033 h 97567"/>
                <a:gd name="connsiteX2" fmla="*/ 220863 w 223379"/>
                <a:gd name="connsiteY2" fmla="*/ 42724 h 97567"/>
                <a:gd name="connsiteX3" fmla="*/ 97285 w 223379"/>
                <a:gd name="connsiteY3" fmla="*/ 87785 h 97567"/>
                <a:gd name="connsiteX4" fmla="*/ 18846 w 223379"/>
                <a:gd name="connsiteY4" fmla="*/ 45035 h 97567"/>
                <a:gd name="connsiteX5" fmla="*/ 12376 w 223379"/>
                <a:gd name="connsiteY5" fmla="*/ 34123 h 97567"/>
                <a:gd name="connsiteX6" fmla="*/ 12376 w 223379"/>
                <a:gd name="connsiteY6" fmla="*/ 11220 h 97567"/>
                <a:gd name="connsiteX7" fmla="*/ 13505 w 223379"/>
                <a:gd name="connsiteY7" fmla="*/ 7292 h 97567"/>
                <a:gd name="connsiteX8" fmla="*/ 3620 w 223379"/>
                <a:gd name="connsiteY8" fmla="*/ 1926 h 97567"/>
                <a:gd name="connsiteX9" fmla="*/ 1926 w 223379"/>
                <a:gd name="connsiteY9" fmla="*/ 9269 h 97567"/>
                <a:gd name="connsiteX10" fmla="*/ 1926 w 223379"/>
                <a:gd name="connsiteY10" fmla="*/ 35612 h 97567"/>
                <a:gd name="connsiteX11" fmla="*/ 9166 w 223379"/>
                <a:gd name="connsiteY11" fmla="*/ 47834 h 97567"/>
                <a:gd name="connsiteX12" fmla="*/ 97825 w 223379"/>
                <a:gd name="connsiteY12" fmla="*/ 96156 h 97567"/>
                <a:gd name="connsiteX13" fmla="*/ 221171 w 223379"/>
                <a:gd name="connsiteY13" fmla="*/ 49965 h 97567"/>
                <a:gd name="connsiteX14" fmla="*/ 223713 w 223379"/>
                <a:gd name="connsiteY14" fmla="*/ 46550 h 9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379" h="97567">
                  <a:moveTo>
                    <a:pt x="223713" y="46550"/>
                  </a:moveTo>
                  <a:cubicBezTo>
                    <a:pt x="223816" y="45112"/>
                    <a:pt x="223174" y="43803"/>
                    <a:pt x="221993" y="43033"/>
                  </a:cubicBezTo>
                  <a:lnTo>
                    <a:pt x="220863" y="42724"/>
                  </a:lnTo>
                  <a:lnTo>
                    <a:pt x="97285" y="87785"/>
                  </a:lnTo>
                  <a:lnTo>
                    <a:pt x="18846" y="45035"/>
                  </a:lnTo>
                  <a:cubicBezTo>
                    <a:pt x="14866" y="42853"/>
                    <a:pt x="12376" y="38693"/>
                    <a:pt x="12376" y="34123"/>
                  </a:cubicBezTo>
                  <a:lnTo>
                    <a:pt x="12376" y="11220"/>
                  </a:lnTo>
                  <a:cubicBezTo>
                    <a:pt x="12376" y="9782"/>
                    <a:pt x="12786" y="8447"/>
                    <a:pt x="13505" y="7292"/>
                  </a:cubicBezTo>
                  <a:lnTo>
                    <a:pt x="3620" y="1926"/>
                  </a:lnTo>
                  <a:cubicBezTo>
                    <a:pt x="2542" y="4185"/>
                    <a:pt x="1926" y="6676"/>
                    <a:pt x="1926" y="9269"/>
                  </a:cubicBezTo>
                  <a:lnTo>
                    <a:pt x="1926" y="35612"/>
                  </a:lnTo>
                  <a:cubicBezTo>
                    <a:pt x="1926" y="40696"/>
                    <a:pt x="4699" y="45395"/>
                    <a:pt x="9166" y="47834"/>
                  </a:cubicBezTo>
                  <a:lnTo>
                    <a:pt x="97825" y="96156"/>
                  </a:lnTo>
                  <a:lnTo>
                    <a:pt x="221171" y="49965"/>
                  </a:lnTo>
                  <a:cubicBezTo>
                    <a:pt x="223379" y="49118"/>
                    <a:pt x="223687" y="47141"/>
                    <a:pt x="223713" y="46550"/>
                  </a:cubicBezTo>
                  <a:close/>
                </a:path>
              </a:pathLst>
            </a:custGeom>
            <a:solidFill>
              <a:srgbClr val="D86075"/>
            </a:solidFill>
            <a:ln w="9525" cap="flat">
              <a:noFill/>
              <a:prstDash val="solid"/>
              <a:miter/>
            </a:ln>
          </p:spPr>
          <p:txBody>
            <a:bodyPr rtlCol="0" anchor="ctr"/>
            <a:lstStyle/>
            <a:p>
              <a:endParaRPr lang="en-AU" sz="1116" dirty="0">
                <a:latin typeface="Roboto Light" panose="02000000000000000000" pitchFamily="2" charset="0"/>
              </a:endParaRPr>
            </a:p>
          </p:txBody>
        </p:sp>
        <p:sp>
          <p:nvSpPr>
            <p:cNvPr id="33" name="Freeform: Shape 32">
              <a:extLst>
                <a:ext uri="{FF2B5EF4-FFF2-40B4-BE49-F238E27FC236}">
                  <a16:creationId xmlns:a16="http://schemas.microsoft.com/office/drawing/2014/main" id="{12F168D6-437F-4E18-BBF3-586C65281D56}"/>
                </a:ext>
              </a:extLst>
            </p:cNvPr>
            <p:cNvSpPr/>
            <p:nvPr/>
          </p:nvSpPr>
          <p:spPr>
            <a:xfrm>
              <a:off x="3651838" y="3880710"/>
              <a:ext cx="198538" cy="97153"/>
            </a:xfrm>
            <a:custGeom>
              <a:avLst/>
              <a:gdLst>
                <a:gd name="connsiteX0" fmla="*/ 1926 w 218244"/>
                <a:gd name="connsiteY0" fmla="*/ 50966 h 100135"/>
                <a:gd name="connsiteX1" fmla="*/ 17306 w 218244"/>
                <a:gd name="connsiteY1" fmla="*/ 59311 h 100135"/>
                <a:gd name="connsiteX2" fmla="*/ 17383 w 218244"/>
                <a:gd name="connsiteY2" fmla="*/ 59337 h 100135"/>
                <a:gd name="connsiteX3" fmla="*/ 91740 w 218244"/>
                <a:gd name="connsiteY3" fmla="*/ 99879 h 100135"/>
                <a:gd name="connsiteX4" fmla="*/ 211800 w 218244"/>
                <a:gd name="connsiteY4" fmla="*/ 54895 h 100135"/>
                <a:gd name="connsiteX5" fmla="*/ 211800 w 218244"/>
                <a:gd name="connsiteY5" fmla="*/ 54895 h 100135"/>
                <a:gd name="connsiteX6" fmla="*/ 213366 w 218244"/>
                <a:gd name="connsiteY6" fmla="*/ 54304 h 100135"/>
                <a:gd name="connsiteX7" fmla="*/ 214059 w 218244"/>
                <a:gd name="connsiteY7" fmla="*/ 54048 h 100135"/>
                <a:gd name="connsiteX8" fmla="*/ 216421 w 218244"/>
                <a:gd name="connsiteY8" fmla="*/ 50890 h 100135"/>
                <a:gd name="connsiteX9" fmla="*/ 214521 w 218244"/>
                <a:gd name="connsiteY9" fmla="*/ 47423 h 100135"/>
                <a:gd name="connsiteX10" fmla="*/ 131743 w 218244"/>
                <a:gd name="connsiteY10" fmla="*/ 2285 h 100135"/>
                <a:gd name="connsiteX11" fmla="*/ 130356 w 218244"/>
                <a:gd name="connsiteY11" fmla="*/ 1926 h 100135"/>
                <a:gd name="connsiteX12" fmla="*/ 129329 w 218244"/>
                <a:gd name="connsiteY12" fmla="*/ 2106 h 100135"/>
                <a:gd name="connsiteX13" fmla="*/ 129329 w 218244"/>
                <a:gd name="connsiteY13" fmla="*/ 2106 h 100135"/>
                <a:gd name="connsiteX14" fmla="*/ 6907 w 218244"/>
                <a:gd name="connsiteY14" fmla="*/ 47988 h 100135"/>
                <a:gd name="connsiteX15" fmla="*/ 1926 w 218244"/>
                <a:gd name="connsiteY15" fmla="*/ 50966 h 10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244" h="100135">
                  <a:moveTo>
                    <a:pt x="1926" y="50966"/>
                  </a:moveTo>
                  <a:lnTo>
                    <a:pt x="17306" y="59311"/>
                  </a:lnTo>
                  <a:cubicBezTo>
                    <a:pt x="17331" y="59337"/>
                    <a:pt x="17357" y="59337"/>
                    <a:pt x="17383" y="59337"/>
                  </a:cubicBezTo>
                  <a:lnTo>
                    <a:pt x="91740" y="99879"/>
                  </a:lnTo>
                  <a:lnTo>
                    <a:pt x="211800" y="54895"/>
                  </a:lnTo>
                  <a:lnTo>
                    <a:pt x="211800" y="54895"/>
                  </a:lnTo>
                  <a:lnTo>
                    <a:pt x="213366" y="54304"/>
                  </a:lnTo>
                  <a:lnTo>
                    <a:pt x="214059" y="54048"/>
                  </a:lnTo>
                  <a:cubicBezTo>
                    <a:pt x="216087" y="53277"/>
                    <a:pt x="216370" y="51429"/>
                    <a:pt x="216421" y="50890"/>
                  </a:cubicBezTo>
                  <a:cubicBezTo>
                    <a:pt x="216473" y="50350"/>
                    <a:pt x="216447" y="48476"/>
                    <a:pt x="214521" y="47423"/>
                  </a:cubicBezTo>
                  <a:lnTo>
                    <a:pt x="131743" y="2285"/>
                  </a:lnTo>
                  <a:cubicBezTo>
                    <a:pt x="131306" y="2054"/>
                    <a:pt x="130844" y="1926"/>
                    <a:pt x="130356" y="1926"/>
                  </a:cubicBezTo>
                  <a:cubicBezTo>
                    <a:pt x="130022" y="1926"/>
                    <a:pt x="129663" y="1977"/>
                    <a:pt x="129329" y="2106"/>
                  </a:cubicBezTo>
                  <a:lnTo>
                    <a:pt x="129329" y="2106"/>
                  </a:lnTo>
                  <a:lnTo>
                    <a:pt x="6907" y="47988"/>
                  </a:lnTo>
                  <a:cubicBezTo>
                    <a:pt x="5058" y="48681"/>
                    <a:pt x="3389" y="49708"/>
                    <a:pt x="1926" y="50966"/>
                  </a:cubicBezTo>
                  <a:close/>
                </a:path>
              </a:pathLst>
            </a:custGeom>
            <a:solidFill>
              <a:srgbClr val="D86075"/>
            </a:solidFill>
            <a:ln w="9525" cap="flat">
              <a:noFill/>
              <a:prstDash val="solid"/>
              <a:miter/>
            </a:ln>
          </p:spPr>
          <p:txBody>
            <a:bodyPr rtlCol="0" anchor="ctr"/>
            <a:lstStyle/>
            <a:p>
              <a:endParaRPr lang="en-AU" sz="1116" dirty="0">
                <a:latin typeface="Roboto Light" panose="02000000000000000000" pitchFamily="2" charset="0"/>
              </a:endParaRPr>
            </a:p>
          </p:txBody>
        </p:sp>
        <p:sp>
          <p:nvSpPr>
            <p:cNvPr id="34" name="Freeform: Shape 33">
              <a:extLst>
                <a:ext uri="{FF2B5EF4-FFF2-40B4-BE49-F238E27FC236}">
                  <a16:creationId xmlns:a16="http://schemas.microsoft.com/office/drawing/2014/main" id="{42A2D061-3A62-4AB0-B93D-9A6C61C8B0D5}"/>
                </a:ext>
              </a:extLst>
            </p:cNvPr>
            <p:cNvSpPr/>
            <p:nvPr/>
          </p:nvSpPr>
          <p:spPr>
            <a:xfrm>
              <a:off x="3663442" y="3944837"/>
              <a:ext cx="70072" cy="67259"/>
            </a:xfrm>
            <a:custGeom>
              <a:avLst/>
              <a:gdLst>
                <a:gd name="connsiteX0" fmla="*/ 2542 w 77027"/>
                <a:gd name="connsiteY0" fmla="*/ 1926 h 69324"/>
                <a:gd name="connsiteX1" fmla="*/ 1926 w 77027"/>
                <a:gd name="connsiteY1" fmla="*/ 2311 h 69324"/>
                <a:gd name="connsiteX2" fmla="*/ 1926 w 77027"/>
                <a:gd name="connsiteY2" fmla="*/ 25213 h 69324"/>
                <a:gd name="connsiteX3" fmla="*/ 4699 w 77027"/>
                <a:gd name="connsiteY3" fmla="*/ 29887 h 69324"/>
                <a:gd name="connsiteX4" fmla="*/ 76488 w 77027"/>
                <a:gd name="connsiteY4" fmla="*/ 69017 h 69324"/>
                <a:gd name="connsiteX5" fmla="*/ 76488 w 77027"/>
                <a:gd name="connsiteY5" fmla="*/ 42237 h 69324"/>
                <a:gd name="connsiteX6" fmla="*/ 5007 w 77027"/>
                <a:gd name="connsiteY6" fmla="*/ 3287 h 69324"/>
                <a:gd name="connsiteX7" fmla="*/ 2542 w 77027"/>
                <a:gd name="connsiteY7" fmla="*/ 1926 h 6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027" h="69324">
                  <a:moveTo>
                    <a:pt x="2542" y="1926"/>
                  </a:moveTo>
                  <a:lnTo>
                    <a:pt x="1926" y="2311"/>
                  </a:lnTo>
                  <a:lnTo>
                    <a:pt x="1926" y="25213"/>
                  </a:lnTo>
                  <a:cubicBezTo>
                    <a:pt x="1926" y="27165"/>
                    <a:pt x="3004" y="28962"/>
                    <a:pt x="4699" y="29887"/>
                  </a:cubicBezTo>
                  <a:lnTo>
                    <a:pt x="76488" y="69017"/>
                  </a:lnTo>
                  <a:lnTo>
                    <a:pt x="76488" y="42237"/>
                  </a:lnTo>
                  <a:lnTo>
                    <a:pt x="5007" y="3287"/>
                  </a:lnTo>
                  <a:lnTo>
                    <a:pt x="2542" y="1926"/>
                  </a:lnTo>
                  <a:close/>
                </a:path>
              </a:pathLst>
            </a:custGeom>
            <a:solidFill>
              <a:srgbClr val="D86075"/>
            </a:solidFill>
            <a:ln w="9525" cap="flat">
              <a:noFill/>
              <a:prstDash val="solid"/>
              <a:miter/>
            </a:ln>
          </p:spPr>
          <p:txBody>
            <a:bodyPr rtlCol="0" anchor="ctr"/>
            <a:lstStyle/>
            <a:p>
              <a:endParaRPr lang="en-AU" sz="1116" dirty="0">
                <a:latin typeface="Roboto Light" panose="02000000000000000000" pitchFamily="2" charset="0"/>
              </a:endParaRPr>
            </a:p>
          </p:txBody>
        </p:sp>
        <p:sp>
          <p:nvSpPr>
            <p:cNvPr id="35" name="Freeform: Shape 34">
              <a:extLst>
                <a:ext uri="{FF2B5EF4-FFF2-40B4-BE49-F238E27FC236}">
                  <a16:creationId xmlns:a16="http://schemas.microsoft.com/office/drawing/2014/main" id="{8A3A6909-1380-4AD7-B1F2-E864E25F5858}"/>
                </a:ext>
              </a:extLst>
            </p:cNvPr>
            <p:cNvSpPr/>
            <p:nvPr/>
          </p:nvSpPr>
          <p:spPr>
            <a:xfrm>
              <a:off x="3738571" y="3938579"/>
              <a:ext cx="107445" cy="72241"/>
            </a:xfrm>
            <a:custGeom>
              <a:avLst/>
              <a:gdLst>
                <a:gd name="connsiteX0" fmla="*/ 118006 w 118108"/>
                <a:gd name="connsiteY0" fmla="*/ 30657 h 74459"/>
                <a:gd name="connsiteX1" fmla="*/ 118571 w 118108"/>
                <a:gd name="connsiteY1" fmla="*/ 1926 h 74459"/>
                <a:gd name="connsiteX2" fmla="*/ 1926 w 118108"/>
                <a:gd name="connsiteY2" fmla="*/ 45652 h 74459"/>
                <a:gd name="connsiteX3" fmla="*/ 1926 w 118108"/>
                <a:gd name="connsiteY3" fmla="*/ 72971 h 74459"/>
              </a:gdLst>
              <a:ahLst/>
              <a:cxnLst>
                <a:cxn ang="0">
                  <a:pos x="connsiteX0" y="connsiteY0"/>
                </a:cxn>
                <a:cxn ang="0">
                  <a:pos x="connsiteX1" y="connsiteY1"/>
                </a:cxn>
                <a:cxn ang="0">
                  <a:pos x="connsiteX2" y="connsiteY2"/>
                </a:cxn>
                <a:cxn ang="0">
                  <a:pos x="connsiteX3" y="connsiteY3"/>
                </a:cxn>
              </a:cxnLst>
              <a:rect l="l" t="t" r="r" b="b"/>
              <a:pathLst>
                <a:path w="118108" h="74459">
                  <a:moveTo>
                    <a:pt x="118006" y="30657"/>
                  </a:moveTo>
                  <a:lnTo>
                    <a:pt x="118571" y="1926"/>
                  </a:lnTo>
                  <a:lnTo>
                    <a:pt x="1926" y="45652"/>
                  </a:lnTo>
                  <a:lnTo>
                    <a:pt x="1926" y="72971"/>
                  </a:lnTo>
                  <a:close/>
                </a:path>
              </a:pathLst>
            </a:custGeom>
            <a:solidFill>
              <a:srgbClr val="D86075"/>
            </a:solidFill>
            <a:ln w="9525" cap="flat">
              <a:noFill/>
              <a:prstDash val="solid"/>
              <a:miter/>
            </a:ln>
          </p:spPr>
          <p:txBody>
            <a:bodyPr rtlCol="0" anchor="ctr"/>
            <a:lstStyle/>
            <a:p>
              <a:endParaRPr lang="en-AU" sz="1116" dirty="0">
                <a:latin typeface="Roboto Light" panose="02000000000000000000" pitchFamily="2" charset="0"/>
              </a:endParaRPr>
            </a:p>
          </p:txBody>
        </p:sp>
        <p:sp>
          <p:nvSpPr>
            <p:cNvPr id="36" name="Freeform: Shape 35">
              <a:extLst>
                <a:ext uri="{FF2B5EF4-FFF2-40B4-BE49-F238E27FC236}">
                  <a16:creationId xmlns:a16="http://schemas.microsoft.com/office/drawing/2014/main" id="{7E3A54B2-ADA8-43BA-BF01-D40FBB3DD989}"/>
                </a:ext>
              </a:extLst>
            </p:cNvPr>
            <p:cNvSpPr/>
            <p:nvPr/>
          </p:nvSpPr>
          <p:spPr>
            <a:xfrm>
              <a:off x="3711005" y="3908206"/>
              <a:ext cx="77079" cy="45719"/>
            </a:xfrm>
            <a:custGeom>
              <a:avLst/>
              <a:gdLst>
                <a:gd name="connsiteX0" fmla="*/ 82479 w 84730"/>
                <a:gd name="connsiteY0" fmla="*/ 21333 h 38513"/>
                <a:gd name="connsiteX1" fmla="*/ 71130 w 84730"/>
                <a:gd name="connsiteY1" fmla="*/ 14914 h 38513"/>
                <a:gd name="connsiteX2" fmla="*/ 71053 w 84730"/>
                <a:gd name="connsiteY2" fmla="*/ 13579 h 38513"/>
                <a:gd name="connsiteX3" fmla="*/ 84738 w 84730"/>
                <a:gd name="connsiteY3" fmla="*/ 8341 h 38513"/>
                <a:gd name="connsiteX4" fmla="*/ 84379 w 84730"/>
                <a:gd name="connsiteY4" fmla="*/ 7160 h 38513"/>
                <a:gd name="connsiteX5" fmla="*/ 79603 w 84730"/>
                <a:gd name="connsiteY5" fmla="*/ 4387 h 38513"/>
                <a:gd name="connsiteX6" fmla="*/ 77138 w 84730"/>
                <a:gd name="connsiteY6" fmla="*/ 3950 h 38513"/>
                <a:gd name="connsiteX7" fmla="*/ 63196 w 84730"/>
                <a:gd name="connsiteY7" fmla="*/ 9214 h 38513"/>
                <a:gd name="connsiteX8" fmla="*/ 60346 w 84730"/>
                <a:gd name="connsiteY8" fmla="*/ 8957 h 38513"/>
                <a:gd name="connsiteX9" fmla="*/ 48330 w 84730"/>
                <a:gd name="connsiteY9" fmla="*/ 2358 h 38513"/>
                <a:gd name="connsiteX10" fmla="*/ 45377 w 84730"/>
                <a:gd name="connsiteY10" fmla="*/ 2102 h 38513"/>
                <a:gd name="connsiteX11" fmla="*/ 40961 w 84730"/>
                <a:gd name="connsiteY11" fmla="*/ 3848 h 38513"/>
                <a:gd name="connsiteX12" fmla="*/ 40961 w 84730"/>
                <a:gd name="connsiteY12" fmla="*/ 5260 h 38513"/>
                <a:gd name="connsiteX13" fmla="*/ 53157 w 84730"/>
                <a:gd name="connsiteY13" fmla="*/ 11833 h 38513"/>
                <a:gd name="connsiteX14" fmla="*/ 53183 w 84730"/>
                <a:gd name="connsiteY14" fmla="*/ 13245 h 38513"/>
                <a:gd name="connsiteX15" fmla="*/ 2216 w 84730"/>
                <a:gd name="connsiteY15" fmla="*/ 33837 h 38513"/>
                <a:gd name="connsiteX16" fmla="*/ 2858 w 84730"/>
                <a:gd name="connsiteY16" fmla="*/ 35018 h 38513"/>
                <a:gd name="connsiteX17" fmla="*/ 8533 w 84730"/>
                <a:gd name="connsiteY17" fmla="*/ 37765 h 38513"/>
                <a:gd name="connsiteX18" fmla="*/ 11203 w 84730"/>
                <a:gd name="connsiteY18" fmla="*/ 38176 h 38513"/>
                <a:gd name="connsiteX19" fmla="*/ 61296 w 84730"/>
                <a:gd name="connsiteY19" fmla="*/ 17584 h 38513"/>
                <a:gd name="connsiteX20" fmla="*/ 64198 w 84730"/>
                <a:gd name="connsiteY20" fmla="*/ 17790 h 38513"/>
                <a:gd name="connsiteX21" fmla="*/ 75726 w 84730"/>
                <a:gd name="connsiteY21" fmla="*/ 24183 h 38513"/>
                <a:gd name="connsiteX22" fmla="*/ 78499 w 84730"/>
                <a:gd name="connsiteY22" fmla="*/ 24388 h 38513"/>
                <a:gd name="connsiteX23" fmla="*/ 82556 w 84730"/>
                <a:gd name="connsiteY23" fmla="*/ 22719 h 38513"/>
                <a:gd name="connsiteX24" fmla="*/ 82479 w 84730"/>
                <a:gd name="connsiteY24" fmla="*/ 21333 h 3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730" h="38513">
                  <a:moveTo>
                    <a:pt x="82479" y="21333"/>
                  </a:moveTo>
                  <a:cubicBezTo>
                    <a:pt x="78037" y="18791"/>
                    <a:pt x="75777" y="17507"/>
                    <a:pt x="71130" y="14914"/>
                  </a:cubicBezTo>
                  <a:cubicBezTo>
                    <a:pt x="70334" y="14478"/>
                    <a:pt x="70308" y="13861"/>
                    <a:pt x="71053" y="13579"/>
                  </a:cubicBezTo>
                  <a:cubicBezTo>
                    <a:pt x="77113" y="11165"/>
                    <a:pt x="79963" y="10061"/>
                    <a:pt x="84738" y="8341"/>
                  </a:cubicBezTo>
                  <a:cubicBezTo>
                    <a:pt x="85329" y="8136"/>
                    <a:pt x="85149" y="7596"/>
                    <a:pt x="84379" y="7160"/>
                  </a:cubicBezTo>
                  <a:cubicBezTo>
                    <a:pt x="82479" y="6056"/>
                    <a:pt x="81529" y="5491"/>
                    <a:pt x="79603" y="4387"/>
                  </a:cubicBezTo>
                  <a:cubicBezTo>
                    <a:pt x="78833" y="3925"/>
                    <a:pt x="77729" y="3719"/>
                    <a:pt x="77138" y="3950"/>
                  </a:cubicBezTo>
                  <a:cubicBezTo>
                    <a:pt x="72311" y="5671"/>
                    <a:pt x="69410" y="6775"/>
                    <a:pt x="63196" y="9214"/>
                  </a:cubicBezTo>
                  <a:cubicBezTo>
                    <a:pt x="62426" y="9522"/>
                    <a:pt x="61168" y="9394"/>
                    <a:pt x="60346" y="8957"/>
                  </a:cubicBezTo>
                  <a:cubicBezTo>
                    <a:pt x="55596" y="6338"/>
                    <a:pt x="53183" y="5003"/>
                    <a:pt x="48330" y="2358"/>
                  </a:cubicBezTo>
                  <a:cubicBezTo>
                    <a:pt x="47508" y="1896"/>
                    <a:pt x="46199" y="1794"/>
                    <a:pt x="45377" y="2102"/>
                  </a:cubicBezTo>
                  <a:cubicBezTo>
                    <a:pt x="43631" y="2769"/>
                    <a:pt x="42758" y="3129"/>
                    <a:pt x="40961" y="3848"/>
                  </a:cubicBezTo>
                  <a:cubicBezTo>
                    <a:pt x="40139" y="4182"/>
                    <a:pt x="40139" y="4824"/>
                    <a:pt x="40961" y="5260"/>
                  </a:cubicBezTo>
                  <a:cubicBezTo>
                    <a:pt x="45839" y="7905"/>
                    <a:pt x="48304" y="9214"/>
                    <a:pt x="53157" y="11833"/>
                  </a:cubicBezTo>
                  <a:cubicBezTo>
                    <a:pt x="53979" y="12269"/>
                    <a:pt x="54004" y="12911"/>
                    <a:pt x="53183" y="13245"/>
                  </a:cubicBezTo>
                  <a:cubicBezTo>
                    <a:pt x="31589" y="21949"/>
                    <a:pt x="17288" y="28137"/>
                    <a:pt x="2216" y="33837"/>
                  </a:cubicBezTo>
                  <a:cubicBezTo>
                    <a:pt x="1651" y="34043"/>
                    <a:pt x="1934" y="34582"/>
                    <a:pt x="2858" y="35018"/>
                  </a:cubicBezTo>
                  <a:cubicBezTo>
                    <a:pt x="5143" y="36122"/>
                    <a:pt x="6273" y="36661"/>
                    <a:pt x="8533" y="37765"/>
                  </a:cubicBezTo>
                  <a:cubicBezTo>
                    <a:pt x="9431" y="38202"/>
                    <a:pt x="10612" y="38382"/>
                    <a:pt x="11203" y="38176"/>
                  </a:cubicBezTo>
                  <a:cubicBezTo>
                    <a:pt x="26377" y="32297"/>
                    <a:pt x="40216" y="26211"/>
                    <a:pt x="61296" y="17584"/>
                  </a:cubicBezTo>
                  <a:cubicBezTo>
                    <a:pt x="62092" y="17251"/>
                    <a:pt x="63402" y="17353"/>
                    <a:pt x="64198" y="17790"/>
                  </a:cubicBezTo>
                  <a:cubicBezTo>
                    <a:pt x="68922" y="20357"/>
                    <a:pt x="71258" y="21641"/>
                    <a:pt x="75726" y="24183"/>
                  </a:cubicBezTo>
                  <a:cubicBezTo>
                    <a:pt x="76496" y="24619"/>
                    <a:pt x="77729" y="24722"/>
                    <a:pt x="78499" y="24388"/>
                  </a:cubicBezTo>
                  <a:cubicBezTo>
                    <a:pt x="80142" y="23695"/>
                    <a:pt x="80964" y="23361"/>
                    <a:pt x="82556" y="22719"/>
                  </a:cubicBezTo>
                  <a:cubicBezTo>
                    <a:pt x="83249" y="22360"/>
                    <a:pt x="83223" y="21770"/>
                    <a:pt x="82479" y="21333"/>
                  </a:cubicBezTo>
                  <a:close/>
                </a:path>
              </a:pathLst>
            </a:custGeom>
            <a:solidFill>
              <a:srgbClr val="FFFFFF"/>
            </a:solidFill>
            <a:ln w="9525" cap="flat">
              <a:noFill/>
              <a:prstDash val="solid"/>
              <a:miter/>
            </a:ln>
          </p:spPr>
          <p:txBody>
            <a:bodyPr rtlCol="0" anchor="ctr"/>
            <a:lstStyle/>
            <a:p>
              <a:endParaRPr lang="en-AU" sz="1116" dirty="0">
                <a:latin typeface="Roboto Light" panose="02000000000000000000" pitchFamily="2" charset="0"/>
              </a:endParaRPr>
            </a:p>
          </p:txBody>
        </p:sp>
      </p:grpSp>
    </p:spTree>
    <p:extLst>
      <p:ext uri="{BB962C8B-B14F-4D97-AF65-F5344CB8AC3E}">
        <p14:creationId xmlns:p14="http://schemas.microsoft.com/office/powerpoint/2010/main" val="4266134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INSTRUCTIONS">
    <p:bg>
      <p:bgPr>
        <a:solidFill>
          <a:schemeClr val="bg1"/>
        </a:solidFill>
        <a:effectLst/>
      </p:bgPr>
    </p:bg>
    <p:spTree>
      <p:nvGrpSpPr>
        <p:cNvPr id="1" name=""/>
        <p:cNvGrpSpPr/>
        <p:nvPr/>
      </p:nvGrpSpPr>
      <p:grpSpPr>
        <a:xfrm>
          <a:off x="0" y="0"/>
          <a:ext cx="0" cy="0"/>
          <a:chOff x="0" y="0"/>
          <a:chExt cx="0" cy="0"/>
        </a:xfrm>
      </p:grpSpPr>
      <p:pic>
        <p:nvPicPr>
          <p:cNvPr id="16" name="Picture Placeholder 19">
            <a:extLst>
              <a:ext uri="{FF2B5EF4-FFF2-40B4-BE49-F238E27FC236}">
                <a16:creationId xmlns:a16="http://schemas.microsoft.com/office/drawing/2014/main" id="{CD136760-6D12-481A-9B78-C8F4FD39C6F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7" name="Round Diagonal Corner Rectangle 8">
            <a:extLst>
              <a:ext uri="{FF2B5EF4-FFF2-40B4-BE49-F238E27FC236}">
                <a16:creationId xmlns:a16="http://schemas.microsoft.com/office/drawing/2014/main" id="{7C75E50F-9838-4854-86CC-DF1CC29B8E1B}"/>
              </a:ext>
            </a:extLst>
          </p:cNvPr>
          <p:cNvSpPr/>
          <p:nvPr userDrawn="1"/>
        </p:nvSpPr>
        <p:spPr>
          <a:xfrm rot="16200000">
            <a:off x="820127" y="1913330"/>
            <a:ext cx="4281253" cy="4161612"/>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8" name="Round Diagonal Corner Rectangle 8">
            <a:extLst>
              <a:ext uri="{FF2B5EF4-FFF2-40B4-BE49-F238E27FC236}">
                <a16:creationId xmlns:a16="http://schemas.microsoft.com/office/drawing/2014/main" id="{6AA667BD-141A-4D43-8B48-17A368304E3B}"/>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0" name="Text Placeholder 3">
            <a:extLst>
              <a:ext uri="{FF2B5EF4-FFF2-40B4-BE49-F238E27FC236}">
                <a16:creationId xmlns:a16="http://schemas.microsoft.com/office/drawing/2014/main" id="{B27C910C-B61D-4414-AAF6-10C751BEFCE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1" name="Freeform: Shape 3">
            <a:extLst>
              <a:ext uri="{FF2B5EF4-FFF2-40B4-BE49-F238E27FC236}">
                <a16:creationId xmlns:a16="http://schemas.microsoft.com/office/drawing/2014/main" id="{174E3056-4DB6-40B4-81D2-98C048BBBC13}"/>
              </a:ext>
            </a:extLst>
          </p:cNvPr>
          <p:cNvSpPr/>
          <p:nvPr userDrawn="1"/>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5" name="Freeform: Shape 3">
            <a:extLst>
              <a:ext uri="{FF2B5EF4-FFF2-40B4-BE49-F238E27FC236}">
                <a16:creationId xmlns:a16="http://schemas.microsoft.com/office/drawing/2014/main" id="{7CD9978C-CCDD-471A-AA4D-9CAA3D595B54}"/>
              </a:ext>
            </a:extLst>
          </p:cNvPr>
          <p:cNvSpPr/>
          <p:nvPr userDrawn="1"/>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9" name="Freeform: Shape 3">
            <a:extLst>
              <a:ext uri="{FF2B5EF4-FFF2-40B4-BE49-F238E27FC236}">
                <a16:creationId xmlns:a16="http://schemas.microsoft.com/office/drawing/2014/main" id="{295F2D94-5A7B-4198-807E-AC63C08BF4D2}"/>
              </a:ext>
            </a:extLst>
          </p:cNvPr>
          <p:cNvSpPr/>
          <p:nvPr userDrawn="1"/>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2" name="Text Placeholder 25">
            <a:extLst>
              <a:ext uri="{FF2B5EF4-FFF2-40B4-BE49-F238E27FC236}">
                <a16:creationId xmlns:a16="http://schemas.microsoft.com/office/drawing/2014/main" id="{AFAD96B7-24B4-4E2F-B4AE-172DD202CA5D}"/>
              </a:ext>
            </a:extLst>
          </p:cNvPr>
          <p:cNvSpPr>
            <a:spLocks noGrp="1"/>
          </p:cNvSpPr>
          <p:nvPr>
            <p:ph type="body" sz="quarter" idx="11" hasCustomPrompt="1"/>
          </p:nvPr>
        </p:nvSpPr>
        <p:spPr>
          <a:xfrm>
            <a:off x="825671" y="464869"/>
            <a:ext cx="7486851"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LIGHT THE ADVENT CANDLE</a:t>
            </a:r>
          </a:p>
        </p:txBody>
      </p:sp>
      <p:sp>
        <p:nvSpPr>
          <p:cNvPr id="33" name="Text Placeholder 27">
            <a:extLst>
              <a:ext uri="{FF2B5EF4-FFF2-40B4-BE49-F238E27FC236}">
                <a16:creationId xmlns:a16="http://schemas.microsoft.com/office/drawing/2014/main" id="{2E036D52-A996-4EAE-8F31-442933C7180E}"/>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Garamond" panose="02020404030301010803" pitchFamily="18" charset="0"/>
              </a:defRPr>
            </a:lvl1pPr>
          </a:lstStyle>
          <a:p>
            <a:pPr lvl="0"/>
            <a:r>
              <a:rPr lang="en-US" dirty="0"/>
              <a:t>Hope</a:t>
            </a:r>
            <a:endParaRPr lang="en-AU" dirty="0"/>
          </a:p>
        </p:txBody>
      </p:sp>
      <p:sp>
        <p:nvSpPr>
          <p:cNvPr id="34" name="Text Placeholder 29">
            <a:extLst>
              <a:ext uri="{FF2B5EF4-FFF2-40B4-BE49-F238E27FC236}">
                <a16:creationId xmlns:a16="http://schemas.microsoft.com/office/drawing/2014/main" id="{68C489DA-9B91-4C61-B4C5-894E717C752E}"/>
              </a:ext>
            </a:extLst>
          </p:cNvPr>
          <p:cNvSpPr>
            <a:spLocks noGrp="1"/>
          </p:cNvSpPr>
          <p:nvPr>
            <p:ph type="body" sz="quarter" idx="13" hasCustomPrompt="1"/>
          </p:nvPr>
        </p:nvSpPr>
        <p:spPr>
          <a:xfrm>
            <a:off x="1298575" y="3195638"/>
            <a:ext cx="3244850" cy="2436812"/>
          </a:xfrm>
          <a:prstGeom prst="rect">
            <a:avLst/>
          </a:prstGeom>
        </p:spPr>
        <p:txBody>
          <a:bodyPr/>
          <a:lstStyle>
            <a:lvl1pPr marL="0" indent="0">
              <a:buNone/>
              <a:defRPr sz="1800" b="1">
                <a:solidFill>
                  <a:srgbClr val="D86075"/>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
        <p:nvSpPr>
          <p:cNvPr id="35" name="Text Placeholder 29">
            <a:extLst>
              <a:ext uri="{FF2B5EF4-FFF2-40B4-BE49-F238E27FC236}">
                <a16:creationId xmlns:a16="http://schemas.microsoft.com/office/drawing/2014/main" id="{D4203757-3AE0-4D97-B7DE-7DFCE8345976}"/>
              </a:ext>
            </a:extLst>
          </p:cNvPr>
          <p:cNvSpPr>
            <a:spLocks noGrp="1"/>
          </p:cNvSpPr>
          <p:nvPr>
            <p:ph type="body" sz="quarter" idx="14" hasCustomPrompt="1"/>
          </p:nvPr>
        </p:nvSpPr>
        <p:spPr>
          <a:xfrm>
            <a:off x="6096000" y="3379304"/>
            <a:ext cx="4565373" cy="2253145"/>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14" name="Group 13">
            <a:extLst>
              <a:ext uri="{FF2B5EF4-FFF2-40B4-BE49-F238E27FC236}">
                <a16:creationId xmlns:a16="http://schemas.microsoft.com/office/drawing/2014/main" id="{B7BB9407-7A29-47FB-BDCB-32B9427BF739}"/>
              </a:ext>
            </a:extLst>
          </p:cNvPr>
          <p:cNvGrpSpPr/>
          <p:nvPr userDrawn="1"/>
        </p:nvGrpSpPr>
        <p:grpSpPr>
          <a:xfrm>
            <a:off x="8034398" y="2140474"/>
            <a:ext cx="717299" cy="997876"/>
            <a:chOff x="851780" y="4314886"/>
            <a:chExt cx="303369" cy="422034"/>
          </a:xfrm>
          <a:solidFill>
            <a:srgbClr val="D86075"/>
          </a:solidFill>
        </p:grpSpPr>
        <p:sp>
          <p:nvSpPr>
            <p:cNvPr id="15" name="Freeform: Shape 14">
              <a:extLst>
                <a:ext uri="{FF2B5EF4-FFF2-40B4-BE49-F238E27FC236}">
                  <a16:creationId xmlns:a16="http://schemas.microsoft.com/office/drawing/2014/main" id="{C39C0835-14CD-40C1-BC48-DD20C65602BC}"/>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19" name="Freeform: Shape 18">
              <a:extLst>
                <a:ext uri="{FF2B5EF4-FFF2-40B4-BE49-F238E27FC236}">
                  <a16:creationId xmlns:a16="http://schemas.microsoft.com/office/drawing/2014/main" id="{4A5F88DF-6540-4FA5-81DF-3E9F92B54E48}"/>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22" name="Freeform: Shape 21">
              <a:extLst>
                <a:ext uri="{FF2B5EF4-FFF2-40B4-BE49-F238E27FC236}">
                  <a16:creationId xmlns:a16="http://schemas.microsoft.com/office/drawing/2014/main" id="{003609DF-2BDA-4ECD-B548-60B17460838A}"/>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23" name="Freeform: Shape 22">
              <a:extLst>
                <a:ext uri="{FF2B5EF4-FFF2-40B4-BE49-F238E27FC236}">
                  <a16:creationId xmlns:a16="http://schemas.microsoft.com/office/drawing/2014/main" id="{A28B1BA8-FA82-42F7-B9F6-462631CA0766}"/>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24" name="Freeform: Shape 23">
              <a:extLst>
                <a:ext uri="{FF2B5EF4-FFF2-40B4-BE49-F238E27FC236}">
                  <a16:creationId xmlns:a16="http://schemas.microsoft.com/office/drawing/2014/main" id="{BD366E9F-CCB0-456B-9AFC-A024D4D1FAD8}"/>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26" name="Freeform: Shape 25">
              <a:extLst>
                <a:ext uri="{FF2B5EF4-FFF2-40B4-BE49-F238E27FC236}">
                  <a16:creationId xmlns:a16="http://schemas.microsoft.com/office/drawing/2014/main" id="{ACCC3025-A847-4535-B4B8-56638E980B08}"/>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27" name="Freeform: Shape 26">
              <a:extLst>
                <a:ext uri="{FF2B5EF4-FFF2-40B4-BE49-F238E27FC236}">
                  <a16:creationId xmlns:a16="http://schemas.microsoft.com/office/drawing/2014/main" id="{C663D50E-F300-490A-A3D2-0578811CB6EE}"/>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28" name="Freeform: Shape 27">
              <a:extLst>
                <a:ext uri="{FF2B5EF4-FFF2-40B4-BE49-F238E27FC236}">
                  <a16:creationId xmlns:a16="http://schemas.microsoft.com/office/drawing/2014/main" id="{EDE090F5-FB89-4D8A-814C-1AECC5A20B49}"/>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0" name="Freeform: Shape 29">
              <a:extLst>
                <a:ext uri="{FF2B5EF4-FFF2-40B4-BE49-F238E27FC236}">
                  <a16:creationId xmlns:a16="http://schemas.microsoft.com/office/drawing/2014/main" id="{8EFF33D3-AE95-4AF5-B27C-B019CCB58047}"/>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1" name="Freeform: Shape 30">
              <a:extLst>
                <a:ext uri="{FF2B5EF4-FFF2-40B4-BE49-F238E27FC236}">
                  <a16:creationId xmlns:a16="http://schemas.microsoft.com/office/drawing/2014/main" id="{2FECC6FD-2AAB-43B0-8BD1-E686B751C6A3}"/>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grpSp>
    </p:spTree>
    <p:extLst>
      <p:ext uri="{BB962C8B-B14F-4D97-AF65-F5344CB8AC3E}">
        <p14:creationId xmlns:p14="http://schemas.microsoft.com/office/powerpoint/2010/main" val="91966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20127" y="1913330"/>
            <a:ext cx="4281253" cy="4161612"/>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MASTER</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Garamond" panose="02020404030301010803" pitchFamily="18" charset="0"/>
              </a:defRPr>
            </a:lvl1pPr>
          </a:lstStyle>
          <a:p>
            <a:pPr lvl="0"/>
            <a:r>
              <a:rPr lang="en-US" dirty="0"/>
              <a:t>Hope</a:t>
            </a:r>
            <a:endParaRPr lang="en-AU" dirty="0"/>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195638"/>
            <a:ext cx="3244850" cy="2436812"/>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791854" y="2209866"/>
            <a:ext cx="3869519" cy="3422583"/>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20" name="Group 19">
            <a:extLst>
              <a:ext uri="{FF2B5EF4-FFF2-40B4-BE49-F238E27FC236}">
                <a16:creationId xmlns:a16="http://schemas.microsoft.com/office/drawing/2014/main" id="{E55E8763-DBD8-424A-A492-031CD0865C86}"/>
              </a:ext>
            </a:extLst>
          </p:cNvPr>
          <p:cNvGrpSpPr/>
          <p:nvPr userDrawn="1"/>
        </p:nvGrpSpPr>
        <p:grpSpPr>
          <a:xfrm>
            <a:off x="5782524" y="3020020"/>
            <a:ext cx="838464" cy="1166436"/>
            <a:chOff x="851780" y="4314886"/>
            <a:chExt cx="303369" cy="422034"/>
          </a:xfrm>
          <a:solidFill>
            <a:srgbClr val="D86075"/>
          </a:solidFill>
        </p:grpSpPr>
        <p:sp>
          <p:nvSpPr>
            <p:cNvPr id="21" name="Freeform: Shape 20">
              <a:extLst>
                <a:ext uri="{FF2B5EF4-FFF2-40B4-BE49-F238E27FC236}">
                  <a16:creationId xmlns:a16="http://schemas.microsoft.com/office/drawing/2014/main" id="{528A530B-444E-4276-8639-C9101DDB6D69}"/>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25" name="Freeform: Shape 24">
              <a:extLst>
                <a:ext uri="{FF2B5EF4-FFF2-40B4-BE49-F238E27FC236}">
                  <a16:creationId xmlns:a16="http://schemas.microsoft.com/office/drawing/2014/main" id="{0200554C-734D-4BBA-88E5-A7BA90E040E6}"/>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4" name="Freeform: Shape 33">
              <a:extLst>
                <a:ext uri="{FF2B5EF4-FFF2-40B4-BE49-F238E27FC236}">
                  <a16:creationId xmlns:a16="http://schemas.microsoft.com/office/drawing/2014/main" id="{F4440277-53FF-4483-B81D-F9BD3646A8F5}"/>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5" name="Freeform: Shape 34">
              <a:extLst>
                <a:ext uri="{FF2B5EF4-FFF2-40B4-BE49-F238E27FC236}">
                  <a16:creationId xmlns:a16="http://schemas.microsoft.com/office/drawing/2014/main" id="{C99B0EA9-316B-48A2-B045-3EB4A61373CD}"/>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6" name="Freeform: Shape 35">
              <a:extLst>
                <a:ext uri="{FF2B5EF4-FFF2-40B4-BE49-F238E27FC236}">
                  <a16:creationId xmlns:a16="http://schemas.microsoft.com/office/drawing/2014/main" id="{4AA5FD08-2BC8-41E2-A6DF-1BAA7399AE02}"/>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7" name="Freeform: Shape 36">
              <a:extLst>
                <a:ext uri="{FF2B5EF4-FFF2-40B4-BE49-F238E27FC236}">
                  <a16:creationId xmlns:a16="http://schemas.microsoft.com/office/drawing/2014/main" id="{6CA60C1F-CD4B-4BF7-A948-8922B129783C}"/>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8" name="Freeform: Shape 37">
              <a:extLst>
                <a:ext uri="{FF2B5EF4-FFF2-40B4-BE49-F238E27FC236}">
                  <a16:creationId xmlns:a16="http://schemas.microsoft.com/office/drawing/2014/main" id="{DF765DF9-BD7A-4F60-B551-8B021E3D9245}"/>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9" name="Freeform: Shape 38">
              <a:extLst>
                <a:ext uri="{FF2B5EF4-FFF2-40B4-BE49-F238E27FC236}">
                  <a16:creationId xmlns:a16="http://schemas.microsoft.com/office/drawing/2014/main" id="{31C8F8C9-4D59-472D-BB50-B3C762D53E82}"/>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0" name="Freeform: Shape 39">
              <a:extLst>
                <a:ext uri="{FF2B5EF4-FFF2-40B4-BE49-F238E27FC236}">
                  <a16:creationId xmlns:a16="http://schemas.microsoft.com/office/drawing/2014/main" id="{DFEE2CA1-FC4C-4E31-A51A-62913A8248C2}"/>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1" name="Freeform: Shape 40">
              <a:extLst>
                <a:ext uri="{FF2B5EF4-FFF2-40B4-BE49-F238E27FC236}">
                  <a16:creationId xmlns:a16="http://schemas.microsoft.com/office/drawing/2014/main" id="{70FD1DB2-B308-4E0A-80F5-7CFC87D527E4}"/>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grpSp>
    </p:spTree>
    <p:extLst>
      <p:ext uri="{BB962C8B-B14F-4D97-AF65-F5344CB8AC3E}">
        <p14:creationId xmlns:p14="http://schemas.microsoft.com/office/powerpoint/2010/main" val="3377927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20127" y="1913330"/>
            <a:ext cx="4281253" cy="4161612"/>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1" y="464869"/>
            <a:ext cx="7555151"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REFLECT AND TAKE ACTION</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Garamond" panose="02020404030301010803" pitchFamily="18" charset="0"/>
              </a:defRPr>
            </a:lvl1pPr>
          </a:lstStyle>
          <a:p>
            <a:pPr lvl="0"/>
            <a:r>
              <a:rPr lang="en-US" dirty="0"/>
              <a:t>Hope</a:t>
            </a:r>
            <a:endParaRPr lang="en-AU" dirty="0"/>
          </a:p>
        </p:txBody>
      </p:sp>
      <p:grpSp>
        <p:nvGrpSpPr>
          <p:cNvPr id="27" name="Group 26">
            <a:extLst>
              <a:ext uri="{FF2B5EF4-FFF2-40B4-BE49-F238E27FC236}">
                <a16:creationId xmlns:a16="http://schemas.microsoft.com/office/drawing/2014/main" id="{959635A3-9143-4EFD-AB70-4287ED75A642}"/>
              </a:ext>
            </a:extLst>
          </p:cNvPr>
          <p:cNvGrpSpPr/>
          <p:nvPr userDrawn="1"/>
        </p:nvGrpSpPr>
        <p:grpSpPr>
          <a:xfrm>
            <a:off x="2513121" y="2116615"/>
            <a:ext cx="815758" cy="903405"/>
            <a:chOff x="4059499" y="1663379"/>
            <a:chExt cx="618904" cy="716230"/>
          </a:xfrm>
        </p:grpSpPr>
        <p:sp>
          <p:nvSpPr>
            <p:cNvPr id="29" name="Freeform: Shape 28">
              <a:extLst>
                <a:ext uri="{FF2B5EF4-FFF2-40B4-BE49-F238E27FC236}">
                  <a16:creationId xmlns:a16="http://schemas.microsoft.com/office/drawing/2014/main" id="{A78EF1F3-D84C-4C06-9990-74E94EF0AC5B}"/>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2" name="Freeform: Shape 31">
              <a:extLst>
                <a:ext uri="{FF2B5EF4-FFF2-40B4-BE49-F238E27FC236}">
                  <a16:creationId xmlns:a16="http://schemas.microsoft.com/office/drawing/2014/main" id="{DB086007-AF6A-409D-AD1B-DD01F35DF27D}"/>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3" name="Freeform: Shape 32">
              <a:extLst>
                <a:ext uri="{FF2B5EF4-FFF2-40B4-BE49-F238E27FC236}">
                  <a16:creationId xmlns:a16="http://schemas.microsoft.com/office/drawing/2014/main" id="{403CB98A-5731-4F36-ADB7-A2497B014756}"/>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5783916" y="3215516"/>
            <a:ext cx="5109509" cy="2468514"/>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133061" y="3215516"/>
            <a:ext cx="3627782" cy="2436812"/>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35" name="Group 34">
            <a:extLst>
              <a:ext uri="{FF2B5EF4-FFF2-40B4-BE49-F238E27FC236}">
                <a16:creationId xmlns:a16="http://schemas.microsoft.com/office/drawing/2014/main" id="{C2721F9F-2F84-490A-9915-83C15B021AF8}"/>
              </a:ext>
            </a:extLst>
          </p:cNvPr>
          <p:cNvGrpSpPr/>
          <p:nvPr userDrawn="1"/>
        </p:nvGrpSpPr>
        <p:grpSpPr>
          <a:xfrm>
            <a:off x="7522233" y="2149568"/>
            <a:ext cx="1741630" cy="870452"/>
            <a:chOff x="6233859" y="2247173"/>
            <a:chExt cx="1741630" cy="870452"/>
          </a:xfrm>
          <a:solidFill>
            <a:srgbClr val="D86075"/>
          </a:solidFill>
        </p:grpSpPr>
        <p:grpSp>
          <p:nvGrpSpPr>
            <p:cNvPr id="36" name="Group 35">
              <a:extLst>
                <a:ext uri="{FF2B5EF4-FFF2-40B4-BE49-F238E27FC236}">
                  <a16:creationId xmlns:a16="http://schemas.microsoft.com/office/drawing/2014/main" id="{0202AC89-6D45-4A7D-94D5-92406105A25B}"/>
                </a:ext>
              </a:extLst>
            </p:cNvPr>
            <p:cNvGrpSpPr/>
            <p:nvPr/>
          </p:nvGrpSpPr>
          <p:grpSpPr>
            <a:xfrm>
              <a:off x="6233859" y="2247173"/>
              <a:ext cx="914427" cy="856930"/>
              <a:chOff x="4373538" y="7246843"/>
              <a:chExt cx="398409" cy="373358"/>
            </a:xfrm>
            <a:grpFill/>
          </p:grpSpPr>
          <p:sp>
            <p:nvSpPr>
              <p:cNvPr id="50" name="Freeform: Shape 49">
                <a:extLst>
                  <a:ext uri="{FF2B5EF4-FFF2-40B4-BE49-F238E27FC236}">
                    <a16:creationId xmlns:a16="http://schemas.microsoft.com/office/drawing/2014/main" id="{4477BE20-1D5C-4E5E-958B-AD5B9215B3AE}"/>
                  </a:ext>
                </a:extLst>
              </p:cNvPr>
              <p:cNvSpPr/>
              <p:nvPr/>
            </p:nvSpPr>
            <p:spPr>
              <a:xfrm>
                <a:off x="4601695" y="7342042"/>
                <a:ext cx="110304" cy="278159"/>
              </a:xfrm>
              <a:custGeom>
                <a:avLst/>
                <a:gdLst>
                  <a:gd name="connsiteX0" fmla="*/ 84854 w 110304"/>
                  <a:gd name="connsiteY0" fmla="*/ 102711 h 278159"/>
                  <a:gd name="connsiteX1" fmla="*/ 82153 w 110304"/>
                  <a:gd name="connsiteY1" fmla="*/ 101896 h 278159"/>
                  <a:gd name="connsiteX2" fmla="*/ 81146 w 110304"/>
                  <a:gd name="connsiteY2" fmla="*/ 101160 h 278159"/>
                  <a:gd name="connsiteX3" fmla="*/ 109393 w 110304"/>
                  <a:gd name="connsiteY3" fmla="*/ 54321 h 278159"/>
                  <a:gd name="connsiteX4" fmla="*/ 65064 w 110304"/>
                  <a:gd name="connsiteY4" fmla="*/ 1982 h 278159"/>
                  <a:gd name="connsiteX5" fmla="*/ 56271 w 110304"/>
                  <a:gd name="connsiteY5" fmla="*/ 1199 h 278159"/>
                  <a:gd name="connsiteX6" fmla="*/ 55296 w 110304"/>
                  <a:gd name="connsiteY6" fmla="*/ 1247 h 278159"/>
                  <a:gd name="connsiteX7" fmla="*/ 54321 w 110304"/>
                  <a:gd name="connsiteY7" fmla="*/ 1199 h 278159"/>
                  <a:gd name="connsiteX8" fmla="*/ 49861 w 110304"/>
                  <a:gd name="connsiteY8" fmla="*/ 1423 h 278159"/>
                  <a:gd name="connsiteX9" fmla="*/ 45864 w 110304"/>
                  <a:gd name="connsiteY9" fmla="*/ 1934 h 278159"/>
                  <a:gd name="connsiteX10" fmla="*/ 45864 w 110304"/>
                  <a:gd name="connsiteY10" fmla="*/ 1934 h 278159"/>
                  <a:gd name="connsiteX11" fmla="*/ 45864 w 110304"/>
                  <a:gd name="connsiteY11" fmla="*/ 1934 h 278159"/>
                  <a:gd name="connsiteX12" fmla="*/ 1199 w 110304"/>
                  <a:gd name="connsiteY12" fmla="*/ 54337 h 278159"/>
                  <a:gd name="connsiteX13" fmla="*/ 29446 w 110304"/>
                  <a:gd name="connsiteY13" fmla="*/ 101176 h 278159"/>
                  <a:gd name="connsiteX14" fmla="*/ 28439 w 110304"/>
                  <a:gd name="connsiteY14" fmla="*/ 101912 h 278159"/>
                  <a:gd name="connsiteX15" fmla="*/ 25737 w 110304"/>
                  <a:gd name="connsiteY15" fmla="*/ 102727 h 278159"/>
                  <a:gd name="connsiteX16" fmla="*/ 7082 w 110304"/>
                  <a:gd name="connsiteY16" fmla="*/ 123173 h 278159"/>
                  <a:gd name="connsiteX17" fmla="*/ 1215 w 110304"/>
                  <a:gd name="connsiteY17" fmla="*/ 147616 h 278159"/>
                  <a:gd name="connsiteX18" fmla="*/ 1215 w 110304"/>
                  <a:gd name="connsiteY18" fmla="*/ 225149 h 278159"/>
                  <a:gd name="connsiteX19" fmla="*/ 10759 w 110304"/>
                  <a:gd name="connsiteY19" fmla="*/ 234693 h 278159"/>
                  <a:gd name="connsiteX20" fmla="*/ 13844 w 110304"/>
                  <a:gd name="connsiteY20" fmla="*/ 234693 h 278159"/>
                  <a:gd name="connsiteX21" fmla="*/ 20078 w 110304"/>
                  <a:gd name="connsiteY21" fmla="*/ 234693 h 278159"/>
                  <a:gd name="connsiteX22" fmla="*/ 20078 w 110304"/>
                  <a:gd name="connsiteY22" fmla="*/ 266217 h 278159"/>
                  <a:gd name="connsiteX23" fmla="*/ 31269 w 110304"/>
                  <a:gd name="connsiteY23" fmla="*/ 277408 h 278159"/>
                  <a:gd name="connsiteX24" fmla="*/ 31780 w 110304"/>
                  <a:gd name="connsiteY24" fmla="*/ 277408 h 278159"/>
                  <a:gd name="connsiteX25" fmla="*/ 45912 w 110304"/>
                  <a:gd name="connsiteY25" fmla="*/ 277408 h 278159"/>
                  <a:gd name="connsiteX26" fmla="*/ 67030 w 110304"/>
                  <a:gd name="connsiteY26" fmla="*/ 277408 h 278159"/>
                  <a:gd name="connsiteX27" fmla="*/ 78923 w 110304"/>
                  <a:gd name="connsiteY27" fmla="*/ 277408 h 278159"/>
                  <a:gd name="connsiteX28" fmla="*/ 79435 w 110304"/>
                  <a:gd name="connsiteY28" fmla="*/ 277408 h 278159"/>
                  <a:gd name="connsiteX29" fmla="*/ 90625 w 110304"/>
                  <a:gd name="connsiteY29" fmla="*/ 266217 h 278159"/>
                  <a:gd name="connsiteX30" fmla="*/ 90625 w 110304"/>
                  <a:gd name="connsiteY30" fmla="*/ 234693 h 278159"/>
                  <a:gd name="connsiteX31" fmla="*/ 96860 w 110304"/>
                  <a:gd name="connsiteY31" fmla="*/ 234693 h 278159"/>
                  <a:gd name="connsiteX32" fmla="*/ 99945 w 110304"/>
                  <a:gd name="connsiteY32" fmla="*/ 234693 h 278159"/>
                  <a:gd name="connsiteX33" fmla="*/ 109489 w 110304"/>
                  <a:gd name="connsiteY33" fmla="*/ 225149 h 278159"/>
                  <a:gd name="connsiteX34" fmla="*/ 109489 w 110304"/>
                  <a:gd name="connsiteY34" fmla="*/ 147616 h 278159"/>
                  <a:gd name="connsiteX35" fmla="*/ 103622 w 110304"/>
                  <a:gd name="connsiteY35" fmla="*/ 123173 h 278159"/>
                  <a:gd name="connsiteX36" fmla="*/ 84854 w 110304"/>
                  <a:gd name="connsiteY36" fmla="*/ 102711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304" h="278159">
                    <a:moveTo>
                      <a:pt x="84854" y="102711"/>
                    </a:moveTo>
                    <a:cubicBezTo>
                      <a:pt x="83959" y="102343"/>
                      <a:pt x="83064" y="102104"/>
                      <a:pt x="82153" y="101896"/>
                    </a:cubicBezTo>
                    <a:cubicBezTo>
                      <a:pt x="81801" y="101656"/>
                      <a:pt x="81465" y="101416"/>
                      <a:pt x="81146" y="101160"/>
                    </a:cubicBezTo>
                    <a:cubicBezTo>
                      <a:pt x="97915" y="92224"/>
                      <a:pt x="109393" y="74655"/>
                      <a:pt x="109393" y="54321"/>
                    </a:cubicBezTo>
                    <a:cubicBezTo>
                      <a:pt x="109393" y="27976"/>
                      <a:pt x="90210" y="6171"/>
                      <a:pt x="65064" y="1982"/>
                    </a:cubicBezTo>
                    <a:cubicBezTo>
                      <a:pt x="62202" y="1503"/>
                      <a:pt x="59276" y="1199"/>
                      <a:pt x="56271" y="1199"/>
                    </a:cubicBezTo>
                    <a:cubicBezTo>
                      <a:pt x="55936" y="1199"/>
                      <a:pt x="55632" y="1247"/>
                      <a:pt x="55296" y="1247"/>
                    </a:cubicBezTo>
                    <a:cubicBezTo>
                      <a:pt x="54976" y="1247"/>
                      <a:pt x="54657" y="1199"/>
                      <a:pt x="54321" y="1199"/>
                    </a:cubicBezTo>
                    <a:cubicBezTo>
                      <a:pt x="52818" y="1199"/>
                      <a:pt x="51331" y="1279"/>
                      <a:pt x="49861" y="1423"/>
                    </a:cubicBezTo>
                    <a:cubicBezTo>
                      <a:pt x="48518" y="1535"/>
                      <a:pt x="47191" y="1726"/>
                      <a:pt x="45864" y="1934"/>
                    </a:cubicBezTo>
                    <a:cubicBezTo>
                      <a:pt x="45864" y="1934"/>
                      <a:pt x="45864" y="1934"/>
                      <a:pt x="45864" y="1934"/>
                    </a:cubicBezTo>
                    <a:lnTo>
                      <a:pt x="45864" y="1934"/>
                    </a:lnTo>
                    <a:cubicBezTo>
                      <a:pt x="20558" y="5995"/>
                      <a:pt x="1199" y="27880"/>
                      <a:pt x="1199" y="54337"/>
                    </a:cubicBezTo>
                    <a:cubicBezTo>
                      <a:pt x="1199" y="74671"/>
                      <a:pt x="12661" y="92240"/>
                      <a:pt x="29446" y="101176"/>
                    </a:cubicBezTo>
                    <a:cubicBezTo>
                      <a:pt x="29111" y="101432"/>
                      <a:pt x="28775" y="101688"/>
                      <a:pt x="28439" y="101912"/>
                    </a:cubicBezTo>
                    <a:cubicBezTo>
                      <a:pt x="27528" y="102120"/>
                      <a:pt x="26617" y="102359"/>
                      <a:pt x="25737" y="102727"/>
                    </a:cubicBezTo>
                    <a:cubicBezTo>
                      <a:pt x="21645" y="105333"/>
                      <a:pt x="13029" y="111631"/>
                      <a:pt x="7082" y="123173"/>
                    </a:cubicBezTo>
                    <a:cubicBezTo>
                      <a:pt x="1822" y="133389"/>
                      <a:pt x="1199" y="142804"/>
                      <a:pt x="1215" y="147616"/>
                    </a:cubicBezTo>
                    <a:lnTo>
                      <a:pt x="1215" y="225149"/>
                    </a:lnTo>
                    <a:cubicBezTo>
                      <a:pt x="1215" y="230424"/>
                      <a:pt x="5483" y="234693"/>
                      <a:pt x="10759" y="234693"/>
                    </a:cubicBezTo>
                    <a:lnTo>
                      <a:pt x="13844" y="234693"/>
                    </a:lnTo>
                    <a:lnTo>
                      <a:pt x="20078" y="234693"/>
                    </a:lnTo>
                    <a:lnTo>
                      <a:pt x="20078" y="266217"/>
                    </a:lnTo>
                    <a:cubicBezTo>
                      <a:pt x="20078" y="272388"/>
                      <a:pt x="25082" y="277408"/>
                      <a:pt x="31269" y="277408"/>
                    </a:cubicBezTo>
                    <a:lnTo>
                      <a:pt x="31780" y="277408"/>
                    </a:lnTo>
                    <a:lnTo>
                      <a:pt x="45912" y="277408"/>
                    </a:lnTo>
                    <a:lnTo>
                      <a:pt x="67030" y="277408"/>
                    </a:lnTo>
                    <a:lnTo>
                      <a:pt x="78923" y="277408"/>
                    </a:lnTo>
                    <a:lnTo>
                      <a:pt x="79435" y="277408"/>
                    </a:lnTo>
                    <a:cubicBezTo>
                      <a:pt x="85606" y="277408"/>
                      <a:pt x="90625" y="272404"/>
                      <a:pt x="90625" y="266217"/>
                    </a:cubicBezTo>
                    <a:lnTo>
                      <a:pt x="90625" y="234693"/>
                    </a:lnTo>
                    <a:lnTo>
                      <a:pt x="96860" y="234693"/>
                    </a:lnTo>
                    <a:lnTo>
                      <a:pt x="99945" y="234693"/>
                    </a:lnTo>
                    <a:cubicBezTo>
                      <a:pt x="105221" y="234693"/>
                      <a:pt x="109489" y="230424"/>
                      <a:pt x="109489" y="225149"/>
                    </a:cubicBezTo>
                    <a:lnTo>
                      <a:pt x="109489" y="147616"/>
                    </a:lnTo>
                    <a:cubicBezTo>
                      <a:pt x="109505" y="142820"/>
                      <a:pt x="108881" y="133404"/>
                      <a:pt x="103622" y="123173"/>
                    </a:cubicBezTo>
                    <a:cubicBezTo>
                      <a:pt x="97580" y="111615"/>
                      <a:pt x="88947" y="105317"/>
                      <a:pt x="84854" y="10271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1" name="Freeform: Shape 50">
                <a:extLst>
                  <a:ext uri="{FF2B5EF4-FFF2-40B4-BE49-F238E27FC236}">
                    <a16:creationId xmlns:a16="http://schemas.microsoft.com/office/drawing/2014/main" id="{4C83BCE6-612F-4ACD-A65D-CE8E6B7D4576}"/>
                  </a:ext>
                </a:extLst>
              </p:cNvPr>
              <p:cNvSpPr/>
              <p:nvPr/>
            </p:nvSpPr>
            <p:spPr>
              <a:xfrm>
                <a:off x="4557169" y="7440755"/>
                <a:ext cx="91121" cy="110304"/>
              </a:xfrm>
              <a:custGeom>
                <a:avLst/>
                <a:gdLst>
                  <a:gd name="connsiteX0" fmla="*/ 90424 w 91121"/>
                  <a:gd name="connsiteY0" fmla="*/ 27240 h 110304"/>
                  <a:gd name="connsiteX1" fmla="*/ 73734 w 91121"/>
                  <a:gd name="connsiteY1" fmla="*/ 40893 h 110304"/>
                  <a:gd name="connsiteX2" fmla="*/ 30699 w 91121"/>
                  <a:gd name="connsiteY2" fmla="*/ 103143 h 110304"/>
                  <a:gd name="connsiteX3" fmla="*/ 8526 w 91121"/>
                  <a:gd name="connsiteY3" fmla="*/ 107907 h 110304"/>
                  <a:gd name="connsiteX4" fmla="*/ 3763 w 91121"/>
                  <a:gd name="connsiteY4" fmla="*/ 85734 h 110304"/>
                  <a:gd name="connsiteX5" fmla="*/ 46174 w 91121"/>
                  <a:gd name="connsiteY5" fmla="*/ 20143 h 110304"/>
                  <a:gd name="connsiteX6" fmla="*/ 47932 w 91121"/>
                  <a:gd name="connsiteY6" fmla="*/ 17936 h 110304"/>
                  <a:gd name="connsiteX7" fmla="*/ 72455 w 91121"/>
                  <a:gd name="connsiteY7" fmla="*/ 1199 h 110304"/>
                  <a:gd name="connsiteX8" fmla="*/ 90424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90424" y="27240"/>
                    </a:moveTo>
                    <a:lnTo>
                      <a:pt x="73734" y="40893"/>
                    </a:lnTo>
                    <a:lnTo>
                      <a:pt x="30699" y="103143"/>
                    </a:lnTo>
                    <a:cubicBezTo>
                      <a:pt x="25887" y="110576"/>
                      <a:pt x="15960" y="112702"/>
                      <a:pt x="8526" y="107907"/>
                    </a:cubicBezTo>
                    <a:cubicBezTo>
                      <a:pt x="1093" y="103095"/>
                      <a:pt x="-1033" y="93167"/>
                      <a:pt x="3763" y="85734"/>
                    </a:cubicBezTo>
                    <a:lnTo>
                      <a:pt x="46174" y="20143"/>
                    </a:lnTo>
                    <a:cubicBezTo>
                      <a:pt x="46701" y="19327"/>
                      <a:pt x="47309" y="18624"/>
                      <a:pt x="47932" y="17936"/>
                    </a:cubicBezTo>
                    <a:cubicBezTo>
                      <a:pt x="48076" y="17569"/>
                      <a:pt x="60721" y="9016"/>
                      <a:pt x="72455" y="1199"/>
                    </a:cubicBezTo>
                    <a:lnTo>
                      <a:pt x="90424"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2" name="Freeform: Shape 51">
                <a:extLst>
                  <a:ext uri="{FF2B5EF4-FFF2-40B4-BE49-F238E27FC236}">
                    <a16:creationId xmlns:a16="http://schemas.microsoft.com/office/drawing/2014/main" id="{26F8BF07-5EEF-49A4-9314-AB71BEEAC089}"/>
                  </a:ext>
                </a:extLst>
              </p:cNvPr>
              <p:cNvSpPr/>
              <p:nvPr/>
            </p:nvSpPr>
            <p:spPr>
              <a:xfrm>
                <a:off x="4663241" y="7392812"/>
                <a:ext cx="108706" cy="86325"/>
              </a:xfrm>
              <a:custGeom>
                <a:avLst/>
                <a:gdLst>
                  <a:gd name="connsiteX0" fmla="*/ 1199 w 108705"/>
                  <a:gd name="connsiteY0" fmla="*/ 55602 h 86325"/>
                  <a:gd name="connsiteX1" fmla="*/ 21517 w 108705"/>
                  <a:gd name="connsiteY1" fmla="*/ 48425 h 86325"/>
                  <a:gd name="connsiteX2" fmla="*/ 83128 w 108705"/>
                  <a:gd name="connsiteY2" fmla="*/ 4479 h 86325"/>
                  <a:gd name="connsiteX3" fmla="*/ 105589 w 108705"/>
                  <a:gd name="connsiteY3" fmla="*/ 7516 h 86325"/>
                  <a:gd name="connsiteX4" fmla="*/ 102551 w 108705"/>
                  <a:gd name="connsiteY4" fmla="*/ 29977 h 86325"/>
                  <a:gd name="connsiteX5" fmla="*/ 40397 w 108705"/>
                  <a:gd name="connsiteY5" fmla="*/ 77296 h 86325"/>
                  <a:gd name="connsiteX6" fmla="*/ 37983 w 108705"/>
                  <a:gd name="connsiteY6" fmla="*/ 78766 h 86325"/>
                  <a:gd name="connsiteX7" fmla="*/ 9240 w 108705"/>
                  <a:gd name="connsiteY7" fmla="*/ 86184 h 86325"/>
                  <a:gd name="connsiteX8" fmla="*/ 1199 w 108705"/>
                  <a:gd name="connsiteY8" fmla="*/ 55602 h 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5" h="86325">
                    <a:moveTo>
                      <a:pt x="1199" y="55602"/>
                    </a:moveTo>
                    <a:lnTo>
                      <a:pt x="21517" y="48425"/>
                    </a:lnTo>
                    <a:lnTo>
                      <a:pt x="83128" y="4479"/>
                    </a:lnTo>
                    <a:cubicBezTo>
                      <a:pt x="90178" y="-893"/>
                      <a:pt x="100233" y="482"/>
                      <a:pt x="105589" y="7516"/>
                    </a:cubicBezTo>
                    <a:cubicBezTo>
                      <a:pt x="110944" y="14566"/>
                      <a:pt x="109585" y="24621"/>
                      <a:pt x="102551" y="29977"/>
                    </a:cubicBezTo>
                    <a:lnTo>
                      <a:pt x="40397" y="77296"/>
                    </a:lnTo>
                    <a:cubicBezTo>
                      <a:pt x="39630" y="77871"/>
                      <a:pt x="38814" y="78351"/>
                      <a:pt x="37983" y="78766"/>
                    </a:cubicBezTo>
                    <a:cubicBezTo>
                      <a:pt x="37727" y="79070"/>
                      <a:pt x="22924" y="82811"/>
                      <a:pt x="9240" y="86184"/>
                    </a:cubicBezTo>
                    <a:lnTo>
                      <a:pt x="1199" y="5560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3" name="Freeform: Shape 52">
                <a:extLst>
                  <a:ext uri="{FF2B5EF4-FFF2-40B4-BE49-F238E27FC236}">
                    <a16:creationId xmlns:a16="http://schemas.microsoft.com/office/drawing/2014/main" id="{1D4E0348-1E4B-40E5-BACE-251216BD5B45}"/>
                  </a:ext>
                </a:extLst>
              </p:cNvPr>
              <p:cNvSpPr/>
              <p:nvPr/>
            </p:nvSpPr>
            <p:spPr>
              <a:xfrm>
                <a:off x="4495692" y="7440755"/>
                <a:ext cx="91121" cy="110304"/>
              </a:xfrm>
              <a:custGeom>
                <a:avLst/>
                <a:gdLst>
                  <a:gd name="connsiteX0" fmla="*/ 1199 w 91121"/>
                  <a:gd name="connsiteY0" fmla="*/ 27240 h 110304"/>
                  <a:gd name="connsiteX1" fmla="*/ 17888 w 91121"/>
                  <a:gd name="connsiteY1" fmla="*/ 40893 h 110304"/>
                  <a:gd name="connsiteX2" fmla="*/ 60923 w 91121"/>
                  <a:gd name="connsiteY2" fmla="*/ 103143 h 110304"/>
                  <a:gd name="connsiteX3" fmla="*/ 83096 w 91121"/>
                  <a:gd name="connsiteY3" fmla="*/ 107907 h 110304"/>
                  <a:gd name="connsiteX4" fmla="*/ 87860 w 91121"/>
                  <a:gd name="connsiteY4" fmla="*/ 85734 h 110304"/>
                  <a:gd name="connsiteX5" fmla="*/ 45449 w 91121"/>
                  <a:gd name="connsiteY5" fmla="*/ 20143 h 110304"/>
                  <a:gd name="connsiteX6" fmla="*/ 43690 w 91121"/>
                  <a:gd name="connsiteY6" fmla="*/ 17936 h 110304"/>
                  <a:gd name="connsiteX7" fmla="*/ 19167 w 91121"/>
                  <a:gd name="connsiteY7" fmla="*/ 1199 h 110304"/>
                  <a:gd name="connsiteX8" fmla="*/ 1199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1199" y="27240"/>
                    </a:moveTo>
                    <a:lnTo>
                      <a:pt x="17888" y="40893"/>
                    </a:lnTo>
                    <a:lnTo>
                      <a:pt x="60923" y="103143"/>
                    </a:lnTo>
                    <a:cubicBezTo>
                      <a:pt x="65735" y="110576"/>
                      <a:pt x="75663" y="112702"/>
                      <a:pt x="83096" y="107907"/>
                    </a:cubicBezTo>
                    <a:cubicBezTo>
                      <a:pt x="90529" y="103111"/>
                      <a:pt x="92656" y="93167"/>
                      <a:pt x="87860" y="85734"/>
                    </a:cubicBezTo>
                    <a:lnTo>
                      <a:pt x="45449" y="20143"/>
                    </a:lnTo>
                    <a:cubicBezTo>
                      <a:pt x="44921" y="19327"/>
                      <a:pt x="44314" y="18624"/>
                      <a:pt x="43690" y="17936"/>
                    </a:cubicBezTo>
                    <a:cubicBezTo>
                      <a:pt x="43546" y="17569"/>
                      <a:pt x="30901" y="9016"/>
                      <a:pt x="19167" y="1199"/>
                    </a:cubicBezTo>
                    <a:lnTo>
                      <a:pt x="1199"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4" name="Freeform: Shape 53">
                <a:extLst>
                  <a:ext uri="{FF2B5EF4-FFF2-40B4-BE49-F238E27FC236}">
                    <a16:creationId xmlns:a16="http://schemas.microsoft.com/office/drawing/2014/main" id="{33786ED7-6DB2-4C96-9E80-D970813F2AC4}"/>
                  </a:ext>
                </a:extLst>
              </p:cNvPr>
              <p:cNvSpPr/>
              <p:nvPr/>
            </p:nvSpPr>
            <p:spPr>
              <a:xfrm>
                <a:off x="4373538" y="7385624"/>
                <a:ext cx="105509" cy="94318"/>
              </a:xfrm>
              <a:custGeom>
                <a:avLst/>
                <a:gdLst>
                  <a:gd name="connsiteX0" fmla="*/ 105081 w 105508"/>
                  <a:gd name="connsiteY0" fmla="*/ 63635 h 94318"/>
                  <a:gd name="connsiteX1" fmla="*/ 85482 w 105508"/>
                  <a:gd name="connsiteY1" fmla="*/ 54667 h 94318"/>
                  <a:gd name="connsiteX2" fmla="*/ 28044 w 105508"/>
                  <a:gd name="connsiteY2" fmla="*/ 5398 h 94318"/>
                  <a:gd name="connsiteX3" fmla="*/ 5391 w 105508"/>
                  <a:gd name="connsiteY3" fmla="*/ 6421 h 94318"/>
                  <a:gd name="connsiteX4" fmla="*/ 6415 w 105508"/>
                  <a:gd name="connsiteY4" fmla="*/ 29073 h 94318"/>
                  <a:gd name="connsiteX5" fmla="*/ 64093 w 105508"/>
                  <a:gd name="connsiteY5" fmla="*/ 81748 h 94318"/>
                  <a:gd name="connsiteX6" fmla="*/ 66363 w 105508"/>
                  <a:gd name="connsiteY6" fmla="*/ 83426 h 94318"/>
                  <a:gd name="connsiteX7" fmla="*/ 94323 w 105508"/>
                  <a:gd name="connsiteY7" fmla="*/ 93386 h 94318"/>
                  <a:gd name="connsiteX8" fmla="*/ 105081 w 105508"/>
                  <a:gd name="connsiteY8" fmla="*/ 63635 h 9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94318">
                    <a:moveTo>
                      <a:pt x="105081" y="63635"/>
                    </a:moveTo>
                    <a:lnTo>
                      <a:pt x="85482" y="54667"/>
                    </a:lnTo>
                    <a:lnTo>
                      <a:pt x="28044" y="5398"/>
                    </a:lnTo>
                    <a:cubicBezTo>
                      <a:pt x="21506" y="-581"/>
                      <a:pt x="11370" y="-117"/>
                      <a:pt x="5391" y="6421"/>
                    </a:cubicBezTo>
                    <a:cubicBezTo>
                      <a:pt x="-571" y="12959"/>
                      <a:pt x="-124" y="23094"/>
                      <a:pt x="6415" y="29073"/>
                    </a:cubicBezTo>
                    <a:lnTo>
                      <a:pt x="64093" y="81748"/>
                    </a:lnTo>
                    <a:cubicBezTo>
                      <a:pt x="64796" y="82403"/>
                      <a:pt x="65580" y="82931"/>
                      <a:pt x="66363" y="83426"/>
                    </a:cubicBezTo>
                    <a:cubicBezTo>
                      <a:pt x="66603" y="83746"/>
                      <a:pt x="81006" y="88798"/>
                      <a:pt x="94323" y="93386"/>
                    </a:cubicBezTo>
                    <a:lnTo>
                      <a:pt x="105081" y="63635"/>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5" name="Freeform: Shape 54">
                <a:extLst>
                  <a:ext uri="{FF2B5EF4-FFF2-40B4-BE49-F238E27FC236}">
                    <a16:creationId xmlns:a16="http://schemas.microsoft.com/office/drawing/2014/main" id="{6F1AFA56-FF68-41AC-962F-E27D9AB2C7CF}"/>
                  </a:ext>
                </a:extLst>
              </p:cNvPr>
              <p:cNvSpPr/>
              <p:nvPr/>
            </p:nvSpPr>
            <p:spPr>
              <a:xfrm>
                <a:off x="4420283" y="7342042"/>
                <a:ext cx="135882" cy="278159"/>
              </a:xfrm>
              <a:custGeom>
                <a:avLst/>
                <a:gdLst>
                  <a:gd name="connsiteX0" fmla="*/ 1295 w 135882"/>
                  <a:gd name="connsiteY0" fmla="*/ 221760 h 278159"/>
                  <a:gd name="connsiteX1" fmla="*/ 8761 w 135882"/>
                  <a:gd name="connsiteY1" fmla="*/ 174425 h 278159"/>
                  <a:gd name="connsiteX2" fmla="*/ 23132 w 135882"/>
                  <a:gd name="connsiteY2" fmla="*/ 133293 h 278159"/>
                  <a:gd name="connsiteX3" fmla="*/ 41964 w 135882"/>
                  <a:gd name="connsiteY3" fmla="*/ 100601 h 278159"/>
                  <a:gd name="connsiteX4" fmla="*/ 14899 w 135882"/>
                  <a:gd name="connsiteY4" fmla="*/ 54337 h 278159"/>
                  <a:gd name="connsiteX5" fmla="*/ 68037 w 135882"/>
                  <a:gd name="connsiteY5" fmla="*/ 1199 h 278159"/>
                  <a:gd name="connsiteX6" fmla="*/ 72881 w 135882"/>
                  <a:gd name="connsiteY6" fmla="*/ 1471 h 278159"/>
                  <a:gd name="connsiteX7" fmla="*/ 75439 w 135882"/>
                  <a:gd name="connsiteY7" fmla="*/ 1806 h 278159"/>
                  <a:gd name="connsiteX8" fmla="*/ 76686 w 135882"/>
                  <a:gd name="connsiteY8" fmla="*/ 1966 h 278159"/>
                  <a:gd name="connsiteX9" fmla="*/ 76686 w 135882"/>
                  <a:gd name="connsiteY9" fmla="*/ 1998 h 278159"/>
                  <a:gd name="connsiteX10" fmla="*/ 121048 w 135882"/>
                  <a:gd name="connsiteY10" fmla="*/ 54337 h 278159"/>
                  <a:gd name="connsiteX11" fmla="*/ 93983 w 135882"/>
                  <a:gd name="connsiteY11" fmla="*/ 100601 h 278159"/>
                  <a:gd name="connsiteX12" fmla="*/ 112814 w 135882"/>
                  <a:gd name="connsiteY12" fmla="*/ 133293 h 278159"/>
                  <a:gd name="connsiteX13" fmla="*/ 127186 w 135882"/>
                  <a:gd name="connsiteY13" fmla="*/ 174425 h 278159"/>
                  <a:gd name="connsiteX14" fmla="*/ 134652 w 135882"/>
                  <a:gd name="connsiteY14" fmla="*/ 221760 h 278159"/>
                  <a:gd name="connsiteX15" fmla="*/ 127106 w 135882"/>
                  <a:gd name="connsiteY15" fmla="*/ 230600 h 278159"/>
                  <a:gd name="connsiteX16" fmla="*/ 104150 w 135882"/>
                  <a:gd name="connsiteY16" fmla="*/ 230600 h 278159"/>
                  <a:gd name="connsiteX17" fmla="*/ 104150 w 135882"/>
                  <a:gd name="connsiteY17" fmla="*/ 266201 h 278159"/>
                  <a:gd name="connsiteX18" fmla="*/ 92960 w 135882"/>
                  <a:gd name="connsiteY18" fmla="*/ 277392 h 278159"/>
                  <a:gd name="connsiteX19" fmla="*/ 76686 w 135882"/>
                  <a:gd name="connsiteY19" fmla="*/ 277392 h 278159"/>
                  <a:gd name="connsiteX20" fmla="*/ 68117 w 135882"/>
                  <a:gd name="connsiteY20" fmla="*/ 277392 h 278159"/>
                  <a:gd name="connsiteX21" fmla="*/ 43003 w 135882"/>
                  <a:gd name="connsiteY21" fmla="*/ 277392 h 278159"/>
                  <a:gd name="connsiteX22" fmla="*/ 31813 w 135882"/>
                  <a:gd name="connsiteY22" fmla="*/ 266201 h 278159"/>
                  <a:gd name="connsiteX23" fmla="*/ 31813 w 135882"/>
                  <a:gd name="connsiteY23" fmla="*/ 230600 h 278159"/>
                  <a:gd name="connsiteX24" fmla="*/ 8856 w 135882"/>
                  <a:gd name="connsiteY24" fmla="*/ 230600 h 278159"/>
                  <a:gd name="connsiteX25" fmla="*/ 1295 w 135882"/>
                  <a:gd name="connsiteY25" fmla="*/ 221760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882" h="278159">
                    <a:moveTo>
                      <a:pt x="1295" y="221760"/>
                    </a:moveTo>
                    <a:lnTo>
                      <a:pt x="8761" y="174425"/>
                    </a:lnTo>
                    <a:cubicBezTo>
                      <a:pt x="11047" y="159958"/>
                      <a:pt x="15907" y="146033"/>
                      <a:pt x="23132" y="133293"/>
                    </a:cubicBezTo>
                    <a:cubicBezTo>
                      <a:pt x="31477" y="118585"/>
                      <a:pt x="41596" y="100825"/>
                      <a:pt x="41964" y="100601"/>
                    </a:cubicBezTo>
                    <a:cubicBezTo>
                      <a:pt x="25818" y="91489"/>
                      <a:pt x="14899" y="74192"/>
                      <a:pt x="14899" y="54337"/>
                    </a:cubicBezTo>
                    <a:cubicBezTo>
                      <a:pt x="14899" y="24986"/>
                      <a:pt x="38687" y="1199"/>
                      <a:pt x="68037" y="1199"/>
                    </a:cubicBezTo>
                    <a:cubicBezTo>
                      <a:pt x="69668" y="1199"/>
                      <a:pt x="71282" y="1311"/>
                      <a:pt x="72881" y="1471"/>
                    </a:cubicBezTo>
                    <a:cubicBezTo>
                      <a:pt x="73744" y="1551"/>
                      <a:pt x="74592" y="1679"/>
                      <a:pt x="75439" y="1806"/>
                    </a:cubicBezTo>
                    <a:cubicBezTo>
                      <a:pt x="75855" y="1870"/>
                      <a:pt x="76286" y="1902"/>
                      <a:pt x="76686" y="1966"/>
                    </a:cubicBezTo>
                    <a:lnTo>
                      <a:pt x="76686" y="1998"/>
                    </a:lnTo>
                    <a:cubicBezTo>
                      <a:pt x="101848" y="6187"/>
                      <a:pt x="121048" y="27992"/>
                      <a:pt x="121048" y="54337"/>
                    </a:cubicBezTo>
                    <a:cubicBezTo>
                      <a:pt x="121048" y="74208"/>
                      <a:pt x="110129" y="91489"/>
                      <a:pt x="93983" y="100601"/>
                    </a:cubicBezTo>
                    <a:cubicBezTo>
                      <a:pt x="94351" y="100825"/>
                      <a:pt x="104470" y="118601"/>
                      <a:pt x="112814" y="133293"/>
                    </a:cubicBezTo>
                    <a:cubicBezTo>
                      <a:pt x="120040" y="146033"/>
                      <a:pt x="124900" y="159958"/>
                      <a:pt x="127186" y="174425"/>
                    </a:cubicBezTo>
                    <a:lnTo>
                      <a:pt x="134652" y="221760"/>
                    </a:lnTo>
                    <a:cubicBezTo>
                      <a:pt x="135387" y="226396"/>
                      <a:pt x="131790" y="230600"/>
                      <a:pt x="127106" y="230600"/>
                    </a:cubicBezTo>
                    <a:lnTo>
                      <a:pt x="104150" y="230600"/>
                    </a:lnTo>
                    <a:lnTo>
                      <a:pt x="104150" y="266201"/>
                    </a:lnTo>
                    <a:cubicBezTo>
                      <a:pt x="104150" y="272372"/>
                      <a:pt x="99147" y="277392"/>
                      <a:pt x="92960" y="277392"/>
                    </a:cubicBezTo>
                    <a:lnTo>
                      <a:pt x="76686" y="277392"/>
                    </a:lnTo>
                    <a:lnTo>
                      <a:pt x="68117" y="277392"/>
                    </a:lnTo>
                    <a:lnTo>
                      <a:pt x="43003" y="277392"/>
                    </a:lnTo>
                    <a:cubicBezTo>
                      <a:pt x="36832" y="277392"/>
                      <a:pt x="31813" y="272388"/>
                      <a:pt x="31813" y="266201"/>
                    </a:cubicBezTo>
                    <a:lnTo>
                      <a:pt x="31813" y="230600"/>
                    </a:lnTo>
                    <a:lnTo>
                      <a:pt x="8856" y="230600"/>
                    </a:lnTo>
                    <a:cubicBezTo>
                      <a:pt x="4141" y="230584"/>
                      <a:pt x="560" y="226396"/>
                      <a:pt x="1295" y="22176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6" name="Freeform: Shape 55">
                <a:extLst>
                  <a:ext uri="{FF2B5EF4-FFF2-40B4-BE49-F238E27FC236}">
                    <a16:creationId xmlns:a16="http://schemas.microsoft.com/office/drawing/2014/main" id="{E94AF35E-F11A-45DC-93FA-5807D12F5DB3}"/>
                  </a:ext>
                </a:extLst>
              </p:cNvPr>
              <p:cNvSpPr/>
              <p:nvPr/>
            </p:nvSpPr>
            <p:spPr>
              <a:xfrm>
                <a:off x="4613828" y="7246843"/>
                <a:ext cx="31972" cy="78332"/>
              </a:xfrm>
              <a:custGeom>
                <a:avLst/>
                <a:gdLst>
                  <a:gd name="connsiteX0" fmla="*/ 31956 w 31972"/>
                  <a:gd name="connsiteY0" fmla="*/ 1199 h 78332"/>
                  <a:gd name="connsiteX1" fmla="*/ 28327 w 31972"/>
                  <a:gd name="connsiteY1" fmla="*/ 21901 h 78332"/>
                  <a:gd name="connsiteX2" fmla="*/ 21757 w 31972"/>
                  <a:gd name="connsiteY2" fmla="*/ 41420 h 78332"/>
                  <a:gd name="connsiteX3" fmla="*/ 12965 w 31972"/>
                  <a:gd name="connsiteY3" fmla="*/ 60044 h 78332"/>
                  <a:gd name="connsiteX4" fmla="*/ 1199 w 31972"/>
                  <a:gd name="connsiteY4" fmla="*/ 77469 h 78332"/>
                  <a:gd name="connsiteX5" fmla="*/ 4812 w 31972"/>
                  <a:gd name="connsiteY5" fmla="*/ 56751 h 78332"/>
                  <a:gd name="connsiteX6" fmla="*/ 11398 w 31972"/>
                  <a:gd name="connsiteY6" fmla="*/ 37232 h 78332"/>
                  <a:gd name="connsiteX7" fmla="*/ 20207 w 31972"/>
                  <a:gd name="connsiteY7" fmla="*/ 18608 h 78332"/>
                  <a:gd name="connsiteX8" fmla="*/ 31956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31956" y="1199"/>
                    </a:moveTo>
                    <a:cubicBezTo>
                      <a:pt x="31557" y="8425"/>
                      <a:pt x="30086" y="15219"/>
                      <a:pt x="28327" y="21901"/>
                    </a:cubicBezTo>
                    <a:cubicBezTo>
                      <a:pt x="26521" y="28567"/>
                      <a:pt x="24315" y="35058"/>
                      <a:pt x="21757" y="41420"/>
                    </a:cubicBezTo>
                    <a:cubicBezTo>
                      <a:pt x="19199" y="47783"/>
                      <a:pt x="16290" y="53985"/>
                      <a:pt x="12965" y="60044"/>
                    </a:cubicBezTo>
                    <a:cubicBezTo>
                      <a:pt x="9592" y="66071"/>
                      <a:pt x="5931" y="71986"/>
                      <a:pt x="1199" y="77469"/>
                    </a:cubicBezTo>
                    <a:cubicBezTo>
                      <a:pt x="1583" y="70227"/>
                      <a:pt x="3054" y="63433"/>
                      <a:pt x="4812" y="56751"/>
                    </a:cubicBezTo>
                    <a:cubicBezTo>
                      <a:pt x="6618" y="50085"/>
                      <a:pt x="8824" y="43594"/>
                      <a:pt x="11398" y="37232"/>
                    </a:cubicBezTo>
                    <a:cubicBezTo>
                      <a:pt x="13972" y="30885"/>
                      <a:pt x="16881" y="24667"/>
                      <a:pt x="20207" y="18608"/>
                    </a:cubicBezTo>
                    <a:cubicBezTo>
                      <a:pt x="23580" y="12597"/>
                      <a:pt x="27224" y="6682"/>
                      <a:pt x="3195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7" name="Freeform: Shape 56">
                <a:extLst>
                  <a:ext uri="{FF2B5EF4-FFF2-40B4-BE49-F238E27FC236}">
                    <a16:creationId xmlns:a16="http://schemas.microsoft.com/office/drawing/2014/main" id="{5A7E4CDA-BB80-4887-BB8D-57A84D15A2F6}"/>
                  </a:ext>
                </a:extLst>
              </p:cNvPr>
              <p:cNvSpPr/>
              <p:nvPr/>
            </p:nvSpPr>
            <p:spPr>
              <a:xfrm>
                <a:off x="4663739" y="7274547"/>
                <a:ext cx="44761" cy="57550"/>
              </a:xfrm>
              <a:custGeom>
                <a:avLst/>
                <a:gdLst>
                  <a:gd name="connsiteX0" fmla="*/ 43866 w 44761"/>
                  <a:gd name="connsiteY0" fmla="*/ 1199 h 57550"/>
                  <a:gd name="connsiteX1" fmla="*/ 36705 w 44761"/>
                  <a:gd name="connsiteY1" fmla="*/ 17968 h 57550"/>
                  <a:gd name="connsiteX2" fmla="*/ 27001 w 44761"/>
                  <a:gd name="connsiteY2" fmla="*/ 32836 h 57550"/>
                  <a:gd name="connsiteX3" fmla="*/ 15379 w 44761"/>
                  <a:gd name="connsiteY3" fmla="*/ 46248 h 57550"/>
                  <a:gd name="connsiteX4" fmla="*/ 1199 w 44761"/>
                  <a:gd name="connsiteY4" fmla="*/ 57726 h 57550"/>
                  <a:gd name="connsiteX5" fmla="*/ 8361 w 44761"/>
                  <a:gd name="connsiteY5" fmla="*/ 40941 h 57550"/>
                  <a:gd name="connsiteX6" fmla="*/ 18080 w 44761"/>
                  <a:gd name="connsiteY6" fmla="*/ 26089 h 57550"/>
                  <a:gd name="connsiteX7" fmla="*/ 29718 w 44761"/>
                  <a:gd name="connsiteY7" fmla="*/ 12693 h 57550"/>
                  <a:gd name="connsiteX8" fmla="*/ 43866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43866" y="1199"/>
                    </a:moveTo>
                    <a:cubicBezTo>
                      <a:pt x="42172" y="7322"/>
                      <a:pt x="39550" y="12741"/>
                      <a:pt x="36705" y="17968"/>
                    </a:cubicBezTo>
                    <a:cubicBezTo>
                      <a:pt x="33811" y="23180"/>
                      <a:pt x="30550" y="28120"/>
                      <a:pt x="27001" y="32836"/>
                    </a:cubicBezTo>
                    <a:cubicBezTo>
                      <a:pt x="23452" y="37551"/>
                      <a:pt x="19583" y="42028"/>
                      <a:pt x="15379" y="46248"/>
                    </a:cubicBezTo>
                    <a:cubicBezTo>
                      <a:pt x="11127" y="50436"/>
                      <a:pt x="6634" y="54433"/>
                      <a:pt x="1199" y="57726"/>
                    </a:cubicBezTo>
                    <a:cubicBezTo>
                      <a:pt x="2878" y="51603"/>
                      <a:pt x="5500" y="46184"/>
                      <a:pt x="8361" y="40941"/>
                    </a:cubicBezTo>
                    <a:cubicBezTo>
                      <a:pt x="11254" y="35729"/>
                      <a:pt x="14516" y="30789"/>
                      <a:pt x="18080" y="26089"/>
                    </a:cubicBezTo>
                    <a:cubicBezTo>
                      <a:pt x="21645" y="21389"/>
                      <a:pt x="25498" y="16897"/>
                      <a:pt x="29718" y="12693"/>
                    </a:cubicBezTo>
                    <a:cubicBezTo>
                      <a:pt x="33955" y="8505"/>
                      <a:pt x="38447" y="4492"/>
                      <a:pt x="4386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8" name="Freeform: Shape 57">
                <a:extLst>
                  <a:ext uri="{FF2B5EF4-FFF2-40B4-BE49-F238E27FC236}">
                    <a16:creationId xmlns:a16="http://schemas.microsoft.com/office/drawing/2014/main" id="{D5A55642-4148-47FD-B69A-DE2C39EB0E3E}"/>
                  </a:ext>
                </a:extLst>
              </p:cNvPr>
              <p:cNvSpPr/>
              <p:nvPr/>
            </p:nvSpPr>
            <p:spPr>
              <a:xfrm>
                <a:off x="4704456" y="7318525"/>
                <a:ext cx="43163" cy="30374"/>
              </a:xfrm>
              <a:custGeom>
                <a:avLst/>
                <a:gdLst>
                  <a:gd name="connsiteX0" fmla="*/ 43163 w 43162"/>
                  <a:gd name="connsiteY0" fmla="*/ 1199 h 30373"/>
                  <a:gd name="connsiteX1" fmla="*/ 35138 w 43162"/>
                  <a:gd name="connsiteY1" fmla="*/ 11974 h 30373"/>
                  <a:gd name="connsiteX2" fmla="*/ 25322 w 43162"/>
                  <a:gd name="connsiteY2" fmla="*/ 20127 h 30373"/>
                  <a:gd name="connsiteX3" fmla="*/ 14164 w 43162"/>
                  <a:gd name="connsiteY3" fmla="*/ 26281 h 30373"/>
                  <a:gd name="connsiteX4" fmla="*/ 1199 w 43162"/>
                  <a:gd name="connsiteY4" fmla="*/ 29798 h 30373"/>
                  <a:gd name="connsiteX5" fmla="*/ 9208 w 43162"/>
                  <a:gd name="connsiteY5" fmla="*/ 19008 h 30373"/>
                  <a:gd name="connsiteX6" fmla="*/ 19023 w 43162"/>
                  <a:gd name="connsiteY6" fmla="*/ 10870 h 30373"/>
                  <a:gd name="connsiteX7" fmla="*/ 30198 w 43162"/>
                  <a:gd name="connsiteY7" fmla="*/ 4716 h 30373"/>
                  <a:gd name="connsiteX8" fmla="*/ 43163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43163" y="1199"/>
                    </a:moveTo>
                    <a:cubicBezTo>
                      <a:pt x="40988" y="5515"/>
                      <a:pt x="38143" y="8856"/>
                      <a:pt x="35138" y="11974"/>
                    </a:cubicBezTo>
                    <a:cubicBezTo>
                      <a:pt x="32100" y="15027"/>
                      <a:pt x="28823" y="17745"/>
                      <a:pt x="25322" y="20127"/>
                    </a:cubicBezTo>
                    <a:cubicBezTo>
                      <a:pt x="21837" y="22524"/>
                      <a:pt x="18112" y="24587"/>
                      <a:pt x="14164" y="26281"/>
                    </a:cubicBezTo>
                    <a:cubicBezTo>
                      <a:pt x="10183" y="27944"/>
                      <a:pt x="6011" y="29351"/>
                      <a:pt x="1199" y="29798"/>
                    </a:cubicBezTo>
                    <a:cubicBezTo>
                      <a:pt x="3373" y="25466"/>
                      <a:pt x="6202" y="22125"/>
                      <a:pt x="9208" y="19008"/>
                    </a:cubicBezTo>
                    <a:cubicBezTo>
                      <a:pt x="12245" y="15954"/>
                      <a:pt x="15522" y="13252"/>
                      <a:pt x="19023" y="10870"/>
                    </a:cubicBezTo>
                    <a:cubicBezTo>
                      <a:pt x="22524" y="8489"/>
                      <a:pt x="26233" y="6426"/>
                      <a:pt x="30198" y="4716"/>
                    </a:cubicBezTo>
                    <a:cubicBezTo>
                      <a:pt x="34194" y="3053"/>
                      <a:pt x="38351" y="1647"/>
                      <a:pt x="43163"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9" name="Freeform: Shape 58">
                <a:extLst>
                  <a:ext uri="{FF2B5EF4-FFF2-40B4-BE49-F238E27FC236}">
                    <a16:creationId xmlns:a16="http://schemas.microsoft.com/office/drawing/2014/main" id="{066E9611-AF51-42B2-83B1-571148D8E27A}"/>
                  </a:ext>
                </a:extLst>
              </p:cNvPr>
              <p:cNvSpPr/>
              <p:nvPr/>
            </p:nvSpPr>
            <p:spPr>
              <a:xfrm>
                <a:off x="4496202" y="7246843"/>
                <a:ext cx="31972" cy="78332"/>
              </a:xfrm>
              <a:custGeom>
                <a:avLst/>
                <a:gdLst>
                  <a:gd name="connsiteX0" fmla="*/ 1199 w 31972"/>
                  <a:gd name="connsiteY0" fmla="*/ 1199 h 78332"/>
                  <a:gd name="connsiteX1" fmla="*/ 12949 w 31972"/>
                  <a:gd name="connsiteY1" fmla="*/ 18624 h 78332"/>
                  <a:gd name="connsiteX2" fmla="*/ 21757 w 31972"/>
                  <a:gd name="connsiteY2" fmla="*/ 37248 h 78332"/>
                  <a:gd name="connsiteX3" fmla="*/ 28343 w 31972"/>
                  <a:gd name="connsiteY3" fmla="*/ 56767 h 78332"/>
                  <a:gd name="connsiteX4" fmla="*/ 31956 w 31972"/>
                  <a:gd name="connsiteY4" fmla="*/ 77485 h 78332"/>
                  <a:gd name="connsiteX5" fmla="*/ 20190 w 31972"/>
                  <a:gd name="connsiteY5" fmla="*/ 60060 h 78332"/>
                  <a:gd name="connsiteX6" fmla="*/ 11398 w 31972"/>
                  <a:gd name="connsiteY6" fmla="*/ 41436 h 78332"/>
                  <a:gd name="connsiteX7" fmla="*/ 4828 w 31972"/>
                  <a:gd name="connsiteY7" fmla="*/ 21917 h 78332"/>
                  <a:gd name="connsiteX8" fmla="*/ 1199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1199" y="1199"/>
                    </a:moveTo>
                    <a:cubicBezTo>
                      <a:pt x="5931" y="6682"/>
                      <a:pt x="9576" y="12597"/>
                      <a:pt x="12949" y="18624"/>
                    </a:cubicBezTo>
                    <a:cubicBezTo>
                      <a:pt x="16274" y="24667"/>
                      <a:pt x="19199" y="30885"/>
                      <a:pt x="21757" y="37248"/>
                    </a:cubicBezTo>
                    <a:cubicBezTo>
                      <a:pt x="24331" y="43594"/>
                      <a:pt x="26537" y="50101"/>
                      <a:pt x="28343" y="56767"/>
                    </a:cubicBezTo>
                    <a:cubicBezTo>
                      <a:pt x="30102" y="63449"/>
                      <a:pt x="31573" y="70243"/>
                      <a:pt x="31956" y="77485"/>
                    </a:cubicBezTo>
                    <a:cubicBezTo>
                      <a:pt x="27208" y="72002"/>
                      <a:pt x="23564" y="66087"/>
                      <a:pt x="20190" y="60060"/>
                    </a:cubicBezTo>
                    <a:cubicBezTo>
                      <a:pt x="16865" y="54017"/>
                      <a:pt x="13940" y="47799"/>
                      <a:pt x="11398" y="41436"/>
                    </a:cubicBezTo>
                    <a:cubicBezTo>
                      <a:pt x="8840" y="35074"/>
                      <a:pt x="6634" y="28583"/>
                      <a:pt x="4828" y="21917"/>
                    </a:cubicBezTo>
                    <a:cubicBezTo>
                      <a:pt x="3069" y="15219"/>
                      <a:pt x="1583" y="8425"/>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60" name="Freeform: Shape 59">
                <a:extLst>
                  <a:ext uri="{FF2B5EF4-FFF2-40B4-BE49-F238E27FC236}">
                    <a16:creationId xmlns:a16="http://schemas.microsoft.com/office/drawing/2014/main" id="{92BB3BD2-4A85-4EFE-9E29-7F8C946B76BC}"/>
                  </a:ext>
                </a:extLst>
              </p:cNvPr>
              <p:cNvSpPr/>
              <p:nvPr/>
            </p:nvSpPr>
            <p:spPr>
              <a:xfrm>
                <a:off x="4434385" y="7274547"/>
                <a:ext cx="44761" cy="57550"/>
              </a:xfrm>
              <a:custGeom>
                <a:avLst/>
                <a:gdLst>
                  <a:gd name="connsiteX0" fmla="*/ 1199 w 44761"/>
                  <a:gd name="connsiteY0" fmla="*/ 1199 h 57550"/>
                  <a:gd name="connsiteX1" fmla="*/ 15363 w 44761"/>
                  <a:gd name="connsiteY1" fmla="*/ 12693 h 57550"/>
                  <a:gd name="connsiteX2" fmla="*/ 27001 w 44761"/>
                  <a:gd name="connsiteY2" fmla="*/ 26089 h 57550"/>
                  <a:gd name="connsiteX3" fmla="*/ 36720 w 44761"/>
                  <a:gd name="connsiteY3" fmla="*/ 40941 h 57550"/>
                  <a:gd name="connsiteX4" fmla="*/ 43882 w 44761"/>
                  <a:gd name="connsiteY4" fmla="*/ 57726 h 57550"/>
                  <a:gd name="connsiteX5" fmla="*/ 29702 w 44761"/>
                  <a:gd name="connsiteY5" fmla="*/ 46248 h 57550"/>
                  <a:gd name="connsiteX6" fmla="*/ 18080 w 44761"/>
                  <a:gd name="connsiteY6" fmla="*/ 32836 h 57550"/>
                  <a:gd name="connsiteX7" fmla="*/ 8377 w 44761"/>
                  <a:gd name="connsiteY7" fmla="*/ 17968 h 57550"/>
                  <a:gd name="connsiteX8" fmla="*/ 1199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1199" y="1199"/>
                    </a:moveTo>
                    <a:cubicBezTo>
                      <a:pt x="6618" y="4508"/>
                      <a:pt x="11111" y="8505"/>
                      <a:pt x="15363" y="12693"/>
                    </a:cubicBezTo>
                    <a:cubicBezTo>
                      <a:pt x="19567" y="16913"/>
                      <a:pt x="23436" y="21389"/>
                      <a:pt x="27001" y="26089"/>
                    </a:cubicBezTo>
                    <a:cubicBezTo>
                      <a:pt x="30566" y="30789"/>
                      <a:pt x="33811" y="35729"/>
                      <a:pt x="36720" y="40941"/>
                    </a:cubicBezTo>
                    <a:cubicBezTo>
                      <a:pt x="39582" y="46184"/>
                      <a:pt x="42204" y="51603"/>
                      <a:pt x="43882" y="57726"/>
                    </a:cubicBezTo>
                    <a:cubicBezTo>
                      <a:pt x="38447" y="54433"/>
                      <a:pt x="33955" y="50436"/>
                      <a:pt x="29702" y="46248"/>
                    </a:cubicBezTo>
                    <a:cubicBezTo>
                      <a:pt x="25498" y="42028"/>
                      <a:pt x="21629" y="37551"/>
                      <a:pt x="18080" y="32836"/>
                    </a:cubicBezTo>
                    <a:cubicBezTo>
                      <a:pt x="14532" y="28120"/>
                      <a:pt x="11286" y="23180"/>
                      <a:pt x="8377" y="17968"/>
                    </a:cubicBezTo>
                    <a:cubicBezTo>
                      <a:pt x="5516" y="12725"/>
                      <a:pt x="2894" y="7306"/>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61" name="Freeform: Shape 60">
                <a:extLst>
                  <a:ext uri="{FF2B5EF4-FFF2-40B4-BE49-F238E27FC236}">
                    <a16:creationId xmlns:a16="http://schemas.microsoft.com/office/drawing/2014/main" id="{E0111A50-FB86-4A10-8E82-A1545F35FC4B}"/>
                  </a:ext>
                </a:extLst>
              </p:cNvPr>
              <p:cNvSpPr/>
              <p:nvPr/>
            </p:nvSpPr>
            <p:spPr>
              <a:xfrm>
                <a:off x="4394372" y="7318525"/>
                <a:ext cx="43163" cy="30374"/>
              </a:xfrm>
              <a:custGeom>
                <a:avLst/>
                <a:gdLst>
                  <a:gd name="connsiteX0" fmla="*/ 1199 w 43162"/>
                  <a:gd name="connsiteY0" fmla="*/ 1199 h 30373"/>
                  <a:gd name="connsiteX1" fmla="*/ 14164 w 43162"/>
                  <a:gd name="connsiteY1" fmla="*/ 4732 h 30373"/>
                  <a:gd name="connsiteX2" fmla="*/ 25338 w 43162"/>
                  <a:gd name="connsiteY2" fmla="*/ 10886 h 30373"/>
                  <a:gd name="connsiteX3" fmla="*/ 35154 w 43162"/>
                  <a:gd name="connsiteY3" fmla="*/ 19024 h 30373"/>
                  <a:gd name="connsiteX4" fmla="*/ 43163 w 43162"/>
                  <a:gd name="connsiteY4" fmla="*/ 29814 h 30373"/>
                  <a:gd name="connsiteX5" fmla="*/ 30198 w 43162"/>
                  <a:gd name="connsiteY5" fmla="*/ 26297 h 30373"/>
                  <a:gd name="connsiteX6" fmla="*/ 19040 w 43162"/>
                  <a:gd name="connsiteY6" fmla="*/ 20143 h 30373"/>
                  <a:gd name="connsiteX7" fmla="*/ 9224 w 43162"/>
                  <a:gd name="connsiteY7" fmla="*/ 11990 h 30373"/>
                  <a:gd name="connsiteX8" fmla="*/ 1199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1199" y="1199"/>
                    </a:moveTo>
                    <a:cubicBezTo>
                      <a:pt x="6011" y="1647"/>
                      <a:pt x="10167" y="3069"/>
                      <a:pt x="14164" y="4732"/>
                    </a:cubicBezTo>
                    <a:cubicBezTo>
                      <a:pt x="18128" y="6442"/>
                      <a:pt x="21837" y="8505"/>
                      <a:pt x="25338" y="10886"/>
                    </a:cubicBezTo>
                    <a:cubicBezTo>
                      <a:pt x="28839" y="13268"/>
                      <a:pt x="32116" y="15970"/>
                      <a:pt x="35154" y="19024"/>
                    </a:cubicBezTo>
                    <a:cubicBezTo>
                      <a:pt x="38159" y="22125"/>
                      <a:pt x="40989" y="25482"/>
                      <a:pt x="43163" y="29814"/>
                    </a:cubicBezTo>
                    <a:cubicBezTo>
                      <a:pt x="38335" y="29367"/>
                      <a:pt x="34179" y="27960"/>
                      <a:pt x="30198" y="26297"/>
                    </a:cubicBezTo>
                    <a:cubicBezTo>
                      <a:pt x="26234" y="24587"/>
                      <a:pt x="22525" y="22524"/>
                      <a:pt x="19040" y="20143"/>
                    </a:cubicBezTo>
                    <a:cubicBezTo>
                      <a:pt x="15539" y="17761"/>
                      <a:pt x="12262" y="15059"/>
                      <a:pt x="9224" y="11990"/>
                    </a:cubicBezTo>
                    <a:cubicBezTo>
                      <a:pt x="6219" y="8856"/>
                      <a:pt x="3373" y="5499"/>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grpSp>
        <p:grpSp>
          <p:nvGrpSpPr>
            <p:cNvPr id="37" name="Group 36">
              <a:extLst>
                <a:ext uri="{FF2B5EF4-FFF2-40B4-BE49-F238E27FC236}">
                  <a16:creationId xmlns:a16="http://schemas.microsoft.com/office/drawing/2014/main" id="{C9E003C6-6E17-4AE5-A02A-473A10C953CE}"/>
                </a:ext>
              </a:extLst>
            </p:cNvPr>
            <p:cNvGrpSpPr/>
            <p:nvPr/>
          </p:nvGrpSpPr>
          <p:grpSpPr>
            <a:xfrm>
              <a:off x="7061062" y="2260695"/>
              <a:ext cx="914427" cy="856930"/>
              <a:chOff x="4373538" y="7246843"/>
              <a:chExt cx="398409" cy="373358"/>
            </a:xfrm>
            <a:grpFill/>
          </p:grpSpPr>
          <p:sp>
            <p:nvSpPr>
              <p:cNvPr id="38" name="Freeform: Shape 37">
                <a:extLst>
                  <a:ext uri="{FF2B5EF4-FFF2-40B4-BE49-F238E27FC236}">
                    <a16:creationId xmlns:a16="http://schemas.microsoft.com/office/drawing/2014/main" id="{E5EFB181-3F8C-4726-9AE2-C5A555680402}"/>
                  </a:ext>
                </a:extLst>
              </p:cNvPr>
              <p:cNvSpPr/>
              <p:nvPr/>
            </p:nvSpPr>
            <p:spPr>
              <a:xfrm>
                <a:off x="4601695" y="7342042"/>
                <a:ext cx="110304" cy="278159"/>
              </a:xfrm>
              <a:custGeom>
                <a:avLst/>
                <a:gdLst>
                  <a:gd name="connsiteX0" fmla="*/ 84854 w 110304"/>
                  <a:gd name="connsiteY0" fmla="*/ 102711 h 278159"/>
                  <a:gd name="connsiteX1" fmla="*/ 82153 w 110304"/>
                  <a:gd name="connsiteY1" fmla="*/ 101896 h 278159"/>
                  <a:gd name="connsiteX2" fmla="*/ 81146 w 110304"/>
                  <a:gd name="connsiteY2" fmla="*/ 101160 h 278159"/>
                  <a:gd name="connsiteX3" fmla="*/ 109393 w 110304"/>
                  <a:gd name="connsiteY3" fmla="*/ 54321 h 278159"/>
                  <a:gd name="connsiteX4" fmla="*/ 65064 w 110304"/>
                  <a:gd name="connsiteY4" fmla="*/ 1982 h 278159"/>
                  <a:gd name="connsiteX5" fmla="*/ 56271 w 110304"/>
                  <a:gd name="connsiteY5" fmla="*/ 1199 h 278159"/>
                  <a:gd name="connsiteX6" fmla="*/ 55296 w 110304"/>
                  <a:gd name="connsiteY6" fmla="*/ 1247 h 278159"/>
                  <a:gd name="connsiteX7" fmla="*/ 54321 w 110304"/>
                  <a:gd name="connsiteY7" fmla="*/ 1199 h 278159"/>
                  <a:gd name="connsiteX8" fmla="*/ 49861 w 110304"/>
                  <a:gd name="connsiteY8" fmla="*/ 1423 h 278159"/>
                  <a:gd name="connsiteX9" fmla="*/ 45864 w 110304"/>
                  <a:gd name="connsiteY9" fmla="*/ 1934 h 278159"/>
                  <a:gd name="connsiteX10" fmla="*/ 45864 w 110304"/>
                  <a:gd name="connsiteY10" fmla="*/ 1934 h 278159"/>
                  <a:gd name="connsiteX11" fmla="*/ 45864 w 110304"/>
                  <a:gd name="connsiteY11" fmla="*/ 1934 h 278159"/>
                  <a:gd name="connsiteX12" fmla="*/ 1199 w 110304"/>
                  <a:gd name="connsiteY12" fmla="*/ 54337 h 278159"/>
                  <a:gd name="connsiteX13" fmla="*/ 29446 w 110304"/>
                  <a:gd name="connsiteY13" fmla="*/ 101176 h 278159"/>
                  <a:gd name="connsiteX14" fmla="*/ 28439 w 110304"/>
                  <a:gd name="connsiteY14" fmla="*/ 101912 h 278159"/>
                  <a:gd name="connsiteX15" fmla="*/ 25737 w 110304"/>
                  <a:gd name="connsiteY15" fmla="*/ 102727 h 278159"/>
                  <a:gd name="connsiteX16" fmla="*/ 7082 w 110304"/>
                  <a:gd name="connsiteY16" fmla="*/ 123173 h 278159"/>
                  <a:gd name="connsiteX17" fmla="*/ 1215 w 110304"/>
                  <a:gd name="connsiteY17" fmla="*/ 147616 h 278159"/>
                  <a:gd name="connsiteX18" fmla="*/ 1215 w 110304"/>
                  <a:gd name="connsiteY18" fmla="*/ 225149 h 278159"/>
                  <a:gd name="connsiteX19" fmla="*/ 10759 w 110304"/>
                  <a:gd name="connsiteY19" fmla="*/ 234693 h 278159"/>
                  <a:gd name="connsiteX20" fmla="*/ 13844 w 110304"/>
                  <a:gd name="connsiteY20" fmla="*/ 234693 h 278159"/>
                  <a:gd name="connsiteX21" fmla="*/ 20078 w 110304"/>
                  <a:gd name="connsiteY21" fmla="*/ 234693 h 278159"/>
                  <a:gd name="connsiteX22" fmla="*/ 20078 w 110304"/>
                  <a:gd name="connsiteY22" fmla="*/ 266217 h 278159"/>
                  <a:gd name="connsiteX23" fmla="*/ 31269 w 110304"/>
                  <a:gd name="connsiteY23" fmla="*/ 277408 h 278159"/>
                  <a:gd name="connsiteX24" fmla="*/ 31780 w 110304"/>
                  <a:gd name="connsiteY24" fmla="*/ 277408 h 278159"/>
                  <a:gd name="connsiteX25" fmla="*/ 45912 w 110304"/>
                  <a:gd name="connsiteY25" fmla="*/ 277408 h 278159"/>
                  <a:gd name="connsiteX26" fmla="*/ 67030 w 110304"/>
                  <a:gd name="connsiteY26" fmla="*/ 277408 h 278159"/>
                  <a:gd name="connsiteX27" fmla="*/ 78923 w 110304"/>
                  <a:gd name="connsiteY27" fmla="*/ 277408 h 278159"/>
                  <a:gd name="connsiteX28" fmla="*/ 79435 w 110304"/>
                  <a:gd name="connsiteY28" fmla="*/ 277408 h 278159"/>
                  <a:gd name="connsiteX29" fmla="*/ 90625 w 110304"/>
                  <a:gd name="connsiteY29" fmla="*/ 266217 h 278159"/>
                  <a:gd name="connsiteX30" fmla="*/ 90625 w 110304"/>
                  <a:gd name="connsiteY30" fmla="*/ 234693 h 278159"/>
                  <a:gd name="connsiteX31" fmla="*/ 96860 w 110304"/>
                  <a:gd name="connsiteY31" fmla="*/ 234693 h 278159"/>
                  <a:gd name="connsiteX32" fmla="*/ 99945 w 110304"/>
                  <a:gd name="connsiteY32" fmla="*/ 234693 h 278159"/>
                  <a:gd name="connsiteX33" fmla="*/ 109489 w 110304"/>
                  <a:gd name="connsiteY33" fmla="*/ 225149 h 278159"/>
                  <a:gd name="connsiteX34" fmla="*/ 109489 w 110304"/>
                  <a:gd name="connsiteY34" fmla="*/ 147616 h 278159"/>
                  <a:gd name="connsiteX35" fmla="*/ 103622 w 110304"/>
                  <a:gd name="connsiteY35" fmla="*/ 123173 h 278159"/>
                  <a:gd name="connsiteX36" fmla="*/ 84854 w 110304"/>
                  <a:gd name="connsiteY36" fmla="*/ 102711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304" h="278159">
                    <a:moveTo>
                      <a:pt x="84854" y="102711"/>
                    </a:moveTo>
                    <a:cubicBezTo>
                      <a:pt x="83959" y="102343"/>
                      <a:pt x="83064" y="102104"/>
                      <a:pt x="82153" y="101896"/>
                    </a:cubicBezTo>
                    <a:cubicBezTo>
                      <a:pt x="81801" y="101656"/>
                      <a:pt x="81465" y="101416"/>
                      <a:pt x="81146" y="101160"/>
                    </a:cubicBezTo>
                    <a:cubicBezTo>
                      <a:pt x="97915" y="92224"/>
                      <a:pt x="109393" y="74655"/>
                      <a:pt x="109393" y="54321"/>
                    </a:cubicBezTo>
                    <a:cubicBezTo>
                      <a:pt x="109393" y="27976"/>
                      <a:pt x="90210" y="6171"/>
                      <a:pt x="65064" y="1982"/>
                    </a:cubicBezTo>
                    <a:cubicBezTo>
                      <a:pt x="62202" y="1503"/>
                      <a:pt x="59276" y="1199"/>
                      <a:pt x="56271" y="1199"/>
                    </a:cubicBezTo>
                    <a:cubicBezTo>
                      <a:pt x="55936" y="1199"/>
                      <a:pt x="55632" y="1247"/>
                      <a:pt x="55296" y="1247"/>
                    </a:cubicBezTo>
                    <a:cubicBezTo>
                      <a:pt x="54976" y="1247"/>
                      <a:pt x="54657" y="1199"/>
                      <a:pt x="54321" y="1199"/>
                    </a:cubicBezTo>
                    <a:cubicBezTo>
                      <a:pt x="52818" y="1199"/>
                      <a:pt x="51331" y="1279"/>
                      <a:pt x="49861" y="1423"/>
                    </a:cubicBezTo>
                    <a:cubicBezTo>
                      <a:pt x="48518" y="1535"/>
                      <a:pt x="47191" y="1726"/>
                      <a:pt x="45864" y="1934"/>
                    </a:cubicBezTo>
                    <a:cubicBezTo>
                      <a:pt x="45864" y="1934"/>
                      <a:pt x="45864" y="1934"/>
                      <a:pt x="45864" y="1934"/>
                    </a:cubicBezTo>
                    <a:lnTo>
                      <a:pt x="45864" y="1934"/>
                    </a:lnTo>
                    <a:cubicBezTo>
                      <a:pt x="20558" y="5995"/>
                      <a:pt x="1199" y="27880"/>
                      <a:pt x="1199" y="54337"/>
                    </a:cubicBezTo>
                    <a:cubicBezTo>
                      <a:pt x="1199" y="74671"/>
                      <a:pt x="12661" y="92240"/>
                      <a:pt x="29446" y="101176"/>
                    </a:cubicBezTo>
                    <a:cubicBezTo>
                      <a:pt x="29111" y="101432"/>
                      <a:pt x="28775" y="101688"/>
                      <a:pt x="28439" y="101912"/>
                    </a:cubicBezTo>
                    <a:cubicBezTo>
                      <a:pt x="27528" y="102120"/>
                      <a:pt x="26617" y="102359"/>
                      <a:pt x="25737" y="102727"/>
                    </a:cubicBezTo>
                    <a:cubicBezTo>
                      <a:pt x="21645" y="105333"/>
                      <a:pt x="13029" y="111631"/>
                      <a:pt x="7082" y="123173"/>
                    </a:cubicBezTo>
                    <a:cubicBezTo>
                      <a:pt x="1822" y="133389"/>
                      <a:pt x="1199" y="142804"/>
                      <a:pt x="1215" y="147616"/>
                    </a:cubicBezTo>
                    <a:lnTo>
                      <a:pt x="1215" y="225149"/>
                    </a:lnTo>
                    <a:cubicBezTo>
                      <a:pt x="1215" y="230424"/>
                      <a:pt x="5483" y="234693"/>
                      <a:pt x="10759" y="234693"/>
                    </a:cubicBezTo>
                    <a:lnTo>
                      <a:pt x="13844" y="234693"/>
                    </a:lnTo>
                    <a:lnTo>
                      <a:pt x="20078" y="234693"/>
                    </a:lnTo>
                    <a:lnTo>
                      <a:pt x="20078" y="266217"/>
                    </a:lnTo>
                    <a:cubicBezTo>
                      <a:pt x="20078" y="272388"/>
                      <a:pt x="25082" y="277408"/>
                      <a:pt x="31269" y="277408"/>
                    </a:cubicBezTo>
                    <a:lnTo>
                      <a:pt x="31780" y="277408"/>
                    </a:lnTo>
                    <a:lnTo>
                      <a:pt x="45912" y="277408"/>
                    </a:lnTo>
                    <a:lnTo>
                      <a:pt x="67030" y="277408"/>
                    </a:lnTo>
                    <a:lnTo>
                      <a:pt x="78923" y="277408"/>
                    </a:lnTo>
                    <a:lnTo>
                      <a:pt x="79435" y="277408"/>
                    </a:lnTo>
                    <a:cubicBezTo>
                      <a:pt x="85606" y="277408"/>
                      <a:pt x="90625" y="272404"/>
                      <a:pt x="90625" y="266217"/>
                    </a:cubicBezTo>
                    <a:lnTo>
                      <a:pt x="90625" y="234693"/>
                    </a:lnTo>
                    <a:lnTo>
                      <a:pt x="96860" y="234693"/>
                    </a:lnTo>
                    <a:lnTo>
                      <a:pt x="99945" y="234693"/>
                    </a:lnTo>
                    <a:cubicBezTo>
                      <a:pt x="105221" y="234693"/>
                      <a:pt x="109489" y="230424"/>
                      <a:pt x="109489" y="225149"/>
                    </a:cubicBezTo>
                    <a:lnTo>
                      <a:pt x="109489" y="147616"/>
                    </a:lnTo>
                    <a:cubicBezTo>
                      <a:pt x="109505" y="142820"/>
                      <a:pt x="108881" y="133404"/>
                      <a:pt x="103622" y="123173"/>
                    </a:cubicBezTo>
                    <a:cubicBezTo>
                      <a:pt x="97580" y="111615"/>
                      <a:pt x="88947" y="105317"/>
                      <a:pt x="84854" y="10271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9" name="Freeform: Shape 38">
                <a:extLst>
                  <a:ext uri="{FF2B5EF4-FFF2-40B4-BE49-F238E27FC236}">
                    <a16:creationId xmlns:a16="http://schemas.microsoft.com/office/drawing/2014/main" id="{4B5107A6-4680-4F5B-8CCF-E7BA7831F863}"/>
                  </a:ext>
                </a:extLst>
              </p:cNvPr>
              <p:cNvSpPr/>
              <p:nvPr/>
            </p:nvSpPr>
            <p:spPr>
              <a:xfrm>
                <a:off x="4557169" y="7440755"/>
                <a:ext cx="91121" cy="110304"/>
              </a:xfrm>
              <a:custGeom>
                <a:avLst/>
                <a:gdLst>
                  <a:gd name="connsiteX0" fmla="*/ 90424 w 91121"/>
                  <a:gd name="connsiteY0" fmla="*/ 27240 h 110304"/>
                  <a:gd name="connsiteX1" fmla="*/ 73734 w 91121"/>
                  <a:gd name="connsiteY1" fmla="*/ 40893 h 110304"/>
                  <a:gd name="connsiteX2" fmla="*/ 30699 w 91121"/>
                  <a:gd name="connsiteY2" fmla="*/ 103143 h 110304"/>
                  <a:gd name="connsiteX3" fmla="*/ 8526 w 91121"/>
                  <a:gd name="connsiteY3" fmla="*/ 107907 h 110304"/>
                  <a:gd name="connsiteX4" fmla="*/ 3763 w 91121"/>
                  <a:gd name="connsiteY4" fmla="*/ 85734 h 110304"/>
                  <a:gd name="connsiteX5" fmla="*/ 46174 w 91121"/>
                  <a:gd name="connsiteY5" fmla="*/ 20143 h 110304"/>
                  <a:gd name="connsiteX6" fmla="*/ 47932 w 91121"/>
                  <a:gd name="connsiteY6" fmla="*/ 17936 h 110304"/>
                  <a:gd name="connsiteX7" fmla="*/ 72455 w 91121"/>
                  <a:gd name="connsiteY7" fmla="*/ 1199 h 110304"/>
                  <a:gd name="connsiteX8" fmla="*/ 90424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90424" y="27240"/>
                    </a:moveTo>
                    <a:lnTo>
                      <a:pt x="73734" y="40893"/>
                    </a:lnTo>
                    <a:lnTo>
                      <a:pt x="30699" y="103143"/>
                    </a:lnTo>
                    <a:cubicBezTo>
                      <a:pt x="25887" y="110576"/>
                      <a:pt x="15960" y="112702"/>
                      <a:pt x="8526" y="107907"/>
                    </a:cubicBezTo>
                    <a:cubicBezTo>
                      <a:pt x="1093" y="103095"/>
                      <a:pt x="-1033" y="93167"/>
                      <a:pt x="3763" y="85734"/>
                    </a:cubicBezTo>
                    <a:lnTo>
                      <a:pt x="46174" y="20143"/>
                    </a:lnTo>
                    <a:cubicBezTo>
                      <a:pt x="46701" y="19327"/>
                      <a:pt x="47309" y="18624"/>
                      <a:pt x="47932" y="17936"/>
                    </a:cubicBezTo>
                    <a:cubicBezTo>
                      <a:pt x="48076" y="17569"/>
                      <a:pt x="60721" y="9016"/>
                      <a:pt x="72455" y="1199"/>
                    </a:cubicBezTo>
                    <a:lnTo>
                      <a:pt x="90424"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0" name="Freeform: Shape 39">
                <a:extLst>
                  <a:ext uri="{FF2B5EF4-FFF2-40B4-BE49-F238E27FC236}">
                    <a16:creationId xmlns:a16="http://schemas.microsoft.com/office/drawing/2014/main" id="{5467F19D-14B0-4920-9987-892C08EAFF98}"/>
                  </a:ext>
                </a:extLst>
              </p:cNvPr>
              <p:cNvSpPr/>
              <p:nvPr/>
            </p:nvSpPr>
            <p:spPr>
              <a:xfrm>
                <a:off x="4663241" y="7392812"/>
                <a:ext cx="108706" cy="86325"/>
              </a:xfrm>
              <a:custGeom>
                <a:avLst/>
                <a:gdLst>
                  <a:gd name="connsiteX0" fmla="*/ 1199 w 108705"/>
                  <a:gd name="connsiteY0" fmla="*/ 55602 h 86325"/>
                  <a:gd name="connsiteX1" fmla="*/ 21517 w 108705"/>
                  <a:gd name="connsiteY1" fmla="*/ 48425 h 86325"/>
                  <a:gd name="connsiteX2" fmla="*/ 83128 w 108705"/>
                  <a:gd name="connsiteY2" fmla="*/ 4479 h 86325"/>
                  <a:gd name="connsiteX3" fmla="*/ 105589 w 108705"/>
                  <a:gd name="connsiteY3" fmla="*/ 7516 h 86325"/>
                  <a:gd name="connsiteX4" fmla="*/ 102551 w 108705"/>
                  <a:gd name="connsiteY4" fmla="*/ 29977 h 86325"/>
                  <a:gd name="connsiteX5" fmla="*/ 40397 w 108705"/>
                  <a:gd name="connsiteY5" fmla="*/ 77296 h 86325"/>
                  <a:gd name="connsiteX6" fmla="*/ 37983 w 108705"/>
                  <a:gd name="connsiteY6" fmla="*/ 78766 h 86325"/>
                  <a:gd name="connsiteX7" fmla="*/ 9240 w 108705"/>
                  <a:gd name="connsiteY7" fmla="*/ 86184 h 86325"/>
                  <a:gd name="connsiteX8" fmla="*/ 1199 w 108705"/>
                  <a:gd name="connsiteY8" fmla="*/ 55602 h 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5" h="86325">
                    <a:moveTo>
                      <a:pt x="1199" y="55602"/>
                    </a:moveTo>
                    <a:lnTo>
                      <a:pt x="21517" y="48425"/>
                    </a:lnTo>
                    <a:lnTo>
                      <a:pt x="83128" y="4479"/>
                    </a:lnTo>
                    <a:cubicBezTo>
                      <a:pt x="90178" y="-893"/>
                      <a:pt x="100233" y="482"/>
                      <a:pt x="105589" y="7516"/>
                    </a:cubicBezTo>
                    <a:cubicBezTo>
                      <a:pt x="110944" y="14566"/>
                      <a:pt x="109585" y="24621"/>
                      <a:pt x="102551" y="29977"/>
                    </a:cubicBezTo>
                    <a:lnTo>
                      <a:pt x="40397" y="77296"/>
                    </a:lnTo>
                    <a:cubicBezTo>
                      <a:pt x="39630" y="77871"/>
                      <a:pt x="38814" y="78351"/>
                      <a:pt x="37983" y="78766"/>
                    </a:cubicBezTo>
                    <a:cubicBezTo>
                      <a:pt x="37727" y="79070"/>
                      <a:pt x="22924" y="82811"/>
                      <a:pt x="9240" y="86184"/>
                    </a:cubicBezTo>
                    <a:lnTo>
                      <a:pt x="1199" y="5560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1" name="Freeform: Shape 40">
                <a:extLst>
                  <a:ext uri="{FF2B5EF4-FFF2-40B4-BE49-F238E27FC236}">
                    <a16:creationId xmlns:a16="http://schemas.microsoft.com/office/drawing/2014/main" id="{8215E2D5-BED9-412E-83F6-D0B6EB3C31F4}"/>
                  </a:ext>
                </a:extLst>
              </p:cNvPr>
              <p:cNvSpPr/>
              <p:nvPr/>
            </p:nvSpPr>
            <p:spPr>
              <a:xfrm>
                <a:off x="4495692" y="7440755"/>
                <a:ext cx="91121" cy="110304"/>
              </a:xfrm>
              <a:custGeom>
                <a:avLst/>
                <a:gdLst>
                  <a:gd name="connsiteX0" fmla="*/ 1199 w 91121"/>
                  <a:gd name="connsiteY0" fmla="*/ 27240 h 110304"/>
                  <a:gd name="connsiteX1" fmla="*/ 17888 w 91121"/>
                  <a:gd name="connsiteY1" fmla="*/ 40893 h 110304"/>
                  <a:gd name="connsiteX2" fmla="*/ 60923 w 91121"/>
                  <a:gd name="connsiteY2" fmla="*/ 103143 h 110304"/>
                  <a:gd name="connsiteX3" fmla="*/ 83096 w 91121"/>
                  <a:gd name="connsiteY3" fmla="*/ 107907 h 110304"/>
                  <a:gd name="connsiteX4" fmla="*/ 87860 w 91121"/>
                  <a:gd name="connsiteY4" fmla="*/ 85734 h 110304"/>
                  <a:gd name="connsiteX5" fmla="*/ 45449 w 91121"/>
                  <a:gd name="connsiteY5" fmla="*/ 20143 h 110304"/>
                  <a:gd name="connsiteX6" fmla="*/ 43690 w 91121"/>
                  <a:gd name="connsiteY6" fmla="*/ 17936 h 110304"/>
                  <a:gd name="connsiteX7" fmla="*/ 19167 w 91121"/>
                  <a:gd name="connsiteY7" fmla="*/ 1199 h 110304"/>
                  <a:gd name="connsiteX8" fmla="*/ 1199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1199" y="27240"/>
                    </a:moveTo>
                    <a:lnTo>
                      <a:pt x="17888" y="40893"/>
                    </a:lnTo>
                    <a:lnTo>
                      <a:pt x="60923" y="103143"/>
                    </a:lnTo>
                    <a:cubicBezTo>
                      <a:pt x="65735" y="110576"/>
                      <a:pt x="75663" y="112702"/>
                      <a:pt x="83096" y="107907"/>
                    </a:cubicBezTo>
                    <a:cubicBezTo>
                      <a:pt x="90529" y="103111"/>
                      <a:pt x="92656" y="93167"/>
                      <a:pt x="87860" y="85734"/>
                    </a:cubicBezTo>
                    <a:lnTo>
                      <a:pt x="45449" y="20143"/>
                    </a:lnTo>
                    <a:cubicBezTo>
                      <a:pt x="44921" y="19327"/>
                      <a:pt x="44314" y="18624"/>
                      <a:pt x="43690" y="17936"/>
                    </a:cubicBezTo>
                    <a:cubicBezTo>
                      <a:pt x="43546" y="17569"/>
                      <a:pt x="30901" y="9016"/>
                      <a:pt x="19167" y="1199"/>
                    </a:cubicBezTo>
                    <a:lnTo>
                      <a:pt x="1199"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2" name="Freeform: Shape 41">
                <a:extLst>
                  <a:ext uri="{FF2B5EF4-FFF2-40B4-BE49-F238E27FC236}">
                    <a16:creationId xmlns:a16="http://schemas.microsoft.com/office/drawing/2014/main" id="{B46FE619-A125-42A1-AEB1-80E9735BFD8F}"/>
                  </a:ext>
                </a:extLst>
              </p:cNvPr>
              <p:cNvSpPr/>
              <p:nvPr/>
            </p:nvSpPr>
            <p:spPr>
              <a:xfrm>
                <a:off x="4373538" y="7385624"/>
                <a:ext cx="105509" cy="94318"/>
              </a:xfrm>
              <a:custGeom>
                <a:avLst/>
                <a:gdLst>
                  <a:gd name="connsiteX0" fmla="*/ 105081 w 105508"/>
                  <a:gd name="connsiteY0" fmla="*/ 63635 h 94318"/>
                  <a:gd name="connsiteX1" fmla="*/ 85482 w 105508"/>
                  <a:gd name="connsiteY1" fmla="*/ 54667 h 94318"/>
                  <a:gd name="connsiteX2" fmla="*/ 28044 w 105508"/>
                  <a:gd name="connsiteY2" fmla="*/ 5398 h 94318"/>
                  <a:gd name="connsiteX3" fmla="*/ 5391 w 105508"/>
                  <a:gd name="connsiteY3" fmla="*/ 6421 h 94318"/>
                  <a:gd name="connsiteX4" fmla="*/ 6415 w 105508"/>
                  <a:gd name="connsiteY4" fmla="*/ 29073 h 94318"/>
                  <a:gd name="connsiteX5" fmla="*/ 64093 w 105508"/>
                  <a:gd name="connsiteY5" fmla="*/ 81748 h 94318"/>
                  <a:gd name="connsiteX6" fmla="*/ 66363 w 105508"/>
                  <a:gd name="connsiteY6" fmla="*/ 83426 h 94318"/>
                  <a:gd name="connsiteX7" fmla="*/ 94323 w 105508"/>
                  <a:gd name="connsiteY7" fmla="*/ 93386 h 94318"/>
                  <a:gd name="connsiteX8" fmla="*/ 105081 w 105508"/>
                  <a:gd name="connsiteY8" fmla="*/ 63635 h 9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94318">
                    <a:moveTo>
                      <a:pt x="105081" y="63635"/>
                    </a:moveTo>
                    <a:lnTo>
                      <a:pt x="85482" y="54667"/>
                    </a:lnTo>
                    <a:lnTo>
                      <a:pt x="28044" y="5398"/>
                    </a:lnTo>
                    <a:cubicBezTo>
                      <a:pt x="21506" y="-581"/>
                      <a:pt x="11370" y="-117"/>
                      <a:pt x="5391" y="6421"/>
                    </a:cubicBezTo>
                    <a:cubicBezTo>
                      <a:pt x="-571" y="12959"/>
                      <a:pt x="-124" y="23094"/>
                      <a:pt x="6415" y="29073"/>
                    </a:cubicBezTo>
                    <a:lnTo>
                      <a:pt x="64093" y="81748"/>
                    </a:lnTo>
                    <a:cubicBezTo>
                      <a:pt x="64796" y="82403"/>
                      <a:pt x="65580" y="82931"/>
                      <a:pt x="66363" y="83426"/>
                    </a:cubicBezTo>
                    <a:cubicBezTo>
                      <a:pt x="66603" y="83746"/>
                      <a:pt x="81006" y="88798"/>
                      <a:pt x="94323" y="93386"/>
                    </a:cubicBezTo>
                    <a:lnTo>
                      <a:pt x="105081" y="63635"/>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3" name="Freeform: Shape 42">
                <a:extLst>
                  <a:ext uri="{FF2B5EF4-FFF2-40B4-BE49-F238E27FC236}">
                    <a16:creationId xmlns:a16="http://schemas.microsoft.com/office/drawing/2014/main" id="{E2A3C360-D4F4-4930-A146-D3D36DAC89A4}"/>
                  </a:ext>
                </a:extLst>
              </p:cNvPr>
              <p:cNvSpPr/>
              <p:nvPr/>
            </p:nvSpPr>
            <p:spPr>
              <a:xfrm>
                <a:off x="4420283" y="7342042"/>
                <a:ext cx="135882" cy="278159"/>
              </a:xfrm>
              <a:custGeom>
                <a:avLst/>
                <a:gdLst>
                  <a:gd name="connsiteX0" fmla="*/ 1295 w 135882"/>
                  <a:gd name="connsiteY0" fmla="*/ 221760 h 278159"/>
                  <a:gd name="connsiteX1" fmla="*/ 8761 w 135882"/>
                  <a:gd name="connsiteY1" fmla="*/ 174425 h 278159"/>
                  <a:gd name="connsiteX2" fmla="*/ 23132 w 135882"/>
                  <a:gd name="connsiteY2" fmla="*/ 133293 h 278159"/>
                  <a:gd name="connsiteX3" fmla="*/ 41964 w 135882"/>
                  <a:gd name="connsiteY3" fmla="*/ 100601 h 278159"/>
                  <a:gd name="connsiteX4" fmla="*/ 14899 w 135882"/>
                  <a:gd name="connsiteY4" fmla="*/ 54337 h 278159"/>
                  <a:gd name="connsiteX5" fmla="*/ 68037 w 135882"/>
                  <a:gd name="connsiteY5" fmla="*/ 1199 h 278159"/>
                  <a:gd name="connsiteX6" fmla="*/ 72881 w 135882"/>
                  <a:gd name="connsiteY6" fmla="*/ 1471 h 278159"/>
                  <a:gd name="connsiteX7" fmla="*/ 75439 w 135882"/>
                  <a:gd name="connsiteY7" fmla="*/ 1806 h 278159"/>
                  <a:gd name="connsiteX8" fmla="*/ 76686 w 135882"/>
                  <a:gd name="connsiteY8" fmla="*/ 1966 h 278159"/>
                  <a:gd name="connsiteX9" fmla="*/ 76686 w 135882"/>
                  <a:gd name="connsiteY9" fmla="*/ 1998 h 278159"/>
                  <a:gd name="connsiteX10" fmla="*/ 121048 w 135882"/>
                  <a:gd name="connsiteY10" fmla="*/ 54337 h 278159"/>
                  <a:gd name="connsiteX11" fmla="*/ 93983 w 135882"/>
                  <a:gd name="connsiteY11" fmla="*/ 100601 h 278159"/>
                  <a:gd name="connsiteX12" fmla="*/ 112814 w 135882"/>
                  <a:gd name="connsiteY12" fmla="*/ 133293 h 278159"/>
                  <a:gd name="connsiteX13" fmla="*/ 127186 w 135882"/>
                  <a:gd name="connsiteY13" fmla="*/ 174425 h 278159"/>
                  <a:gd name="connsiteX14" fmla="*/ 134652 w 135882"/>
                  <a:gd name="connsiteY14" fmla="*/ 221760 h 278159"/>
                  <a:gd name="connsiteX15" fmla="*/ 127106 w 135882"/>
                  <a:gd name="connsiteY15" fmla="*/ 230600 h 278159"/>
                  <a:gd name="connsiteX16" fmla="*/ 104150 w 135882"/>
                  <a:gd name="connsiteY16" fmla="*/ 230600 h 278159"/>
                  <a:gd name="connsiteX17" fmla="*/ 104150 w 135882"/>
                  <a:gd name="connsiteY17" fmla="*/ 266201 h 278159"/>
                  <a:gd name="connsiteX18" fmla="*/ 92960 w 135882"/>
                  <a:gd name="connsiteY18" fmla="*/ 277392 h 278159"/>
                  <a:gd name="connsiteX19" fmla="*/ 76686 w 135882"/>
                  <a:gd name="connsiteY19" fmla="*/ 277392 h 278159"/>
                  <a:gd name="connsiteX20" fmla="*/ 68117 w 135882"/>
                  <a:gd name="connsiteY20" fmla="*/ 277392 h 278159"/>
                  <a:gd name="connsiteX21" fmla="*/ 43003 w 135882"/>
                  <a:gd name="connsiteY21" fmla="*/ 277392 h 278159"/>
                  <a:gd name="connsiteX22" fmla="*/ 31813 w 135882"/>
                  <a:gd name="connsiteY22" fmla="*/ 266201 h 278159"/>
                  <a:gd name="connsiteX23" fmla="*/ 31813 w 135882"/>
                  <a:gd name="connsiteY23" fmla="*/ 230600 h 278159"/>
                  <a:gd name="connsiteX24" fmla="*/ 8856 w 135882"/>
                  <a:gd name="connsiteY24" fmla="*/ 230600 h 278159"/>
                  <a:gd name="connsiteX25" fmla="*/ 1295 w 135882"/>
                  <a:gd name="connsiteY25" fmla="*/ 221760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882" h="278159">
                    <a:moveTo>
                      <a:pt x="1295" y="221760"/>
                    </a:moveTo>
                    <a:lnTo>
                      <a:pt x="8761" y="174425"/>
                    </a:lnTo>
                    <a:cubicBezTo>
                      <a:pt x="11047" y="159958"/>
                      <a:pt x="15907" y="146033"/>
                      <a:pt x="23132" y="133293"/>
                    </a:cubicBezTo>
                    <a:cubicBezTo>
                      <a:pt x="31477" y="118585"/>
                      <a:pt x="41596" y="100825"/>
                      <a:pt x="41964" y="100601"/>
                    </a:cubicBezTo>
                    <a:cubicBezTo>
                      <a:pt x="25818" y="91489"/>
                      <a:pt x="14899" y="74192"/>
                      <a:pt x="14899" y="54337"/>
                    </a:cubicBezTo>
                    <a:cubicBezTo>
                      <a:pt x="14899" y="24986"/>
                      <a:pt x="38687" y="1199"/>
                      <a:pt x="68037" y="1199"/>
                    </a:cubicBezTo>
                    <a:cubicBezTo>
                      <a:pt x="69668" y="1199"/>
                      <a:pt x="71282" y="1311"/>
                      <a:pt x="72881" y="1471"/>
                    </a:cubicBezTo>
                    <a:cubicBezTo>
                      <a:pt x="73744" y="1551"/>
                      <a:pt x="74592" y="1679"/>
                      <a:pt x="75439" y="1806"/>
                    </a:cubicBezTo>
                    <a:cubicBezTo>
                      <a:pt x="75855" y="1870"/>
                      <a:pt x="76286" y="1902"/>
                      <a:pt x="76686" y="1966"/>
                    </a:cubicBezTo>
                    <a:lnTo>
                      <a:pt x="76686" y="1998"/>
                    </a:lnTo>
                    <a:cubicBezTo>
                      <a:pt x="101848" y="6187"/>
                      <a:pt x="121048" y="27992"/>
                      <a:pt x="121048" y="54337"/>
                    </a:cubicBezTo>
                    <a:cubicBezTo>
                      <a:pt x="121048" y="74208"/>
                      <a:pt x="110129" y="91489"/>
                      <a:pt x="93983" y="100601"/>
                    </a:cubicBezTo>
                    <a:cubicBezTo>
                      <a:pt x="94351" y="100825"/>
                      <a:pt x="104470" y="118601"/>
                      <a:pt x="112814" y="133293"/>
                    </a:cubicBezTo>
                    <a:cubicBezTo>
                      <a:pt x="120040" y="146033"/>
                      <a:pt x="124900" y="159958"/>
                      <a:pt x="127186" y="174425"/>
                    </a:cubicBezTo>
                    <a:lnTo>
                      <a:pt x="134652" y="221760"/>
                    </a:lnTo>
                    <a:cubicBezTo>
                      <a:pt x="135387" y="226396"/>
                      <a:pt x="131790" y="230600"/>
                      <a:pt x="127106" y="230600"/>
                    </a:cubicBezTo>
                    <a:lnTo>
                      <a:pt x="104150" y="230600"/>
                    </a:lnTo>
                    <a:lnTo>
                      <a:pt x="104150" y="266201"/>
                    </a:lnTo>
                    <a:cubicBezTo>
                      <a:pt x="104150" y="272372"/>
                      <a:pt x="99147" y="277392"/>
                      <a:pt x="92960" y="277392"/>
                    </a:cubicBezTo>
                    <a:lnTo>
                      <a:pt x="76686" y="277392"/>
                    </a:lnTo>
                    <a:lnTo>
                      <a:pt x="68117" y="277392"/>
                    </a:lnTo>
                    <a:lnTo>
                      <a:pt x="43003" y="277392"/>
                    </a:lnTo>
                    <a:cubicBezTo>
                      <a:pt x="36832" y="277392"/>
                      <a:pt x="31813" y="272388"/>
                      <a:pt x="31813" y="266201"/>
                    </a:cubicBezTo>
                    <a:lnTo>
                      <a:pt x="31813" y="230600"/>
                    </a:lnTo>
                    <a:lnTo>
                      <a:pt x="8856" y="230600"/>
                    </a:lnTo>
                    <a:cubicBezTo>
                      <a:pt x="4141" y="230584"/>
                      <a:pt x="560" y="226396"/>
                      <a:pt x="1295" y="22176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4" name="Freeform: Shape 43">
                <a:extLst>
                  <a:ext uri="{FF2B5EF4-FFF2-40B4-BE49-F238E27FC236}">
                    <a16:creationId xmlns:a16="http://schemas.microsoft.com/office/drawing/2014/main" id="{C058CE46-5CF5-4FE3-8AB0-D4AE2CA781CA}"/>
                  </a:ext>
                </a:extLst>
              </p:cNvPr>
              <p:cNvSpPr/>
              <p:nvPr/>
            </p:nvSpPr>
            <p:spPr>
              <a:xfrm>
                <a:off x="4613828" y="7246843"/>
                <a:ext cx="31972" cy="78332"/>
              </a:xfrm>
              <a:custGeom>
                <a:avLst/>
                <a:gdLst>
                  <a:gd name="connsiteX0" fmla="*/ 31956 w 31972"/>
                  <a:gd name="connsiteY0" fmla="*/ 1199 h 78332"/>
                  <a:gd name="connsiteX1" fmla="*/ 28327 w 31972"/>
                  <a:gd name="connsiteY1" fmla="*/ 21901 h 78332"/>
                  <a:gd name="connsiteX2" fmla="*/ 21757 w 31972"/>
                  <a:gd name="connsiteY2" fmla="*/ 41420 h 78332"/>
                  <a:gd name="connsiteX3" fmla="*/ 12965 w 31972"/>
                  <a:gd name="connsiteY3" fmla="*/ 60044 h 78332"/>
                  <a:gd name="connsiteX4" fmla="*/ 1199 w 31972"/>
                  <a:gd name="connsiteY4" fmla="*/ 77469 h 78332"/>
                  <a:gd name="connsiteX5" fmla="*/ 4812 w 31972"/>
                  <a:gd name="connsiteY5" fmla="*/ 56751 h 78332"/>
                  <a:gd name="connsiteX6" fmla="*/ 11398 w 31972"/>
                  <a:gd name="connsiteY6" fmla="*/ 37232 h 78332"/>
                  <a:gd name="connsiteX7" fmla="*/ 20207 w 31972"/>
                  <a:gd name="connsiteY7" fmla="*/ 18608 h 78332"/>
                  <a:gd name="connsiteX8" fmla="*/ 31956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31956" y="1199"/>
                    </a:moveTo>
                    <a:cubicBezTo>
                      <a:pt x="31557" y="8425"/>
                      <a:pt x="30086" y="15219"/>
                      <a:pt x="28327" y="21901"/>
                    </a:cubicBezTo>
                    <a:cubicBezTo>
                      <a:pt x="26521" y="28567"/>
                      <a:pt x="24315" y="35058"/>
                      <a:pt x="21757" y="41420"/>
                    </a:cubicBezTo>
                    <a:cubicBezTo>
                      <a:pt x="19199" y="47783"/>
                      <a:pt x="16290" y="53985"/>
                      <a:pt x="12965" y="60044"/>
                    </a:cubicBezTo>
                    <a:cubicBezTo>
                      <a:pt x="9592" y="66071"/>
                      <a:pt x="5931" y="71986"/>
                      <a:pt x="1199" y="77469"/>
                    </a:cubicBezTo>
                    <a:cubicBezTo>
                      <a:pt x="1583" y="70227"/>
                      <a:pt x="3054" y="63433"/>
                      <a:pt x="4812" y="56751"/>
                    </a:cubicBezTo>
                    <a:cubicBezTo>
                      <a:pt x="6618" y="50085"/>
                      <a:pt x="8824" y="43594"/>
                      <a:pt x="11398" y="37232"/>
                    </a:cubicBezTo>
                    <a:cubicBezTo>
                      <a:pt x="13972" y="30885"/>
                      <a:pt x="16881" y="24667"/>
                      <a:pt x="20207" y="18608"/>
                    </a:cubicBezTo>
                    <a:cubicBezTo>
                      <a:pt x="23580" y="12597"/>
                      <a:pt x="27224" y="6682"/>
                      <a:pt x="3195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5" name="Freeform: Shape 44">
                <a:extLst>
                  <a:ext uri="{FF2B5EF4-FFF2-40B4-BE49-F238E27FC236}">
                    <a16:creationId xmlns:a16="http://schemas.microsoft.com/office/drawing/2014/main" id="{51694C1F-6D9B-4DE3-AEF2-CEAB47FB5BB3}"/>
                  </a:ext>
                </a:extLst>
              </p:cNvPr>
              <p:cNvSpPr/>
              <p:nvPr/>
            </p:nvSpPr>
            <p:spPr>
              <a:xfrm>
                <a:off x="4663739" y="7274547"/>
                <a:ext cx="44761" cy="57550"/>
              </a:xfrm>
              <a:custGeom>
                <a:avLst/>
                <a:gdLst>
                  <a:gd name="connsiteX0" fmla="*/ 43866 w 44761"/>
                  <a:gd name="connsiteY0" fmla="*/ 1199 h 57550"/>
                  <a:gd name="connsiteX1" fmla="*/ 36705 w 44761"/>
                  <a:gd name="connsiteY1" fmla="*/ 17968 h 57550"/>
                  <a:gd name="connsiteX2" fmla="*/ 27001 w 44761"/>
                  <a:gd name="connsiteY2" fmla="*/ 32836 h 57550"/>
                  <a:gd name="connsiteX3" fmla="*/ 15379 w 44761"/>
                  <a:gd name="connsiteY3" fmla="*/ 46248 h 57550"/>
                  <a:gd name="connsiteX4" fmla="*/ 1199 w 44761"/>
                  <a:gd name="connsiteY4" fmla="*/ 57726 h 57550"/>
                  <a:gd name="connsiteX5" fmla="*/ 8361 w 44761"/>
                  <a:gd name="connsiteY5" fmla="*/ 40941 h 57550"/>
                  <a:gd name="connsiteX6" fmla="*/ 18080 w 44761"/>
                  <a:gd name="connsiteY6" fmla="*/ 26089 h 57550"/>
                  <a:gd name="connsiteX7" fmla="*/ 29718 w 44761"/>
                  <a:gd name="connsiteY7" fmla="*/ 12693 h 57550"/>
                  <a:gd name="connsiteX8" fmla="*/ 43866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43866" y="1199"/>
                    </a:moveTo>
                    <a:cubicBezTo>
                      <a:pt x="42172" y="7322"/>
                      <a:pt x="39550" y="12741"/>
                      <a:pt x="36705" y="17968"/>
                    </a:cubicBezTo>
                    <a:cubicBezTo>
                      <a:pt x="33811" y="23180"/>
                      <a:pt x="30550" y="28120"/>
                      <a:pt x="27001" y="32836"/>
                    </a:cubicBezTo>
                    <a:cubicBezTo>
                      <a:pt x="23452" y="37551"/>
                      <a:pt x="19583" y="42028"/>
                      <a:pt x="15379" y="46248"/>
                    </a:cubicBezTo>
                    <a:cubicBezTo>
                      <a:pt x="11127" y="50436"/>
                      <a:pt x="6634" y="54433"/>
                      <a:pt x="1199" y="57726"/>
                    </a:cubicBezTo>
                    <a:cubicBezTo>
                      <a:pt x="2878" y="51603"/>
                      <a:pt x="5500" y="46184"/>
                      <a:pt x="8361" y="40941"/>
                    </a:cubicBezTo>
                    <a:cubicBezTo>
                      <a:pt x="11254" y="35729"/>
                      <a:pt x="14516" y="30789"/>
                      <a:pt x="18080" y="26089"/>
                    </a:cubicBezTo>
                    <a:cubicBezTo>
                      <a:pt x="21645" y="21389"/>
                      <a:pt x="25498" y="16897"/>
                      <a:pt x="29718" y="12693"/>
                    </a:cubicBezTo>
                    <a:cubicBezTo>
                      <a:pt x="33955" y="8505"/>
                      <a:pt x="38447" y="4492"/>
                      <a:pt x="4386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6" name="Freeform: Shape 45">
                <a:extLst>
                  <a:ext uri="{FF2B5EF4-FFF2-40B4-BE49-F238E27FC236}">
                    <a16:creationId xmlns:a16="http://schemas.microsoft.com/office/drawing/2014/main" id="{15214847-A026-460F-AF17-6E4523044D91}"/>
                  </a:ext>
                </a:extLst>
              </p:cNvPr>
              <p:cNvSpPr/>
              <p:nvPr/>
            </p:nvSpPr>
            <p:spPr>
              <a:xfrm>
                <a:off x="4704456" y="7318525"/>
                <a:ext cx="43163" cy="30374"/>
              </a:xfrm>
              <a:custGeom>
                <a:avLst/>
                <a:gdLst>
                  <a:gd name="connsiteX0" fmla="*/ 43163 w 43162"/>
                  <a:gd name="connsiteY0" fmla="*/ 1199 h 30373"/>
                  <a:gd name="connsiteX1" fmla="*/ 35138 w 43162"/>
                  <a:gd name="connsiteY1" fmla="*/ 11974 h 30373"/>
                  <a:gd name="connsiteX2" fmla="*/ 25322 w 43162"/>
                  <a:gd name="connsiteY2" fmla="*/ 20127 h 30373"/>
                  <a:gd name="connsiteX3" fmla="*/ 14164 w 43162"/>
                  <a:gd name="connsiteY3" fmla="*/ 26281 h 30373"/>
                  <a:gd name="connsiteX4" fmla="*/ 1199 w 43162"/>
                  <a:gd name="connsiteY4" fmla="*/ 29798 h 30373"/>
                  <a:gd name="connsiteX5" fmla="*/ 9208 w 43162"/>
                  <a:gd name="connsiteY5" fmla="*/ 19008 h 30373"/>
                  <a:gd name="connsiteX6" fmla="*/ 19023 w 43162"/>
                  <a:gd name="connsiteY6" fmla="*/ 10870 h 30373"/>
                  <a:gd name="connsiteX7" fmla="*/ 30198 w 43162"/>
                  <a:gd name="connsiteY7" fmla="*/ 4716 h 30373"/>
                  <a:gd name="connsiteX8" fmla="*/ 43163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43163" y="1199"/>
                    </a:moveTo>
                    <a:cubicBezTo>
                      <a:pt x="40988" y="5515"/>
                      <a:pt x="38143" y="8856"/>
                      <a:pt x="35138" y="11974"/>
                    </a:cubicBezTo>
                    <a:cubicBezTo>
                      <a:pt x="32100" y="15027"/>
                      <a:pt x="28823" y="17745"/>
                      <a:pt x="25322" y="20127"/>
                    </a:cubicBezTo>
                    <a:cubicBezTo>
                      <a:pt x="21837" y="22524"/>
                      <a:pt x="18112" y="24587"/>
                      <a:pt x="14164" y="26281"/>
                    </a:cubicBezTo>
                    <a:cubicBezTo>
                      <a:pt x="10183" y="27944"/>
                      <a:pt x="6011" y="29351"/>
                      <a:pt x="1199" y="29798"/>
                    </a:cubicBezTo>
                    <a:cubicBezTo>
                      <a:pt x="3373" y="25466"/>
                      <a:pt x="6202" y="22125"/>
                      <a:pt x="9208" y="19008"/>
                    </a:cubicBezTo>
                    <a:cubicBezTo>
                      <a:pt x="12245" y="15954"/>
                      <a:pt x="15522" y="13252"/>
                      <a:pt x="19023" y="10870"/>
                    </a:cubicBezTo>
                    <a:cubicBezTo>
                      <a:pt x="22524" y="8489"/>
                      <a:pt x="26233" y="6426"/>
                      <a:pt x="30198" y="4716"/>
                    </a:cubicBezTo>
                    <a:cubicBezTo>
                      <a:pt x="34194" y="3053"/>
                      <a:pt x="38351" y="1647"/>
                      <a:pt x="43163"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7" name="Freeform: Shape 46">
                <a:extLst>
                  <a:ext uri="{FF2B5EF4-FFF2-40B4-BE49-F238E27FC236}">
                    <a16:creationId xmlns:a16="http://schemas.microsoft.com/office/drawing/2014/main" id="{2C1D74D5-64DC-49BA-A208-B741D50320B1}"/>
                  </a:ext>
                </a:extLst>
              </p:cNvPr>
              <p:cNvSpPr/>
              <p:nvPr/>
            </p:nvSpPr>
            <p:spPr>
              <a:xfrm>
                <a:off x="4496202" y="7246843"/>
                <a:ext cx="31972" cy="78332"/>
              </a:xfrm>
              <a:custGeom>
                <a:avLst/>
                <a:gdLst>
                  <a:gd name="connsiteX0" fmla="*/ 1199 w 31972"/>
                  <a:gd name="connsiteY0" fmla="*/ 1199 h 78332"/>
                  <a:gd name="connsiteX1" fmla="*/ 12949 w 31972"/>
                  <a:gd name="connsiteY1" fmla="*/ 18624 h 78332"/>
                  <a:gd name="connsiteX2" fmla="*/ 21757 w 31972"/>
                  <a:gd name="connsiteY2" fmla="*/ 37248 h 78332"/>
                  <a:gd name="connsiteX3" fmla="*/ 28343 w 31972"/>
                  <a:gd name="connsiteY3" fmla="*/ 56767 h 78332"/>
                  <a:gd name="connsiteX4" fmla="*/ 31956 w 31972"/>
                  <a:gd name="connsiteY4" fmla="*/ 77485 h 78332"/>
                  <a:gd name="connsiteX5" fmla="*/ 20190 w 31972"/>
                  <a:gd name="connsiteY5" fmla="*/ 60060 h 78332"/>
                  <a:gd name="connsiteX6" fmla="*/ 11398 w 31972"/>
                  <a:gd name="connsiteY6" fmla="*/ 41436 h 78332"/>
                  <a:gd name="connsiteX7" fmla="*/ 4828 w 31972"/>
                  <a:gd name="connsiteY7" fmla="*/ 21917 h 78332"/>
                  <a:gd name="connsiteX8" fmla="*/ 1199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1199" y="1199"/>
                    </a:moveTo>
                    <a:cubicBezTo>
                      <a:pt x="5931" y="6682"/>
                      <a:pt x="9576" y="12597"/>
                      <a:pt x="12949" y="18624"/>
                    </a:cubicBezTo>
                    <a:cubicBezTo>
                      <a:pt x="16274" y="24667"/>
                      <a:pt x="19199" y="30885"/>
                      <a:pt x="21757" y="37248"/>
                    </a:cubicBezTo>
                    <a:cubicBezTo>
                      <a:pt x="24331" y="43594"/>
                      <a:pt x="26537" y="50101"/>
                      <a:pt x="28343" y="56767"/>
                    </a:cubicBezTo>
                    <a:cubicBezTo>
                      <a:pt x="30102" y="63449"/>
                      <a:pt x="31573" y="70243"/>
                      <a:pt x="31956" y="77485"/>
                    </a:cubicBezTo>
                    <a:cubicBezTo>
                      <a:pt x="27208" y="72002"/>
                      <a:pt x="23564" y="66087"/>
                      <a:pt x="20190" y="60060"/>
                    </a:cubicBezTo>
                    <a:cubicBezTo>
                      <a:pt x="16865" y="54017"/>
                      <a:pt x="13940" y="47799"/>
                      <a:pt x="11398" y="41436"/>
                    </a:cubicBezTo>
                    <a:cubicBezTo>
                      <a:pt x="8840" y="35074"/>
                      <a:pt x="6634" y="28583"/>
                      <a:pt x="4828" y="21917"/>
                    </a:cubicBezTo>
                    <a:cubicBezTo>
                      <a:pt x="3069" y="15219"/>
                      <a:pt x="1583" y="8425"/>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8" name="Freeform: Shape 47">
                <a:extLst>
                  <a:ext uri="{FF2B5EF4-FFF2-40B4-BE49-F238E27FC236}">
                    <a16:creationId xmlns:a16="http://schemas.microsoft.com/office/drawing/2014/main" id="{B668B53C-776B-40A9-B559-8E8C9E1E6594}"/>
                  </a:ext>
                </a:extLst>
              </p:cNvPr>
              <p:cNvSpPr/>
              <p:nvPr/>
            </p:nvSpPr>
            <p:spPr>
              <a:xfrm>
                <a:off x="4434385" y="7274547"/>
                <a:ext cx="44761" cy="57550"/>
              </a:xfrm>
              <a:custGeom>
                <a:avLst/>
                <a:gdLst>
                  <a:gd name="connsiteX0" fmla="*/ 1199 w 44761"/>
                  <a:gd name="connsiteY0" fmla="*/ 1199 h 57550"/>
                  <a:gd name="connsiteX1" fmla="*/ 15363 w 44761"/>
                  <a:gd name="connsiteY1" fmla="*/ 12693 h 57550"/>
                  <a:gd name="connsiteX2" fmla="*/ 27001 w 44761"/>
                  <a:gd name="connsiteY2" fmla="*/ 26089 h 57550"/>
                  <a:gd name="connsiteX3" fmla="*/ 36720 w 44761"/>
                  <a:gd name="connsiteY3" fmla="*/ 40941 h 57550"/>
                  <a:gd name="connsiteX4" fmla="*/ 43882 w 44761"/>
                  <a:gd name="connsiteY4" fmla="*/ 57726 h 57550"/>
                  <a:gd name="connsiteX5" fmla="*/ 29702 w 44761"/>
                  <a:gd name="connsiteY5" fmla="*/ 46248 h 57550"/>
                  <a:gd name="connsiteX6" fmla="*/ 18080 w 44761"/>
                  <a:gd name="connsiteY6" fmla="*/ 32836 h 57550"/>
                  <a:gd name="connsiteX7" fmla="*/ 8377 w 44761"/>
                  <a:gd name="connsiteY7" fmla="*/ 17968 h 57550"/>
                  <a:gd name="connsiteX8" fmla="*/ 1199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1199" y="1199"/>
                    </a:moveTo>
                    <a:cubicBezTo>
                      <a:pt x="6618" y="4508"/>
                      <a:pt x="11111" y="8505"/>
                      <a:pt x="15363" y="12693"/>
                    </a:cubicBezTo>
                    <a:cubicBezTo>
                      <a:pt x="19567" y="16913"/>
                      <a:pt x="23436" y="21389"/>
                      <a:pt x="27001" y="26089"/>
                    </a:cubicBezTo>
                    <a:cubicBezTo>
                      <a:pt x="30566" y="30789"/>
                      <a:pt x="33811" y="35729"/>
                      <a:pt x="36720" y="40941"/>
                    </a:cubicBezTo>
                    <a:cubicBezTo>
                      <a:pt x="39582" y="46184"/>
                      <a:pt x="42204" y="51603"/>
                      <a:pt x="43882" y="57726"/>
                    </a:cubicBezTo>
                    <a:cubicBezTo>
                      <a:pt x="38447" y="54433"/>
                      <a:pt x="33955" y="50436"/>
                      <a:pt x="29702" y="46248"/>
                    </a:cubicBezTo>
                    <a:cubicBezTo>
                      <a:pt x="25498" y="42028"/>
                      <a:pt x="21629" y="37551"/>
                      <a:pt x="18080" y="32836"/>
                    </a:cubicBezTo>
                    <a:cubicBezTo>
                      <a:pt x="14532" y="28120"/>
                      <a:pt x="11286" y="23180"/>
                      <a:pt x="8377" y="17968"/>
                    </a:cubicBezTo>
                    <a:cubicBezTo>
                      <a:pt x="5516" y="12725"/>
                      <a:pt x="2894" y="7306"/>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9" name="Freeform: Shape 48">
                <a:extLst>
                  <a:ext uri="{FF2B5EF4-FFF2-40B4-BE49-F238E27FC236}">
                    <a16:creationId xmlns:a16="http://schemas.microsoft.com/office/drawing/2014/main" id="{CEE83FF9-DABA-48F3-A2A9-67B14D9DD599}"/>
                  </a:ext>
                </a:extLst>
              </p:cNvPr>
              <p:cNvSpPr/>
              <p:nvPr/>
            </p:nvSpPr>
            <p:spPr>
              <a:xfrm>
                <a:off x="4394372" y="7318525"/>
                <a:ext cx="43163" cy="30374"/>
              </a:xfrm>
              <a:custGeom>
                <a:avLst/>
                <a:gdLst>
                  <a:gd name="connsiteX0" fmla="*/ 1199 w 43162"/>
                  <a:gd name="connsiteY0" fmla="*/ 1199 h 30373"/>
                  <a:gd name="connsiteX1" fmla="*/ 14164 w 43162"/>
                  <a:gd name="connsiteY1" fmla="*/ 4732 h 30373"/>
                  <a:gd name="connsiteX2" fmla="*/ 25338 w 43162"/>
                  <a:gd name="connsiteY2" fmla="*/ 10886 h 30373"/>
                  <a:gd name="connsiteX3" fmla="*/ 35154 w 43162"/>
                  <a:gd name="connsiteY3" fmla="*/ 19024 h 30373"/>
                  <a:gd name="connsiteX4" fmla="*/ 43163 w 43162"/>
                  <a:gd name="connsiteY4" fmla="*/ 29814 h 30373"/>
                  <a:gd name="connsiteX5" fmla="*/ 30198 w 43162"/>
                  <a:gd name="connsiteY5" fmla="*/ 26297 h 30373"/>
                  <a:gd name="connsiteX6" fmla="*/ 19040 w 43162"/>
                  <a:gd name="connsiteY6" fmla="*/ 20143 h 30373"/>
                  <a:gd name="connsiteX7" fmla="*/ 9224 w 43162"/>
                  <a:gd name="connsiteY7" fmla="*/ 11990 h 30373"/>
                  <a:gd name="connsiteX8" fmla="*/ 1199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1199" y="1199"/>
                    </a:moveTo>
                    <a:cubicBezTo>
                      <a:pt x="6011" y="1647"/>
                      <a:pt x="10167" y="3069"/>
                      <a:pt x="14164" y="4732"/>
                    </a:cubicBezTo>
                    <a:cubicBezTo>
                      <a:pt x="18128" y="6442"/>
                      <a:pt x="21837" y="8505"/>
                      <a:pt x="25338" y="10886"/>
                    </a:cubicBezTo>
                    <a:cubicBezTo>
                      <a:pt x="28839" y="13268"/>
                      <a:pt x="32116" y="15970"/>
                      <a:pt x="35154" y="19024"/>
                    </a:cubicBezTo>
                    <a:cubicBezTo>
                      <a:pt x="38159" y="22125"/>
                      <a:pt x="40989" y="25482"/>
                      <a:pt x="43163" y="29814"/>
                    </a:cubicBezTo>
                    <a:cubicBezTo>
                      <a:pt x="38335" y="29367"/>
                      <a:pt x="34179" y="27960"/>
                      <a:pt x="30198" y="26297"/>
                    </a:cubicBezTo>
                    <a:cubicBezTo>
                      <a:pt x="26234" y="24587"/>
                      <a:pt x="22525" y="22524"/>
                      <a:pt x="19040" y="20143"/>
                    </a:cubicBezTo>
                    <a:cubicBezTo>
                      <a:pt x="15539" y="17761"/>
                      <a:pt x="12262" y="15059"/>
                      <a:pt x="9224" y="11990"/>
                    </a:cubicBezTo>
                    <a:cubicBezTo>
                      <a:pt x="6219" y="8856"/>
                      <a:pt x="3373" y="5499"/>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grpSp>
      </p:grpSp>
    </p:spTree>
    <p:extLst>
      <p:ext uri="{BB962C8B-B14F-4D97-AF65-F5344CB8AC3E}">
        <p14:creationId xmlns:p14="http://schemas.microsoft.com/office/powerpoint/2010/main" val="3448314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INSTRUCTIONS">
    <p:bg>
      <p:bgPr>
        <a:solidFill>
          <a:schemeClr val="bg1"/>
        </a:solidFill>
        <a:effectLst/>
      </p:bgPr>
    </p:bg>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154402C1-FD77-4D79-8CA2-2CCF184AB7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3885647" y="-1085801"/>
            <a:ext cx="4281253" cy="10401202"/>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PRAY</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Garamond" panose="02020404030301010803" pitchFamily="18" charset="0"/>
              </a:defRPr>
            </a:lvl1pPr>
          </a:lstStyle>
          <a:p>
            <a:pPr lvl="0"/>
            <a:r>
              <a:rPr lang="en-US" dirty="0"/>
              <a:t>Hope</a:t>
            </a:r>
            <a:endParaRPr lang="en-AU" dirty="0"/>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2411896" y="2413358"/>
            <a:ext cx="8501269" cy="3593871"/>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31" name="Group 30">
            <a:extLst>
              <a:ext uri="{FF2B5EF4-FFF2-40B4-BE49-F238E27FC236}">
                <a16:creationId xmlns:a16="http://schemas.microsoft.com/office/drawing/2014/main" id="{42F010FA-95EE-48BE-99B5-1DA5E5CCBF0E}"/>
              </a:ext>
            </a:extLst>
          </p:cNvPr>
          <p:cNvGrpSpPr/>
          <p:nvPr userDrawn="1"/>
        </p:nvGrpSpPr>
        <p:grpSpPr>
          <a:xfrm>
            <a:off x="1115050" y="2915791"/>
            <a:ext cx="1091144" cy="1517953"/>
            <a:chOff x="851780" y="4314886"/>
            <a:chExt cx="303369" cy="422034"/>
          </a:xfrm>
          <a:solidFill>
            <a:srgbClr val="D86075"/>
          </a:solidFill>
        </p:grpSpPr>
        <p:sp>
          <p:nvSpPr>
            <p:cNvPr id="32" name="Freeform: Shape 31">
              <a:extLst>
                <a:ext uri="{FF2B5EF4-FFF2-40B4-BE49-F238E27FC236}">
                  <a16:creationId xmlns:a16="http://schemas.microsoft.com/office/drawing/2014/main" id="{FA662A2E-FD9E-4FB8-9758-215AC471D49E}"/>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3" name="Freeform: Shape 32">
              <a:extLst>
                <a:ext uri="{FF2B5EF4-FFF2-40B4-BE49-F238E27FC236}">
                  <a16:creationId xmlns:a16="http://schemas.microsoft.com/office/drawing/2014/main" id="{323C68B4-5380-44EF-B65A-BE13C2FBAB50}"/>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5" name="Freeform: Shape 34">
              <a:extLst>
                <a:ext uri="{FF2B5EF4-FFF2-40B4-BE49-F238E27FC236}">
                  <a16:creationId xmlns:a16="http://schemas.microsoft.com/office/drawing/2014/main" id="{500B0C54-E658-4A64-9482-5E5E7C4BB2F5}"/>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6" name="Freeform: Shape 35">
              <a:extLst>
                <a:ext uri="{FF2B5EF4-FFF2-40B4-BE49-F238E27FC236}">
                  <a16:creationId xmlns:a16="http://schemas.microsoft.com/office/drawing/2014/main" id="{3EBCB8D5-D373-42ED-8023-EE9705AAD5B2}"/>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7" name="Freeform: Shape 36">
              <a:extLst>
                <a:ext uri="{FF2B5EF4-FFF2-40B4-BE49-F238E27FC236}">
                  <a16:creationId xmlns:a16="http://schemas.microsoft.com/office/drawing/2014/main" id="{F4693163-D989-4047-922C-9DEA0568312D}"/>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8" name="Freeform: Shape 37">
              <a:extLst>
                <a:ext uri="{FF2B5EF4-FFF2-40B4-BE49-F238E27FC236}">
                  <a16:creationId xmlns:a16="http://schemas.microsoft.com/office/drawing/2014/main" id="{8009226B-A2CF-482E-943C-047CC15DCAC0}"/>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9" name="Freeform: Shape 38">
              <a:extLst>
                <a:ext uri="{FF2B5EF4-FFF2-40B4-BE49-F238E27FC236}">
                  <a16:creationId xmlns:a16="http://schemas.microsoft.com/office/drawing/2014/main" id="{A6EEA55C-44C2-4A6D-9EC9-5190353993D9}"/>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0" name="Freeform: Shape 39">
              <a:extLst>
                <a:ext uri="{FF2B5EF4-FFF2-40B4-BE49-F238E27FC236}">
                  <a16:creationId xmlns:a16="http://schemas.microsoft.com/office/drawing/2014/main" id="{41ED6394-6628-496F-B11A-B990690CF462}"/>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1" name="Freeform: Shape 40">
              <a:extLst>
                <a:ext uri="{FF2B5EF4-FFF2-40B4-BE49-F238E27FC236}">
                  <a16:creationId xmlns:a16="http://schemas.microsoft.com/office/drawing/2014/main" id="{232D4217-BB31-4E48-B127-1F723E5279B2}"/>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2" name="Freeform: Shape 41">
              <a:extLst>
                <a:ext uri="{FF2B5EF4-FFF2-40B4-BE49-F238E27FC236}">
                  <a16:creationId xmlns:a16="http://schemas.microsoft.com/office/drawing/2014/main" id="{3CF5F26D-F07C-4DC9-BB4E-FD9249C3684F}"/>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grpSp>
    </p:spTree>
    <p:extLst>
      <p:ext uri="{BB962C8B-B14F-4D97-AF65-F5344CB8AC3E}">
        <p14:creationId xmlns:p14="http://schemas.microsoft.com/office/powerpoint/2010/main" val="4119150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INSTRUCTION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ACE275-46EA-4F15-8384-7B5B5B931DEB}"/>
              </a:ext>
            </a:extLst>
          </p:cNvPr>
          <p:cNvSpPr>
            <a:spLocks noGrp="1"/>
          </p:cNvSpPr>
          <p:nvPr>
            <p:ph type="pic" sz="quarter" idx="15"/>
          </p:nvPr>
        </p:nvSpPr>
        <p:spPr>
          <a:xfrm>
            <a:off x="0" y="0"/>
            <a:ext cx="12192000" cy="6858000"/>
          </a:xfrm>
          <a:prstGeom prst="rect">
            <a:avLst/>
          </a:prstGeom>
        </p:spPr>
        <p:txBody>
          <a:bodyPr/>
          <a:lstStyle/>
          <a:p>
            <a:endParaRPr lang="en-AU" dirty="0"/>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88070" y="2209867"/>
            <a:ext cx="3869519" cy="4106803"/>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37" name="Group 36">
            <a:extLst>
              <a:ext uri="{FF2B5EF4-FFF2-40B4-BE49-F238E27FC236}">
                <a16:creationId xmlns:a16="http://schemas.microsoft.com/office/drawing/2014/main" id="{E17AD616-BD0C-4F88-80C6-34B38EB53453}"/>
              </a:ext>
            </a:extLst>
          </p:cNvPr>
          <p:cNvGrpSpPr/>
          <p:nvPr userDrawn="1"/>
        </p:nvGrpSpPr>
        <p:grpSpPr>
          <a:xfrm>
            <a:off x="8831207" y="49964"/>
            <a:ext cx="1467423" cy="1405026"/>
            <a:chOff x="8831207" y="49964"/>
            <a:chExt cx="1467423" cy="1405026"/>
          </a:xfrm>
        </p:grpSpPr>
        <p:sp>
          <p:nvSpPr>
            <p:cNvPr id="38" name="Freeform: Shape 3">
              <a:extLst>
                <a:ext uri="{FF2B5EF4-FFF2-40B4-BE49-F238E27FC236}">
                  <a16:creationId xmlns:a16="http://schemas.microsoft.com/office/drawing/2014/main" id="{0E34B248-4BBC-4186-98E2-35EC67BF9637}"/>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9" name="Freeform: Shape 3">
              <a:extLst>
                <a:ext uri="{FF2B5EF4-FFF2-40B4-BE49-F238E27FC236}">
                  <a16:creationId xmlns:a16="http://schemas.microsoft.com/office/drawing/2014/main" id="{487D6674-F7E4-4567-94B5-942D6EC3CC0A}"/>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0" name="Freeform: Shape 3">
              <a:extLst>
                <a:ext uri="{FF2B5EF4-FFF2-40B4-BE49-F238E27FC236}">
                  <a16:creationId xmlns:a16="http://schemas.microsoft.com/office/drawing/2014/main" id="{C9B9C366-4944-4CD0-B66D-F647D3D584BE}"/>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grpSp>
      <p:grpSp>
        <p:nvGrpSpPr>
          <p:cNvPr id="16" name="Group 15">
            <a:extLst>
              <a:ext uri="{FF2B5EF4-FFF2-40B4-BE49-F238E27FC236}">
                <a16:creationId xmlns:a16="http://schemas.microsoft.com/office/drawing/2014/main" id="{215AD35A-741E-4D5C-9459-AF54EAEFB1FF}"/>
              </a:ext>
            </a:extLst>
          </p:cNvPr>
          <p:cNvGrpSpPr>
            <a:grpSpLocks noChangeAspect="1"/>
          </p:cNvGrpSpPr>
          <p:nvPr userDrawn="1"/>
        </p:nvGrpSpPr>
        <p:grpSpPr>
          <a:xfrm>
            <a:off x="11317604" y="-247638"/>
            <a:ext cx="1217305" cy="1217163"/>
            <a:chOff x="948154" y="2050047"/>
            <a:chExt cx="216025" cy="216025"/>
          </a:xfrm>
          <a:solidFill>
            <a:schemeClr val="bg1">
              <a:alpha val="40000"/>
            </a:schemeClr>
          </a:solidFill>
        </p:grpSpPr>
        <p:sp>
          <p:nvSpPr>
            <p:cNvPr id="17" name="Freeform: Shape 6">
              <a:extLst>
                <a:ext uri="{FF2B5EF4-FFF2-40B4-BE49-F238E27FC236}">
                  <a16:creationId xmlns:a16="http://schemas.microsoft.com/office/drawing/2014/main" id="{D280DF9E-98C4-4B91-ABDB-5321DE2B15F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18" name="Group 17">
              <a:extLst>
                <a:ext uri="{FF2B5EF4-FFF2-40B4-BE49-F238E27FC236}">
                  <a16:creationId xmlns:a16="http://schemas.microsoft.com/office/drawing/2014/main" id="{9D46E521-27A8-4324-B208-D53770BEFF9A}"/>
                </a:ext>
              </a:extLst>
            </p:cNvPr>
            <p:cNvGrpSpPr/>
            <p:nvPr/>
          </p:nvGrpSpPr>
          <p:grpSpPr>
            <a:xfrm>
              <a:off x="958955" y="2060848"/>
              <a:ext cx="196444" cy="196444"/>
              <a:chOff x="519961" y="1999640"/>
              <a:chExt cx="196444" cy="196444"/>
            </a:xfrm>
            <a:grpFill/>
          </p:grpSpPr>
          <p:sp>
            <p:nvSpPr>
              <p:cNvPr id="19" name="Freeform: Shape 7">
                <a:extLst>
                  <a:ext uri="{FF2B5EF4-FFF2-40B4-BE49-F238E27FC236}">
                    <a16:creationId xmlns:a16="http://schemas.microsoft.com/office/drawing/2014/main" id="{301B6A78-CF91-40B3-8627-81BF51EDFA0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0" name="Freeform: Shape 8">
                <a:extLst>
                  <a:ext uri="{FF2B5EF4-FFF2-40B4-BE49-F238E27FC236}">
                    <a16:creationId xmlns:a16="http://schemas.microsoft.com/office/drawing/2014/main" id="{99AE5FA8-2E42-49FB-97F1-CD4667F3839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1" name="Freeform: Shape 9">
                <a:extLst>
                  <a:ext uri="{FF2B5EF4-FFF2-40B4-BE49-F238E27FC236}">
                    <a16:creationId xmlns:a16="http://schemas.microsoft.com/office/drawing/2014/main" id="{EE307252-D898-40A4-9BF5-F289EFD0086B}"/>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7" name="Freeform: Shape 10">
                <a:extLst>
                  <a:ext uri="{FF2B5EF4-FFF2-40B4-BE49-F238E27FC236}">
                    <a16:creationId xmlns:a16="http://schemas.microsoft.com/office/drawing/2014/main" id="{95F3A3FC-4F56-4DCA-8B13-10EE87893282}"/>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
        <p:nvSpPr>
          <p:cNvPr id="29" name="Text Placeholder 3">
            <a:extLst>
              <a:ext uri="{FF2B5EF4-FFF2-40B4-BE49-F238E27FC236}">
                <a16:creationId xmlns:a16="http://schemas.microsoft.com/office/drawing/2014/main" id="{76877ED2-9D2D-4E4D-A828-58BAFD9304FD}"/>
              </a:ext>
            </a:extLst>
          </p:cNvPr>
          <p:cNvSpPr>
            <a:spLocks noGrp="1"/>
          </p:cNvSpPr>
          <p:nvPr>
            <p:ph type="body" sz="quarter" idx="18" hasCustomPrompt="1"/>
          </p:nvPr>
        </p:nvSpPr>
        <p:spPr>
          <a:xfrm>
            <a:off x="4730957" y="6547686"/>
            <a:ext cx="7400925" cy="260350"/>
          </a:xfrm>
          <a:prstGeom prst="rect">
            <a:avLst/>
          </a:prstGeom>
        </p:spPr>
        <p:txBody>
          <a:bodyPr/>
          <a:lstStyle>
            <a:lvl1pPr marL="0" indent="0">
              <a:buNone/>
              <a:defRPr sz="900"/>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AU" dirty="0"/>
              <a:t>Photo: Source</a:t>
            </a:r>
          </a:p>
        </p:txBody>
      </p:sp>
      <p:sp>
        <p:nvSpPr>
          <p:cNvPr id="41" name="Freeform: Shape 3">
            <a:extLst>
              <a:ext uri="{FF2B5EF4-FFF2-40B4-BE49-F238E27FC236}">
                <a16:creationId xmlns:a16="http://schemas.microsoft.com/office/drawing/2014/main" id="{06D5129D-D6ED-466E-80EF-71DDA6140E00}"/>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2" name="Freeform: Shape 3">
            <a:extLst>
              <a:ext uri="{FF2B5EF4-FFF2-40B4-BE49-F238E27FC236}">
                <a16:creationId xmlns:a16="http://schemas.microsoft.com/office/drawing/2014/main" id="{8A2EAF3C-4A6A-4040-B0AE-1FB197C9FBF1}"/>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3" name="Freeform: Shape 3">
            <a:extLst>
              <a:ext uri="{FF2B5EF4-FFF2-40B4-BE49-F238E27FC236}">
                <a16:creationId xmlns:a16="http://schemas.microsoft.com/office/drawing/2014/main" id="{19D6AC60-3D81-4841-8102-A5E8EB9622E2}"/>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 name="Text Placeholder 3">
            <a:extLst>
              <a:ext uri="{FF2B5EF4-FFF2-40B4-BE49-F238E27FC236}">
                <a16:creationId xmlns:a16="http://schemas.microsoft.com/office/drawing/2014/main" id="{9D0261B9-53C5-4E35-B9B4-EF02A53A4FAF}"/>
              </a:ext>
            </a:extLst>
          </p:cNvPr>
          <p:cNvSpPr>
            <a:spLocks noGrp="1"/>
          </p:cNvSpPr>
          <p:nvPr>
            <p:ph type="body" sz="quarter" idx="17" hasCustomPrompt="1"/>
          </p:nvPr>
        </p:nvSpPr>
        <p:spPr>
          <a:xfrm>
            <a:off x="8831207" y="259960"/>
            <a:ext cx="3055937" cy="1030288"/>
          </a:xfrm>
          <a:prstGeom prst="rect">
            <a:avLst/>
          </a:prstGeom>
        </p:spPr>
        <p:txBody>
          <a:bodyPr/>
          <a:lstStyle>
            <a:lvl1pPr marL="0" indent="0" algn="r">
              <a:buNone/>
              <a:defRPr sz="6000" b="1">
                <a:solidFill>
                  <a:srgbClr val="D86075"/>
                </a:solidFill>
                <a:latin typeface="Garamond" panose="02020404030301010803" pitchFamily="18" charset="0"/>
              </a:defRPr>
            </a:lvl1pPr>
            <a:lvl2pPr marL="457200" indent="0">
              <a:buNone/>
              <a:defRPr>
                <a:solidFill>
                  <a:srgbClr val="895297"/>
                </a:solidFill>
                <a:latin typeface="Garamond" panose="02020404030301010803" pitchFamily="18" charset="0"/>
              </a:defRPr>
            </a:lvl2pPr>
            <a:lvl3pPr marL="914400" indent="0">
              <a:buNone/>
              <a:defRPr>
                <a:solidFill>
                  <a:srgbClr val="895297"/>
                </a:solidFill>
                <a:latin typeface="Garamond" panose="02020404030301010803" pitchFamily="18" charset="0"/>
              </a:defRPr>
            </a:lvl3pPr>
            <a:lvl4pPr marL="1371600" indent="0">
              <a:buNone/>
              <a:defRPr>
                <a:solidFill>
                  <a:srgbClr val="895297"/>
                </a:solidFill>
                <a:latin typeface="Garamond" panose="02020404030301010803" pitchFamily="18" charset="0"/>
              </a:defRPr>
            </a:lvl4pPr>
            <a:lvl5pPr marL="1828800" indent="0">
              <a:buNone/>
              <a:defRPr>
                <a:solidFill>
                  <a:srgbClr val="895297"/>
                </a:solidFill>
                <a:latin typeface="Garamond" panose="02020404030301010803" pitchFamily="18" charset="0"/>
              </a:defRPr>
            </a:lvl5pPr>
          </a:lstStyle>
          <a:p>
            <a:pPr lvl="0"/>
            <a:r>
              <a:rPr lang="en-US" dirty="0"/>
              <a:t>Theme</a:t>
            </a:r>
            <a:endParaRPr lang="en-AU" dirty="0"/>
          </a:p>
        </p:txBody>
      </p:sp>
    </p:spTree>
    <p:extLst>
      <p:ext uri="{BB962C8B-B14F-4D97-AF65-F5344CB8AC3E}">
        <p14:creationId xmlns:p14="http://schemas.microsoft.com/office/powerpoint/2010/main" val="797739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20127" y="1913330"/>
            <a:ext cx="4281253" cy="4161612"/>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1" y="464869"/>
            <a:ext cx="7486851"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LIGHT THE ADVENT CANDLE</a:t>
            </a:r>
          </a:p>
        </p:txBody>
      </p:sp>
      <p:sp>
        <p:nvSpPr>
          <p:cNvPr id="15" name="Freeform: Shape 3">
            <a:extLst>
              <a:ext uri="{FF2B5EF4-FFF2-40B4-BE49-F238E27FC236}">
                <a16:creationId xmlns:a16="http://schemas.microsoft.com/office/drawing/2014/main" id="{0B10B699-C9D6-49D1-88E6-5A7505DADA7F}"/>
              </a:ext>
            </a:extLst>
          </p:cNvPr>
          <p:cNvSpPr/>
          <p:nvPr userDrawn="1"/>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895297"/>
                </a:solidFill>
                <a:latin typeface="Garamond" panose="02020404030301010803" pitchFamily="18" charset="0"/>
              </a:defRPr>
            </a:lvl1pPr>
          </a:lstStyle>
          <a:p>
            <a:pPr lvl="0"/>
            <a:r>
              <a:rPr lang="en-US" dirty="0"/>
              <a:t>Hope</a:t>
            </a:r>
            <a:endParaRPr lang="en-AU" dirty="0"/>
          </a:p>
        </p:txBody>
      </p:sp>
      <p:sp>
        <p:nvSpPr>
          <p:cNvPr id="16" name="Freeform: Shape 3">
            <a:extLst>
              <a:ext uri="{FF2B5EF4-FFF2-40B4-BE49-F238E27FC236}">
                <a16:creationId xmlns:a16="http://schemas.microsoft.com/office/drawing/2014/main" id="{363C8EEE-4B54-4D61-8617-E2C50B94A7C4}"/>
              </a:ext>
            </a:extLst>
          </p:cNvPr>
          <p:cNvSpPr/>
          <p:nvPr userDrawn="1"/>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7" name="Freeform: Shape 3">
            <a:extLst>
              <a:ext uri="{FF2B5EF4-FFF2-40B4-BE49-F238E27FC236}">
                <a16:creationId xmlns:a16="http://schemas.microsoft.com/office/drawing/2014/main" id="{BCEB6F0E-DF79-4B8C-8314-32867B59F1FD}"/>
              </a:ext>
            </a:extLst>
          </p:cNvPr>
          <p:cNvSpPr/>
          <p:nvPr userDrawn="1"/>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195638"/>
            <a:ext cx="3244850" cy="2436812"/>
          </a:xfrm>
          <a:prstGeom prst="rect">
            <a:avLst/>
          </a:prstGeom>
        </p:spPr>
        <p:txBody>
          <a:bodyPr/>
          <a:lstStyle>
            <a:lvl1pPr marL="0" indent="0">
              <a:buNone/>
              <a:defRPr sz="1800">
                <a:solidFill>
                  <a:srgbClr val="895297"/>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096000" y="3379304"/>
            <a:ext cx="4565373" cy="2253145"/>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pic>
        <p:nvPicPr>
          <p:cNvPr id="27" name="Picture 26">
            <a:extLst>
              <a:ext uri="{FF2B5EF4-FFF2-40B4-BE49-F238E27FC236}">
                <a16:creationId xmlns:a16="http://schemas.microsoft.com/office/drawing/2014/main" id="{67BBE90A-210E-47E7-98C1-EA97CF19C4A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46798" y="2158171"/>
            <a:ext cx="692499" cy="957276"/>
          </a:xfrm>
          <a:prstGeom prst="rect">
            <a:avLst/>
          </a:prstGeom>
        </p:spPr>
      </p:pic>
    </p:spTree>
    <p:extLst>
      <p:ext uri="{BB962C8B-B14F-4D97-AF65-F5344CB8AC3E}">
        <p14:creationId xmlns:p14="http://schemas.microsoft.com/office/powerpoint/2010/main" val="1425809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INSTRUCTION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ACE275-46EA-4F15-8384-7B5B5B931DEB}"/>
              </a:ext>
            </a:extLst>
          </p:cNvPr>
          <p:cNvSpPr>
            <a:spLocks noGrp="1"/>
          </p:cNvSpPr>
          <p:nvPr>
            <p:ph type="pic" sz="quarter" idx="15"/>
          </p:nvPr>
        </p:nvSpPr>
        <p:spPr>
          <a:xfrm>
            <a:off x="0" y="0"/>
            <a:ext cx="12192000" cy="6858000"/>
          </a:xfrm>
          <a:prstGeom prst="rect">
            <a:avLst/>
          </a:prstGeom>
        </p:spPr>
        <p:txBody>
          <a:bodyPr/>
          <a:lstStyle/>
          <a:p>
            <a:endParaRPr lang="en-AU" dirty="0"/>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88070" y="5121965"/>
            <a:ext cx="11096908" cy="1194705"/>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37" name="Group 36">
            <a:extLst>
              <a:ext uri="{FF2B5EF4-FFF2-40B4-BE49-F238E27FC236}">
                <a16:creationId xmlns:a16="http://schemas.microsoft.com/office/drawing/2014/main" id="{E17AD616-BD0C-4F88-80C6-34B38EB53453}"/>
              </a:ext>
            </a:extLst>
          </p:cNvPr>
          <p:cNvGrpSpPr/>
          <p:nvPr userDrawn="1"/>
        </p:nvGrpSpPr>
        <p:grpSpPr>
          <a:xfrm>
            <a:off x="8831207" y="49964"/>
            <a:ext cx="1467423" cy="1405026"/>
            <a:chOff x="8831207" y="49964"/>
            <a:chExt cx="1467423" cy="1405026"/>
          </a:xfrm>
        </p:grpSpPr>
        <p:sp>
          <p:nvSpPr>
            <p:cNvPr id="38" name="Freeform: Shape 3">
              <a:extLst>
                <a:ext uri="{FF2B5EF4-FFF2-40B4-BE49-F238E27FC236}">
                  <a16:creationId xmlns:a16="http://schemas.microsoft.com/office/drawing/2014/main" id="{0E34B248-4BBC-4186-98E2-35EC67BF9637}"/>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9" name="Freeform: Shape 3">
              <a:extLst>
                <a:ext uri="{FF2B5EF4-FFF2-40B4-BE49-F238E27FC236}">
                  <a16:creationId xmlns:a16="http://schemas.microsoft.com/office/drawing/2014/main" id="{487D6674-F7E4-4567-94B5-942D6EC3CC0A}"/>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0" name="Freeform: Shape 3">
              <a:extLst>
                <a:ext uri="{FF2B5EF4-FFF2-40B4-BE49-F238E27FC236}">
                  <a16:creationId xmlns:a16="http://schemas.microsoft.com/office/drawing/2014/main" id="{C9B9C366-4944-4CD0-B66D-F647D3D584BE}"/>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grpSp>
      <p:sp>
        <p:nvSpPr>
          <p:cNvPr id="30" name="Text Placeholder 3">
            <a:extLst>
              <a:ext uri="{FF2B5EF4-FFF2-40B4-BE49-F238E27FC236}">
                <a16:creationId xmlns:a16="http://schemas.microsoft.com/office/drawing/2014/main" id="{DFEDC11D-70D5-40C9-8C7D-9B69508C50FB}"/>
              </a:ext>
            </a:extLst>
          </p:cNvPr>
          <p:cNvSpPr>
            <a:spLocks noGrp="1"/>
          </p:cNvSpPr>
          <p:nvPr>
            <p:ph type="body" sz="quarter" idx="17" hasCustomPrompt="1"/>
          </p:nvPr>
        </p:nvSpPr>
        <p:spPr>
          <a:xfrm>
            <a:off x="8831207" y="259960"/>
            <a:ext cx="3055937" cy="1030288"/>
          </a:xfrm>
          <a:prstGeom prst="rect">
            <a:avLst/>
          </a:prstGeom>
        </p:spPr>
        <p:txBody>
          <a:bodyPr/>
          <a:lstStyle>
            <a:lvl1pPr marL="0" indent="0" algn="r">
              <a:buNone/>
              <a:defRPr sz="4800" b="1">
                <a:solidFill>
                  <a:srgbClr val="D86075"/>
                </a:solidFill>
                <a:latin typeface="Garamond" panose="02020404030301010803" pitchFamily="18" charset="0"/>
              </a:defRPr>
            </a:lvl1pPr>
            <a:lvl2pPr marL="457200" indent="0">
              <a:buNone/>
              <a:defRPr>
                <a:solidFill>
                  <a:srgbClr val="895297"/>
                </a:solidFill>
                <a:latin typeface="Garamond" panose="02020404030301010803" pitchFamily="18" charset="0"/>
              </a:defRPr>
            </a:lvl2pPr>
            <a:lvl3pPr marL="914400" indent="0">
              <a:buNone/>
              <a:defRPr>
                <a:solidFill>
                  <a:srgbClr val="895297"/>
                </a:solidFill>
                <a:latin typeface="Garamond" panose="02020404030301010803" pitchFamily="18" charset="0"/>
              </a:defRPr>
            </a:lvl3pPr>
            <a:lvl4pPr marL="1371600" indent="0">
              <a:buNone/>
              <a:defRPr>
                <a:solidFill>
                  <a:srgbClr val="895297"/>
                </a:solidFill>
                <a:latin typeface="Garamond" panose="02020404030301010803" pitchFamily="18" charset="0"/>
              </a:defRPr>
            </a:lvl4pPr>
            <a:lvl5pPr marL="1828800" indent="0">
              <a:buNone/>
              <a:defRPr>
                <a:solidFill>
                  <a:srgbClr val="895297"/>
                </a:solidFill>
                <a:latin typeface="Garamond" panose="02020404030301010803" pitchFamily="18" charset="0"/>
              </a:defRPr>
            </a:lvl5pPr>
          </a:lstStyle>
          <a:p>
            <a:pPr lvl="0"/>
            <a:r>
              <a:rPr lang="en-US" dirty="0"/>
              <a:t>Theme</a:t>
            </a:r>
            <a:endParaRPr lang="en-AU" dirty="0"/>
          </a:p>
        </p:txBody>
      </p:sp>
      <p:sp>
        <p:nvSpPr>
          <p:cNvPr id="4" name="Text Placeholder 3">
            <a:extLst>
              <a:ext uri="{FF2B5EF4-FFF2-40B4-BE49-F238E27FC236}">
                <a16:creationId xmlns:a16="http://schemas.microsoft.com/office/drawing/2014/main" id="{73972F3C-9036-421D-B5AE-5BE3C183DBEC}"/>
              </a:ext>
            </a:extLst>
          </p:cNvPr>
          <p:cNvSpPr>
            <a:spLocks noGrp="1"/>
          </p:cNvSpPr>
          <p:nvPr>
            <p:ph type="body" sz="quarter" idx="18" hasCustomPrompt="1"/>
          </p:nvPr>
        </p:nvSpPr>
        <p:spPr>
          <a:xfrm>
            <a:off x="4730957" y="6547686"/>
            <a:ext cx="7400925" cy="260350"/>
          </a:xfrm>
          <a:prstGeom prst="rect">
            <a:avLst/>
          </a:prstGeom>
        </p:spPr>
        <p:txBody>
          <a:bodyPr/>
          <a:lstStyle>
            <a:lvl1pPr marL="0" indent="0">
              <a:buNone/>
              <a:defRPr sz="900"/>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AU" dirty="0"/>
              <a:t>Photo: Source</a:t>
            </a:r>
          </a:p>
        </p:txBody>
      </p:sp>
      <p:grpSp>
        <p:nvGrpSpPr>
          <p:cNvPr id="25" name="Group 24">
            <a:extLst>
              <a:ext uri="{FF2B5EF4-FFF2-40B4-BE49-F238E27FC236}">
                <a16:creationId xmlns:a16="http://schemas.microsoft.com/office/drawing/2014/main" id="{3A8E0558-AF96-484C-900E-D54DC15B1175}"/>
              </a:ext>
            </a:extLst>
          </p:cNvPr>
          <p:cNvGrpSpPr>
            <a:grpSpLocks noChangeAspect="1"/>
          </p:cNvGrpSpPr>
          <p:nvPr userDrawn="1"/>
        </p:nvGrpSpPr>
        <p:grpSpPr>
          <a:xfrm>
            <a:off x="-303797" y="-165743"/>
            <a:ext cx="1217305" cy="1217163"/>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D63D137D-D9DD-4DE5-9868-0B10EFF313B6}"/>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32" name="Group 31">
              <a:extLst>
                <a:ext uri="{FF2B5EF4-FFF2-40B4-BE49-F238E27FC236}">
                  <a16:creationId xmlns:a16="http://schemas.microsoft.com/office/drawing/2014/main" id="{FA5B1F5A-2E78-4C66-B653-AEB3F4ED6BC9}"/>
                </a:ext>
              </a:extLst>
            </p:cNvPr>
            <p:cNvGrpSpPr/>
            <p:nvPr/>
          </p:nvGrpSpPr>
          <p:grpSpPr>
            <a:xfrm>
              <a:off x="958955" y="2060848"/>
              <a:ext cx="196444" cy="196444"/>
              <a:chOff x="519961" y="1999640"/>
              <a:chExt cx="196444" cy="196444"/>
            </a:xfrm>
            <a:grpFill/>
          </p:grpSpPr>
          <p:sp>
            <p:nvSpPr>
              <p:cNvPr id="33" name="Freeform: Shape 7">
                <a:extLst>
                  <a:ext uri="{FF2B5EF4-FFF2-40B4-BE49-F238E27FC236}">
                    <a16:creationId xmlns:a16="http://schemas.microsoft.com/office/drawing/2014/main" id="{AD37497D-08D0-4303-A232-83713BBD4CD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4" name="Freeform: Shape 8">
                <a:extLst>
                  <a:ext uri="{FF2B5EF4-FFF2-40B4-BE49-F238E27FC236}">
                    <a16:creationId xmlns:a16="http://schemas.microsoft.com/office/drawing/2014/main" id="{6CCFF060-D7CC-4DB7-BBA2-9E88D61B337F}"/>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5" name="Freeform: Shape 9">
                <a:extLst>
                  <a:ext uri="{FF2B5EF4-FFF2-40B4-BE49-F238E27FC236}">
                    <a16:creationId xmlns:a16="http://schemas.microsoft.com/office/drawing/2014/main" id="{4DC1E06B-391D-41B1-954D-19B1A42EE0CE}"/>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6" name="Freeform: Shape 10">
                <a:extLst>
                  <a:ext uri="{FF2B5EF4-FFF2-40B4-BE49-F238E27FC236}">
                    <a16:creationId xmlns:a16="http://schemas.microsoft.com/office/drawing/2014/main" id="{489EB67C-C1CC-428E-A7A9-5EB6ACF6E5E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Tree>
    <p:extLst>
      <p:ext uri="{BB962C8B-B14F-4D97-AF65-F5344CB8AC3E}">
        <p14:creationId xmlns:p14="http://schemas.microsoft.com/office/powerpoint/2010/main" val="3405275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20127" y="1913330"/>
            <a:ext cx="4281253" cy="4161612"/>
          </a:xfrm>
          <a:prstGeom prst="round2Diag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grpSp>
        <p:nvGrpSpPr>
          <p:cNvPr id="13" name="Group 12">
            <a:extLst>
              <a:ext uri="{FF2B5EF4-FFF2-40B4-BE49-F238E27FC236}">
                <a16:creationId xmlns:a16="http://schemas.microsoft.com/office/drawing/2014/main" id="{FFD16A6B-369D-4D4B-81F5-C994FA005EA9}"/>
              </a:ext>
            </a:extLst>
          </p:cNvPr>
          <p:cNvGrpSpPr/>
          <p:nvPr userDrawn="1"/>
        </p:nvGrpSpPr>
        <p:grpSpPr>
          <a:xfrm>
            <a:off x="5949148" y="2222485"/>
            <a:ext cx="524895" cy="828647"/>
            <a:chOff x="2428489" y="1663338"/>
            <a:chExt cx="400467" cy="715208"/>
          </a:xfrm>
          <a:solidFill>
            <a:srgbClr val="8A5297"/>
          </a:solidFill>
        </p:grpSpPr>
        <p:sp>
          <p:nvSpPr>
            <p:cNvPr id="14" name="Freeform: Shape 13">
              <a:extLst>
                <a:ext uri="{FF2B5EF4-FFF2-40B4-BE49-F238E27FC236}">
                  <a16:creationId xmlns:a16="http://schemas.microsoft.com/office/drawing/2014/main" id="{33C30DE3-7A72-40EF-AB7E-46A0358BDE01}"/>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dirty="0">
                <a:latin typeface="Arial" panose="020B0604020202020204" pitchFamily="34" charset="0"/>
              </a:endParaRPr>
            </a:p>
          </p:txBody>
        </p:sp>
        <p:sp>
          <p:nvSpPr>
            <p:cNvPr id="15" name="Freeform: Shape 14">
              <a:extLst>
                <a:ext uri="{FF2B5EF4-FFF2-40B4-BE49-F238E27FC236}">
                  <a16:creationId xmlns:a16="http://schemas.microsoft.com/office/drawing/2014/main" id="{A1960EA2-F672-4B5E-B109-E51B04B845A8}"/>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16" name="Freeform: Shape 15">
              <a:extLst>
                <a:ext uri="{FF2B5EF4-FFF2-40B4-BE49-F238E27FC236}">
                  <a16:creationId xmlns:a16="http://schemas.microsoft.com/office/drawing/2014/main" id="{473422C5-4A32-4255-B39E-698C9EE0ED34}"/>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17" name="Freeform: Shape 16">
              <a:extLst>
                <a:ext uri="{FF2B5EF4-FFF2-40B4-BE49-F238E27FC236}">
                  <a16:creationId xmlns:a16="http://schemas.microsoft.com/office/drawing/2014/main" id="{70341A31-2A1E-4024-B3A6-C51F2725226C}"/>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8" name="Freeform: Shape 17">
              <a:extLst>
                <a:ext uri="{FF2B5EF4-FFF2-40B4-BE49-F238E27FC236}">
                  <a16:creationId xmlns:a16="http://schemas.microsoft.com/office/drawing/2014/main" id="{1CDAC665-7132-4915-8644-63C303CB1E12}"/>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9" name="Freeform: Shape 18">
              <a:extLst>
                <a:ext uri="{FF2B5EF4-FFF2-40B4-BE49-F238E27FC236}">
                  <a16:creationId xmlns:a16="http://schemas.microsoft.com/office/drawing/2014/main" id="{FD635D69-3B8B-48A4-91B1-B00CBAF5E496}"/>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20" name="Freeform: Shape 19">
              <a:extLst>
                <a:ext uri="{FF2B5EF4-FFF2-40B4-BE49-F238E27FC236}">
                  <a16:creationId xmlns:a16="http://schemas.microsoft.com/office/drawing/2014/main" id="{F108E12D-CB9C-4A93-9A27-F35FF614486D}"/>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gr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MASTER</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E9CB7"/>
                </a:solidFill>
                <a:latin typeface="Garamond" panose="02020404030301010803" pitchFamily="18" charset="0"/>
              </a:defRPr>
            </a:lvl1pPr>
          </a:lstStyle>
          <a:p>
            <a:pPr lvl="0"/>
            <a:r>
              <a:rPr lang="en-US" dirty="0"/>
              <a:t>Hope</a:t>
            </a:r>
            <a:endParaRPr lang="en-AU" dirty="0"/>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195638"/>
            <a:ext cx="3244850" cy="2436812"/>
          </a:xfrm>
          <a:prstGeom prst="rect">
            <a:avLst/>
          </a:prstGeom>
        </p:spPr>
        <p:txBody>
          <a:bodyPr/>
          <a:lstStyle>
            <a:lvl1pPr marL="0" indent="0">
              <a:buNone/>
              <a:defRPr sz="1800">
                <a:solidFill>
                  <a:srgbClr val="D86075"/>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791854" y="2209866"/>
            <a:ext cx="3869519" cy="3422583"/>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25" name="Group 24">
            <a:extLst>
              <a:ext uri="{FF2B5EF4-FFF2-40B4-BE49-F238E27FC236}">
                <a16:creationId xmlns:a16="http://schemas.microsoft.com/office/drawing/2014/main" id="{64CB8C08-1D97-480B-8C05-311B43833DDB}"/>
              </a:ext>
            </a:extLst>
          </p:cNvPr>
          <p:cNvGrpSpPr>
            <a:grpSpLocks noChangeAspect="1"/>
          </p:cNvGrpSpPr>
          <p:nvPr userDrawn="1"/>
        </p:nvGrpSpPr>
        <p:grpSpPr>
          <a:xfrm>
            <a:off x="-248067" y="-239630"/>
            <a:ext cx="1217305" cy="1217163"/>
            <a:chOff x="948154" y="2050047"/>
            <a:chExt cx="216025" cy="216025"/>
          </a:xfrm>
          <a:solidFill>
            <a:schemeClr val="bg1">
              <a:alpha val="40000"/>
            </a:schemeClr>
          </a:solidFill>
        </p:grpSpPr>
        <p:sp>
          <p:nvSpPr>
            <p:cNvPr id="27" name="Freeform: Shape 6">
              <a:extLst>
                <a:ext uri="{FF2B5EF4-FFF2-40B4-BE49-F238E27FC236}">
                  <a16:creationId xmlns:a16="http://schemas.microsoft.com/office/drawing/2014/main" id="{B9AE08AF-7937-45DD-B921-35B334E749E8}"/>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29" name="Group 28">
              <a:extLst>
                <a:ext uri="{FF2B5EF4-FFF2-40B4-BE49-F238E27FC236}">
                  <a16:creationId xmlns:a16="http://schemas.microsoft.com/office/drawing/2014/main" id="{2666E05A-A0D0-4F8E-9C9A-6BBCBB424B71}"/>
                </a:ext>
              </a:extLst>
            </p:cNvPr>
            <p:cNvGrpSpPr/>
            <p:nvPr/>
          </p:nvGrpSpPr>
          <p:grpSpPr>
            <a:xfrm>
              <a:off x="958955" y="2060848"/>
              <a:ext cx="196444" cy="196444"/>
              <a:chOff x="519961" y="1999640"/>
              <a:chExt cx="196444" cy="196444"/>
            </a:xfrm>
            <a:grpFill/>
          </p:grpSpPr>
          <p:sp>
            <p:nvSpPr>
              <p:cNvPr id="32" name="Freeform: Shape 7">
                <a:extLst>
                  <a:ext uri="{FF2B5EF4-FFF2-40B4-BE49-F238E27FC236}">
                    <a16:creationId xmlns:a16="http://schemas.microsoft.com/office/drawing/2014/main" id="{5C678F85-4B5D-46CF-BD64-B3516A072A53}"/>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3" name="Freeform: Shape 8">
                <a:extLst>
                  <a:ext uri="{FF2B5EF4-FFF2-40B4-BE49-F238E27FC236}">
                    <a16:creationId xmlns:a16="http://schemas.microsoft.com/office/drawing/2014/main" id="{806EB0B9-F329-4423-8DB8-E9548E53D90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4" name="Freeform: Shape 9">
                <a:extLst>
                  <a:ext uri="{FF2B5EF4-FFF2-40B4-BE49-F238E27FC236}">
                    <a16:creationId xmlns:a16="http://schemas.microsoft.com/office/drawing/2014/main" id="{CA09107F-0F6F-4FF8-A672-E46511D962AA}"/>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5" name="Freeform: Shape 10">
                <a:extLst>
                  <a:ext uri="{FF2B5EF4-FFF2-40B4-BE49-F238E27FC236}">
                    <a16:creationId xmlns:a16="http://schemas.microsoft.com/office/drawing/2014/main" id="{B431C954-EF7C-4DD8-A5FB-97E351C421DD}"/>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grpSp>
        <p:nvGrpSpPr>
          <p:cNvPr id="36" name="Group 35">
            <a:extLst>
              <a:ext uri="{FF2B5EF4-FFF2-40B4-BE49-F238E27FC236}">
                <a16:creationId xmlns:a16="http://schemas.microsoft.com/office/drawing/2014/main" id="{963340C1-3A8E-471B-B661-FDCE0F1DF9F0}"/>
              </a:ext>
            </a:extLst>
          </p:cNvPr>
          <p:cNvGrpSpPr/>
          <p:nvPr userDrawn="1"/>
        </p:nvGrpSpPr>
        <p:grpSpPr>
          <a:xfrm>
            <a:off x="2562350" y="2065124"/>
            <a:ext cx="717299" cy="997876"/>
            <a:chOff x="851780" y="4314886"/>
            <a:chExt cx="303369" cy="422034"/>
          </a:xfrm>
          <a:solidFill>
            <a:srgbClr val="D86075"/>
          </a:solidFill>
        </p:grpSpPr>
        <p:sp>
          <p:nvSpPr>
            <p:cNvPr id="37" name="Freeform: Shape 36">
              <a:extLst>
                <a:ext uri="{FF2B5EF4-FFF2-40B4-BE49-F238E27FC236}">
                  <a16:creationId xmlns:a16="http://schemas.microsoft.com/office/drawing/2014/main" id="{8D985E94-6FCB-4E1F-8799-C57AA5DD3EE6}"/>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8" name="Freeform: Shape 37">
              <a:extLst>
                <a:ext uri="{FF2B5EF4-FFF2-40B4-BE49-F238E27FC236}">
                  <a16:creationId xmlns:a16="http://schemas.microsoft.com/office/drawing/2014/main" id="{3BC11D47-5375-4C99-8388-14E4F5B08EE5}"/>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9" name="Freeform: Shape 38">
              <a:extLst>
                <a:ext uri="{FF2B5EF4-FFF2-40B4-BE49-F238E27FC236}">
                  <a16:creationId xmlns:a16="http://schemas.microsoft.com/office/drawing/2014/main" id="{272F8EE1-3E99-4ECE-B03E-1A55AE900980}"/>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0" name="Freeform: Shape 39">
              <a:extLst>
                <a:ext uri="{FF2B5EF4-FFF2-40B4-BE49-F238E27FC236}">
                  <a16:creationId xmlns:a16="http://schemas.microsoft.com/office/drawing/2014/main" id="{D151559F-CE1A-47BA-A141-C15F230CDDE2}"/>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1" name="Freeform: Shape 40">
              <a:extLst>
                <a:ext uri="{FF2B5EF4-FFF2-40B4-BE49-F238E27FC236}">
                  <a16:creationId xmlns:a16="http://schemas.microsoft.com/office/drawing/2014/main" id="{0B3FEDF9-8F52-4D2A-846C-E994AB07467E}"/>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2" name="Freeform: Shape 41">
              <a:extLst>
                <a:ext uri="{FF2B5EF4-FFF2-40B4-BE49-F238E27FC236}">
                  <a16:creationId xmlns:a16="http://schemas.microsoft.com/office/drawing/2014/main" id="{5E2EB492-E732-4CDA-99A9-49C9E31185E6}"/>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3" name="Freeform: Shape 42">
              <a:extLst>
                <a:ext uri="{FF2B5EF4-FFF2-40B4-BE49-F238E27FC236}">
                  <a16:creationId xmlns:a16="http://schemas.microsoft.com/office/drawing/2014/main" id="{2A1EAA00-D9E3-444F-B99A-91519969E57C}"/>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4" name="Freeform: Shape 43">
              <a:extLst>
                <a:ext uri="{FF2B5EF4-FFF2-40B4-BE49-F238E27FC236}">
                  <a16:creationId xmlns:a16="http://schemas.microsoft.com/office/drawing/2014/main" id="{0F24A609-BB24-4894-BB90-1167A8D6E533}"/>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5" name="Freeform: Shape 44">
              <a:extLst>
                <a:ext uri="{FF2B5EF4-FFF2-40B4-BE49-F238E27FC236}">
                  <a16:creationId xmlns:a16="http://schemas.microsoft.com/office/drawing/2014/main" id="{EBCAACBC-6F59-48EC-BD82-1E92DF36AC48}"/>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6" name="Freeform: Shape 45">
              <a:extLst>
                <a:ext uri="{FF2B5EF4-FFF2-40B4-BE49-F238E27FC236}">
                  <a16:creationId xmlns:a16="http://schemas.microsoft.com/office/drawing/2014/main" id="{15973C1B-C987-47DC-848E-5A1D8FB30DA2}"/>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grpSp>
    </p:spTree>
    <p:extLst>
      <p:ext uri="{BB962C8B-B14F-4D97-AF65-F5344CB8AC3E}">
        <p14:creationId xmlns:p14="http://schemas.microsoft.com/office/powerpoint/2010/main" val="3211268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hank you tagline">
    <p:spTree>
      <p:nvGrpSpPr>
        <p:cNvPr id="1" name=""/>
        <p:cNvGrpSpPr/>
        <p:nvPr/>
      </p:nvGrpSpPr>
      <p:grpSpPr>
        <a:xfrm>
          <a:off x="0" y="0"/>
          <a:ext cx="0" cy="0"/>
          <a:chOff x="0" y="0"/>
          <a:chExt cx="0" cy="0"/>
        </a:xfrm>
      </p:grpSpPr>
      <p:pic>
        <p:nvPicPr>
          <p:cNvPr id="3" name="Picture 2" descr="CaritasAU_MasterLogo-tagline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24191" y="5862205"/>
            <a:ext cx="3524036" cy="473509"/>
          </a:xfrm>
          <a:prstGeom prst="rect">
            <a:avLst/>
          </a:prstGeom>
        </p:spPr>
      </p:pic>
      <p:sp>
        <p:nvSpPr>
          <p:cNvPr id="4" name="Date Placeholder 3"/>
          <p:cNvSpPr>
            <a:spLocks noGrp="1"/>
          </p:cNvSpPr>
          <p:nvPr>
            <p:ph type="dt" sz="half" idx="10"/>
          </p:nvPr>
        </p:nvSpPr>
        <p:spPr>
          <a:xfrm>
            <a:off x="609600" y="6356351"/>
            <a:ext cx="2844800" cy="365125"/>
          </a:xfrm>
          <a:prstGeom prst="rect">
            <a:avLst/>
          </a:prstGeom>
        </p:spPr>
        <p:txBody>
          <a:bodyPr/>
          <a:lstStyle>
            <a:lvl1pPr>
              <a:defRPr sz="1000">
                <a:solidFill>
                  <a:schemeClr val="bg1"/>
                </a:solidFill>
                <a:latin typeface="Arial"/>
                <a:cs typeface="Arial"/>
              </a:defRPr>
            </a:lvl1pPr>
          </a:lstStyle>
          <a:p>
            <a:r>
              <a:rPr lang="en-US" dirty="0"/>
              <a:t>Last updated: </a:t>
            </a:r>
            <a:fld id="{EE8934FF-BD4A-0141-A604-8E0ACB03DCC7}" type="datetimeFigureOut">
              <a:rPr lang="en-US" smtClean="0"/>
              <a:pPr/>
              <a:t>11/11/2021</a:t>
            </a:fld>
            <a:endParaRPr lang="en-US" dirty="0"/>
          </a:p>
        </p:txBody>
      </p:sp>
      <p:pic>
        <p:nvPicPr>
          <p:cNvPr id="5" name="Picture 4" descr="Thank you.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023983" y="1484785"/>
            <a:ext cx="6144359" cy="1450751"/>
          </a:xfrm>
          <a:prstGeom prst="rect">
            <a:avLst/>
          </a:prstGeom>
        </p:spPr>
      </p:pic>
      <p:grpSp>
        <p:nvGrpSpPr>
          <p:cNvPr id="7" name="Group 6"/>
          <p:cNvGrpSpPr/>
          <p:nvPr userDrawn="1"/>
        </p:nvGrpSpPr>
        <p:grpSpPr>
          <a:xfrm>
            <a:off x="573963" y="3298639"/>
            <a:ext cx="13490923" cy="1510427"/>
            <a:chOff x="430472" y="3298638"/>
            <a:chExt cx="10118192" cy="1510427"/>
          </a:xfrm>
        </p:grpSpPr>
        <p:sp>
          <p:nvSpPr>
            <p:cNvPr id="8" name="Rectangle 7"/>
            <p:cNvSpPr/>
            <p:nvPr userDrawn="1"/>
          </p:nvSpPr>
          <p:spPr>
            <a:xfrm>
              <a:off x="539552" y="3298638"/>
              <a:ext cx="10009112" cy="646331"/>
            </a:xfrm>
            <a:prstGeom prst="rect">
              <a:avLst/>
            </a:prstGeom>
          </p:spPr>
          <p:txBody>
            <a:bodyPr wrap="square">
              <a:spAutoFit/>
            </a:bodyPr>
            <a:lstStyle/>
            <a:p>
              <a:r>
                <a:rPr lang="en-AU" sz="1800" i="0" kern="1200" dirty="0">
                  <a:solidFill>
                    <a:schemeClr val="bg1"/>
                  </a:solidFill>
                  <a:latin typeface="Felt Tip Roman" panose="03080502040305020204" pitchFamily="66" charset="0"/>
                  <a:ea typeface="+mn-ea"/>
                  <a:cs typeface="Arial"/>
                </a:rPr>
                <a:t>      CaritasAU               @caritasaust           </a:t>
              </a:r>
              <a:r>
                <a:rPr lang="en-AU" sz="1800" i="0" kern="1200" baseline="0" dirty="0">
                  <a:solidFill>
                    <a:schemeClr val="bg1"/>
                  </a:solidFill>
                  <a:latin typeface="Felt Tip Roman" panose="03080502040305020204" pitchFamily="66" charset="0"/>
                  <a:ea typeface="+mn-ea"/>
                  <a:cs typeface="Arial"/>
                </a:rPr>
                <a:t>    </a:t>
              </a:r>
              <a:r>
                <a:rPr lang="en-AU" sz="1800" i="0" kern="1200" dirty="0">
                  <a:solidFill>
                    <a:schemeClr val="bg1"/>
                  </a:solidFill>
                  <a:latin typeface="Felt Tip Roman" panose="03080502040305020204" pitchFamily="66" charset="0"/>
                  <a:ea typeface="+mn-ea"/>
                  <a:cs typeface="Arial"/>
                </a:rPr>
                <a:t>@caritasaust </a:t>
              </a:r>
              <a:r>
                <a:rPr lang="en-AU" sz="1800" i="0" kern="1200" baseline="0" dirty="0">
                  <a:solidFill>
                    <a:schemeClr val="bg1"/>
                  </a:solidFill>
                  <a:latin typeface="Felt Tip Roman" panose="03080502040305020204" pitchFamily="66" charset="0"/>
                  <a:ea typeface="+mn-ea"/>
                  <a:cs typeface="Arial"/>
                </a:rPr>
                <a:t>              </a:t>
              </a:r>
              <a:r>
                <a:rPr lang="en-AU" sz="1800" i="0" kern="1200" dirty="0">
                  <a:solidFill>
                    <a:schemeClr val="bg1"/>
                  </a:solidFill>
                  <a:latin typeface="Felt Tip Roman" panose="03080502040305020204" pitchFamily="66" charset="0"/>
                  <a:ea typeface="+mn-ea"/>
                  <a:cs typeface="Arial"/>
                </a:rPr>
                <a:t>caritasaustralia</a:t>
              </a:r>
            </a:p>
            <a:p>
              <a:endParaRPr lang="en-AU" sz="1800" i="0" kern="1200" dirty="0">
                <a:solidFill>
                  <a:schemeClr val="bg1"/>
                </a:solidFill>
                <a:latin typeface="Arial"/>
                <a:ea typeface="+mn-ea"/>
                <a:cs typeface="Arial"/>
              </a:endParaRPr>
            </a:p>
          </p:txBody>
        </p:sp>
        <p:sp>
          <p:nvSpPr>
            <p:cNvPr id="9" name="TextBox 8"/>
            <p:cNvSpPr txBox="1"/>
            <p:nvPr userDrawn="1"/>
          </p:nvSpPr>
          <p:spPr>
            <a:xfrm>
              <a:off x="2306651" y="3978068"/>
              <a:ext cx="586574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2400" b="1" i="0" u="none" kern="1200" spc="600" baseline="0" dirty="0">
                  <a:solidFill>
                    <a:schemeClr val="bg1"/>
                  </a:solidFill>
                  <a:latin typeface="Roboto light" pitchFamily="2" charset="0"/>
                  <a:ea typeface="Roboto light" pitchFamily="2" charset="0"/>
                  <a:cs typeface="Arial"/>
                </a:rPr>
                <a:t>www.caritas.org.au</a:t>
              </a:r>
            </a:p>
            <a:p>
              <a:endParaRPr lang="en-AU" sz="2400" spc="600" baseline="0" dirty="0">
                <a:solidFill>
                  <a:schemeClr val="bg1"/>
                </a:solidFill>
                <a:latin typeface="Roboto light" pitchFamily="2" charset="0"/>
                <a:ea typeface="Roboto light" pitchFamily="2" charset="0"/>
              </a:endParaRPr>
            </a:p>
          </p:txBody>
        </p:sp>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0472" y="3327862"/>
              <a:ext cx="397112" cy="389170"/>
            </a:xfrm>
            <a:prstGeom prst="rect">
              <a:avLst/>
            </a:prstGeom>
          </p:spPr>
        </p:pic>
        <p:pic>
          <p:nvPicPr>
            <p:cNvPr id="11" name="Picture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36693" y="3323891"/>
              <a:ext cx="397112" cy="393141"/>
            </a:xfrm>
            <a:prstGeom prst="rect">
              <a:avLst/>
            </a:prstGeom>
          </p:spPr>
        </p:pic>
        <p:pic>
          <p:nvPicPr>
            <p:cNvPr id="12" name="Picture 1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302580" y="3322250"/>
              <a:ext cx="397112" cy="381228"/>
            </a:xfrm>
            <a:prstGeom prst="rect">
              <a:avLst/>
            </a:prstGeom>
          </p:spPr>
        </p:pic>
        <p:pic>
          <p:nvPicPr>
            <p:cNvPr id="13" name="Picture 12"/>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585988" y="3331833"/>
              <a:ext cx="397112" cy="385199"/>
            </a:xfrm>
            <a:prstGeom prst="rect">
              <a:avLst/>
            </a:prstGeom>
          </p:spPr>
        </p:pic>
      </p:grpSp>
    </p:spTree>
    <p:extLst>
      <p:ext uri="{BB962C8B-B14F-4D97-AF65-F5344CB8AC3E}">
        <p14:creationId xmlns:p14="http://schemas.microsoft.com/office/powerpoint/2010/main" val="825067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 column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9403" y="2539166"/>
            <a:ext cx="10608997" cy="1321882"/>
          </a:xfrm>
          <a:prstGeom prst="rect">
            <a:avLst/>
          </a:prstGeom>
        </p:spPr>
        <p:txBody>
          <a:bodyPr vert="horz" lIns="91440" tIns="45720" rIns="91440" bIns="45720" rtlCol="0" anchor="t" anchorCtr="0">
            <a:noAutofit/>
          </a:bodyPr>
          <a:lstStyle>
            <a:lvl1pPr algn="l">
              <a:defRPr b="1" i="0" cap="all" normalizeH="0" baseline="0">
                <a:solidFill>
                  <a:srgbClr val="DE9CB7"/>
                </a:solidFill>
                <a:latin typeface="Arial"/>
                <a:cs typeface="Arial"/>
              </a:defRPr>
            </a:lvl1pPr>
          </a:lstStyle>
          <a:p>
            <a:r>
              <a:rPr lang="en-AU" dirty="0"/>
              <a:t>Click to edit Master title style</a:t>
            </a:r>
            <a:endParaRPr lang="en-US" dirty="0"/>
          </a:p>
        </p:txBody>
      </p:sp>
      <p:sp>
        <p:nvSpPr>
          <p:cNvPr id="10" name="Text Placeholder 9"/>
          <p:cNvSpPr>
            <a:spLocks noGrp="1"/>
          </p:cNvSpPr>
          <p:nvPr>
            <p:ph type="body" sz="quarter" idx="10"/>
          </p:nvPr>
        </p:nvSpPr>
        <p:spPr>
          <a:xfrm>
            <a:off x="719403" y="3871598"/>
            <a:ext cx="10608997" cy="1213586"/>
          </a:xfrm>
          <a:prstGeom prst="rect">
            <a:avLst/>
          </a:prstGeom>
        </p:spPr>
        <p:txBody>
          <a:bodyPr/>
          <a:lstStyle>
            <a:lvl1pPr marL="0" indent="0">
              <a:buFontTx/>
              <a:buNone/>
              <a:defRPr sz="1800" b="0" cap="none" baseline="0">
                <a:solidFill>
                  <a:schemeClr val="tx1"/>
                </a:solidFill>
                <a:latin typeface="Arial"/>
                <a:cs typeface="Arial"/>
              </a:defRPr>
            </a:lvl1pPr>
            <a:lvl2pPr marL="0" indent="0">
              <a:spcBef>
                <a:spcPts val="250"/>
              </a:spcBef>
              <a:buFontTx/>
              <a:buNone/>
              <a:defRPr sz="2400" cap="all">
                <a:solidFill>
                  <a:srgbClr val="DE9CB7"/>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6" name="Text Placeholder 15"/>
          <p:cNvSpPr>
            <a:spLocks noGrp="1"/>
          </p:cNvSpPr>
          <p:nvPr>
            <p:ph type="body" sz="quarter" idx="11"/>
          </p:nvPr>
        </p:nvSpPr>
        <p:spPr>
          <a:xfrm>
            <a:off x="719403" y="5864868"/>
            <a:ext cx="5952661"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4" name="Picture Placeholder 4"/>
          <p:cNvSpPr>
            <a:spLocks noGrp="1"/>
          </p:cNvSpPr>
          <p:nvPr>
            <p:ph type="pic" sz="quarter" idx="12"/>
          </p:nvPr>
        </p:nvSpPr>
        <p:spPr>
          <a:xfrm>
            <a:off x="815415" y="642242"/>
            <a:ext cx="2500379" cy="1850655"/>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3"/>
          </p:nvPr>
        </p:nvSpPr>
        <p:spPr>
          <a:xfrm>
            <a:off x="3487055" y="642242"/>
            <a:ext cx="2500379" cy="1850655"/>
          </a:xfrm>
          <a:prstGeom prst="rect">
            <a:avLst/>
          </a:prstGeom>
        </p:spPr>
        <p:txBody>
          <a:bodyPr vert="horz"/>
          <a:lstStyle>
            <a:lvl1pPr>
              <a:defRPr sz="1050">
                <a:latin typeface="Arial"/>
                <a:cs typeface="Arial"/>
              </a:defRPr>
            </a:lvl1pPr>
          </a:lstStyle>
          <a:p>
            <a:endParaRPr lang="en-US"/>
          </a:p>
        </p:txBody>
      </p:sp>
      <p:sp>
        <p:nvSpPr>
          <p:cNvPr id="21" name="Picture Placeholder 4"/>
          <p:cNvSpPr>
            <a:spLocks noGrp="1"/>
          </p:cNvSpPr>
          <p:nvPr>
            <p:ph type="pic" sz="quarter" idx="14"/>
          </p:nvPr>
        </p:nvSpPr>
        <p:spPr>
          <a:xfrm>
            <a:off x="8830336" y="642242"/>
            <a:ext cx="2500379" cy="1850655"/>
          </a:xfrm>
          <a:prstGeom prst="rect">
            <a:avLst/>
          </a:prstGeom>
        </p:spPr>
        <p:txBody>
          <a:bodyPr vert="horz"/>
          <a:lstStyle>
            <a:lvl1pPr>
              <a:defRPr sz="1050">
                <a:latin typeface="Arial"/>
                <a:cs typeface="Arial"/>
              </a:defRPr>
            </a:lvl1pPr>
          </a:lstStyle>
          <a:p>
            <a:endParaRPr lang="en-US"/>
          </a:p>
        </p:txBody>
      </p:sp>
      <p:sp>
        <p:nvSpPr>
          <p:cNvPr id="22" name="Picture Placeholder 4"/>
          <p:cNvSpPr>
            <a:spLocks noGrp="1"/>
          </p:cNvSpPr>
          <p:nvPr>
            <p:ph type="pic" sz="quarter" idx="15"/>
          </p:nvPr>
        </p:nvSpPr>
        <p:spPr>
          <a:xfrm>
            <a:off x="6158694" y="642242"/>
            <a:ext cx="2500379" cy="1850655"/>
          </a:xfrm>
          <a:prstGeom prst="rect">
            <a:avLst/>
          </a:prstGeom>
        </p:spPr>
        <p:txBody>
          <a:bodyPr vert="horz"/>
          <a:lstStyle>
            <a:lvl1pPr>
              <a:defRPr sz="1050">
                <a:latin typeface="Arial"/>
                <a:cs typeface="Arial"/>
              </a:defRPr>
            </a:lvl1pPr>
          </a:lstStyle>
          <a:p>
            <a:endParaRPr lang="en-US"/>
          </a:p>
        </p:txBody>
      </p:sp>
      <p:pic>
        <p:nvPicPr>
          <p:cNvPr id="2" name="Picture 1"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Tree>
    <p:extLst>
      <p:ext uri="{BB962C8B-B14F-4D97-AF65-F5344CB8AC3E}">
        <p14:creationId xmlns:p14="http://schemas.microsoft.com/office/powerpoint/2010/main" val="816588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 column no images">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
        <p:nvSpPr>
          <p:cNvPr id="8" name="Text Placeholder 15"/>
          <p:cNvSpPr>
            <a:spLocks noGrp="1"/>
          </p:cNvSpPr>
          <p:nvPr>
            <p:ph type="body" sz="quarter" idx="11"/>
          </p:nvPr>
        </p:nvSpPr>
        <p:spPr>
          <a:xfrm>
            <a:off x="719403" y="5864868"/>
            <a:ext cx="5952661"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DE9CB7"/>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719403" y="2060849"/>
            <a:ext cx="10608997" cy="1468437"/>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DE9CB7"/>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072208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 column 1 lrg im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rotWithShape="1">
          <a:blip r:embed="rId2" cstate="screen">
            <a:extLst>
              <a:ext uri="{28A0092B-C50C-407E-A947-70E740481C1C}">
                <a14:useLocalDpi xmlns:a14="http://schemas.microsoft.com/office/drawing/2010/main"/>
              </a:ext>
            </a:extLst>
          </a:blip>
          <a:srcRect l="-16534" r="-16534"/>
          <a:stretch/>
        </p:blipFill>
        <p:spPr>
          <a:xfrm>
            <a:off x="8542039" y="6058821"/>
            <a:ext cx="3504209" cy="470845"/>
          </a:xfrm>
          <a:prstGeom prst="rect">
            <a:avLst/>
          </a:prstGeom>
        </p:spPr>
      </p:pic>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DE9CB7"/>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719403" y="1761809"/>
            <a:ext cx="5376597"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DE9CB7"/>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Text Placeholder 15"/>
          <p:cNvSpPr>
            <a:spLocks noGrp="1"/>
          </p:cNvSpPr>
          <p:nvPr>
            <p:ph type="body" sz="quarter" idx="11"/>
          </p:nvPr>
        </p:nvSpPr>
        <p:spPr>
          <a:xfrm>
            <a:off x="6383866" y="5301209"/>
            <a:ext cx="4944532" cy="346841"/>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2"/>
          </p:nvPr>
        </p:nvSpPr>
        <p:spPr>
          <a:xfrm>
            <a:off x="6383867" y="1762126"/>
            <a:ext cx="4944533" cy="3395663"/>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2399639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1A166C-408E-475D-A3E4-2017B1ABA48C}"/>
              </a:ext>
            </a:extLst>
          </p:cNvPr>
          <p:cNvSpPr>
            <a:spLocks noGrp="1"/>
          </p:cNvSpPr>
          <p:nvPr>
            <p:ph type="dt" sz="half" idx="10"/>
          </p:nvPr>
        </p:nvSpPr>
        <p:spPr/>
        <p:txBody>
          <a:bodyPr/>
          <a:lstStyle/>
          <a:p>
            <a:fld id="{4EAA34D3-5341-4F0D-9069-EB7057E30D5D}" type="datetimeFigureOut">
              <a:rPr lang="en-AU" smtClean="0"/>
              <a:t>11/11/2021</a:t>
            </a:fld>
            <a:endParaRPr lang="en-AU"/>
          </a:p>
        </p:txBody>
      </p:sp>
      <p:sp>
        <p:nvSpPr>
          <p:cNvPr id="3" name="Footer Placeholder 2">
            <a:extLst>
              <a:ext uri="{FF2B5EF4-FFF2-40B4-BE49-F238E27FC236}">
                <a16:creationId xmlns:a16="http://schemas.microsoft.com/office/drawing/2014/main" id="{353BA494-2915-4A95-BEC8-812A5EDBEDA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E254A131-BCF6-4E9F-8B4A-5CA8EAA3C7F1}"/>
              </a:ext>
            </a:extLst>
          </p:cNvPr>
          <p:cNvSpPr>
            <a:spLocks noGrp="1"/>
          </p:cNvSpPr>
          <p:nvPr>
            <p:ph type="sldNum" sz="quarter" idx="12"/>
          </p:nvPr>
        </p:nvSpPr>
        <p:spPr/>
        <p:txBody>
          <a:bodyPr/>
          <a:lstStyle/>
          <a:p>
            <a:fld id="{763E1595-C5DF-4A52-9FD9-831081E6DD9D}" type="slidenum">
              <a:rPr lang="en-AU" smtClean="0"/>
              <a:t>‹#›</a:t>
            </a:fld>
            <a:endParaRPr lang="en-AU"/>
          </a:p>
        </p:txBody>
      </p:sp>
    </p:spTree>
    <p:extLst>
      <p:ext uri="{BB962C8B-B14F-4D97-AF65-F5344CB8AC3E}">
        <p14:creationId xmlns:p14="http://schemas.microsoft.com/office/powerpoint/2010/main" val="117596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90872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669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dirty="0"/>
              <a:t>Click to edit Master title style</a:t>
            </a:r>
            <a:endParaRPr lang="en-US" dirty="0"/>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052736"/>
            <a:ext cx="11127797" cy="489654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280869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_Title Slide">
    <p:bg>
      <p:bgPr>
        <a:solidFill>
          <a:srgbClr val="DF918A"/>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dirty="0"/>
              <a:t>Click to edit </a:t>
            </a:r>
            <a:br>
              <a:rPr lang="en-US" dirty="0"/>
            </a:br>
            <a:r>
              <a:rPr lang="en-US" dirty="0"/>
              <a:t>Master title style</a:t>
            </a:r>
          </a:p>
        </p:txBody>
      </p:sp>
      <p:sp>
        <p:nvSpPr>
          <p:cNvPr id="5" name="TextBox 4">
            <a:extLst>
              <a:ext uri="{FF2B5EF4-FFF2-40B4-BE49-F238E27FC236}">
                <a16:creationId xmlns:a16="http://schemas.microsoft.com/office/drawing/2014/main" id="{A967270C-4AD2-3848-B52F-626C968E72C5}"/>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2372501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dirty="0"/>
              <a:t>Click to edit </a:t>
            </a:r>
            <a:br>
              <a:rPr lang="en-US" dirty="0"/>
            </a:br>
            <a:r>
              <a:rPr lang="en-US" dirty="0"/>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1587172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20127" y="1913330"/>
            <a:ext cx="4281253" cy="4161612"/>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REFLECT AND PRAY</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895297"/>
                </a:solidFill>
                <a:latin typeface="Garamond" panose="02020404030301010803" pitchFamily="18" charset="0"/>
              </a:defRPr>
            </a:lvl1pPr>
          </a:lstStyle>
          <a:p>
            <a:pPr lvl="0"/>
            <a:r>
              <a:rPr lang="en-US" dirty="0"/>
              <a:t>Hope</a:t>
            </a:r>
            <a:endParaRPr lang="en-AU" dirty="0"/>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195638"/>
            <a:ext cx="3244850" cy="2436812"/>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791854" y="2209866"/>
            <a:ext cx="3869519" cy="3422583"/>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27" name="Group 26">
            <a:extLst>
              <a:ext uri="{FF2B5EF4-FFF2-40B4-BE49-F238E27FC236}">
                <a16:creationId xmlns:a16="http://schemas.microsoft.com/office/drawing/2014/main" id="{959635A3-9143-4EFD-AB70-4287ED75A642}"/>
              </a:ext>
            </a:extLst>
          </p:cNvPr>
          <p:cNvGrpSpPr/>
          <p:nvPr userDrawn="1"/>
        </p:nvGrpSpPr>
        <p:grpSpPr>
          <a:xfrm>
            <a:off x="2325008" y="2116615"/>
            <a:ext cx="815758" cy="903405"/>
            <a:chOff x="4059499" y="1663379"/>
            <a:chExt cx="618904" cy="716230"/>
          </a:xfrm>
        </p:grpSpPr>
        <p:sp>
          <p:nvSpPr>
            <p:cNvPr id="29" name="Freeform: Shape 28">
              <a:extLst>
                <a:ext uri="{FF2B5EF4-FFF2-40B4-BE49-F238E27FC236}">
                  <a16:creationId xmlns:a16="http://schemas.microsoft.com/office/drawing/2014/main" id="{A78EF1F3-D84C-4C06-9990-74E94EF0AC5B}"/>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32" name="Freeform: Shape 31">
              <a:extLst>
                <a:ext uri="{FF2B5EF4-FFF2-40B4-BE49-F238E27FC236}">
                  <a16:creationId xmlns:a16="http://schemas.microsoft.com/office/drawing/2014/main" id="{DB086007-AF6A-409D-AD1B-DD01F35DF27D}"/>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33" name="Freeform: Shape 32">
              <a:extLst>
                <a:ext uri="{FF2B5EF4-FFF2-40B4-BE49-F238E27FC236}">
                  <a16:creationId xmlns:a16="http://schemas.microsoft.com/office/drawing/2014/main" id="{403CB98A-5731-4F36-ADB7-A2497B014756}"/>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pic>
        <p:nvPicPr>
          <p:cNvPr id="34" name="Picture 33">
            <a:extLst>
              <a:ext uri="{FF2B5EF4-FFF2-40B4-BE49-F238E27FC236}">
                <a16:creationId xmlns:a16="http://schemas.microsoft.com/office/drawing/2014/main" id="{18DD7F03-8E93-4FE0-A92C-B26FFFFBEEC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04728" y="3307627"/>
            <a:ext cx="992223" cy="1371600"/>
          </a:xfrm>
          <a:prstGeom prst="rect">
            <a:avLst/>
          </a:prstGeom>
        </p:spPr>
      </p:pic>
    </p:spTree>
    <p:extLst>
      <p:ext uri="{BB962C8B-B14F-4D97-AF65-F5344CB8AC3E}">
        <p14:creationId xmlns:p14="http://schemas.microsoft.com/office/powerpoint/2010/main" val="10147155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4"/>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C244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chemeClr val="accent1"/>
                </a:solidFill>
              </a:defRPr>
            </a:lvl1pPr>
          </a:lstStyle>
          <a:p>
            <a:r>
              <a:rPr lang="en-US" dirty="0"/>
              <a:t>Click to edit </a:t>
            </a:r>
            <a:br>
              <a:rPr lang="en-US" dirty="0"/>
            </a:br>
            <a:r>
              <a:rPr lang="en-US" dirty="0"/>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1678060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6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0"/>
            <a:ext cx="11055789" cy="4427357"/>
          </a:xfrm>
          <a:prstGeom prst="rect">
            <a:avLst/>
          </a:prstGeom>
        </p:spPr>
        <p:txBody>
          <a:bodyPr/>
          <a:lstStyle>
            <a:lvl1pPr marL="0" indent="0">
              <a:buFontTx/>
              <a:buNone/>
              <a:defRPr sz="2000" cap="none" baseline="0">
                <a:solidFill>
                  <a:schemeClr val="bg1">
                    <a:lumMod val="95000"/>
                  </a:schemeClr>
                </a:solidFill>
                <a:latin typeface="Arial"/>
                <a:cs typeface="Arial"/>
              </a:defRPr>
            </a:lvl1pPr>
            <a:lvl2pPr marL="0" indent="0">
              <a:spcBef>
                <a:spcPts val="188"/>
              </a:spcBef>
              <a:buFontTx/>
              <a:buNone/>
              <a:defRPr sz="2000" cap="all">
                <a:solidFill>
                  <a:schemeClr val="bg1">
                    <a:lumMod val="95000"/>
                  </a:schemeClr>
                </a:solidFill>
                <a:latin typeface="Arial"/>
                <a:cs typeface="Arial"/>
              </a:defRPr>
            </a:lvl2pPr>
            <a:lvl3pPr marL="0" indent="-135000">
              <a:spcBef>
                <a:spcPts val="188"/>
              </a:spcBef>
              <a:buFont typeface="Arial"/>
              <a:buChar char="•"/>
              <a:defRPr sz="2000">
                <a:solidFill>
                  <a:schemeClr val="bg1">
                    <a:lumMod val="95000"/>
                  </a:schemeClr>
                </a:solidFill>
                <a:latin typeface="Arial"/>
                <a:cs typeface="Arial"/>
              </a:defRPr>
            </a:lvl3pPr>
            <a:lvl4pPr marL="324000" indent="-171450">
              <a:spcBef>
                <a:spcPts val="188"/>
              </a:spcBef>
              <a:buFont typeface="Arial"/>
              <a:buChar char="•"/>
              <a:defRPr sz="2000">
                <a:solidFill>
                  <a:schemeClr val="bg1">
                    <a:lumMod val="95000"/>
                  </a:schemeClr>
                </a:solidFill>
                <a:latin typeface="Arial"/>
                <a:cs typeface="Arial"/>
              </a:defRPr>
            </a:lvl4pPr>
            <a:lvl5pPr marL="445500" indent="-135000">
              <a:spcBef>
                <a:spcPts val="188"/>
              </a:spcBef>
              <a:buFont typeface="Arial"/>
              <a:buChar char="•"/>
              <a:defRPr sz="2000">
                <a:solidFill>
                  <a:schemeClr val="bg1">
                    <a:lumMod val="95000"/>
                  </a:schemeClr>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805263"/>
            <a:ext cx="6087237" cy="352233"/>
          </a:xfrm>
          <a:prstGeom prst="rect">
            <a:avLst/>
          </a:prstGeom>
        </p:spPr>
        <p:txBody>
          <a:bodyPr anchor="b">
            <a:noAutofit/>
          </a:bodyPr>
          <a:lstStyle>
            <a:lvl1pPr marL="0" indent="0">
              <a:buFontTx/>
              <a:buNone/>
              <a:defRPr sz="95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9" name="TextBox 8">
            <a:extLst>
              <a:ext uri="{FF2B5EF4-FFF2-40B4-BE49-F238E27FC236}">
                <a16:creationId xmlns:a16="http://schemas.microsoft.com/office/drawing/2014/main" id="{EF355D99-04FC-9E43-8704-13C14E52B367}"/>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120668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dirty="0"/>
              <a:t>Click to edit Master title style</a:t>
            </a:r>
            <a:endParaRPr lang="en-US" dirty="0"/>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390218"/>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624109"/>
            <a:ext cx="6087237" cy="533388"/>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15031933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23498927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22990813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21031219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1158512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553772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t"/>
          <a:lstStyle>
            <a:lvl1pPr algn="l">
              <a:defRPr sz="4000"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4011907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b"/>
          <a:lstStyle>
            <a:lvl1pPr algn="l">
              <a:defRPr sz="4000" b="1" cap="all" baseline="0">
                <a:solidFill>
                  <a:srgbClr val="0C244C"/>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635075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20127" y="1913330"/>
            <a:ext cx="4281253" cy="4161612"/>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7321456"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REFLECT AND TAKE ACTION</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895297"/>
                </a:solidFill>
                <a:latin typeface="Garamond" panose="02020404030301010803" pitchFamily="18" charset="0"/>
              </a:defRPr>
            </a:lvl1pPr>
          </a:lstStyle>
          <a:p>
            <a:pPr lvl="0"/>
            <a:r>
              <a:rPr lang="en-US" dirty="0"/>
              <a:t>Hope</a:t>
            </a:r>
            <a:endParaRPr lang="en-AU" dirty="0"/>
          </a:p>
        </p:txBody>
      </p:sp>
      <p:grpSp>
        <p:nvGrpSpPr>
          <p:cNvPr id="27" name="Group 26">
            <a:extLst>
              <a:ext uri="{FF2B5EF4-FFF2-40B4-BE49-F238E27FC236}">
                <a16:creationId xmlns:a16="http://schemas.microsoft.com/office/drawing/2014/main" id="{959635A3-9143-4EFD-AB70-4287ED75A642}"/>
              </a:ext>
            </a:extLst>
          </p:cNvPr>
          <p:cNvGrpSpPr/>
          <p:nvPr userDrawn="1"/>
        </p:nvGrpSpPr>
        <p:grpSpPr>
          <a:xfrm>
            <a:off x="2513121" y="2116615"/>
            <a:ext cx="815758" cy="903405"/>
            <a:chOff x="4059499" y="1663379"/>
            <a:chExt cx="618904" cy="716230"/>
          </a:xfrm>
        </p:grpSpPr>
        <p:sp>
          <p:nvSpPr>
            <p:cNvPr id="29" name="Freeform: Shape 28">
              <a:extLst>
                <a:ext uri="{FF2B5EF4-FFF2-40B4-BE49-F238E27FC236}">
                  <a16:creationId xmlns:a16="http://schemas.microsoft.com/office/drawing/2014/main" id="{A78EF1F3-D84C-4C06-9990-74E94EF0AC5B}"/>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32" name="Freeform: Shape 31">
              <a:extLst>
                <a:ext uri="{FF2B5EF4-FFF2-40B4-BE49-F238E27FC236}">
                  <a16:creationId xmlns:a16="http://schemas.microsoft.com/office/drawing/2014/main" id="{DB086007-AF6A-409D-AD1B-DD01F35DF27D}"/>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33" name="Freeform: Shape 32">
              <a:extLst>
                <a:ext uri="{FF2B5EF4-FFF2-40B4-BE49-F238E27FC236}">
                  <a16:creationId xmlns:a16="http://schemas.microsoft.com/office/drawing/2014/main" id="{403CB98A-5731-4F36-ADB7-A2497B014756}"/>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5783916" y="3215516"/>
            <a:ext cx="5109509" cy="2468514"/>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133061" y="3215516"/>
            <a:ext cx="3627782" cy="2436812"/>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20" name="Group 19">
            <a:extLst>
              <a:ext uri="{FF2B5EF4-FFF2-40B4-BE49-F238E27FC236}">
                <a16:creationId xmlns:a16="http://schemas.microsoft.com/office/drawing/2014/main" id="{C2238249-C323-4A39-B6AF-A6257A0145AF}"/>
              </a:ext>
            </a:extLst>
          </p:cNvPr>
          <p:cNvGrpSpPr/>
          <p:nvPr userDrawn="1"/>
        </p:nvGrpSpPr>
        <p:grpSpPr>
          <a:xfrm>
            <a:off x="7522233" y="2149568"/>
            <a:ext cx="1741630" cy="870452"/>
            <a:chOff x="6233859" y="2247173"/>
            <a:chExt cx="1741630" cy="870452"/>
          </a:xfrm>
        </p:grpSpPr>
        <p:grpSp>
          <p:nvGrpSpPr>
            <p:cNvPr id="21" name="Group 20">
              <a:extLst>
                <a:ext uri="{FF2B5EF4-FFF2-40B4-BE49-F238E27FC236}">
                  <a16:creationId xmlns:a16="http://schemas.microsoft.com/office/drawing/2014/main" id="{68E289F5-1BA2-436A-915D-158DEC7099D9}"/>
                </a:ext>
              </a:extLst>
            </p:cNvPr>
            <p:cNvGrpSpPr/>
            <p:nvPr/>
          </p:nvGrpSpPr>
          <p:grpSpPr>
            <a:xfrm>
              <a:off x="6233859" y="2247173"/>
              <a:ext cx="914427" cy="856930"/>
              <a:chOff x="4373538" y="7246843"/>
              <a:chExt cx="398409" cy="373358"/>
            </a:xfrm>
            <a:solidFill>
              <a:srgbClr val="895297"/>
            </a:solidFill>
          </p:grpSpPr>
          <p:sp>
            <p:nvSpPr>
              <p:cNvPr id="46" name="Freeform: Shape 45">
                <a:extLst>
                  <a:ext uri="{FF2B5EF4-FFF2-40B4-BE49-F238E27FC236}">
                    <a16:creationId xmlns:a16="http://schemas.microsoft.com/office/drawing/2014/main" id="{71E395C9-670C-4C9D-B77E-7CE26C52F472}"/>
                  </a:ext>
                </a:extLst>
              </p:cNvPr>
              <p:cNvSpPr/>
              <p:nvPr/>
            </p:nvSpPr>
            <p:spPr>
              <a:xfrm>
                <a:off x="4601695" y="7342042"/>
                <a:ext cx="110304" cy="278159"/>
              </a:xfrm>
              <a:custGeom>
                <a:avLst/>
                <a:gdLst>
                  <a:gd name="connsiteX0" fmla="*/ 84854 w 110304"/>
                  <a:gd name="connsiteY0" fmla="*/ 102711 h 278159"/>
                  <a:gd name="connsiteX1" fmla="*/ 82153 w 110304"/>
                  <a:gd name="connsiteY1" fmla="*/ 101896 h 278159"/>
                  <a:gd name="connsiteX2" fmla="*/ 81146 w 110304"/>
                  <a:gd name="connsiteY2" fmla="*/ 101160 h 278159"/>
                  <a:gd name="connsiteX3" fmla="*/ 109393 w 110304"/>
                  <a:gd name="connsiteY3" fmla="*/ 54321 h 278159"/>
                  <a:gd name="connsiteX4" fmla="*/ 65064 w 110304"/>
                  <a:gd name="connsiteY4" fmla="*/ 1982 h 278159"/>
                  <a:gd name="connsiteX5" fmla="*/ 56271 w 110304"/>
                  <a:gd name="connsiteY5" fmla="*/ 1199 h 278159"/>
                  <a:gd name="connsiteX6" fmla="*/ 55296 w 110304"/>
                  <a:gd name="connsiteY6" fmla="*/ 1247 h 278159"/>
                  <a:gd name="connsiteX7" fmla="*/ 54321 w 110304"/>
                  <a:gd name="connsiteY7" fmla="*/ 1199 h 278159"/>
                  <a:gd name="connsiteX8" fmla="*/ 49861 w 110304"/>
                  <a:gd name="connsiteY8" fmla="*/ 1423 h 278159"/>
                  <a:gd name="connsiteX9" fmla="*/ 45864 w 110304"/>
                  <a:gd name="connsiteY9" fmla="*/ 1934 h 278159"/>
                  <a:gd name="connsiteX10" fmla="*/ 45864 w 110304"/>
                  <a:gd name="connsiteY10" fmla="*/ 1934 h 278159"/>
                  <a:gd name="connsiteX11" fmla="*/ 45864 w 110304"/>
                  <a:gd name="connsiteY11" fmla="*/ 1934 h 278159"/>
                  <a:gd name="connsiteX12" fmla="*/ 1199 w 110304"/>
                  <a:gd name="connsiteY12" fmla="*/ 54337 h 278159"/>
                  <a:gd name="connsiteX13" fmla="*/ 29446 w 110304"/>
                  <a:gd name="connsiteY13" fmla="*/ 101176 h 278159"/>
                  <a:gd name="connsiteX14" fmla="*/ 28439 w 110304"/>
                  <a:gd name="connsiteY14" fmla="*/ 101912 h 278159"/>
                  <a:gd name="connsiteX15" fmla="*/ 25737 w 110304"/>
                  <a:gd name="connsiteY15" fmla="*/ 102727 h 278159"/>
                  <a:gd name="connsiteX16" fmla="*/ 7082 w 110304"/>
                  <a:gd name="connsiteY16" fmla="*/ 123173 h 278159"/>
                  <a:gd name="connsiteX17" fmla="*/ 1215 w 110304"/>
                  <a:gd name="connsiteY17" fmla="*/ 147616 h 278159"/>
                  <a:gd name="connsiteX18" fmla="*/ 1215 w 110304"/>
                  <a:gd name="connsiteY18" fmla="*/ 225149 h 278159"/>
                  <a:gd name="connsiteX19" fmla="*/ 10759 w 110304"/>
                  <a:gd name="connsiteY19" fmla="*/ 234693 h 278159"/>
                  <a:gd name="connsiteX20" fmla="*/ 13844 w 110304"/>
                  <a:gd name="connsiteY20" fmla="*/ 234693 h 278159"/>
                  <a:gd name="connsiteX21" fmla="*/ 20078 w 110304"/>
                  <a:gd name="connsiteY21" fmla="*/ 234693 h 278159"/>
                  <a:gd name="connsiteX22" fmla="*/ 20078 w 110304"/>
                  <a:gd name="connsiteY22" fmla="*/ 266217 h 278159"/>
                  <a:gd name="connsiteX23" fmla="*/ 31269 w 110304"/>
                  <a:gd name="connsiteY23" fmla="*/ 277408 h 278159"/>
                  <a:gd name="connsiteX24" fmla="*/ 31780 w 110304"/>
                  <a:gd name="connsiteY24" fmla="*/ 277408 h 278159"/>
                  <a:gd name="connsiteX25" fmla="*/ 45912 w 110304"/>
                  <a:gd name="connsiteY25" fmla="*/ 277408 h 278159"/>
                  <a:gd name="connsiteX26" fmla="*/ 67030 w 110304"/>
                  <a:gd name="connsiteY26" fmla="*/ 277408 h 278159"/>
                  <a:gd name="connsiteX27" fmla="*/ 78923 w 110304"/>
                  <a:gd name="connsiteY27" fmla="*/ 277408 h 278159"/>
                  <a:gd name="connsiteX28" fmla="*/ 79435 w 110304"/>
                  <a:gd name="connsiteY28" fmla="*/ 277408 h 278159"/>
                  <a:gd name="connsiteX29" fmla="*/ 90625 w 110304"/>
                  <a:gd name="connsiteY29" fmla="*/ 266217 h 278159"/>
                  <a:gd name="connsiteX30" fmla="*/ 90625 w 110304"/>
                  <a:gd name="connsiteY30" fmla="*/ 234693 h 278159"/>
                  <a:gd name="connsiteX31" fmla="*/ 96860 w 110304"/>
                  <a:gd name="connsiteY31" fmla="*/ 234693 h 278159"/>
                  <a:gd name="connsiteX32" fmla="*/ 99945 w 110304"/>
                  <a:gd name="connsiteY32" fmla="*/ 234693 h 278159"/>
                  <a:gd name="connsiteX33" fmla="*/ 109489 w 110304"/>
                  <a:gd name="connsiteY33" fmla="*/ 225149 h 278159"/>
                  <a:gd name="connsiteX34" fmla="*/ 109489 w 110304"/>
                  <a:gd name="connsiteY34" fmla="*/ 147616 h 278159"/>
                  <a:gd name="connsiteX35" fmla="*/ 103622 w 110304"/>
                  <a:gd name="connsiteY35" fmla="*/ 123173 h 278159"/>
                  <a:gd name="connsiteX36" fmla="*/ 84854 w 110304"/>
                  <a:gd name="connsiteY36" fmla="*/ 102711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304" h="278159">
                    <a:moveTo>
                      <a:pt x="84854" y="102711"/>
                    </a:moveTo>
                    <a:cubicBezTo>
                      <a:pt x="83959" y="102343"/>
                      <a:pt x="83064" y="102104"/>
                      <a:pt x="82153" y="101896"/>
                    </a:cubicBezTo>
                    <a:cubicBezTo>
                      <a:pt x="81801" y="101656"/>
                      <a:pt x="81465" y="101416"/>
                      <a:pt x="81146" y="101160"/>
                    </a:cubicBezTo>
                    <a:cubicBezTo>
                      <a:pt x="97915" y="92224"/>
                      <a:pt x="109393" y="74655"/>
                      <a:pt x="109393" y="54321"/>
                    </a:cubicBezTo>
                    <a:cubicBezTo>
                      <a:pt x="109393" y="27976"/>
                      <a:pt x="90210" y="6171"/>
                      <a:pt x="65064" y="1982"/>
                    </a:cubicBezTo>
                    <a:cubicBezTo>
                      <a:pt x="62202" y="1503"/>
                      <a:pt x="59276" y="1199"/>
                      <a:pt x="56271" y="1199"/>
                    </a:cubicBezTo>
                    <a:cubicBezTo>
                      <a:pt x="55936" y="1199"/>
                      <a:pt x="55632" y="1247"/>
                      <a:pt x="55296" y="1247"/>
                    </a:cubicBezTo>
                    <a:cubicBezTo>
                      <a:pt x="54976" y="1247"/>
                      <a:pt x="54657" y="1199"/>
                      <a:pt x="54321" y="1199"/>
                    </a:cubicBezTo>
                    <a:cubicBezTo>
                      <a:pt x="52818" y="1199"/>
                      <a:pt x="51331" y="1279"/>
                      <a:pt x="49861" y="1423"/>
                    </a:cubicBezTo>
                    <a:cubicBezTo>
                      <a:pt x="48518" y="1535"/>
                      <a:pt x="47191" y="1726"/>
                      <a:pt x="45864" y="1934"/>
                    </a:cubicBezTo>
                    <a:cubicBezTo>
                      <a:pt x="45864" y="1934"/>
                      <a:pt x="45864" y="1934"/>
                      <a:pt x="45864" y="1934"/>
                    </a:cubicBezTo>
                    <a:lnTo>
                      <a:pt x="45864" y="1934"/>
                    </a:lnTo>
                    <a:cubicBezTo>
                      <a:pt x="20558" y="5995"/>
                      <a:pt x="1199" y="27880"/>
                      <a:pt x="1199" y="54337"/>
                    </a:cubicBezTo>
                    <a:cubicBezTo>
                      <a:pt x="1199" y="74671"/>
                      <a:pt x="12661" y="92240"/>
                      <a:pt x="29446" y="101176"/>
                    </a:cubicBezTo>
                    <a:cubicBezTo>
                      <a:pt x="29111" y="101432"/>
                      <a:pt x="28775" y="101688"/>
                      <a:pt x="28439" y="101912"/>
                    </a:cubicBezTo>
                    <a:cubicBezTo>
                      <a:pt x="27528" y="102120"/>
                      <a:pt x="26617" y="102359"/>
                      <a:pt x="25737" y="102727"/>
                    </a:cubicBezTo>
                    <a:cubicBezTo>
                      <a:pt x="21645" y="105333"/>
                      <a:pt x="13029" y="111631"/>
                      <a:pt x="7082" y="123173"/>
                    </a:cubicBezTo>
                    <a:cubicBezTo>
                      <a:pt x="1822" y="133389"/>
                      <a:pt x="1199" y="142804"/>
                      <a:pt x="1215" y="147616"/>
                    </a:cubicBezTo>
                    <a:lnTo>
                      <a:pt x="1215" y="225149"/>
                    </a:lnTo>
                    <a:cubicBezTo>
                      <a:pt x="1215" y="230424"/>
                      <a:pt x="5483" y="234693"/>
                      <a:pt x="10759" y="234693"/>
                    </a:cubicBezTo>
                    <a:lnTo>
                      <a:pt x="13844" y="234693"/>
                    </a:lnTo>
                    <a:lnTo>
                      <a:pt x="20078" y="234693"/>
                    </a:lnTo>
                    <a:lnTo>
                      <a:pt x="20078" y="266217"/>
                    </a:lnTo>
                    <a:cubicBezTo>
                      <a:pt x="20078" y="272388"/>
                      <a:pt x="25082" y="277408"/>
                      <a:pt x="31269" y="277408"/>
                    </a:cubicBezTo>
                    <a:lnTo>
                      <a:pt x="31780" y="277408"/>
                    </a:lnTo>
                    <a:lnTo>
                      <a:pt x="45912" y="277408"/>
                    </a:lnTo>
                    <a:lnTo>
                      <a:pt x="67030" y="277408"/>
                    </a:lnTo>
                    <a:lnTo>
                      <a:pt x="78923" y="277408"/>
                    </a:lnTo>
                    <a:lnTo>
                      <a:pt x="79435" y="277408"/>
                    </a:lnTo>
                    <a:cubicBezTo>
                      <a:pt x="85606" y="277408"/>
                      <a:pt x="90625" y="272404"/>
                      <a:pt x="90625" y="266217"/>
                    </a:cubicBezTo>
                    <a:lnTo>
                      <a:pt x="90625" y="234693"/>
                    </a:lnTo>
                    <a:lnTo>
                      <a:pt x="96860" y="234693"/>
                    </a:lnTo>
                    <a:lnTo>
                      <a:pt x="99945" y="234693"/>
                    </a:lnTo>
                    <a:cubicBezTo>
                      <a:pt x="105221" y="234693"/>
                      <a:pt x="109489" y="230424"/>
                      <a:pt x="109489" y="225149"/>
                    </a:cubicBezTo>
                    <a:lnTo>
                      <a:pt x="109489" y="147616"/>
                    </a:lnTo>
                    <a:cubicBezTo>
                      <a:pt x="109505" y="142820"/>
                      <a:pt x="108881" y="133404"/>
                      <a:pt x="103622" y="123173"/>
                    </a:cubicBezTo>
                    <a:cubicBezTo>
                      <a:pt x="97580" y="111615"/>
                      <a:pt x="88947" y="105317"/>
                      <a:pt x="84854" y="10271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7" name="Freeform: Shape 46">
                <a:extLst>
                  <a:ext uri="{FF2B5EF4-FFF2-40B4-BE49-F238E27FC236}">
                    <a16:creationId xmlns:a16="http://schemas.microsoft.com/office/drawing/2014/main" id="{8C672EF1-2475-41BC-80D8-EBA53579C531}"/>
                  </a:ext>
                </a:extLst>
              </p:cNvPr>
              <p:cNvSpPr/>
              <p:nvPr/>
            </p:nvSpPr>
            <p:spPr>
              <a:xfrm>
                <a:off x="4557169" y="7440755"/>
                <a:ext cx="91121" cy="110304"/>
              </a:xfrm>
              <a:custGeom>
                <a:avLst/>
                <a:gdLst>
                  <a:gd name="connsiteX0" fmla="*/ 90424 w 91121"/>
                  <a:gd name="connsiteY0" fmla="*/ 27240 h 110304"/>
                  <a:gd name="connsiteX1" fmla="*/ 73734 w 91121"/>
                  <a:gd name="connsiteY1" fmla="*/ 40893 h 110304"/>
                  <a:gd name="connsiteX2" fmla="*/ 30699 w 91121"/>
                  <a:gd name="connsiteY2" fmla="*/ 103143 h 110304"/>
                  <a:gd name="connsiteX3" fmla="*/ 8526 w 91121"/>
                  <a:gd name="connsiteY3" fmla="*/ 107907 h 110304"/>
                  <a:gd name="connsiteX4" fmla="*/ 3763 w 91121"/>
                  <a:gd name="connsiteY4" fmla="*/ 85734 h 110304"/>
                  <a:gd name="connsiteX5" fmla="*/ 46174 w 91121"/>
                  <a:gd name="connsiteY5" fmla="*/ 20143 h 110304"/>
                  <a:gd name="connsiteX6" fmla="*/ 47932 w 91121"/>
                  <a:gd name="connsiteY6" fmla="*/ 17936 h 110304"/>
                  <a:gd name="connsiteX7" fmla="*/ 72455 w 91121"/>
                  <a:gd name="connsiteY7" fmla="*/ 1199 h 110304"/>
                  <a:gd name="connsiteX8" fmla="*/ 90424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90424" y="27240"/>
                    </a:moveTo>
                    <a:lnTo>
                      <a:pt x="73734" y="40893"/>
                    </a:lnTo>
                    <a:lnTo>
                      <a:pt x="30699" y="103143"/>
                    </a:lnTo>
                    <a:cubicBezTo>
                      <a:pt x="25887" y="110576"/>
                      <a:pt x="15960" y="112702"/>
                      <a:pt x="8526" y="107907"/>
                    </a:cubicBezTo>
                    <a:cubicBezTo>
                      <a:pt x="1093" y="103095"/>
                      <a:pt x="-1033" y="93167"/>
                      <a:pt x="3763" y="85734"/>
                    </a:cubicBezTo>
                    <a:lnTo>
                      <a:pt x="46174" y="20143"/>
                    </a:lnTo>
                    <a:cubicBezTo>
                      <a:pt x="46701" y="19327"/>
                      <a:pt x="47309" y="18624"/>
                      <a:pt x="47932" y="17936"/>
                    </a:cubicBezTo>
                    <a:cubicBezTo>
                      <a:pt x="48076" y="17569"/>
                      <a:pt x="60721" y="9016"/>
                      <a:pt x="72455" y="1199"/>
                    </a:cubicBezTo>
                    <a:lnTo>
                      <a:pt x="90424"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8" name="Freeform: Shape 47">
                <a:extLst>
                  <a:ext uri="{FF2B5EF4-FFF2-40B4-BE49-F238E27FC236}">
                    <a16:creationId xmlns:a16="http://schemas.microsoft.com/office/drawing/2014/main" id="{A6E9D2FC-64A2-4E82-9C20-A135E2A313DA}"/>
                  </a:ext>
                </a:extLst>
              </p:cNvPr>
              <p:cNvSpPr/>
              <p:nvPr/>
            </p:nvSpPr>
            <p:spPr>
              <a:xfrm>
                <a:off x="4663241" y="7392812"/>
                <a:ext cx="108706" cy="86325"/>
              </a:xfrm>
              <a:custGeom>
                <a:avLst/>
                <a:gdLst>
                  <a:gd name="connsiteX0" fmla="*/ 1199 w 108705"/>
                  <a:gd name="connsiteY0" fmla="*/ 55602 h 86325"/>
                  <a:gd name="connsiteX1" fmla="*/ 21517 w 108705"/>
                  <a:gd name="connsiteY1" fmla="*/ 48425 h 86325"/>
                  <a:gd name="connsiteX2" fmla="*/ 83128 w 108705"/>
                  <a:gd name="connsiteY2" fmla="*/ 4479 h 86325"/>
                  <a:gd name="connsiteX3" fmla="*/ 105589 w 108705"/>
                  <a:gd name="connsiteY3" fmla="*/ 7516 h 86325"/>
                  <a:gd name="connsiteX4" fmla="*/ 102551 w 108705"/>
                  <a:gd name="connsiteY4" fmla="*/ 29977 h 86325"/>
                  <a:gd name="connsiteX5" fmla="*/ 40397 w 108705"/>
                  <a:gd name="connsiteY5" fmla="*/ 77296 h 86325"/>
                  <a:gd name="connsiteX6" fmla="*/ 37983 w 108705"/>
                  <a:gd name="connsiteY6" fmla="*/ 78766 h 86325"/>
                  <a:gd name="connsiteX7" fmla="*/ 9240 w 108705"/>
                  <a:gd name="connsiteY7" fmla="*/ 86184 h 86325"/>
                  <a:gd name="connsiteX8" fmla="*/ 1199 w 108705"/>
                  <a:gd name="connsiteY8" fmla="*/ 55602 h 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5" h="86325">
                    <a:moveTo>
                      <a:pt x="1199" y="55602"/>
                    </a:moveTo>
                    <a:lnTo>
                      <a:pt x="21517" y="48425"/>
                    </a:lnTo>
                    <a:lnTo>
                      <a:pt x="83128" y="4479"/>
                    </a:lnTo>
                    <a:cubicBezTo>
                      <a:pt x="90178" y="-893"/>
                      <a:pt x="100233" y="482"/>
                      <a:pt x="105589" y="7516"/>
                    </a:cubicBezTo>
                    <a:cubicBezTo>
                      <a:pt x="110944" y="14566"/>
                      <a:pt x="109585" y="24621"/>
                      <a:pt x="102551" y="29977"/>
                    </a:cubicBezTo>
                    <a:lnTo>
                      <a:pt x="40397" y="77296"/>
                    </a:lnTo>
                    <a:cubicBezTo>
                      <a:pt x="39630" y="77871"/>
                      <a:pt x="38814" y="78351"/>
                      <a:pt x="37983" y="78766"/>
                    </a:cubicBezTo>
                    <a:cubicBezTo>
                      <a:pt x="37727" y="79070"/>
                      <a:pt x="22924" y="82811"/>
                      <a:pt x="9240" y="86184"/>
                    </a:cubicBezTo>
                    <a:lnTo>
                      <a:pt x="1199" y="5560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9" name="Freeform: Shape 48">
                <a:extLst>
                  <a:ext uri="{FF2B5EF4-FFF2-40B4-BE49-F238E27FC236}">
                    <a16:creationId xmlns:a16="http://schemas.microsoft.com/office/drawing/2014/main" id="{3380FA84-E198-47EA-9BDA-90D2FB1EE5EB}"/>
                  </a:ext>
                </a:extLst>
              </p:cNvPr>
              <p:cNvSpPr/>
              <p:nvPr/>
            </p:nvSpPr>
            <p:spPr>
              <a:xfrm>
                <a:off x="4495692" y="7440755"/>
                <a:ext cx="91121" cy="110304"/>
              </a:xfrm>
              <a:custGeom>
                <a:avLst/>
                <a:gdLst>
                  <a:gd name="connsiteX0" fmla="*/ 1199 w 91121"/>
                  <a:gd name="connsiteY0" fmla="*/ 27240 h 110304"/>
                  <a:gd name="connsiteX1" fmla="*/ 17888 w 91121"/>
                  <a:gd name="connsiteY1" fmla="*/ 40893 h 110304"/>
                  <a:gd name="connsiteX2" fmla="*/ 60923 w 91121"/>
                  <a:gd name="connsiteY2" fmla="*/ 103143 h 110304"/>
                  <a:gd name="connsiteX3" fmla="*/ 83096 w 91121"/>
                  <a:gd name="connsiteY3" fmla="*/ 107907 h 110304"/>
                  <a:gd name="connsiteX4" fmla="*/ 87860 w 91121"/>
                  <a:gd name="connsiteY4" fmla="*/ 85734 h 110304"/>
                  <a:gd name="connsiteX5" fmla="*/ 45449 w 91121"/>
                  <a:gd name="connsiteY5" fmla="*/ 20143 h 110304"/>
                  <a:gd name="connsiteX6" fmla="*/ 43690 w 91121"/>
                  <a:gd name="connsiteY6" fmla="*/ 17936 h 110304"/>
                  <a:gd name="connsiteX7" fmla="*/ 19167 w 91121"/>
                  <a:gd name="connsiteY7" fmla="*/ 1199 h 110304"/>
                  <a:gd name="connsiteX8" fmla="*/ 1199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1199" y="27240"/>
                    </a:moveTo>
                    <a:lnTo>
                      <a:pt x="17888" y="40893"/>
                    </a:lnTo>
                    <a:lnTo>
                      <a:pt x="60923" y="103143"/>
                    </a:lnTo>
                    <a:cubicBezTo>
                      <a:pt x="65735" y="110576"/>
                      <a:pt x="75663" y="112702"/>
                      <a:pt x="83096" y="107907"/>
                    </a:cubicBezTo>
                    <a:cubicBezTo>
                      <a:pt x="90529" y="103111"/>
                      <a:pt x="92656" y="93167"/>
                      <a:pt x="87860" y="85734"/>
                    </a:cubicBezTo>
                    <a:lnTo>
                      <a:pt x="45449" y="20143"/>
                    </a:lnTo>
                    <a:cubicBezTo>
                      <a:pt x="44921" y="19327"/>
                      <a:pt x="44314" y="18624"/>
                      <a:pt x="43690" y="17936"/>
                    </a:cubicBezTo>
                    <a:cubicBezTo>
                      <a:pt x="43546" y="17569"/>
                      <a:pt x="30901" y="9016"/>
                      <a:pt x="19167" y="1199"/>
                    </a:cubicBezTo>
                    <a:lnTo>
                      <a:pt x="1199"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0" name="Freeform: Shape 49">
                <a:extLst>
                  <a:ext uri="{FF2B5EF4-FFF2-40B4-BE49-F238E27FC236}">
                    <a16:creationId xmlns:a16="http://schemas.microsoft.com/office/drawing/2014/main" id="{47FB3693-C0C2-45EE-A213-D308BF241747}"/>
                  </a:ext>
                </a:extLst>
              </p:cNvPr>
              <p:cNvSpPr/>
              <p:nvPr/>
            </p:nvSpPr>
            <p:spPr>
              <a:xfrm>
                <a:off x="4373538" y="7385624"/>
                <a:ext cx="105509" cy="94318"/>
              </a:xfrm>
              <a:custGeom>
                <a:avLst/>
                <a:gdLst>
                  <a:gd name="connsiteX0" fmla="*/ 105081 w 105508"/>
                  <a:gd name="connsiteY0" fmla="*/ 63635 h 94318"/>
                  <a:gd name="connsiteX1" fmla="*/ 85482 w 105508"/>
                  <a:gd name="connsiteY1" fmla="*/ 54667 h 94318"/>
                  <a:gd name="connsiteX2" fmla="*/ 28044 w 105508"/>
                  <a:gd name="connsiteY2" fmla="*/ 5398 h 94318"/>
                  <a:gd name="connsiteX3" fmla="*/ 5391 w 105508"/>
                  <a:gd name="connsiteY3" fmla="*/ 6421 h 94318"/>
                  <a:gd name="connsiteX4" fmla="*/ 6415 w 105508"/>
                  <a:gd name="connsiteY4" fmla="*/ 29073 h 94318"/>
                  <a:gd name="connsiteX5" fmla="*/ 64093 w 105508"/>
                  <a:gd name="connsiteY5" fmla="*/ 81748 h 94318"/>
                  <a:gd name="connsiteX6" fmla="*/ 66363 w 105508"/>
                  <a:gd name="connsiteY6" fmla="*/ 83426 h 94318"/>
                  <a:gd name="connsiteX7" fmla="*/ 94323 w 105508"/>
                  <a:gd name="connsiteY7" fmla="*/ 93386 h 94318"/>
                  <a:gd name="connsiteX8" fmla="*/ 105081 w 105508"/>
                  <a:gd name="connsiteY8" fmla="*/ 63635 h 9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94318">
                    <a:moveTo>
                      <a:pt x="105081" y="63635"/>
                    </a:moveTo>
                    <a:lnTo>
                      <a:pt x="85482" y="54667"/>
                    </a:lnTo>
                    <a:lnTo>
                      <a:pt x="28044" y="5398"/>
                    </a:lnTo>
                    <a:cubicBezTo>
                      <a:pt x="21506" y="-581"/>
                      <a:pt x="11370" y="-117"/>
                      <a:pt x="5391" y="6421"/>
                    </a:cubicBezTo>
                    <a:cubicBezTo>
                      <a:pt x="-571" y="12959"/>
                      <a:pt x="-124" y="23094"/>
                      <a:pt x="6415" y="29073"/>
                    </a:cubicBezTo>
                    <a:lnTo>
                      <a:pt x="64093" y="81748"/>
                    </a:lnTo>
                    <a:cubicBezTo>
                      <a:pt x="64796" y="82403"/>
                      <a:pt x="65580" y="82931"/>
                      <a:pt x="66363" y="83426"/>
                    </a:cubicBezTo>
                    <a:cubicBezTo>
                      <a:pt x="66603" y="83746"/>
                      <a:pt x="81006" y="88798"/>
                      <a:pt x="94323" y="93386"/>
                    </a:cubicBezTo>
                    <a:lnTo>
                      <a:pt x="105081" y="63635"/>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1" name="Freeform: Shape 50">
                <a:extLst>
                  <a:ext uri="{FF2B5EF4-FFF2-40B4-BE49-F238E27FC236}">
                    <a16:creationId xmlns:a16="http://schemas.microsoft.com/office/drawing/2014/main" id="{7F167969-6900-4C08-9C62-076DA4721BA5}"/>
                  </a:ext>
                </a:extLst>
              </p:cNvPr>
              <p:cNvSpPr/>
              <p:nvPr/>
            </p:nvSpPr>
            <p:spPr>
              <a:xfrm>
                <a:off x="4420283" y="7342042"/>
                <a:ext cx="135882" cy="278159"/>
              </a:xfrm>
              <a:custGeom>
                <a:avLst/>
                <a:gdLst>
                  <a:gd name="connsiteX0" fmla="*/ 1295 w 135882"/>
                  <a:gd name="connsiteY0" fmla="*/ 221760 h 278159"/>
                  <a:gd name="connsiteX1" fmla="*/ 8761 w 135882"/>
                  <a:gd name="connsiteY1" fmla="*/ 174425 h 278159"/>
                  <a:gd name="connsiteX2" fmla="*/ 23132 w 135882"/>
                  <a:gd name="connsiteY2" fmla="*/ 133293 h 278159"/>
                  <a:gd name="connsiteX3" fmla="*/ 41964 w 135882"/>
                  <a:gd name="connsiteY3" fmla="*/ 100601 h 278159"/>
                  <a:gd name="connsiteX4" fmla="*/ 14899 w 135882"/>
                  <a:gd name="connsiteY4" fmla="*/ 54337 h 278159"/>
                  <a:gd name="connsiteX5" fmla="*/ 68037 w 135882"/>
                  <a:gd name="connsiteY5" fmla="*/ 1199 h 278159"/>
                  <a:gd name="connsiteX6" fmla="*/ 72881 w 135882"/>
                  <a:gd name="connsiteY6" fmla="*/ 1471 h 278159"/>
                  <a:gd name="connsiteX7" fmla="*/ 75439 w 135882"/>
                  <a:gd name="connsiteY7" fmla="*/ 1806 h 278159"/>
                  <a:gd name="connsiteX8" fmla="*/ 76686 w 135882"/>
                  <a:gd name="connsiteY8" fmla="*/ 1966 h 278159"/>
                  <a:gd name="connsiteX9" fmla="*/ 76686 w 135882"/>
                  <a:gd name="connsiteY9" fmla="*/ 1998 h 278159"/>
                  <a:gd name="connsiteX10" fmla="*/ 121048 w 135882"/>
                  <a:gd name="connsiteY10" fmla="*/ 54337 h 278159"/>
                  <a:gd name="connsiteX11" fmla="*/ 93983 w 135882"/>
                  <a:gd name="connsiteY11" fmla="*/ 100601 h 278159"/>
                  <a:gd name="connsiteX12" fmla="*/ 112814 w 135882"/>
                  <a:gd name="connsiteY12" fmla="*/ 133293 h 278159"/>
                  <a:gd name="connsiteX13" fmla="*/ 127186 w 135882"/>
                  <a:gd name="connsiteY13" fmla="*/ 174425 h 278159"/>
                  <a:gd name="connsiteX14" fmla="*/ 134652 w 135882"/>
                  <a:gd name="connsiteY14" fmla="*/ 221760 h 278159"/>
                  <a:gd name="connsiteX15" fmla="*/ 127106 w 135882"/>
                  <a:gd name="connsiteY15" fmla="*/ 230600 h 278159"/>
                  <a:gd name="connsiteX16" fmla="*/ 104150 w 135882"/>
                  <a:gd name="connsiteY16" fmla="*/ 230600 h 278159"/>
                  <a:gd name="connsiteX17" fmla="*/ 104150 w 135882"/>
                  <a:gd name="connsiteY17" fmla="*/ 266201 h 278159"/>
                  <a:gd name="connsiteX18" fmla="*/ 92960 w 135882"/>
                  <a:gd name="connsiteY18" fmla="*/ 277392 h 278159"/>
                  <a:gd name="connsiteX19" fmla="*/ 76686 w 135882"/>
                  <a:gd name="connsiteY19" fmla="*/ 277392 h 278159"/>
                  <a:gd name="connsiteX20" fmla="*/ 68117 w 135882"/>
                  <a:gd name="connsiteY20" fmla="*/ 277392 h 278159"/>
                  <a:gd name="connsiteX21" fmla="*/ 43003 w 135882"/>
                  <a:gd name="connsiteY21" fmla="*/ 277392 h 278159"/>
                  <a:gd name="connsiteX22" fmla="*/ 31813 w 135882"/>
                  <a:gd name="connsiteY22" fmla="*/ 266201 h 278159"/>
                  <a:gd name="connsiteX23" fmla="*/ 31813 w 135882"/>
                  <a:gd name="connsiteY23" fmla="*/ 230600 h 278159"/>
                  <a:gd name="connsiteX24" fmla="*/ 8856 w 135882"/>
                  <a:gd name="connsiteY24" fmla="*/ 230600 h 278159"/>
                  <a:gd name="connsiteX25" fmla="*/ 1295 w 135882"/>
                  <a:gd name="connsiteY25" fmla="*/ 221760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882" h="278159">
                    <a:moveTo>
                      <a:pt x="1295" y="221760"/>
                    </a:moveTo>
                    <a:lnTo>
                      <a:pt x="8761" y="174425"/>
                    </a:lnTo>
                    <a:cubicBezTo>
                      <a:pt x="11047" y="159958"/>
                      <a:pt x="15907" y="146033"/>
                      <a:pt x="23132" y="133293"/>
                    </a:cubicBezTo>
                    <a:cubicBezTo>
                      <a:pt x="31477" y="118585"/>
                      <a:pt x="41596" y="100825"/>
                      <a:pt x="41964" y="100601"/>
                    </a:cubicBezTo>
                    <a:cubicBezTo>
                      <a:pt x="25818" y="91489"/>
                      <a:pt x="14899" y="74192"/>
                      <a:pt x="14899" y="54337"/>
                    </a:cubicBezTo>
                    <a:cubicBezTo>
                      <a:pt x="14899" y="24986"/>
                      <a:pt x="38687" y="1199"/>
                      <a:pt x="68037" y="1199"/>
                    </a:cubicBezTo>
                    <a:cubicBezTo>
                      <a:pt x="69668" y="1199"/>
                      <a:pt x="71282" y="1311"/>
                      <a:pt x="72881" y="1471"/>
                    </a:cubicBezTo>
                    <a:cubicBezTo>
                      <a:pt x="73744" y="1551"/>
                      <a:pt x="74592" y="1679"/>
                      <a:pt x="75439" y="1806"/>
                    </a:cubicBezTo>
                    <a:cubicBezTo>
                      <a:pt x="75855" y="1870"/>
                      <a:pt x="76286" y="1902"/>
                      <a:pt x="76686" y="1966"/>
                    </a:cubicBezTo>
                    <a:lnTo>
                      <a:pt x="76686" y="1998"/>
                    </a:lnTo>
                    <a:cubicBezTo>
                      <a:pt x="101848" y="6187"/>
                      <a:pt x="121048" y="27992"/>
                      <a:pt x="121048" y="54337"/>
                    </a:cubicBezTo>
                    <a:cubicBezTo>
                      <a:pt x="121048" y="74208"/>
                      <a:pt x="110129" y="91489"/>
                      <a:pt x="93983" y="100601"/>
                    </a:cubicBezTo>
                    <a:cubicBezTo>
                      <a:pt x="94351" y="100825"/>
                      <a:pt x="104470" y="118601"/>
                      <a:pt x="112814" y="133293"/>
                    </a:cubicBezTo>
                    <a:cubicBezTo>
                      <a:pt x="120040" y="146033"/>
                      <a:pt x="124900" y="159958"/>
                      <a:pt x="127186" y="174425"/>
                    </a:cubicBezTo>
                    <a:lnTo>
                      <a:pt x="134652" y="221760"/>
                    </a:lnTo>
                    <a:cubicBezTo>
                      <a:pt x="135387" y="226396"/>
                      <a:pt x="131790" y="230600"/>
                      <a:pt x="127106" y="230600"/>
                    </a:cubicBezTo>
                    <a:lnTo>
                      <a:pt x="104150" y="230600"/>
                    </a:lnTo>
                    <a:lnTo>
                      <a:pt x="104150" y="266201"/>
                    </a:lnTo>
                    <a:cubicBezTo>
                      <a:pt x="104150" y="272372"/>
                      <a:pt x="99147" y="277392"/>
                      <a:pt x="92960" y="277392"/>
                    </a:cubicBezTo>
                    <a:lnTo>
                      <a:pt x="76686" y="277392"/>
                    </a:lnTo>
                    <a:lnTo>
                      <a:pt x="68117" y="277392"/>
                    </a:lnTo>
                    <a:lnTo>
                      <a:pt x="43003" y="277392"/>
                    </a:lnTo>
                    <a:cubicBezTo>
                      <a:pt x="36832" y="277392"/>
                      <a:pt x="31813" y="272388"/>
                      <a:pt x="31813" y="266201"/>
                    </a:cubicBezTo>
                    <a:lnTo>
                      <a:pt x="31813" y="230600"/>
                    </a:lnTo>
                    <a:lnTo>
                      <a:pt x="8856" y="230600"/>
                    </a:lnTo>
                    <a:cubicBezTo>
                      <a:pt x="4141" y="230584"/>
                      <a:pt x="560" y="226396"/>
                      <a:pt x="1295" y="22176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2" name="Freeform: Shape 51">
                <a:extLst>
                  <a:ext uri="{FF2B5EF4-FFF2-40B4-BE49-F238E27FC236}">
                    <a16:creationId xmlns:a16="http://schemas.microsoft.com/office/drawing/2014/main" id="{55307E5A-C349-4DE7-9EC8-F90FEE95C10C}"/>
                  </a:ext>
                </a:extLst>
              </p:cNvPr>
              <p:cNvSpPr/>
              <p:nvPr/>
            </p:nvSpPr>
            <p:spPr>
              <a:xfrm>
                <a:off x="4613828" y="7246843"/>
                <a:ext cx="31972" cy="78332"/>
              </a:xfrm>
              <a:custGeom>
                <a:avLst/>
                <a:gdLst>
                  <a:gd name="connsiteX0" fmla="*/ 31956 w 31972"/>
                  <a:gd name="connsiteY0" fmla="*/ 1199 h 78332"/>
                  <a:gd name="connsiteX1" fmla="*/ 28327 w 31972"/>
                  <a:gd name="connsiteY1" fmla="*/ 21901 h 78332"/>
                  <a:gd name="connsiteX2" fmla="*/ 21757 w 31972"/>
                  <a:gd name="connsiteY2" fmla="*/ 41420 h 78332"/>
                  <a:gd name="connsiteX3" fmla="*/ 12965 w 31972"/>
                  <a:gd name="connsiteY3" fmla="*/ 60044 h 78332"/>
                  <a:gd name="connsiteX4" fmla="*/ 1199 w 31972"/>
                  <a:gd name="connsiteY4" fmla="*/ 77469 h 78332"/>
                  <a:gd name="connsiteX5" fmla="*/ 4812 w 31972"/>
                  <a:gd name="connsiteY5" fmla="*/ 56751 h 78332"/>
                  <a:gd name="connsiteX6" fmla="*/ 11398 w 31972"/>
                  <a:gd name="connsiteY6" fmla="*/ 37232 h 78332"/>
                  <a:gd name="connsiteX7" fmla="*/ 20207 w 31972"/>
                  <a:gd name="connsiteY7" fmla="*/ 18608 h 78332"/>
                  <a:gd name="connsiteX8" fmla="*/ 31956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31956" y="1199"/>
                    </a:moveTo>
                    <a:cubicBezTo>
                      <a:pt x="31557" y="8425"/>
                      <a:pt x="30086" y="15219"/>
                      <a:pt x="28327" y="21901"/>
                    </a:cubicBezTo>
                    <a:cubicBezTo>
                      <a:pt x="26521" y="28567"/>
                      <a:pt x="24315" y="35058"/>
                      <a:pt x="21757" y="41420"/>
                    </a:cubicBezTo>
                    <a:cubicBezTo>
                      <a:pt x="19199" y="47783"/>
                      <a:pt x="16290" y="53985"/>
                      <a:pt x="12965" y="60044"/>
                    </a:cubicBezTo>
                    <a:cubicBezTo>
                      <a:pt x="9592" y="66071"/>
                      <a:pt x="5931" y="71986"/>
                      <a:pt x="1199" y="77469"/>
                    </a:cubicBezTo>
                    <a:cubicBezTo>
                      <a:pt x="1583" y="70227"/>
                      <a:pt x="3054" y="63433"/>
                      <a:pt x="4812" y="56751"/>
                    </a:cubicBezTo>
                    <a:cubicBezTo>
                      <a:pt x="6618" y="50085"/>
                      <a:pt x="8824" y="43594"/>
                      <a:pt x="11398" y="37232"/>
                    </a:cubicBezTo>
                    <a:cubicBezTo>
                      <a:pt x="13972" y="30885"/>
                      <a:pt x="16881" y="24667"/>
                      <a:pt x="20207" y="18608"/>
                    </a:cubicBezTo>
                    <a:cubicBezTo>
                      <a:pt x="23580" y="12597"/>
                      <a:pt x="27224" y="6682"/>
                      <a:pt x="3195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3" name="Freeform: Shape 52">
                <a:extLst>
                  <a:ext uri="{FF2B5EF4-FFF2-40B4-BE49-F238E27FC236}">
                    <a16:creationId xmlns:a16="http://schemas.microsoft.com/office/drawing/2014/main" id="{04EF1850-2092-498F-9284-109D8F23968F}"/>
                  </a:ext>
                </a:extLst>
              </p:cNvPr>
              <p:cNvSpPr/>
              <p:nvPr/>
            </p:nvSpPr>
            <p:spPr>
              <a:xfrm>
                <a:off x="4663739" y="7274547"/>
                <a:ext cx="44761" cy="57550"/>
              </a:xfrm>
              <a:custGeom>
                <a:avLst/>
                <a:gdLst>
                  <a:gd name="connsiteX0" fmla="*/ 43866 w 44761"/>
                  <a:gd name="connsiteY0" fmla="*/ 1199 h 57550"/>
                  <a:gd name="connsiteX1" fmla="*/ 36705 w 44761"/>
                  <a:gd name="connsiteY1" fmla="*/ 17968 h 57550"/>
                  <a:gd name="connsiteX2" fmla="*/ 27001 w 44761"/>
                  <a:gd name="connsiteY2" fmla="*/ 32836 h 57550"/>
                  <a:gd name="connsiteX3" fmla="*/ 15379 w 44761"/>
                  <a:gd name="connsiteY3" fmla="*/ 46248 h 57550"/>
                  <a:gd name="connsiteX4" fmla="*/ 1199 w 44761"/>
                  <a:gd name="connsiteY4" fmla="*/ 57726 h 57550"/>
                  <a:gd name="connsiteX5" fmla="*/ 8361 w 44761"/>
                  <a:gd name="connsiteY5" fmla="*/ 40941 h 57550"/>
                  <a:gd name="connsiteX6" fmla="*/ 18080 w 44761"/>
                  <a:gd name="connsiteY6" fmla="*/ 26089 h 57550"/>
                  <a:gd name="connsiteX7" fmla="*/ 29718 w 44761"/>
                  <a:gd name="connsiteY7" fmla="*/ 12693 h 57550"/>
                  <a:gd name="connsiteX8" fmla="*/ 43866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43866" y="1199"/>
                    </a:moveTo>
                    <a:cubicBezTo>
                      <a:pt x="42172" y="7322"/>
                      <a:pt x="39550" y="12741"/>
                      <a:pt x="36705" y="17968"/>
                    </a:cubicBezTo>
                    <a:cubicBezTo>
                      <a:pt x="33811" y="23180"/>
                      <a:pt x="30550" y="28120"/>
                      <a:pt x="27001" y="32836"/>
                    </a:cubicBezTo>
                    <a:cubicBezTo>
                      <a:pt x="23452" y="37551"/>
                      <a:pt x="19583" y="42028"/>
                      <a:pt x="15379" y="46248"/>
                    </a:cubicBezTo>
                    <a:cubicBezTo>
                      <a:pt x="11127" y="50436"/>
                      <a:pt x="6634" y="54433"/>
                      <a:pt x="1199" y="57726"/>
                    </a:cubicBezTo>
                    <a:cubicBezTo>
                      <a:pt x="2878" y="51603"/>
                      <a:pt x="5500" y="46184"/>
                      <a:pt x="8361" y="40941"/>
                    </a:cubicBezTo>
                    <a:cubicBezTo>
                      <a:pt x="11254" y="35729"/>
                      <a:pt x="14516" y="30789"/>
                      <a:pt x="18080" y="26089"/>
                    </a:cubicBezTo>
                    <a:cubicBezTo>
                      <a:pt x="21645" y="21389"/>
                      <a:pt x="25498" y="16897"/>
                      <a:pt x="29718" y="12693"/>
                    </a:cubicBezTo>
                    <a:cubicBezTo>
                      <a:pt x="33955" y="8505"/>
                      <a:pt x="38447" y="4492"/>
                      <a:pt x="4386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4" name="Freeform: Shape 53">
                <a:extLst>
                  <a:ext uri="{FF2B5EF4-FFF2-40B4-BE49-F238E27FC236}">
                    <a16:creationId xmlns:a16="http://schemas.microsoft.com/office/drawing/2014/main" id="{F24B3C01-F140-4D35-B47A-F66145A64E04}"/>
                  </a:ext>
                </a:extLst>
              </p:cNvPr>
              <p:cNvSpPr/>
              <p:nvPr/>
            </p:nvSpPr>
            <p:spPr>
              <a:xfrm>
                <a:off x="4704456" y="7318525"/>
                <a:ext cx="43163" cy="30374"/>
              </a:xfrm>
              <a:custGeom>
                <a:avLst/>
                <a:gdLst>
                  <a:gd name="connsiteX0" fmla="*/ 43163 w 43162"/>
                  <a:gd name="connsiteY0" fmla="*/ 1199 h 30373"/>
                  <a:gd name="connsiteX1" fmla="*/ 35138 w 43162"/>
                  <a:gd name="connsiteY1" fmla="*/ 11974 h 30373"/>
                  <a:gd name="connsiteX2" fmla="*/ 25322 w 43162"/>
                  <a:gd name="connsiteY2" fmla="*/ 20127 h 30373"/>
                  <a:gd name="connsiteX3" fmla="*/ 14164 w 43162"/>
                  <a:gd name="connsiteY3" fmla="*/ 26281 h 30373"/>
                  <a:gd name="connsiteX4" fmla="*/ 1199 w 43162"/>
                  <a:gd name="connsiteY4" fmla="*/ 29798 h 30373"/>
                  <a:gd name="connsiteX5" fmla="*/ 9208 w 43162"/>
                  <a:gd name="connsiteY5" fmla="*/ 19008 h 30373"/>
                  <a:gd name="connsiteX6" fmla="*/ 19023 w 43162"/>
                  <a:gd name="connsiteY6" fmla="*/ 10870 h 30373"/>
                  <a:gd name="connsiteX7" fmla="*/ 30198 w 43162"/>
                  <a:gd name="connsiteY7" fmla="*/ 4716 h 30373"/>
                  <a:gd name="connsiteX8" fmla="*/ 43163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43163" y="1199"/>
                    </a:moveTo>
                    <a:cubicBezTo>
                      <a:pt x="40988" y="5515"/>
                      <a:pt x="38143" y="8856"/>
                      <a:pt x="35138" y="11974"/>
                    </a:cubicBezTo>
                    <a:cubicBezTo>
                      <a:pt x="32100" y="15027"/>
                      <a:pt x="28823" y="17745"/>
                      <a:pt x="25322" y="20127"/>
                    </a:cubicBezTo>
                    <a:cubicBezTo>
                      <a:pt x="21837" y="22524"/>
                      <a:pt x="18112" y="24587"/>
                      <a:pt x="14164" y="26281"/>
                    </a:cubicBezTo>
                    <a:cubicBezTo>
                      <a:pt x="10183" y="27944"/>
                      <a:pt x="6011" y="29351"/>
                      <a:pt x="1199" y="29798"/>
                    </a:cubicBezTo>
                    <a:cubicBezTo>
                      <a:pt x="3373" y="25466"/>
                      <a:pt x="6202" y="22125"/>
                      <a:pt x="9208" y="19008"/>
                    </a:cubicBezTo>
                    <a:cubicBezTo>
                      <a:pt x="12245" y="15954"/>
                      <a:pt x="15522" y="13252"/>
                      <a:pt x="19023" y="10870"/>
                    </a:cubicBezTo>
                    <a:cubicBezTo>
                      <a:pt x="22524" y="8489"/>
                      <a:pt x="26233" y="6426"/>
                      <a:pt x="30198" y="4716"/>
                    </a:cubicBezTo>
                    <a:cubicBezTo>
                      <a:pt x="34194" y="3053"/>
                      <a:pt x="38351" y="1647"/>
                      <a:pt x="43163"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5" name="Freeform: Shape 54">
                <a:extLst>
                  <a:ext uri="{FF2B5EF4-FFF2-40B4-BE49-F238E27FC236}">
                    <a16:creationId xmlns:a16="http://schemas.microsoft.com/office/drawing/2014/main" id="{9E6C2FAD-7D0F-49B7-BE11-56699A72E266}"/>
                  </a:ext>
                </a:extLst>
              </p:cNvPr>
              <p:cNvSpPr/>
              <p:nvPr/>
            </p:nvSpPr>
            <p:spPr>
              <a:xfrm>
                <a:off x="4496202" y="7246843"/>
                <a:ext cx="31972" cy="78332"/>
              </a:xfrm>
              <a:custGeom>
                <a:avLst/>
                <a:gdLst>
                  <a:gd name="connsiteX0" fmla="*/ 1199 w 31972"/>
                  <a:gd name="connsiteY0" fmla="*/ 1199 h 78332"/>
                  <a:gd name="connsiteX1" fmla="*/ 12949 w 31972"/>
                  <a:gd name="connsiteY1" fmla="*/ 18624 h 78332"/>
                  <a:gd name="connsiteX2" fmla="*/ 21757 w 31972"/>
                  <a:gd name="connsiteY2" fmla="*/ 37248 h 78332"/>
                  <a:gd name="connsiteX3" fmla="*/ 28343 w 31972"/>
                  <a:gd name="connsiteY3" fmla="*/ 56767 h 78332"/>
                  <a:gd name="connsiteX4" fmla="*/ 31956 w 31972"/>
                  <a:gd name="connsiteY4" fmla="*/ 77485 h 78332"/>
                  <a:gd name="connsiteX5" fmla="*/ 20190 w 31972"/>
                  <a:gd name="connsiteY5" fmla="*/ 60060 h 78332"/>
                  <a:gd name="connsiteX6" fmla="*/ 11398 w 31972"/>
                  <a:gd name="connsiteY6" fmla="*/ 41436 h 78332"/>
                  <a:gd name="connsiteX7" fmla="*/ 4828 w 31972"/>
                  <a:gd name="connsiteY7" fmla="*/ 21917 h 78332"/>
                  <a:gd name="connsiteX8" fmla="*/ 1199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1199" y="1199"/>
                    </a:moveTo>
                    <a:cubicBezTo>
                      <a:pt x="5931" y="6682"/>
                      <a:pt x="9576" y="12597"/>
                      <a:pt x="12949" y="18624"/>
                    </a:cubicBezTo>
                    <a:cubicBezTo>
                      <a:pt x="16274" y="24667"/>
                      <a:pt x="19199" y="30885"/>
                      <a:pt x="21757" y="37248"/>
                    </a:cubicBezTo>
                    <a:cubicBezTo>
                      <a:pt x="24331" y="43594"/>
                      <a:pt x="26537" y="50101"/>
                      <a:pt x="28343" y="56767"/>
                    </a:cubicBezTo>
                    <a:cubicBezTo>
                      <a:pt x="30102" y="63449"/>
                      <a:pt x="31573" y="70243"/>
                      <a:pt x="31956" y="77485"/>
                    </a:cubicBezTo>
                    <a:cubicBezTo>
                      <a:pt x="27208" y="72002"/>
                      <a:pt x="23564" y="66087"/>
                      <a:pt x="20190" y="60060"/>
                    </a:cubicBezTo>
                    <a:cubicBezTo>
                      <a:pt x="16865" y="54017"/>
                      <a:pt x="13940" y="47799"/>
                      <a:pt x="11398" y="41436"/>
                    </a:cubicBezTo>
                    <a:cubicBezTo>
                      <a:pt x="8840" y="35074"/>
                      <a:pt x="6634" y="28583"/>
                      <a:pt x="4828" y="21917"/>
                    </a:cubicBezTo>
                    <a:cubicBezTo>
                      <a:pt x="3069" y="15219"/>
                      <a:pt x="1583" y="8425"/>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6" name="Freeform: Shape 55">
                <a:extLst>
                  <a:ext uri="{FF2B5EF4-FFF2-40B4-BE49-F238E27FC236}">
                    <a16:creationId xmlns:a16="http://schemas.microsoft.com/office/drawing/2014/main" id="{7DCF72E4-E47D-4D87-A656-C7ABF8A890A0}"/>
                  </a:ext>
                </a:extLst>
              </p:cNvPr>
              <p:cNvSpPr/>
              <p:nvPr/>
            </p:nvSpPr>
            <p:spPr>
              <a:xfrm>
                <a:off x="4434385" y="7274547"/>
                <a:ext cx="44761" cy="57550"/>
              </a:xfrm>
              <a:custGeom>
                <a:avLst/>
                <a:gdLst>
                  <a:gd name="connsiteX0" fmla="*/ 1199 w 44761"/>
                  <a:gd name="connsiteY0" fmla="*/ 1199 h 57550"/>
                  <a:gd name="connsiteX1" fmla="*/ 15363 w 44761"/>
                  <a:gd name="connsiteY1" fmla="*/ 12693 h 57550"/>
                  <a:gd name="connsiteX2" fmla="*/ 27001 w 44761"/>
                  <a:gd name="connsiteY2" fmla="*/ 26089 h 57550"/>
                  <a:gd name="connsiteX3" fmla="*/ 36720 w 44761"/>
                  <a:gd name="connsiteY3" fmla="*/ 40941 h 57550"/>
                  <a:gd name="connsiteX4" fmla="*/ 43882 w 44761"/>
                  <a:gd name="connsiteY4" fmla="*/ 57726 h 57550"/>
                  <a:gd name="connsiteX5" fmla="*/ 29702 w 44761"/>
                  <a:gd name="connsiteY5" fmla="*/ 46248 h 57550"/>
                  <a:gd name="connsiteX6" fmla="*/ 18080 w 44761"/>
                  <a:gd name="connsiteY6" fmla="*/ 32836 h 57550"/>
                  <a:gd name="connsiteX7" fmla="*/ 8377 w 44761"/>
                  <a:gd name="connsiteY7" fmla="*/ 17968 h 57550"/>
                  <a:gd name="connsiteX8" fmla="*/ 1199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1199" y="1199"/>
                    </a:moveTo>
                    <a:cubicBezTo>
                      <a:pt x="6618" y="4508"/>
                      <a:pt x="11111" y="8505"/>
                      <a:pt x="15363" y="12693"/>
                    </a:cubicBezTo>
                    <a:cubicBezTo>
                      <a:pt x="19567" y="16913"/>
                      <a:pt x="23436" y="21389"/>
                      <a:pt x="27001" y="26089"/>
                    </a:cubicBezTo>
                    <a:cubicBezTo>
                      <a:pt x="30566" y="30789"/>
                      <a:pt x="33811" y="35729"/>
                      <a:pt x="36720" y="40941"/>
                    </a:cubicBezTo>
                    <a:cubicBezTo>
                      <a:pt x="39582" y="46184"/>
                      <a:pt x="42204" y="51603"/>
                      <a:pt x="43882" y="57726"/>
                    </a:cubicBezTo>
                    <a:cubicBezTo>
                      <a:pt x="38447" y="54433"/>
                      <a:pt x="33955" y="50436"/>
                      <a:pt x="29702" y="46248"/>
                    </a:cubicBezTo>
                    <a:cubicBezTo>
                      <a:pt x="25498" y="42028"/>
                      <a:pt x="21629" y="37551"/>
                      <a:pt x="18080" y="32836"/>
                    </a:cubicBezTo>
                    <a:cubicBezTo>
                      <a:pt x="14532" y="28120"/>
                      <a:pt x="11286" y="23180"/>
                      <a:pt x="8377" y="17968"/>
                    </a:cubicBezTo>
                    <a:cubicBezTo>
                      <a:pt x="5516" y="12725"/>
                      <a:pt x="2894" y="7306"/>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57" name="Freeform: Shape 56">
                <a:extLst>
                  <a:ext uri="{FF2B5EF4-FFF2-40B4-BE49-F238E27FC236}">
                    <a16:creationId xmlns:a16="http://schemas.microsoft.com/office/drawing/2014/main" id="{B5F24B41-113A-4CEA-92E8-88F4C7BBDCF7}"/>
                  </a:ext>
                </a:extLst>
              </p:cNvPr>
              <p:cNvSpPr/>
              <p:nvPr/>
            </p:nvSpPr>
            <p:spPr>
              <a:xfrm>
                <a:off x="4394372" y="7318525"/>
                <a:ext cx="43163" cy="30374"/>
              </a:xfrm>
              <a:custGeom>
                <a:avLst/>
                <a:gdLst>
                  <a:gd name="connsiteX0" fmla="*/ 1199 w 43162"/>
                  <a:gd name="connsiteY0" fmla="*/ 1199 h 30373"/>
                  <a:gd name="connsiteX1" fmla="*/ 14164 w 43162"/>
                  <a:gd name="connsiteY1" fmla="*/ 4732 h 30373"/>
                  <a:gd name="connsiteX2" fmla="*/ 25338 w 43162"/>
                  <a:gd name="connsiteY2" fmla="*/ 10886 h 30373"/>
                  <a:gd name="connsiteX3" fmla="*/ 35154 w 43162"/>
                  <a:gd name="connsiteY3" fmla="*/ 19024 h 30373"/>
                  <a:gd name="connsiteX4" fmla="*/ 43163 w 43162"/>
                  <a:gd name="connsiteY4" fmla="*/ 29814 h 30373"/>
                  <a:gd name="connsiteX5" fmla="*/ 30198 w 43162"/>
                  <a:gd name="connsiteY5" fmla="*/ 26297 h 30373"/>
                  <a:gd name="connsiteX6" fmla="*/ 19040 w 43162"/>
                  <a:gd name="connsiteY6" fmla="*/ 20143 h 30373"/>
                  <a:gd name="connsiteX7" fmla="*/ 9224 w 43162"/>
                  <a:gd name="connsiteY7" fmla="*/ 11990 h 30373"/>
                  <a:gd name="connsiteX8" fmla="*/ 1199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1199" y="1199"/>
                    </a:moveTo>
                    <a:cubicBezTo>
                      <a:pt x="6011" y="1647"/>
                      <a:pt x="10167" y="3069"/>
                      <a:pt x="14164" y="4732"/>
                    </a:cubicBezTo>
                    <a:cubicBezTo>
                      <a:pt x="18128" y="6442"/>
                      <a:pt x="21837" y="8505"/>
                      <a:pt x="25338" y="10886"/>
                    </a:cubicBezTo>
                    <a:cubicBezTo>
                      <a:pt x="28839" y="13268"/>
                      <a:pt x="32116" y="15970"/>
                      <a:pt x="35154" y="19024"/>
                    </a:cubicBezTo>
                    <a:cubicBezTo>
                      <a:pt x="38159" y="22125"/>
                      <a:pt x="40989" y="25482"/>
                      <a:pt x="43163" y="29814"/>
                    </a:cubicBezTo>
                    <a:cubicBezTo>
                      <a:pt x="38335" y="29367"/>
                      <a:pt x="34179" y="27960"/>
                      <a:pt x="30198" y="26297"/>
                    </a:cubicBezTo>
                    <a:cubicBezTo>
                      <a:pt x="26234" y="24587"/>
                      <a:pt x="22525" y="22524"/>
                      <a:pt x="19040" y="20143"/>
                    </a:cubicBezTo>
                    <a:cubicBezTo>
                      <a:pt x="15539" y="17761"/>
                      <a:pt x="12262" y="15059"/>
                      <a:pt x="9224" y="11990"/>
                    </a:cubicBezTo>
                    <a:cubicBezTo>
                      <a:pt x="6219" y="8856"/>
                      <a:pt x="3373" y="5499"/>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grpSp>
        <p:grpSp>
          <p:nvGrpSpPr>
            <p:cNvPr id="25" name="Group 24">
              <a:extLst>
                <a:ext uri="{FF2B5EF4-FFF2-40B4-BE49-F238E27FC236}">
                  <a16:creationId xmlns:a16="http://schemas.microsoft.com/office/drawing/2014/main" id="{9BA661D4-18F4-478D-BE14-B4B7E869C8B8}"/>
                </a:ext>
              </a:extLst>
            </p:cNvPr>
            <p:cNvGrpSpPr/>
            <p:nvPr/>
          </p:nvGrpSpPr>
          <p:grpSpPr>
            <a:xfrm>
              <a:off x="7061062" y="2260695"/>
              <a:ext cx="914427" cy="856930"/>
              <a:chOff x="4373538" y="7246843"/>
              <a:chExt cx="398409" cy="373358"/>
            </a:xfrm>
            <a:solidFill>
              <a:srgbClr val="895297"/>
            </a:solidFill>
          </p:grpSpPr>
          <p:sp>
            <p:nvSpPr>
              <p:cNvPr id="34" name="Freeform: Shape 33">
                <a:extLst>
                  <a:ext uri="{FF2B5EF4-FFF2-40B4-BE49-F238E27FC236}">
                    <a16:creationId xmlns:a16="http://schemas.microsoft.com/office/drawing/2014/main" id="{054BED23-E2F4-463C-A739-A8D9A8436A2C}"/>
                  </a:ext>
                </a:extLst>
              </p:cNvPr>
              <p:cNvSpPr/>
              <p:nvPr/>
            </p:nvSpPr>
            <p:spPr>
              <a:xfrm>
                <a:off x="4601695" y="7342042"/>
                <a:ext cx="110304" cy="278159"/>
              </a:xfrm>
              <a:custGeom>
                <a:avLst/>
                <a:gdLst>
                  <a:gd name="connsiteX0" fmla="*/ 84854 w 110304"/>
                  <a:gd name="connsiteY0" fmla="*/ 102711 h 278159"/>
                  <a:gd name="connsiteX1" fmla="*/ 82153 w 110304"/>
                  <a:gd name="connsiteY1" fmla="*/ 101896 h 278159"/>
                  <a:gd name="connsiteX2" fmla="*/ 81146 w 110304"/>
                  <a:gd name="connsiteY2" fmla="*/ 101160 h 278159"/>
                  <a:gd name="connsiteX3" fmla="*/ 109393 w 110304"/>
                  <a:gd name="connsiteY3" fmla="*/ 54321 h 278159"/>
                  <a:gd name="connsiteX4" fmla="*/ 65064 w 110304"/>
                  <a:gd name="connsiteY4" fmla="*/ 1982 h 278159"/>
                  <a:gd name="connsiteX5" fmla="*/ 56271 w 110304"/>
                  <a:gd name="connsiteY5" fmla="*/ 1199 h 278159"/>
                  <a:gd name="connsiteX6" fmla="*/ 55296 w 110304"/>
                  <a:gd name="connsiteY6" fmla="*/ 1247 h 278159"/>
                  <a:gd name="connsiteX7" fmla="*/ 54321 w 110304"/>
                  <a:gd name="connsiteY7" fmla="*/ 1199 h 278159"/>
                  <a:gd name="connsiteX8" fmla="*/ 49861 w 110304"/>
                  <a:gd name="connsiteY8" fmla="*/ 1423 h 278159"/>
                  <a:gd name="connsiteX9" fmla="*/ 45864 w 110304"/>
                  <a:gd name="connsiteY9" fmla="*/ 1934 h 278159"/>
                  <a:gd name="connsiteX10" fmla="*/ 45864 w 110304"/>
                  <a:gd name="connsiteY10" fmla="*/ 1934 h 278159"/>
                  <a:gd name="connsiteX11" fmla="*/ 45864 w 110304"/>
                  <a:gd name="connsiteY11" fmla="*/ 1934 h 278159"/>
                  <a:gd name="connsiteX12" fmla="*/ 1199 w 110304"/>
                  <a:gd name="connsiteY12" fmla="*/ 54337 h 278159"/>
                  <a:gd name="connsiteX13" fmla="*/ 29446 w 110304"/>
                  <a:gd name="connsiteY13" fmla="*/ 101176 h 278159"/>
                  <a:gd name="connsiteX14" fmla="*/ 28439 w 110304"/>
                  <a:gd name="connsiteY14" fmla="*/ 101912 h 278159"/>
                  <a:gd name="connsiteX15" fmla="*/ 25737 w 110304"/>
                  <a:gd name="connsiteY15" fmla="*/ 102727 h 278159"/>
                  <a:gd name="connsiteX16" fmla="*/ 7082 w 110304"/>
                  <a:gd name="connsiteY16" fmla="*/ 123173 h 278159"/>
                  <a:gd name="connsiteX17" fmla="*/ 1215 w 110304"/>
                  <a:gd name="connsiteY17" fmla="*/ 147616 h 278159"/>
                  <a:gd name="connsiteX18" fmla="*/ 1215 w 110304"/>
                  <a:gd name="connsiteY18" fmla="*/ 225149 h 278159"/>
                  <a:gd name="connsiteX19" fmla="*/ 10759 w 110304"/>
                  <a:gd name="connsiteY19" fmla="*/ 234693 h 278159"/>
                  <a:gd name="connsiteX20" fmla="*/ 13844 w 110304"/>
                  <a:gd name="connsiteY20" fmla="*/ 234693 h 278159"/>
                  <a:gd name="connsiteX21" fmla="*/ 20078 w 110304"/>
                  <a:gd name="connsiteY21" fmla="*/ 234693 h 278159"/>
                  <a:gd name="connsiteX22" fmla="*/ 20078 w 110304"/>
                  <a:gd name="connsiteY22" fmla="*/ 266217 h 278159"/>
                  <a:gd name="connsiteX23" fmla="*/ 31269 w 110304"/>
                  <a:gd name="connsiteY23" fmla="*/ 277408 h 278159"/>
                  <a:gd name="connsiteX24" fmla="*/ 31780 w 110304"/>
                  <a:gd name="connsiteY24" fmla="*/ 277408 h 278159"/>
                  <a:gd name="connsiteX25" fmla="*/ 45912 w 110304"/>
                  <a:gd name="connsiteY25" fmla="*/ 277408 h 278159"/>
                  <a:gd name="connsiteX26" fmla="*/ 67030 w 110304"/>
                  <a:gd name="connsiteY26" fmla="*/ 277408 h 278159"/>
                  <a:gd name="connsiteX27" fmla="*/ 78923 w 110304"/>
                  <a:gd name="connsiteY27" fmla="*/ 277408 h 278159"/>
                  <a:gd name="connsiteX28" fmla="*/ 79435 w 110304"/>
                  <a:gd name="connsiteY28" fmla="*/ 277408 h 278159"/>
                  <a:gd name="connsiteX29" fmla="*/ 90625 w 110304"/>
                  <a:gd name="connsiteY29" fmla="*/ 266217 h 278159"/>
                  <a:gd name="connsiteX30" fmla="*/ 90625 w 110304"/>
                  <a:gd name="connsiteY30" fmla="*/ 234693 h 278159"/>
                  <a:gd name="connsiteX31" fmla="*/ 96860 w 110304"/>
                  <a:gd name="connsiteY31" fmla="*/ 234693 h 278159"/>
                  <a:gd name="connsiteX32" fmla="*/ 99945 w 110304"/>
                  <a:gd name="connsiteY32" fmla="*/ 234693 h 278159"/>
                  <a:gd name="connsiteX33" fmla="*/ 109489 w 110304"/>
                  <a:gd name="connsiteY33" fmla="*/ 225149 h 278159"/>
                  <a:gd name="connsiteX34" fmla="*/ 109489 w 110304"/>
                  <a:gd name="connsiteY34" fmla="*/ 147616 h 278159"/>
                  <a:gd name="connsiteX35" fmla="*/ 103622 w 110304"/>
                  <a:gd name="connsiteY35" fmla="*/ 123173 h 278159"/>
                  <a:gd name="connsiteX36" fmla="*/ 84854 w 110304"/>
                  <a:gd name="connsiteY36" fmla="*/ 102711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304" h="278159">
                    <a:moveTo>
                      <a:pt x="84854" y="102711"/>
                    </a:moveTo>
                    <a:cubicBezTo>
                      <a:pt x="83959" y="102343"/>
                      <a:pt x="83064" y="102104"/>
                      <a:pt x="82153" y="101896"/>
                    </a:cubicBezTo>
                    <a:cubicBezTo>
                      <a:pt x="81801" y="101656"/>
                      <a:pt x="81465" y="101416"/>
                      <a:pt x="81146" y="101160"/>
                    </a:cubicBezTo>
                    <a:cubicBezTo>
                      <a:pt x="97915" y="92224"/>
                      <a:pt x="109393" y="74655"/>
                      <a:pt x="109393" y="54321"/>
                    </a:cubicBezTo>
                    <a:cubicBezTo>
                      <a:pt x="109393" y="27976"/>
                      <a:pt x="90210" y="6171"/>
                      <a:pt x="65064" y="1982"/>
                    </a:cubicBezTo>
                    <a:cubicBezTo>
                      <a:pt x="62202" y="1503"/>
                      <a:pt x="59276" y="1199"/>
                      <a:pt x="56271" y="1199"/>
                    </a:cubicBezTo>
                    <a:cubicBezTo>
                      <a:pt x="55936" y="1199"/>
                      <a:pt x="55632" y="1247"/>
                      <a:pt x="55296" y="1247"/>
                    </a:cubicBezTo>
                    <a:cubicBezTo>
                      <a:pt x="54976" y="1247"/>
                      <a:pt x="54657" y="1199"/>
                      <a:pt x="54321" y="1199"/>
                    </a:cubicBezTo>
                    <a:cubicBezTo>
                      <a:pt x="52818" y="1199"/>
                      <a:pt x="51331" y="1279"/>
                      <a:pt x="49861" y="1423"/>
                    </a:cubicBezTo>
                    <a:cubicBezTo>
                      <a:pt x="48518" y="1535"/>
                      <a:pt x="47191" y="1726"/>
                      <a:pt x="45864" y="1934"/>
                    </a:cubicBezTo>
                    <a:cubicBezTo>
                      <a:pt x="45864" y="1934"/>
                      <a:pt x="45864" y="1934"/>
                      <a:pt x="45864" y="1934"/>
                    </a:cubicBezTo>
                    <a:lnTo>
                      <a:pt x="45864" y="1934"/>
                    </a:lnTo>
                    <a:cubicBezTo>
                      <a:pt x="20558" y="5995"/>
                      <a:pt x="1199" y="27880"/>
                      <a:pt x="1199" y="54337"/>
                    </a:cubicBezTo>
                    <a:cubicBezTo>
                      <a:pt x="1199" y="74671"/>
                      <a:pt x="12661" y="92240"/>
                      <a:pt x="29446" y="101176"/>
                    </a:cubicBezTo>
                    <a:cubicBezTo>
                      <a:pt x="29111" y="101432"/>
                      <a:pt x="28775" y="101688"/>
                      <a:pt x="28439" y="101912"/>
                    </a:cubicBezTo>
                    <a:cubicBezTo>
                      <a:pt x="27528" y="102120"/>
                      <a:pt x="26617" y="102359"/>
                      <a:pt x="25737" y="102727"/>
                    </a:cubicBezTo>
                    <a:cubicBezTo>
                      <a:pt x="21645" y="105333"/>
                      <a:pt x="13029" y="111631"/>
                      <a:pt x="7082" y="123173"/>
                    </a:cubicBezTo>
                    <a:cubicBezTo>
                      <a:pt x="1822" y="133389"/>
                      <a:pt x="1199" y="142804"/>
                      <a:pt x="1215" y="147616"/>
                    </a:cubicBezTo>
                    <a:lnTo>
                      <a:pt x="1215" y="225149"/>
                    </a:lnTo>
                    <a:cubicBezTo>
                      <a:pt x="1215" y="230424"/>
                      <a:pt x="5483" y="234693"/>
                      <a:pt x="10759" y="234693"/>
                    </a:cubicBezTo>
                    <a:lnTo>
                      <a:pt x="13844" y="234693"/>
                    </a:lnTo>
                    <a:lnTo>
                      <a:pt x="20078" y="234693"/>
                    </a:lnTo>
                    <a:lnTo>
                      <a:pt x="20078" y="266217"/>
                    </a:lnTo>
                    <a:cubicBezTo>
                      <a:pt x="20078" y="272388"/>
                      <a:pt x="25082" y="277408"/>
                      <a:pt x="31269" y="277408"/>
                    </a:cubicBezTo>
                    <a:lnTo>
                      <a:pt x="31780" y="277408"/>
                    </a:lnTo>
                    <a:lnTo>
                      <a:pt x="45912" y="277408"/>
                    </a:lnTo>
                    <a:lnTo>
                      <a:pt x="67030" y="277408"/>
                    </a:lnTo>
                    <a:lnTo>
                      <a:pt x="78923" y="277408"/>
                    </a:lnTo>
                    <a:lnTo>
                      <a:pt x="79435" y="277408"/>
                    </a:lnTo>
                    <a:cubicBezTo>
                      <a:pt x="85606" y="277408"/>
                      <a:pt x="90625" y="272404"/>
                      <a:pt x="90625" y="266217"/>
                    </a:cubicBezTo>
                    <a:lnTo>
                      <a:pt x="90625" y="234693"/>
                    </a:lnTo>
                    <a:lnTo>
                      <a:pt x="96860" y="234693"/>
                    </a:lnTo>
                    <a:lnTo>
                      <a:pt x="99945" y="234693"/>
                    </a:lnTo>
                    <a:cubicBezTo>
                      <a:pt x="105221" y="234693"/>
                      <a:pt x="109489" y="230424"/>
                      <a:pt x="109489" y="225149"/>
                    </a:cubicBezTo>
                    <a:lnTo>
                      <a:pt x="109489" y="147616"/>
                    </a:lnTo>
                    <a:cubicBezTo>
                      <a:pt x="109505" y="142820"/>
                      <a:pt x="108881" y="133404"/>
                      <a:pt x="103622" y="123173"/>
                    </a:cubicBezTo>
                    <a:cubicBezTo>
                      <a:pt x="97580" y="111615"/>
                      <a:pt x="88947" y="105317"/>
                      <a:pt x="84854" y="10271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5" name="Freeform: Shape 34">
                <a:extLst>
                  <a:ext uri="{FF2B5EF4-FFF2-40B4-BE49-F238E27FC236}">
                    <a16:creationId xmlns:a16="http://schemas.microsoft.com/office/drawing/2014/main" id="{C65AA0F3-1C9D-411B-93DC-C862FACA7404}"/>
                  </a:ext>
                </a:extLst>
              </p:cNvPr>
              <p:cNvSpPr/>
              <p:nvPr/>
            </p:nvSpPr>
            <p:spPr>
              <a:xfrm>
                <a:off x="4557169" y="7440755"/>
                <a:ext cx="91121" cy="110304"/>
              </a:xfrm>
              <a:custGeom>
                <a:avLst/>
                <a:gdLst>
                  <a:gd name="connsiteX0" fmla="*/ 90424 w 91121"/>
                  <a:gd name="connsiteY0" fmla="*/ 27240 h 110304"/>
                  <a:gd name="connsiteX1" fmla="*/ 73734 w 91121"/>
                  <a:gd name="connsiteY1" fmla="*/ 40893 h 110304"/>
                  <a:gd name="connsiteX2" fmla="*/ 30699 w 91121"/>
                  <a:gd name="connsiteY2" fmla="*/ 103143 h 110304"/>
                  <a:gd name="connsiteX3" fmla="*/ 8526 w 91121"/>
                  <a:gd name="connsiteY3" fmla="*/ 107907 h 110304"/>
                  <a:gd name="connsiteX4" fmla="*/ 3763 w 91121"/>
                  <a:gd name="connsiteY4" fmla="*/ 85734 h 110304"/>
                  <a:gd name="connsiteX5" fmla="*/ 46174 w 91121"/>
                  <a:gd name="connsiteY5" fmla="*/ 20143 h 110304"/>
                  <a:gd name="connsiteX6" fmla="*/ 47932 w 91121"/>
                  <a:gd name="connsiteY6" fmla="*/ 17936 h 110304"/>
                  <a:gd name="connsiteX7" fmla="*/ 72455 w 91121"/>
                  <a:gd name="connsiteY7" fmla="*/ 1199 h 110304"/>
                  <a:gd name="connsiteX8" fmla="*/ 90424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90424" y="27240"/>
                    </a:moveTo>
                    <a:lnTo>
                      <a:pt x="73734" y="40893"/>
                    </a:lnTo>
                    <a:lnTo>
                      <a:pt x="30699" y="103143"/>
                    </a:lnTo>
                    <a:cubicBezTo>
                      <a:pt x="25887" y="110576"/>
                      <a:pt x="15960" y="112702"/>
                      <a:pt x="8526" y="107907"/>
                    </a:cubicBezTo>
                    <a:cubicBezTo>
                      <a:pt x="1093" y="103095"/>
                      <a:pt x="-1033" y="93167"/>
                      <a:pt x="3763" y="85734"/>
                    </a:cubicBezTo>
                    <a:lnTo>
                      <a:pt x="46174" y="20143"/>
                    </a:lnTo>
                    <a:cubicBezTo>
                      <a:pt x="46701" y="19327"/>
                      <a:pt x="47309" y="18624"/>
                      <a:pt x="47932" y="17936"/>
                    </a:cubicBezTo>
                    <a:cubicBezTo>
                      <a:pt x="48076" y="17569"/>
                      <a:pt x="60721" y="9016"/>
                      <a:pt x="72455" y="1199"/>
                    </a:cubicBezTo>
                    <a:lnTo>
                      <a:pt x="90424"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6" name="Freeform: Shape 35">
                <a:extLst>
                  <a:ext uri="{FF2B5EF4-FFF2-40B4-BE49-F238E27FC236}">
                    <a16:creationId xmlns:a16="http://schemas.microsoft.com/office/drawing/2014/main" id="{14C6D307-A5F5-433C-83D4-A0398D22BA8E}"/>
                  </a:ext>
                </a:extLst>
              </p:cNvPr>
              <p:cNvSpPr/>
              <p:nvPr/>
            </p:nvSpPr>
            <p:spPr>
              <a:xfrm>
                <a:off x="4663241" y="7392812"/>
                <a:ext cx="108706" cy="86325"/>
              </a:xfrm>
              <a:custGeom>
                <a:avLst/>
                <a:gdLst>
                  <a:gd name="connsiteX0" fmla="*/ 1199 w 108705"/>
                  <a:gd name="connsiteY0" fmla="*/ 55602 h 86325"/>
                  <a:gd name="connsiteX1" fmla="*/ 21517 w 108705"/>
                  <a:gd name="connsiteY1" fmla="*/ 48425 h 86325"/>
                  <a:gd name="connsiteX2" fmla="*/ 83128 w 108705"/>
                  <a:gd name="connsiteY2" fmla="*/ 4479 h 86325"/>
                  <a:gd name="connsiteX3" fmla="*/ 105589 w 108705"/>
                  <a:gd name="connsiteY3" fmla="*/ 7516 h 86325"/>
                  <a:gd name="connsiteX4" fmla="*/ 102551 w 108705"/>
                  <a:gd name="connsiteY4" fmla="*/ 29977 h 86325"/>
                  <a:gd name="connsiteX5" fmla="*/ 40397 w 108705"/>
                  <a:gd name="connsiteY5" fmla="*/ 77296 h 86325"/>
                  <a:gd name="connsiteX6" fmla="*/ 37983 w 108705"/>
                  <a:gd name="connsiteY6" fmla="*/ 78766 h 86325"/>
                  <a:gd name="connsiteX7" fmla="*/ 9240 w 108705"/>
                  <a:gd name="connsiteY7" fmla="*/ 86184 h 86325"/>
                  <a:gd name="connsiteX8" fmla="*/ 1199 w 108705"/>
                  <a:gd name="connsiteY8" fmla="*/ 55602 h 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5" h="86325">
                    <a:moveTo>
                      <a:pt x="1199" y="55602"/>
                    </a:moveTo>
                    <a:lnTo>
                      <a:pt x="21517" y="48425"/>
                    </a:lnTo>
                    <a:lnTo>
                      <a:pt x="83128" y="4479"/>
                    </a:lnTo>
                    <a:cubicBezTo>
                      <a:pt x="90178" y="-893"/>
                      <a:pt x="100233" y="482"/>
                      <a:pt x="105589" y="7516"/>
                    </a:cubicBezTo>
                    <a:cubicBezTo>
                      <a:pt x="110944" y="14566"/>
                      <a:pt x="109585" y="24621"/>
                      <a:pt x="102551" y="29977"/>
                    </a:cubicBezTo>
                    <a:lnTo>
                      <a:pt x="40397" y="77296"/>
                    </a:lnTo>
                    <a:cubicBezTo>
                      <a:pt x="39630" y="77871"/>
                      <a:pt x="38814" y="78351"/>
                      <a:pt x="37983" y="78766"/>
                    </a:cubicBezTo>
                    <a:cubicBezTo>
                      <a:pt x="37727" y="79070"/>
                      <a:pt x="22924" y="82811"/>
                      <a:pt x="9240" y="86184"/>
                    </a:cubicBezTo>
                    <a:lnTo>
                      <a:pt x="1199" y="5560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7" name="Freeform: Shape 36">
                <a:extLst>
                  <a:ext uri="{FF2B5EF4-FFF2-40B4-BE49-F238E27FC236}">
                    <a16:creationId xmlns:a16="http://schemas.microsoft.com/office/drawing/2014/main" id="{340F8C01-639F-4E35-8E40-63AC33726A67}"/>
                  </a:ext>
                </a:extLst>
              </p:cNvPr>
              <p:cNvSpPr/>
              <p:nvPr/>
            </p:nvSpPr>
            <p:spPr>
              <a:xfrm>
                <a:off x="4495692" y="7440755"/>
                <a:ext cx="91121" cy="110304"/>
              </a:xfrm>
              <a:custGeom>
                <a:avLst/>
                <a:gdLst>
                  <a:gd name="connsiteX0" fmla="*/ 1199 w 91121"/>
                  <a:gd name="connsiteY0" fmla="*/ 27240 h 110304"/>
                  <a:gd name="connsiteX1" fmla="*/ 17888 w 91121"/>
                  <a:gd name="connsiteY1" fmla="*/ 40893 h 110304"/>
                  <a:gd name="connsiteX2" fmla="*/ 60923 w 91121"/>
                  <a:gd name="connsiteY2" fmla="*/ 103143 h 110304"/>
                  <a:gd name="connsiteX3" fmla="*/ 83096 w 91121"/>
                  <a:gd name="connsiteY3" fmla="*/ 107907 h 110304"/>
                  <a:gd name="connsiteX4" fmla="*/ 87860 w 91121"/>
                  <a:gd name="connsiteY4" fmla="*/ 85734 h 110304"/>
                  <a:gd name="connsiteX5" fmla="*/ 45449 w 91121"/>
                  <a:gd name="connsiteY5" fmla="*/ 20143 h 110304"/>
                  <a:gd name="connsiteX6" fmla="*/ 43690 w 91121"/>
                  <a:gd name="connsiteY6" fmla="*/ 17936 h 110304"/>
                  <a:gd name="connsiteX7" fmla="*/ 19167 w 91121"/>
                  <a:gd name="connsiteY7" fmla="*/ 1199 h 110304"/>
                  <a:gd name="connsiteX8" fmla="*/ 1199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1199" y="27240"/>
                    </a:moveTo>
                    <a:lnTo>
                      <a:pt x="17888" y="40893"/>
                    </a:lnTo>
                    <a:lnTo>
                      <a:pt x="60923" y="103143"/>
                    </a:lnTo>
                    <a:cubicBezTo>
                      <a:pt x="65735" y="110576"/>
                      <a:pt x="75663" y="112702"/>
                      <a:pt x="83096" y="107907"/>
                    </a:cubicBezTo>
                    <a:cubicBezTo>
                      <a:pt x="90529" y="103111"/>
                      <a:pt x="92656" y="93167"/>
                      <a:pt x="87860" y="85734"/>
                    </a:cubicBezTo>
                    <a:lnTo>
                      <a:pt x="45449" y="20143"/>
                    </a:lnTo>
                    <a:cubicBezTo>
                      <a:pt x="44921" y="19327"/>
                      <a:pt x="44314" y="18624"/>
                      <a:pt x="43690" y="17936"/>
                    </a:cubicBezTo>
                    <a:cubicBezTo>
                      <a:pt x="43546" y="17569"/>
                      <a:pt x="30901" y="9016"/>
                      <a:pt x="19167" y="1199"/>
                    </a:cubicBezTo>
                    <a:lnTo>
                      <a:pt x="1199"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8" name="Freeform: Shape 37">
                <a:extLst>
                  <a:ext uri="{FF2B5EF4-FFF2-40B4-BE49-F238E27FC236}">
                    <a16:creationId xmlns:a16="http://schemas.microsoft.com/office/drawing/2014/main" id="{4C345E64-192D-4E4C-B169-E536D0FEA4F3}"/>
                  </a:ext>
                </a:extLst>
              </p:cNvPr>
              <p:cNvSpPr/>
              <p:nvPr/>
            </p:nvSpPr>
            <p:spPr>
              <a:xfrm>
                <a:off x="4373538" y="7385624"/>
                <a:ext cx="105509" cy="94318"/>
              </a:xfrm>
              <a:custGeom>
                <a:avLst/>
                <a:gdLst>
                  <a:gd name="connsiteX0" fmla="*/ 105081 w 105508"/>
                  <a:gd name="connsiteY0" fmla="*/ 63635 h 94318"/>
                  <a:gd name="connsiteX1" fmla="*/ 85482 w 105508"/>
                  <a:gd name="connsiteY1" fmla="*/ 54667 h 94318"/>
                  <a:gd name="connsiteX2" fmla="*/ 28044 w 105508"/>
                  <a:gd name="connsiteY2" fmla="*/ 5398 h 94318"/>
                  <a:gd name="connsiteX3" fmla="*/ 5391 w 105508"/>
                  <a:gd name="connsiteY3" fmla="*/ 6421 h 94318"/>
                  <a:gd name="connsiteX4" fmla="*/ 6415 w 105508"/>
                  <a:gd name="connsiteY4" fmla="*/ 29073 h 94318"/>
                  <a:gd name="connsiteX5" fmla="*/ 64093 w 105508"/>
                  <a:gd name="connsiteY5" fmla="*/ 81748 h 94318"/>
                  <a:gd name="connsiteX6" fmla="*/ 66363 w 105508"/>
                  <a:gd name="connsiteY6" fmla="*/ 83426 h 94318"/>
                  <a:gd name="connsiteX7" fmla="*/ 94323 w 105508"/>
                  <a:gd name="connsiteY7" fmla="*/ 93386 h 94318"/>
                  <a:gd name="connsiteX8" fmla="*/ 105081 w 105508"/>
                  <a:gd name="connsiteY8" fmla="*/ 63635 h 9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94318">
                    <a:moveTo>
                      <a:pt x="105081" y="63635"/>
                    </a:moveTo>
                    <a:lnTo>
                      <a:pt x="85482" y="54667"/>
                    </a:lnTo>
                    <a:lnTo>
                      <a:pt x="28044" y="5398"/>
                    </a:lnTo>
                    <a:cubicBezTo>
                      <a:pt x="21506" y="-581"/>
                      <a:pt x="11370" y="-117"/>
                      <a:pt x="5391" y="6421"/>
                    </a:cubicBezTo>
                    <a:cubicBezTo>
                      <a:pt x="-571" y="12959"/>
                      <a:pt x="-124" y="23094"/>
                      <a:pt x="6415" y="29073"/>
                    </a:cubicBezTo>
                    <a:lnTo>
                      <a:pt x="64093" y="81748"/>
                    </a:lnTo>
                    <a:cubicBezTo>
                      <a:pt x="64796" y="82403"/>
                      <a:pt x="65580" y="82931"/>
                      <a:pt x="66363" y="83426"/>
                    </a:cubicBezTo>
                    <a:cubicBezTo>
                      <a:pt x="66603" y="83746"/>
                      <a:pt x="81006" y="88798"/>
                      <a:pt x="94323" y="93386"/>
                    </a:cubicBezTo>
                    <a:lnTo>
                      <a:pt x="105081" y="63635"/>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39" name="Freeform: Shape 38">
                <a:extLst>
                  <a:ext uri="{FF2B5EF4-FFF2-40B4-BE49-F238E27FC236}">
                    <a16:creationId xmlns:a16="http://schemas.microsoft.com/office/drawing/2014/main" id="{70D3C7EF-749E-4F84-B72B-3B5B37DC6F04}"/>
                  </a:ext>
                </a:extLst>
              </p:cNvPr>
              <p:cNvSpPr/>
              <p:nvPr/>
            </p:nvSpPr>
            <p:spPr>
              <a:xfrm>
                <a:off x="4420283" y="7342042"/>
                <a:ext cx="135882" cy="278159"/>
              </a:xfrm>
              <a:custGeom>
                <a:avLst/>
                <a:gdLst>
                  <a:gd name="connsiteX0" fmla="*/ 1295 w 135882"/>
                  <a:gd name="connsiteY0" fmla="*/ 221760 h 278159"/>
                  <a:gd name="connsiteX1" fmla="*/ 8761 w 135882"/>
                  <a:gd name="connsiteY1" fmla="*/ 174425 h 278159"/>
                  <a:gd name="connsiteX2" fmla="*/ 23132 w 135882"/>
                  <a:gd name="connsiteY2" fmla="*/ 133293 h 278159"/>
                  <a:gd name="connsiteX3" fmla="*/ 41964 w 135882"/>
                  <a:gd name="connsiteY3" fmla="*/ 100601 h 278159"/>
                  <a:gd name="connsiteX4" fmla="*/ 14899 w 135882"/>
                  <a:gd name="connsiteY4" fmla="*/ 54337 h 278159"/>
                  <a:gd name="connsiteX5" fmla="*/ 68037 w 135882"/>
                  <a:gd name="connsiteY5" fmla="*/ 1199 h 278159"/>
                  <a:gd name="connsiteX6" fmla="*/ 72881 w 135882"/>
                  <a:gd name="connsiteY6" fmla="*/ 1471 h 278159"/>
                  <a:gd name="connsiteX7" fmla="*/ 75439 w 135882"/>
                  <a:gd name="connsiteY7" fmla="*/ 1806 h 278159"/>
                  <a:gd name="connsiteX8" fmla="*/ 76686 w 135882"/>
                  <a:gd name="connsiteY8" fmla="*/ 1966 h 278159"/>
                  <a:gd name="connsiteX9" fmla="*/ 76686 w 135882"/>
                  <a:gd name="connsiteY9" fmla="*/ 1998 h 278159"/>
                  <a:gd name="connsiteX10" fmla="*/ 121048 w 135882"/>
                  <a:gd name="connsiteY10" fmla="*/ 54337 h 278159"/>
                  <a:gd name="connsiteX11" fmla="*/ 93983 w 135882"/>
                  <a:gd name="connsiteY11" fmla="*/ 100601 h 278159"/>
                  <a:gd name="connsiteX12" fmla="*/ 112814 w 135882"/>
                  <a:gd name="connsiteY12" fmla="*/ 133293 h 278159"/>
                  <a:gd name="connsiteX13" fmla="*/ 127186 w 135882"/>
                  <a:gd name="connsiteY13" fmla="*/ 174425 h 278159"/>
                  <a:gd name="connsiteX14" fmla="*/ 134652 w 135882"/>
                  <a:gd name="connsiteY14" fmla="*/ 221760 h 278159"/>
                  <a:gd name="connsiteX15" fmla="*/ 127106 w 135882"/>
                  <a:gd name="connsiteY15" fmla="*/ 230600 h 278159"/>
                  <a:gd name="connsiteX16" fmla="*/ 104150 w 135882"/>
                  <a:gd name="connsiteY16" fmla="*/ 230600 h 278159"/>
                  <a:gd name="connsiteX17" fmla="*/ 104150 w 135882"/>
                  <a:gd name="connsiteY17" fmla="*/ 266201 h 278159"/>
                  <a:gd name="connsiteX18" fmla="*/ 92960 w 135882"/>
                  <a:gd name="connsiteY18" fmla="*/ 277392 h 278159"/>
                  <a:gd name="connsiteX19" fmla="*/ 76686 w 135882"/>
                  <a:gd name="connsiteY19" fmla="*/ 277392 h 278159"/>
                  <a:gd name="connsiteX20" fmla="*/ 68117 w 135882"/>
                  <a:gd name="connsiteY20" fmla="*/ 277392 h 278159"/>
                  <a:gd name="connsiteX21" fmla="*/ 43003 w 135882"/>
                  <a:gd name="connsiteY21" fmla="*/ 277392 h 278159"/>
                  <a:gd name="connsiteX22" fmla="*/ 31813 w 135882"/>
                  <a:gd name="connsiteY22" fmla="*/ 266201 h 278159"/>
                  <a:gd name="connsiteX23" fmla="*/ 31813 w 135882"/>
                  <a:gd name="connsiteY23" fmla="*/ 230600 h 278159"/>
                  <a:gd name="connsiteX24" fmla="*/ 8856 w 135882"/>
                  <a:gd name="connsiteY24" fmla="*/ 230600 h 278159"/>
                  <a:gd name="connsiteX25" fmla="*/ 1295 w 135882"/>
                  <a:gd name="connsiteY25" fmla="*/ 221760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882" h="278159">
                    <a:moveTo>
                      <a:pt x="1295" y="221760"/>
                    </a:moveTo>
                    <a:lnTo>
                      <a:pt x="8761" y="174425"/>
                    </a:lnTo>
                    <a:cubicBezTo>
                      <a:pt x="11047" y="159958"/>
                      <a:pt x="15907" y="146033"/>
                      <a:pt x="23132" y="133293"/>
                    </a:cubicBezTo>
                    <a:cubicBezTo>
                      <a:pt x="31477" y="118585"/>
                      <a:pt x="41596" y="100825"/>
                      <a:pt x="41964" y="100601"/>
                    </a:cubicBezTo>
                    <a:cubicBezTo>
                      <a:pt x="25818" y="91489"/>
                      <a:pt x="14899" y="74192"/>
                      <a:pt x="14899" y="54337"/>
                    </a:cubicBezTo>
                    <a:cubicBezTo>
                      <a:pt x="14899" y="24986"/>
                      <a:pt x="38687" y="1199"/>
                      <a:pt x="68037" y="1199"/>
                    </a:cubicBezTo>
                    <a:cubicBezTo>
                      <a:pt x="69668" y="1199"/>
                      <a:pt x="71282" y="1311"/>
                      <a:pt x="72881" y="1471"/>
                    </a:cubicBezTo>
                    <a:cubicBezTo>
                      <a:pt x="73744" y="1551"/>
                      <a:pt x="74592" y="1679"/>
                      <a:pt x="75439" y="1806"/>
                    </a:cubicBezTo>
                    <a:cubicBezTo>
                      <a:pt x="75855" y="1870"/>
                      <a:pt x="76286" y="1902"/>
                      <a:pt x="76686" y="1966"/>
                    </a:cubicBezTo>
                    <a:lnTo>
                      <a:pt x="76686" y="1998"/>
                    </a:lnTo>
                    <a:cubicBezTo>
                      <a:pt x="101848" y="6187"/>
                      <a:pt x="121048" y="27992"/>
                      <a:pt x="121048" y="54337"/>
                    </a:cubicBezTo>
                    <a:cubicBezTo>
                      <a:pt x="121048" y="74208"/>
                      <a:pt x="110129" y="91489"/>
                      <a:pt x="93983" y="100601"/>
                    </a:cubicBezTo>
                    <a:cubicBezTo>
                      <a:pt x="94351" y="100825"/>
                      <a:pt x="104470" y="118601"/>
                      <a:pt x="112814" y="133293"/>
                    </a:cubicBezTo>
                    <a:cubicBezTo>
                      <a:pt x="120040" y="146033"/>
                      <a:pt x="124900" y="159958"/>
                      <a:pt x="127186" y="174425"/>
                    </a:cubicBezTo>
                    <a:lnTo>
                      <a:pt x="134652" y="221760"/>
                    </a:lnTo>
                    <a:cubicBezTo>
                      <a:pt x="135387" y="226396"/>
                      <a:pt x="131790" y="230600"/>
                      <a:pt x="127106" y="230600"/>
                    </a:cubicBezTo>
                    <a:lnTo>
                      <a:pt x="104150" y="230600"/>
                    </a:lnTo>
                    <a:lnTo>
                      <a:pt x="104150" y="266201"/>
                    </a:lnTo>
                    <a:cubicBezTo>
                      <a:pt x="104150" y="272372"/>
                      <a:pt x="99147" y="277392"/>
                      <a:pt x="92960" y="277392"/>
                    </a:cubicBezTo>
                    <a:lnTo>
                      <a:pt x="76686" y="277392"/>
                    </a:lnTo>
                    <a:lnTo>
                      <a:pt x="68117" y="277392"/>
                    </a:lnTo>
                    <a:lnTo>
                      <a:pt x="43003" y="277392"/>
                    </a:lnTo>
                    <a:cubicBezTo>
                      <a:pt x="36832" y="277392"/>
                      <a:pt x="31813" y="272388"/>
                      <a:pt x="31813" y="266201"/>
                    </a:cubicBezTo>
                    <a:lnTo>
                      <a:pt x="31813" y="230600"/>
                    </a:lnTo>
                    <a:lnTo>
                      <a:pt x="8856" y="230600"/>
                    </a:lnTo>
                    <a:cubicBezTo>
                      <a:pt x="4141" y="230584"/>
                      <a:pt x="560" y="226396"/>
                      <a:pt x="1295" y="22176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0" name="Freeform: Shape 39">
                <a:extLst>
                  <a:ext uri="{FF2B5EF4-FFF2-40B4-BE49-F238E27FC236}">
                    <a16:creationId xmlns:a16="http://schemas.microsoft.com/office/drawing/2014/main" id="{6B080430-B46F-4F50-A2FE-756C440C8727}"/>
                  </a:ext>
                </a:extLst>
              </p:cNvPr>
              <p:cNvSpPr/>
              <p:nvPr/>
            </p:nvSpPr>
            <p:spPr>
              <a:xfrm>
                <a:off x="4613828" y="7246843"/>
                <a:ext cx="31972" cy="78332"/>
              </a:xfrm>
              <a:custGeom>
                <a:avLst/>
                <a:gdLst>
                  <a:gd name="connsiteX0" fmla="*/ 31956 w 31972"/>
                  <a:gd name="connsiteY0" fmla="*/ 1199 h 78332"/>
                  <a:gd name="connsiteX1" fmla="*/ 28327 w 31972"/>
                  <a:gd name="connsiteY1" fmla="*/ 21901 h 78332"/>
                  <a:gd name="connsiteX2" fmla="*/ 21757 w 31972"/>
                  <a:gd name="connsiteY2" fmla="*/ 41420 h 78332"/>
                  <a:gd name="connsiteX3" fmla="*/ 12965 w 31972"/>
                  <a:gd name="connsiteY3" fmla="*/ 60044 h 78332"/>
                  <a:gd name="connsiteX4" fmla="*/ 1199 w 31972"/>
                  <a:gd name="connsiteY4" fmla="*/ 77469 h 78332"/>
                  <a:gd name="connsiteX5" fmla="*/ 4812 w 31972"/>
                  <a:gd name="connsiteY5" fmla="*/ 56751 h 78332"/>
                  <a:gd name="connsiteX6" fmla="*/ 11398 w 31972"/>
                  <a:gd name="connsiteY6" fmla="*/ 37232 h 78332"/>
                  <a:gd name="connsiteX7" fmla="*/ 20207 w 31972"/>
                  <a:gd name="connsiteY7" fmla="*/ 18608 h 78332"/>
                  <a:gd name="connsiteX8" fmla="*/ 31956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31956" y="1199"/>
                    </a:moveTo>
                    <a:cubicBezTo>
                      <a:pt x="31557" y="8425"/>
                      <a:pt x="30086" y="15219"/>
                      <a:pt x="28327" y="21901"/>
                    </a:cubicBezTo>
                    <a:cubicBezTo>
                      <a:pt x="26521" y="28567"/>
                      <a:pt x="24315" y="35058"/>
                      <a:pt x="21757" y="41420"/>
                    </a:cubicBezTo>
                    <a:cubicBezTo>
                      <a:pt x="19199" y="47783"/>
                      <a:pt x="16290" y="53985"/>
                      <a:pt x="12965" y="60044"/>
                    </a:cubicBezTo>
                    <a:cubicBezTo>
                      <a:pt x="9592" y="66071"/>
                      <a:pt x="5931" y="71986"/>
                      <a:pt x="1199" y="77469"/>
                    </a:cubicBezTo>
                    <a:cubicBezTo>
                      <a:pt x="1583" y="70227"/>
                      <a:pt x="3054" y="63433"/>
                      <a:pt x="4812" y="56751"/>
                    </a:cubicBezTo>
                    <a:cubicBezTo>
                      <a:pt x="6618" y="50085"/>
                      <a:pt x="8824" y="43594"/>
                      <a:pt x="11398" y="37232"/>
                    </a:cubicBezTo>
                    <a:cubicBezTo>
                      <a:pt x="13972" y="30885"/>
                      <a:pt x="16881" y="24667"/>
                      <a:pt x="20207" y="18608"/>
                    </a:cubicBezTo>
                    <a:cubicBezTo>
                      <a:pt x="23580" y="12597"/>
                      <a:pt x="27224" y="6682"/>
                      <a:pt x="3195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1" name="Freeform: Shape 40">
                <a:extLst>
                  <a:ext uri="{FF2B5EF4-FFF2-40B4-BE49-F238E27FC236}">
                    <a16:creationId xmlns:a16="http://schemas.microsoft.com/office/drawing/2014/main" id="{A2372170-73F0-41DD-87B2-1A0991A2BF2F}"/>
                  </a:ext>
                </a:extLst>
              </p:cNvPr>
              <p:cNvSpPr/>
              <p:nvPr/>
            </p:nvSpPr>
            <p:spPr>
              <a:xfrm>
                <a:off x="4663739" y="7274547"/>
                <a:ext cx="44761" cy="57550"/>
              </a:xfrm>
              <a:custGeom>
                <a:avLst/>
                <a:gdLst>
                  <a:gd name="connsiteX0" fmla="*/ 43866 w 44761"/>
                  <a:gd name="connsiteY0" fmla="*/ 1199 h 57550"/>
                  <a:gd name="connsiteX1" fmla="*/ 36705 w 44761"/>
                  <a:gd name="connsiteY1" fmla="*/ 17968 h 57550"/>
                  <a:gd name="connsiteX2" fmla="*/ 27001 w 44761"/>
                  <a:gd name="connsiteY2" fmla="*/ 32836 h 57550"/>
                  <a:gd name="connsiteX3" fmla="*/ 15379 w 44761"/>
                  <a:gd name="connsiteY3" fmla="*/ 46248 h 57550"/>
                  <a:gd name="connsiteX4" fmla="*/ 1199 w 44761"/>
                  <a:gd name="connsiteY4" fmla="*/ 57726 h 57550"/>
                  <a:gd name="connsiteX5" fmla="*/ 8361 w 44761"/>
                  <a:gd name="connsiteY5" fmla="*/ 40941 h 57550"/>
                  <a:gd name="connsiteX6" fmla="*/ 18080 w 44761"/>
                  <a:gd name="connsiteY6" fmla="*/ 26089 h 57550"/>
                  <a:gd name="connsiteX7" fmla="*/ 29718 w 44761"/>
                  <a:gd name="connsiteY7" fmla="*/ 12693 h 57550"/>
                  <a:gd name="connsiteX8" fmla="*/ 43866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43866" y="1199"/>
                    </a:moveTo>
                    <a:cubicBezTo>
                      <a:pt x="42172" y="7322"/>
                      <a:pt x="39550" y="12741"/>
                      <a:pt x="36705" y="17968"/>
                    </a:cubicBezTo>
                    <a:cubicBezTo>
                      <a:pt x="33811" y="23180"/>
                      <a:pt x="30550" y="28120"/>
                      <a:pt x="27001" y="32836"/>
                    </a:cubicBezTo>
                    <a:cubicBezTo>
                      <a:pt x="23452" y="37551"/>
                      <a:pt x="19583" y="42028"/>
                      <a:pt x="15379" y="46248"/>
                    </a:cubicBezTo>
                    <a:cubicBezTo>
                      <a:pt x="11127" y="50436"/>
                      <a:pt x="6634" y="54433"/>
                      <a:pt x="1199" y="57726"/>
                    </a:cubicBezTo>
                    <a:cubicBezTo>
                      <a:pt x="2878" y="51603"/>
                      <a:pt x="5500" y="46184"/>
                      <a:pt x="8361" y="40941"/>
                    </a:cubicBezTo>
                    <a:cubicBezTo>
                      <a:pt x="11254" y="35729"/>
                      <a:pt x="14516" y="30789"/>
                      <a:pt x="18080" y="26089"/>
                    </a:cubicBezTo>
                    <a:cubicBezTo>
                      <a:pt x="21645" y="21389"/>
                      <a:pt x="25498" y="16897"/>
                      <a:pt x="29718" y="12693"/>
                    </a:cubicBezTo>
                    <a:cubicBezTo>
                      <a:pt x="33955" y="8505"/>
                      <a:pt x="38447" y="4492"/>
                      <a:pt x="4386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2" name="Freeform: Shape 41">
                <a:extLst>
                  <a:ext uri="{FF2B5EF4-FFF2-40B4-BE49-F238E27FC236}">
                    <a16:creationId xmlns:a16="http://schemas.microsoft.com/office/drawing/2014/main" id="{C6AA131A-B862-4275-800B-3D6DB00CC134}"/>
                  </a:ext>
                </a:extLst>
              </p:cNvPr>
              <p:cNvSpPr/>
              <p:nvPr/>
            </p:nvSpPr>
            <p:spPr>
              <a:xfrm>
                <a:off x="4704456" y="7318525"/>
                <a:ext cx="43163" cy="30374"/>
              </a:xfrm>
              <a:custGeom>
                <a:avLst/>
                <a:gdLst>
                  <a:gd name="connsiteX0" fmla="*/ 43163 w 43162"/>
                  <a:gd name="connsiteY0" fmla="*/ 1199 h 30373"/>
                  <a:gd name="connsiteX1" fmla="*/ 35138 w 43162"/>
                  <a:gd name="connsiteY1" fmla="*/ 11974 h 30373"/>
                  <a:gd name="connsiteX2" fmla="*/ 25322 w 43162"/>
                  <a:gd name="connsiteY2" fmla="*/ 20127 h 30373"/>
                  <a:gd name="connsiteX3" fmla="*/ 14164 w 43162"/>
                  <a:gd name="connsiteY3" fmla="*/ 26281 h 30373"/>
                  <a:gd name="connsiteX4" fmla="*/ 1199 w 43162"/>
                  <a:gd name="connsiteY4" fmla="*/ 29798 h 30373"/>
                  <a:gd name="connsiteX5" fmla="*/ 9208 w 43162"/>
                  <a:gd name="connsiteY5" fmla="*/ 19008 h 30373"/>
                  <a:gd name="connsiteX6" fmla="*/ 19023 w 43162"/>
                  <a:gd name="connsiteY6" fmla="*/ 10870 h 30373"/>
                  <a:gd name="connsiteX7" fmla="*/ 30198 w 43162"/>
                  <a:gd name="connsiteY7" fmla="*/ 4716 h 30373"/>
                  <a:gd name="connsiteX8" fmla="*/ 43163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43163" y="1199"/>
                    </a:moveTo>
                    <a:cubicBezTo>
                      <a:pt x="40988" y="5515"/>
                      <a:pt x="38143" y="8856"/>
                      <a:pt x="35138" y="11974"/>
                    </a:cubicBezTo>
                    <a:cubicBezTo>
                      <a:pt x="32100" y="15027"/>
                      <a:pt x="28823" y="17745"/>
                      <a:pt x="25322" y="20127"/>
                    </a:cubicBezTo>
                    <a:cubicBezTo>
                      <a:pt x="21837" y="22524"/>
                      <a:pt x="18112" y="24587"/>
                      <a:pt x="14164" y="26281"/>
                    </a:cubicBezTo>
                    <a:cubicBezTo>
                      <a:pt x="10183" y="27944"/>
                      <a:pt x="6011" y="29351"/>
                      <a:pt x="1199" y="29798"/>
                    </a:cubicBezTo>
                    <a:cubicBezTo>
                      <a:pt x="3373" y="25466"/>
                      <a:pt x="6202" y="22125"/>
                      <a:pt x="9208" y="19008"/>
                    </a:cubicBezTo>
                    <a:cubicBezTo>
                      <a:pt x="12245" y="15954"/>
                      <a:pt x="15522" y="13252"/>
                      <a:pt x="19023" y="10870"/>
                    </a:cubicBezTo>
                    <a:cubicBezTo>
                      <a:pt x="22524" y="8489"/>
                      <a:pt x="26233" y="6426"/>
                      <a:pt x="30198" y="4716"/>
                    </a:cubicBezTo>
                    <a:cubicBezTo>
                      <a:pt x="34194" y="3053"/>
                      <a:pt x="38351" y="1647"/>
                      <a:pt x="43163"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3" name="Freeform: Shape 42">
                <a:extLst>
                  <a:ext uri="{FF2B5EF4-FFF2-40B4-BE49-F238E27FC236}">
                    <a16:creationId xmlns:a16="http://schemas.microsoft.com/office/drawing/2014/main" id="{70C49852-8EE4-4415-888A-A36E0BEABEBD}"/>
                  </a:ext>
                </a:extLst>
              </p:cNvPr>
              <p:cNvSpPr/>
              <p:nvPr/>
            </p:nvSpPr>
            <p:spPr>
              <a:xfrm>
                <a:off x="4496202" y="7246843"/>
                <a:ext cx="31972" cy="78332"/>
              </a:xfrm>
              <a:custGeom>
                <a:avLst/>
                <a:gdLst>
                  <a:gd name="connsiteX0" fmla="*/ 1199 w 31972"/>
                  <a:gd name="connsiteY0" fmla="*/ 1199 h 78332"/>
                  <a:gd name="connsiteX1" fmla="*/ 12949 w 31972"/>
                  <a:gd name="connsiteY1" fmla="*/ 18624 h 78332"/>
                  <a:gd name="connsiteX2" fmla="*/ 21757 w 31972"/>
                  <a:gd name="connsiteY2" fmla="*/ 37248 h 78332"/>
                  <a:gd name="connsiteX3" fmla="*/ 28343 w 31972"/>
                  <a:gd name="connsiteY3" fmla="*/ 56767 h 78332"/>
                  <a:gd name="connsiteX4" fmla="*/ 31956 w 31972"/>
                  <a:gd name="connsiteY4" fmla="*/ 77485 h 78332"/>
                  <a:gd name="connsiteX5" fmla="*/ 20190 w 31972"/>
                  <a:gd name="connsiteY5" fmla="*/ 60060 h 78332"/>
                  <a:gd name="connsiteX6" fmla="*/ 11398 w 31972"/>
                  <a:gd name="connsiteY6" fmla="*/ 41436 h 78332"/>
                  <a:gd name="connsiteX7" fmla="*/ 4828 w 31972"/>
                  <a:gd name="connsiteY7" fmla="*/ 21917 h 78332"/>
                  <a:gd name="connsiteX8" fmla="*/ 1199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1199" y="1199"/>
                    </a:moveTo>
                    <a:cubicBezTo>
                      <a:pt x="5931" y="6682"/>
                      <a:pt x="9576" y="12597"/>
                      <a:pt x="12949" y="18624"/>
                    </a:cubicBezTo>
                    <a:cubicBezTo>
                      <a:pt x="16274" y="24667"/>
                      <a:pt x="19199" y="30885"/>
                      <a:pt x="21757" y="37248"/>
                    </a:cubicBezTo>
                    <a:cubicBezTo>
                      <a:pt x="24331" y="43594"/>
                      <a:pt x="26537" y="50101"/>
                      <a:pt x="28343" y="56767"/>
                    </a:cubicBezTo>
                    <a:cubicBezTo>
                      <a:pt x="30102" y="63449"/>
                      <a:pt x="31573" y="70243"/>
                      <a:pt x="31956" y="77485"/>
                    </a:cubicBezTo>
                    <a:cubicBezTo>
                      <a:pt x="27208" y="72002"/>
                      <a:pt x="23564" y="66087"/>
                      <a:pt x="20190" y="60060"/>
                    </a:cubicBezTo>
                    <a:cubicBezTo>
                      <a:pt x="16865" y="54017"/>
                      <a:pt x="13940" y="47799"/>
                      <a:pt x="11398" y="41436"/>
                    </a:cubicBezTo>
                    <a:cubicBezTo>
                      <a:pt x="8840" y="35074"/>
                      <a:pt x="6634" y="28583"/>
                      <a:pt x="4828" y="21917"/>
                    </a:cubicBezTo>
                    <a:cubicBezTo>
                      <a:pt x="3069" y="15219"/>
                      <a:pt x="1583" y="8425"/>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4" name="Freeform: Shape 43">
                <a:extLst>
                  <a:ext uri="{FF2B5EF4-FFF2-40B4-BE49-F238E27FC236}">
                    <a16:creationId xmlns:a16="http://schemas.microsoft.com/office/drawing/2014/main" id="{29C18E0B-BF80-4895-81E0-518E8428A32D}"/>
                  </a:ext>
                </a:extLst>
              </p:cNvPr>
              <p:cNvSpPr/>
              <p:nvPr/>
            </p:nvSpPr>
            <p:spPr>
              <a:xfrm>
                <a:off x="4434385" y="7274547"/>
                <a:ext cx="44761" cy="57550"/>
              </a:xfrm>
              <a:custGeom>
                <a:avLst/>
                <a:gdLst>
                  <a:gd name="connsiteX0" fmla="*/ 1199 w 44761"/>
                  <a:gd name="connsiteY0" fmla="*/ 1199 h 57550"/>
                  <a:gd name="connsiteX1" fmla="*/ 15363 w 44761"/>
                  <a:gd name="connsiteY1" fmla="*/ 12693 h 57550"/>
                  <a:gd name="connsiteX2" fmla="*/ 27001 w 44761"/>
                  <a:gd name="connsiteY2" fmla="*/ 26089 h 57550"/>
                  <a:gd name="connsiteX3" fmla="*/ 36720 w 44761"/>
                  <a:gd name="connsiteY3" fmla="*/ 40941 h 57550"/>
                  <a:gd name="connsiteX4" fmla="*/ 43882 w 44761"/>
                  <a:gd name="connsiteY4" fmla="*/ 57726 h 57550"/>
                  <a:gd name="connsiteX5" fmla="*/ 29702 w 44761"/>
                  <a:gd name="connsiteY5" fmla="*/ 46248 h 57550"/>
                  <a:gd name="connsiteX6" fmla="*/ 18080 w 44761"/>
                  <a:gd name="connsiteY6" fmla="*/ 32836 h 57550"/>
                  <a:gd name="connsiteX7" fmla="*/ 8377 w 44761"/>
                  <a:gd name="connsiteY7" fmla="*/ 17968 h 57550"/>
                  <a:gd name="connsiteX8" fmla="*/ 1199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1199" y="1199"/>
                    </a:moveTo>
                    <a:cubicBezTo>
                      <a:pt x="6618" y="4508"/>
                      <a:pt x="11111" y="8505"/>
                      <a:pt x="15363" y="12693"/>
                    </a:cubicBezTo>
                    <a:cubicBezTo>
                      <a:pt x="19567" y="16913"/>
                      <a:pt x="23436" y="21389"/>
                      <a:pt x="27001" y="26089"/>
                    </a:cubicBezTo>
                    <a:cubicBezTo>
                      <a:pt x="30566" y="30789"/>
                      <a:pt x="33811" y="35729"/>
                      <a:pt x="36720" y="40941"/>
                    </a:cubicBezTo>
                    <a:cubicBezTo>
                      <a:pt x="39582" y="46184"/>
                      <a:pt x="42204" y="51603"/>
                      <a:pt x="43882" y="57726"/>
                    </a:cubicBezTo>
                    <a:cubicBezTo>
                      <a:pt x="38447" y="54433"/>
                      <a:pt x="33955" y="50436"/>
                      <a:pt x="29702" y="46248"/>
                    </a:cubicBezTo>
                    <a:cubicBezTo>
                      <a:pt x="25498" y="42028"/>
                      <a:pt x="21629" y="37551"/>
                      <a:pt x="18080" y="32836"/>
                    </a:cubicBezTo>
                    <a:cubicBezTo>
                      <a:pt x="14532" y="28120"/>
                      <a:pt x="11286" y="23180"/>
                      <a:pt x="8377" y="17968"/>
                    </a:cubicBezTo>
                    <a:cubicBezTo>
                      <a:pt x="5516" y="12725"/>
                      <a:pt x="2894" y="7306"/>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sp>
            <p:nvSpPr>
              <p:cNvPr id="45" name="Freeform: Shape 44">
                <a:extLst>
                  <a:ext uri="{FF2B5EF4-FFF2-40B4-BE49-F238E27FC236}">
                    <a16:creationId xmlns:a16="http://schemas.microsoft.com/office/drawing/2014/main" id="{7A55B9A4-014D-4642-88AE-1DFCD76E794D}"/>
                  </a:ext>
                </a:extLst>
              </p:cNvPr>
              <p:cNvSpPr/>
              <p:nvPr/>
            </p:nvSpPr>
            <p:spPr>
              <a:xfrm>
                <a:off x="4394372" y="7318525"/>
                <a:ext cx="43163" cy="30374"/>
              </a:xfrm>
              <a:custGeom>
                <a:avLst/>
                <a:gdLst>
                  <a:gd name="connsiteX0" fmla="*/ 1199 w 43162"/>
                  <a:gd name="connsiteY0" fmla="*/ 1199 h 30373"/>
                  <a:gd name="connsiteX1" fmla="*/ 14164 w 43162"/>
                  <a:gd name="connsiteY1" fmla="*/ 4732 h 30373"/>
                  <a:gd name="connsiteX2" fmla="*/ 25338 w 43162"/>
                  <a:gd name="connsiteY2" fmla="*/ 10886 h 30373"/>
                  <a:gd name="connsiteX3" fmla="*/ 35154 w 43162"/>
                  <a:gd name="connsiteY3" fmla="*/ 19024 h 30373"/>
                  <a:gd name="connsiteX4" fmla="*/ 43163 w 43162"/>
                  <a:gd name="connsiteY4" fmla="*/ 29814 h 30373"/>
                  <a:gd name="connsiteX5" fmla="*/ 30198 w 43162"/>
                  <a:gd name="connsiteY5" fmla="*/ 26297 h 30373"/>
                  <a:gd name="connsiteX6" fmla="*/ 19040 w 43162"/>
                  <a:gd name="connsiteY6" fmla="*/ 20143 h 30373"/>
                  <a:gd name="connsiteX7" fmla="*/ 9224 w 43162"/>
                  <a:gd name="connsiteY7" fmla="*/ 11990 h 30373"/>
                  <a:gd name="connsiteX8" fmla="*/ 1199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1199" y="1199"/>
                    </a:moveTo>
                    <a:cubicBezTo>
                      <a:pt x="6011" y="1647"/>
                      <a:pt x="10167" y="3069"/>
                      <a:pt x="14164" y="4732"/>
                    </a:cubicBezTo>
                    <a:cubicBezTo>
                      <a:pt x="18128" y="6442"/>
                      <a:pt x="21837" y="8505"/>
                      <a:pt x="25338" y="10886"/>
                    </a:cubicBezTo>
                    <a:cubicBezTo>
                      <a:pt x="28839" y="13268"/>
                      <a:pt x="32116" y="15970"/>
                      <a:pt x="35154" y="19024"/>
                    </a:cubicBezTo>
                    <a:cubicBezTo>
                      <a:pt x="38159" y="22125"/>
                      <a:pt x="40989" y="25482"/>
                      <a:pt x="43163" y="29814"/>
                    </a:cubicBezTo>
                    <a:cubicBezTo>
                      <a:pt x="38335" y="29367"/>
                      <a:pt x="34179" y="27960"/>
                      <a:pt x="30198" y="26297"/>
                    </a:cubicBezTo>
                    <a:cubicBezTo>
                      <a:pt x="26234" y="24587"/>
                      <a:pt x="22525" y="22524"/>
                      <a:pt x="19040" y="20143"/>
                    </a:cubicBezTo>
                    <a:cubicBezTo>
                      <a:pt x="15539" y="17761"/>
                      <a:pt x="12262" y="15059"/>
                      <a:pt x="9224" y="11990"/>
                    </a:cubicBezTo>
                    <a:cubicBezTo>
                      <a:pt x="6219" y="8856"/>
                      <a:pt x="3373" y="5499"/>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Roboto Light" panose="02000000000000000000" pitchFamily="2" charset="0"/>
                </a:endParaRPr>
              </a:p>
            </p:txBody>
          </p:sp>
        </p:grpSp>
      </p:grpSp>
    </p:spTree>
    <p:extLst>
      <p:ext uri="{BB962C8B-B14F-4D97-AF65-F5344CB8AC3E}">
        <p14:creationId xmlns:p14="http://schemas.microsoft.com/office/powerpoint/2010/main" val="7547903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rgbClr val="0C244C"/>
                </a:solidFill>
              </a:defRPr>
            </a:lvl1pPr>
          </a:lstStyle>
          <a:p>
            <a:r>
              <a:rPr lang="en-US" dirty="0"/>
              <a:t>Click to edit </a:t>
            </a:r>
            <a:br>
              <a:rPr lang="en-US" dirty="0"/>
            </a:br>
            <a:r>
              <a:rPr lang="en-US" dirty="0"/>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10419120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4194723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rgbClr val="0C244C"/>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764204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86075"/>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9080"/>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1771532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9080"/>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27154687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39398"/>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2177926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2611869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5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chemeClr val="accent1"/>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12208159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1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274059"/>
            <a:ext cx="11055789" cy="782960"/>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911424" y="1415000"/>
            <a:ext cx="10145037" cy="374219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219142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11424" y="1482499"/>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itle Placeholder 1">
            <a:extLst>
              <a:ext uri="{FF2B5EF4-FFF2-40B4-BE49-F238E27FC236}">
                <a16:creationId xmlns:a16="http://schemas.microsoft.com/office/drawing/2014/main" id="{2F777E19-EBE2-4E87-B507-4FB48D7D8E3D}"/>
              </a:ext>
            </a:extLst>
          </p:cNvPr>
          <p:cNvSpPr>
            <a:spLocks noGrp="1"/>
          </p:cNvSpPr>
          <p:nvPr>
            <p:ph type="title"/>
          </p:nvPr>
        </p:nvSpPr>
        <p:spPr>
          <a:xfrm>
            <a:off x="551384" y="341784"/>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4146470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INSTRUCTIONS">
    <p:bg>
      <p:bgPr>
        <a:solidFill>
          <a:schemeClr val="bg1"/>
        </a:solidFill>
        <a:effectLst/>
      </p:bgPr>
    </p:bg>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154402C1-FD77-4D79-8CA2-2CCF184AB7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3794425" y="-1177023"/>
            <a:ext cx="4463697" cy="10401202"/>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PRAY</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895297"/>
                </a:solidFill>
                <a:latin typeface="Garamond" panose="02020404030301010803" pitchFamily="18" charset="0"/>
              </a:defRPr>
            </a:lvl1pPr>
          </a:lstStyle>
          <a:p>
            <a:pPr lvl="0"/>
            <a:r>
              <a:rPr lang="en-US" dirty="0"/>
              <a:t>Hope</a:t>
            </a:r>
            <a:endParaRPr lang="en-AU" dirty="0"/>
          </a:p>
        </p:txBody>
      </p:sp>
      <p:pic>
        <p:nvPicPr>
          <p:cNvPr id="34" name="Picture 33">
            <a:extLst>
              <a:ext uri="{FF2B5EF4-FFF2-40B4-BE49-F238E27FC236}">
                <a16:creationId xmlns:a16="http://schemas.microsoft.com/office/drawing/2014/main" id="{18DD7F03-8E93-4FE0-A92C-B26FFFFBEEC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13971" y="3123255"/>
            <a:ext cx="992223" cy="1371600"/>
          </a:xfrm>
          <a:prstGeom prst="rect">
            <a:avLst/>
          </a:prstGeom>
        </p:spPr>
      </p:pic>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2411896" y="2413358"/>
            <a:ext cx="8501269" cy="3593871"/>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Tree>
    <p:extLst>
      <p:ext uri="{BB962C8B-B14F-4D97-AF65-F5344CB8AC3E}">
        <p14:creationId xmlns:p14="http://schemas.microsoft.com/office/powerpoint/2010/main" val="8074016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97575E76-F89F-4F13-BF7E-95E66D29212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977297" y="1412777"/>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Placeholder 1">
            <a:extLst>
              <a:ext uri="{FF2B5EF4-FFF2-40B4-BE49-F238E27FC236}">
                <a16:creationId xmlns:a16="http://schemas.microsoft.com/office/drawing/2014/main" id="{91C47728-BB3F-4B12-8FF1-7A1EEFB7F214}"/>
              </a:ext>
            </a:extLst>
          </p:cNvPr>
          <p:cNvSpPr>
            <a:spLocks noGrp="1"/>
          </p:cNvSpPr>
          <p:nvPr>
            <p:ph type="title"/>
          </p:nvPr>
        </p:nvSpPr>
        <p:spPr>
          <a:xfrm>
            <a:off x="551384" y="274059"/>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2945649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6663547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accent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8556820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dirty="0"/>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10402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11501767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18782175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0750909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5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3047705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dirty="0"/>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11017750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1773078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INSTRUCTION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ACE275-46EA-4F15-8384-7B5B5B931DEB}"/>
              </a:ext>
            </a:extLst>
          </p:cNvPr>
          <p:cNvSpPr>
            <a:spLocks noGrp="1"/>
          </p:cNvSpPr>
          <p:nvPr>
            <p:ph type="pic" sz="quarter" idx="15"/>
          </p:nvPr>
        </p:nvSpPr>
        <p:spPr>
          <a:xfrm>
            <a:off x="0" y="0"/>
            <a:ext cx="12192000" cy="6858000"/>
          </a:xfrm>
          <a:prstGeom prst="rect">
            <a:avLst/>
          </a:prstGeom>
        </p:spPr>
        <p:txBody>
          <a:bodyPr/>
          <a:lstStyle/>
          <a:p>
            <a:endParaRPr lang="en-AU" dirty="0"/>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88070" y="2209867"/>
            <a:ext cx="3869519" cy="4106803"/>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37" name="Group 36">
            <a:extLst>
              <a:ext uri="{FF2B5EF4-FFF2-40B4-BE49-F238E27FC236}">
                <a16:creationId xmlns:a16="http://schemas.microsoft.com/office/drawing/2014/main" id="{E17AD616-BD0C-4F88-80C6-34B38EB53453}"/>
              </a:ext>
            </a:extLst>
          </p:cNvPr>
          <p:cNvGrpSpPr/>
          <p:nvPr userDrawn="1"/>
        </p:nvGrpSpPr>
        <p:grpSpPr>
          <a:xfrm>
            <a:off x="8831207" y="49964"/>
            <a:ext cx="1467423" cy="1405026"/>
            <a:chOff x="8831207" y="49964"/>
            <a:chExt cx="1467423" cy="1405026"/>
          </a:xfrm>
        </p:grpSpPr>
        <p:sp>
          <p:nvSpPr>
            <p:cNvPr id="38" name="Freeform: Shape 3">
              <a:extLst>
                <a:ext uri="{FF2B5EF4-FFF2-40B4-BE49-F238E27FC236}">
                  <a16:creationId xmlns:a16="http://schemas.microsoft.com/office/drawing/2014/main" id="{0E34B248-4BBC-4186-98E2-35EC67BF9637}"/>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9" name="Freeform: Shape 3">
              <a:extLst>
                <a:ext uri="{FF2B5EF4-FFF2-40B4-BE49-F238E27FC236}">
                  <a16:creationId xmlns:a16="http://schemas.microsoft.com/office/drawing/2014/main" id="{487D6674-F7E4-4567-94B5-942D6EC3CC0A}"/>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0" name="Freeform: Shape 3">
              <a:extLst>
                <a:ext uri="{FF2B5EF4-FFF2-40B4-BE49-F238E27FC236}">
                  <a16:creationId xmlns:a16="http://schemas.microsoft.com/office/drawing/2014/main" id="{C9B9C366-4944-4CD0-B66D-F647D3D584BE}"/>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grpSp>
      <p:grpSp>
        <p:nvGrpSpPr>
          <p:cNvPr id="16" name="Group 15">
            <a:extLst>
              <a:ext uri="{FF2B5EF4-FFF2-40B4-BE49-F238E27FC236}">
                <a16:creationId xmlns:a16="http://schemas.microsoft.com/office/drawing/2014/main" id="{215AD35A-741E-4D5C-9459-AF54EAEFB1FF}"/>
              </a:ext>
            </a:extLst>
          </p:cNvPr>
          <p:cNvGrpSpPr>
            <a:grpSpLocks noChangeAspect="1"/>
          </p:cNvGrpSpPr>
          <p:nvPr userDrawn="1"/>
        </p:nvGrpSpPr>
        <p:grpSpPr>
          <a:xfrm>
            <a:off x="11317604" y="-247638"/>
            <a:ext cx="1217305" cy="1217163"/>
            <a:chOff x="948154" y="2050047"/>
            <a:chExt cx="216025" cy="216025"/>
          </a:xfrm>
          <a:solidFill>
            <a:schemeClr val="bg1">
              <a:alpha val="40000"/>
            </a:schemeClr>
          </a:solidFill>
        </p:grpSpPr>
        <p:sp>
          <p:nvSpPr>
            <p:cNvPr id="17" name="Freeform: Shape 6">
              <a:extLst>
                <a:ext uri="{FF2B5EF4-FFF2-40B4-BE49-F238E27FC236}">
                  <a16:creationId xmlns:a16="http://schemas.microsoft.com/office/drawing/2014/main" id="{D280DF9E-98C4-4B91-ABDB-5321DE2B15F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18" name="Group 17">
              <a:extLst>
                <a:ext uri="{FF2B5EF4-FFF2-40B4-BE49-F238E27FC236}">
                  <a16:creationId xmlns:a16="http://schemas.microsoft.com/office/drawing/2014/main" id="{9D46E521-27A8-4324-B208-D53770BEFF9A}"/>
                </a:ext>
              </a:extLst>
            </p:cNvPr>
            <p:cNvGrpSpPr/>
            <p:nvPr/>
          </p:nvGrpSpPr>
          <p:grpSpPr>
            <a:xfrm>
              <a:off x="958955" y="2060848"/>
              <a:ext cx="196444" cy="196444"/>
              <a:chOff x="519961" y="1999640"/>
              <a:chExt cx="196444" cy="196444"/>
            </a:xfrm>
            <a:grpFill/>
          </p:grpSpPr>
          <p:sp>
            <p:nvSpPr>
              <p:cNvPr id="19" name="Freeform: Shape 7">
                <a:extLst>
                  <a:ext uri="{FF2B5EF4-FFF2-40B4-BE49-F238E27FC236}">
                    <a16:creationId xmlns:a16="http://schemas.microsoft.com/office/drawing/2014/main" id="{301B6A78-CF91-40B3-8627-81BF51EDFA0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0" name="Freeform: Shape 8">
                <a:extLst>
                  <a:ext uri="{FF2B5EF4-FFF2-40B4-BE49-F238E27FC236}">
                    <a16:creationId xmlns:a16="http://schemas.microsoft.com/office/drawing/2014/main" id="{99AE5FA8-2E42-49FB-97F1-CD4667F3839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1" name="Freeform: Shape 9">
                <a:extLst>
                  <a:ext uri="{FF2B5EF4-FFF2-40B4-BE49-F238E27FC236}">
                    <a16:creationId xmlns:a16="http://schemas.microsoft.com/office/drawing/2014/main" id="{EE307252-D898-40A4-9BF5-F289EFD0086B}"/>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7" name="Freeform: Shape 10">
                <a:extLst>
                  <a:ext uri="{FF2B5EF4-FFF2-40B4-BE49-F238E27FC236}">
                    <a16:creationId xmlns:a16="http://schemas.microsoft.com/office/drawing/2014/main" id="{95F3A3FC-4F56-4DCA-8B13-10EE87893282}"/>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
        <p:nvSpPr>
          <p:cNvPr id="29" name="Text Placeholder 3">
            <a:extLst>
              <a:ext uri="{FF2B5EF4-FFF2-40B4-BE49-F238E27FC236}">
                <a16:creationId xmlns:a16="http://schemas.microsoft.com/office/drawing/2014/main" id="{76877ED2-9D2D-4E4D-A828-58BAFD9304FD}"/>
              </a:ext>
            </a:extLst>
          </p:cNvPr>
          <p:cNvSpPr>
            <a:spLocks noGrp="1"/>
          </p:cNvSpPr>
          <p:nvPr>
            <p:ph type="body" sz="quarter" idx="18" hasCustomPrompt="1"/>
          </p:nvPr>
        </p:nvSpPr>
        <p:spPr>
          <a:xfrm>
            <a:off x="4730957" y="6547686"/>
            <a:ext cx="7400925" cy="260350"/>
          </a:xfrm>
          <a:prstGeom prst="rect">
            <a:avLst/>
          </a:prstGeom>
        </p:spPr>
        <p:txBody>
          <a:bodyPr/>
          <a:lstStyle>
            <a:lvl1pPr marL="0" indent="0">
              <a:buNone/>
              <a:defRPr sz="900"/>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AU" dirty="0"/>
              <a:t>Photo: Source</a:t>
            </a:r>
          </a:p>
        </p:txBody>
      </p:sp>
      <p:sp>
        <p:nvSpPr>
          <p:cNvPr id="41" name="Freeform: Shape 3">
            <a:extLst>
              <a:ext uri="{FF2B5EF4-FFF2-40B4-BE49-F238E27FC236}">
                <a16:creationId xmlns:a16="http://schemas.microsoft.com/office/drawing/2014/main" id="{06D5129D-D6ED-466E-80EF-71DDA6140E00}"/>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2" name="Freeform: Shape 3">
            <a:extLst>
              <a:ext uri="{FF2B5EF4-FFF2-40B4-BE49-F238E27FC236}">
                <a16:creationId xmlns:a16="http://schemas.microsoft.com/office/drawing/2014/main" id="{8A2EAF3C-4A6A-4040-B0AE-1FB197C9FBF1}"/>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3" name="Freeform: Shape 3">
            <a:extLst>
              <a:ext uri="{FF2B5EF4-FFF2-40B4-BE49-F238E27FC236}">
                <a16:creationId xmlns:a16="http://schemas.microsoft.com/office/drawing/2014/main" id="{19D6AC60-3D81-4841-8102-A5E8EB9622E2}"/>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 name="Text Placeholder 3">
            <a:extLst>
              <a:ext uri="{FF2B5EF4-FFF2-40B4-BE49-F238E27FC236}">
                <a16:creationId xmlns:a16="http://schemas.microsoft.com/office/drawing/2014/main" id="{9D0261B9-53C5-4E35-B9B4-EF02A53A4FAF}"/>
              </a:ext>
            </a:extLst>
          </p:cNvPr>
          <p:cNvSpPr>
            <a:spLocks noGrp="1"/>
          </p:cNvSpPr>
          <p:nvPr>
            <p:ph type="body" sz="quarter" idx="17" hasCustomPrompt="1"/>
          </p:nvPr>
        </p:nvSpPr>
        <p:spPr>
          <a:xfrm>
            <a:off x="8831207" y="259960"/>
            <a:ext cx="3055937" cy="1030288"/>
          </a:xfrm>
          <a:prstGeom prst="rect">
            <a:avLst/>
          </a:prstGeom>
        </p:spPr>
        <p:txBody>
          <a:bodyPr/>
          <a:lstStyle>
            <a:lvl1pPr marL="0" indent="0" algn="r">
              <a:buNone/>
              <a:defRPr sz="6000" b="1">
                <a:solidFill>
                  <a:srgbClr val="895297"/>
                </a:solidFill>
                <a:latin typeface="Garamond" panose="02020404030301010803" pitchFamily="18" charset="0"/>
              </a:defRPr>
            </a:lvl1pPr>
            <a:lvl2pPr marL="457200" indent="0">
              <a:buNone/>
              <a:defRPr>
                <a:solidFill>
                  <a:srgbClr val="895297"/>
                </a:solidFill>
                <a:latin typeface="Garamond" panose="02020404030301010803" pitchFamily="18" charset="0"/>
              </a:defRPr>
            </a:lvl2pPr>
            <a:lvl3pPr marL="914400" indent="0">
              <a:buNone/>
              <a:defRPr>
                <a:solidFill>
                  <a:srgbClr val="895297"/>
                </a:solidFill>
                <a:latin typeface="Garamond" panose="02020404030301010803" pitchFamily="18" charset="0"/>
              </a:defRPr>
            </a:lvl3pPr>
            <a:lvl4pPr marL="1371600" indent="0">
              <a:buNone/>
              <a:defRPr>
                <a:solidFill>
                  <a:srgbClr val="895297"/>
                </a:solidFill>
                <a:latin typeface="Garamond" panose="02020404030301010803" pitchFamily="18" charset="0"/>
              </a:defRPr>
            </a:lvl4pPr>
            <a:lvl5pPr marL="1828800" indent="0">
              <a:buNone/>
              <a:defRPr>
                <a:solidFill>
                  <a:srgbClr val="895297"/>
                </a:solidFill>
                <a:latin typeface="Garamond" panose="02020404030301010803" pitchFamily="18" charset="0"/>
              </a:defRPr>
            </a:lvl5pPr>
          </a:lstStyle>
          <a:p>
            <a:pPr lvl="0"/>
            <a:r>
              <a:rPr lang="en-US" dirty="0"/>
              <a:t>Theme</a:t>
            </a:r>
            <a:endParaRPr lang="en-AU" dirty="0"/>
          </a:p>
        </p:txBody>
      </p:sp>
    </p:spTree>
    <p:extLst>
      <p:ext uri="{BB962C8B-B14F-4D97-AF65-F5344CB8AC3E}">
        <p14:creationId xmlns:p14="http://schemas.microsoft.com/office/powerpoint/2010/main" val="5231613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40427726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19131940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40667643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55822"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Tree>
    <p:extLst>
      <p:ext uri="{BB962C8B-B14F-4D97-AF65-F5344CB8AC3E}">
        <p14:creationId xmlns:p14="http://schemas.microsoft.com/office/powerpoint/2010/main" val="3291710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Tree>
    <p:extLst>
      <p:ext uri="{BB962C8B-B14F-4D97-AF65-F5344CB8AC3E}">
        <p14:creationId xmlns:p14="http://schemas.microsoft.com/office/powerpoint/2010/main" val="15053752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6861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Tree>
    <p:extLst>
      <p:ext uri="{BB962C8B-B14F-4D97-AF65-F5344CB8AC3E}">
        <p14:creationId xmlns:p14="http://schemas.microsoft.com/office/powerpoint/2010/main" val="28200643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Tree>
    <p:extLst>
      <p:ext uri="{BB962C8B-B14F-4D97-AF65-F5344CB8AC3E}">
        <p14:creationId xmlns:p14="http://schemas.microsoft.com/office/powerpoint/2010/main" val="8919269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Tree>
    <p:extLst>
      <p:ext uri="{BB962C8B-B14F-4D97-AF65-F5344CB8AC3E}">
        <p14:creationId xmlns:p14="http://schemas.microsoft.com/office/powerpoint/2010/main" val="6845122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D86075"/>
                </a:solidFill>
              </a:rPr>
              <a:t>Click to edit Master title style</a:t>
            </a:r>
            <a:endParaRPr lang="en-US" dirty="0">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711504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4165407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INSTRUCTION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ACE275-46EA-4F15-8384-7B5B5B931DEB}"/>
              </a:ext>
            </a:extLst>
          </p:cNvPr>
          <p:cNvSpPr>
            <a:spLocks noGrp="1"/>
          </p:cNvSpPr>
          <p:nvPr>
            <p:ph type="pic" sz="quarter" idx="15"/>
          </p:nvPr>
        </p:nvSpPr>
        <p:spPr>
          <a:xfrm>
            <a:off x="0" y="0"/>
            <a:ext cx="12192000" cy="6858000"/>
          </a:xfrm>
          <a:prstGeom prst="rect">
            <a:avLst/>
          </a:prstGeom>
        </p:spPr>
        <p:txBody>
          <a:bodyPr/>
          <a:lstStyle/>
          <a:p>
            <a:endParaRPr lang="en-AU" dirty="0"/>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88070" y="5121965"/>
            <a:ext cx="11096908" cy="1194705"/>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37" name="Group 36">
            <a:extLst>
              <a:ext uri="{FF2B5EF4-FFF2-40B4-BE49-F238E27FC236}">
                <a16:creationId xmlns:a16="http://schemas.microsoft.com/office/drawing/2014/main" id="{E17AD616-BD0C-4F88-80C6-34B38EB53453}"/>
              </a:ext>
            </a:extLst>
          </p:cNvPr>
          <p:cNvGrpSpPr/>
          <p:nvPr userDrawn="1"/>
        </p:nvGrpSpPr>
        <p:grpSpPr>
          <a:xfrm>
            <a:off x="8831207" y="49964"/>
            <a:ext cx="1467423" cy="1405026"/>
            <a:chOff x="8831207" y="49964"/>
            <a:chExt cx="1467423" cy="1405026"/>
          </a:xfrm>
        </p:grpSpPr>
        <p:sp>
          <p:nvSpPr>
            <p:cNvPr id="38" name="Freeform: Shape 3">
              <a:extLst>
                <a:ext uri="{FF2B5EF4-FFF2-40B4-BE49-F238E27FC236}">
                  <a16:creationId xmlns:a16="http://schemas.microsoft.com/office/drawing/2014/main" id="{0E34B248-4BBC-4186-98E2-35EC67BF9637}"/>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9" name="Freeform: Shape 3">
              <a:extLst>
                <a:ext uri="{FF2B5EF4-FFF2-40B4-BE49-F238E27FC236}">
                  <a16:creationId xmlns:a16="http://schemas.microsoft.com/office/drawing/2014/main" id="{487D6674-F7E4-4567-94B5-942D6EC3CC0A}"/>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0" name="Freeform: Shape 3">
              <a:extLst>
                <a:ext uri="{FF2B5EF4-FFF2-40B4-BE49-F238E27FC236}">
                  <a16:creationId xmlns:a16="http://schemas.microsoft.com/office/drawing/2014/main" id="{C9B9C366-4944-4CD0-B66D-F647D3D584BE}"/>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grpSp>
      <p:sp>
        <p:nvSpPr>
          <p:cNvPr id="30" name="Text Placeholder 3">
            <a:extLst>
              <a:ext uri="{FF2B5EF4-FFF2-40B4-BE49-F238E27FC236}">
                <a16:creationId xmlns:a16="http://schemas.microsoft.com/office/drawing/2014/main" id="{DFEDC11D-70D5-40C9-8C7D-9B69508C50FB}"/>
              </a:ext>
            </a:extLst>
          </p:cNvPr>
          <p:cNvSpPr>
            <a:spLocks noGrp="1"/>
          </p:cNvSpPr>
          <p:nvPr>
            <p:ph type="body" sz="quarter" idx="17" hasCustomPrompt="1"/>
          </p:nvPr>
        </p:nvSpPr>
        <p:spPr>
          <a:xfrm>
            <a:off x="8831207" y="259960"/>
            <a:ext cx="3055937" cy="1030288"/>
          </a:xfrm>
          <a:prstGeom prst="rect">
            <a:avLst/>
          </a:prstGeom>
        </p:spPr>
        <p:txBody>
          <a:bodyPr/>
          <a:lstStyle>
            <a:lvl1pPr marL="0" indent="0" algn="r">
              <a:buNone/>
              <a:defRPr sz="4800" b="1">
                <a:solidFill>
                  <a:srgbClr val="895297"/>
                </a:solidFill>
                <a:latin typeface="Garamond" panose="02020404030301010803" pitchFamily="18" charset="0"/>
              </a:defRPr>
            </a:lvl1pPr>
            <a:lvl2pPr marL="457200" indent="0">
              <a:buNone/>
              <a:defRPr>
                <a:solidFill>
                  <a:srgbClr val="895297"/>
                </a:solidFill>
                <a:latin typeface="Garamond" panose="02020404030301010803" pitchFamily="18" charset="0"/>
              </a:defRPr>
            </a:lvl2pPr>
            <a:lvl3pPr marL="914400" indent="0">
              <a:buNone/>
              <a:defRPr>
                <a:solidFill>
                  <a:srgbClr val="895297"/>
                </a:solidFill>
                <a:latin typeface="Garamond" panose="02020404030301010803" pitchFamily="18" charset="0"/>
              </a:defRPr>
            </a:lvl3pPr>
            <a:lvl4pPr marL="1371600" indent="0">
              <a:buNone/>
              <a:defRPr>
                <a:solidFill>
                  <a:srgbClr val="895297"/>
                </a:solidFill>
                <a:latin typeface="Garamond" panose="02020404030301010803" pitchFamily="18" charset="0"/>
              </a:defRPr>
            </a:lvl4pPr>
            <a:lvl5pPr marL="1828800" indent="0">
              <a:buNone/>
              <a:defRPr>
                <a:solidFill>
                  <a:srgbClr val="895297"/>
                </a:solidFill>
                <a:latin typeface="Garamond" panose="02020404030301010803" pitchFamily="18" charset="0"/>
              </a:defRPr>
            </a:lvl5pPr>
          </a:lstStyle>
          <a:p>
            <a:pPr lvl="0"/>
            <a:r>
              <a:rPr lang="en-US" dirty="0"/>
              <a:t>Theme</a:t>
            </a:r>
            <a:endParaRPr lang="en-AU" dirty="0"/>
          </a:p>
        </p:txBody>
      </p:sp>
      <p:sp>
        <p:nvSpPr>
          <p:cNvPr id="4" name="Text Placeholder 3">
            <a:extLst>
              <a:ext uri="{FF2B5EF4-FFF2-40B4-BE49-F238E27FC236}">
                <a16:creationId xmlns:a16="http://schemas.microsoft.com/office/drawing/2014/main" id="{73972F3C-9036-421D-B5AE-5BE3C183DBEC}"/>
              </a:ext>
            </a:extLst>
          </p:cNvPr>
          <p:cNvSpPr>
            <a:spLocks noGrp="1"/>
          </p:cNvSpPr>
          <p:nvPr>
            <p:ph type="body" sz="quarter" idx="18" hasCustomPrompt="1"/>
          </p:nvPr>
        </p:nvSpPr>
        <p:spPr>
          <a:xfrm>
            <a:off x="4730957" y="6547686"/>
            <a:ext cx="7400925" cy="260350"/>
          </a:xfrm>
          <a:prstGeom prst="rect">
            <a:avLst/>
          </a:prstGeom>
        </p:spPr>
        <p:txBody>
          <a:bodyPr/>
          <a:lstStyle>
            <a:lvl1pPr marL="0" indent="0">
              <a:buNone/>
              <a:defRPr sz="900"/>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AU" dirty="0"/>
              <a:t>Photo: Source</a:t>
            </a:r>
          </a:p>
        </p:txBody>
      </p:sp>
      <p:grpSp>
        <p:nvGrpSpPr>
          <p:cNvPr id="25" name="Group 24">
            <a:extLst>
              <a:ext uri="{FF2B5EF4-FFF2-40B4-BE49-F238E27FC236}">
                <a16:creationId xmlns:a16="http://schemas.microsoft.com/office/drawing/2014/main" id="{3A8E0558-AF96-484C-900E-D54DC15B1175}"/>
              </a:ext>
            </a:extLst>
          </p:cNvPr>
          <p:cNvGrpSpPr>
            <a:grpSpLocks noChangeAspect="1"/>
          </p:cNvGrpSpPr>
          <p:nvPr userDrawn="1"/>
        </p:nvGrpSpPr>
        <p:grpSpPr>
          <a:xfrm>
            <a:off x="-303797" y="-165743"/>
            <a:ext cx="1217305" cy="1217163"/>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D63D137D-D9DD-4DE5-9868-0B10EFF313B6}"/>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32" name="Group 31">
              <a:extLst>
                <a:ext uri="{FF2B5EF4-FFF2-40B4-BE49-F238E27FC236}">
                  <a16:creationId xmlns:a16="http://schemas.microsoft.com/office/drawing/2014/main" id="{FA5B1F5A-2E78-4C66-B653-AEB3F4ED6BC9}"/>
                </a:ext>
              </a:extLst>
            </p:cNvPr>
            <p:cNvGrpSpPr/>
            <p:nvPr/>
          </p:nvGrpSpPr>
          <p:grpSpPr>
            <a:xfrm>
              <a:off x="958955" y="2060848"/>
              <a:ext cx="196444" cy="196444"/>
              <a:chOff x="519961" y="1999640"/>
              <a:chExt cx="196444" cy="196444"/>
            </a:xfrm>
            <a:grpFill/>
          </p:grpSpPr>
          <p:sp>
            <p:nvSpPr>
              <p:cNvPr id="33" name="Freeform: Shape 7">
                <a:extLst>
                  <a:ext uri="{FF2B5EF4-FFF2-40B4-BE49-F238E27FC236}">
                    <a16:creationId xmlns:a16="http://schemas.microsoft.com/office/drawing/2014/main" id="{AD37497D-08D0-4303-A232-83713BBD4CD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4" name="Freeform: Shape 8">
                <a:extLst>
                  <a:ext uri="{FF2B5EF4-FFF2-40B4-BE49-F238E27FC236}">
                    <a16:creationId xmlns:a16="http://schemas.microsoft.com/office/drawing/2014/main" id="{6CCFF060-D7CC-4DB7-BBA2-9E88D61B337F}"/>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5" name="Freeform: Shape 9">
                <a:extLst>
                  <a:ext uri="{FF2B5EF4-FFF2-40B4-BE49-F238E27FC236}">
                    <a16:creationId xmlns:a16="http://schemas.microsoft.com/office/drawing/2014/main" id="{4DC1E06B-391D-41B1-954D-19B1A42EE0CE}"/>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6" name="Freeform: Shape 10">
                <a:extLst>
                  <a:ext uri="{FF2B5EF4-FFF2-40B4-BE49-F238E27FC236}">
                    <a16:creationId xmlns:a16="http://schemas.microsoft.com/office/drawing/2014/main" id="{489EB67C-C1CC-428E-A7A9-5EB6ACF6E5E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Tree>
    <p:extLst>
      <p:ext uri="{BB962C8B-B14F-4D97-AF65-F5344CB8AC3E}">
        <p14:creationId xmlns:p14="http://schemas.microsoft.com/office/powerpoint/2010/main" val="25774326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0C244C"/>
                </a:solidFill>
              </a:rPr>
              <a:t>Click to edit Master title style</a:t>
            </a:r>
            <a:endParaRPr lang="en-US" dirty="0">
              <a:solidFill>
                <a:srgbClr val="0C244C"/>
              </a:solidFill>
            </a:endParaRPr>
          </a:p>
        </p:txBody>
      </p:sp>
    </p:spTree>
    <p:extLst>
      <p:ext uri="{BB962C8B-B14F-4D97-AF65-F5344CB8AC3E}">
        <p14:creationId xmlns:p14="http://schemas.microsoft.com/office/powerpoint/2010/main" val="30596879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0C244C"/>
                </a:solidFill>
              </a:rPr>
              <a:t>Click to edit Master title style</a:t>
            </a:r>
            <a:endParaRPr lang="en-US" dirty="0">
              <a:solidFill>
                <a:srgbClr val="0C244C"/>
              </a:solidFill>
            </a:endParaRPr>
          </a:p>
        </p:txBody>
      </p:sp>
    </p:spTree>
    <p:extLst>
      <p:ext uri="{BB962C8B-B14F-4D97-AF65-F5344CB8AC3E}">
        <p14:creationId xmlns:p14="http://schemas.microsoft.com/office/powerpoint/2010/main" val="16890177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63B1A4"/>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8559752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63B1A4"/>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1644206" cy="1268760"/>
          </a:xfrm>
          <a:prstGeom prst="round2DiagRect">
            <a:avLst>
              <a:gd name="adj1" fmla="val 4251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5737976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4522711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8753759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000993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164770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13363663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50846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20127" y="1913330"/>
            <a:ext cx="4281253" cy="4161612"/>
          </a:xfrm>
          <a:prstGeom prst="round2Diag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grpSp>
        <p:nvGrpSpPr>
          <p:cNvPr id="13" name="Group 12">
            <a:extLst>
              <a:ext uri="{FF2B5EF4-FFF2-40B4-BE49-F238E27FC236}">
                <a16:creationId xmlns:a16="http://schemas.microsoft.com/office/drawing/2014/main" id="{FFD16A6B-369D-4D4B-81F5-C994FA005EA9}"/>
              </a:ext>
            </a:extLst>
          </p:cNvPr>
          <p:cNvGrpSpPr/>
          <p:nvPr userDrawn="1"/>
        </p:nvGrpSpPr>
        <p:grpSpPr>
          <a:xfrm>
            <a:off x="5949148" y="2222485"/>
            <a:ext cx="524895" cy="828647"/>
            <a:chOff x="2428489" y="1663338"/>
            <a:chExt cx="400467" cy="715208"/>
          </a:xfrm>
          <a:solidFill>
            <a:srgbClr val="8A5297"/>
          </a:solidFill>
        </p:grpSpPr>
        <p:sp>
          <p:nvSpPr>
            <p:cNvPr id="14" name="Freeform: Shape 13">
              <a:extLst>
                <a:ext uri="{FF2B5EF4-FFF2-40B4-BE49-F238E27FC236}">
                  <a16:creationId xmlns:a16="http://schemas.microsoft.com/office/drawing/2014/main" id="{33C30DE3-7A72-40EF-AB7E-46A0358BDE01}"/>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dirty="0">
                <a:latin typeface="Arial" panose="020B0604020202020204" pitchFamily="34" charset="0"/>
              </a:endParaRPr>
            </a:p>
          </p:txBody>
        </p:sp>
        <p:sp>
          <p:nvSpPr>
            <p:cNvPr id="15" name="Freeform: Shape 14">
              <a:extLst>
                <a:ext uri="{FF2B5EF4-FFF2-40B4-BE49-F238E27FC236}">
                  <a16:creationId xmlns:a16="http://schemas.microsoft.com/office/drawing/2014/main" id="{A1960EA2-F672-4B5E-B109-E51B04B845A8}"/>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6" name="Freeform: Shape 15">
              <a:extLst>
                <a:ext uri="{FF2B5EF4-FFF2-40B4-BE49-F238E27FC236}">
                  <a16:creationId xmlns:a16="http://schemas.microsoft.com/office/drawing/2014/main" id="{473422C5-4A32-4255-B39E-698C9EE0ED34}"/>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7" name="Freeform: Shape 16">
              <a:extLst>
                <a:ext uri="{FF2B5EF4-FFF2-40B4-BE49-F238E27FC236}">
                  <a16:creationId xmlns:a16="http://schemas.microsoft.com/office/drawing/2014/main" id="{70341A31-2A1E-4024-B3A6-C51F2725226C}"/>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8" name="Freeform: Shape 17">
              <a:extLst>
                <a:ext uri="{FF2B5EF4-FFF2-40B4-BE49-F238E27FC236}">
                  <a16:creationId xmlns:a16="http://schemas.microsoft.com/office/drawing/2014/main" id="{1CDAC665-7132-4915-8644-63C303CB1E12}"/>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9" name="Freeform: Shape 18">
              <a:extLst>
                <a:ext uri="{FF2B5EF4-FFF2-40B4-BE49-F238E27FC236}">
                  <a16:creationId xmlns:a16="http://schemas.microsoft.com/office/drawing/2014/main" id="{FD635D69-3B8B-48A4-91B1-B00CBAF5E496}"/>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20" name="Freeform: Shape 19">
              <a:extLst>
                <a:ext uri="{FF2B5EF4-FFF2-40B4-BE49-F238E27FC236}">
                  <a16:creationId xmlns:a16="http://schemas.microsoft.com/office/drawing/2014/main" id="{F108E12D-CB9C-4A93-9A27-F35FF614486D}"/>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gr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MASTER</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895297"/>
                </a:solidFill>
                <a:latin typeface="Garamond" panose="02020404030301010803" pitchFamily="18" charset="0"/>
              </a:defRPr>
            </a:lvl1pPr>
          </a:lstStyle>
          <a:p>
            <a:pPr lvl="0"/>
            <a:r>
              <a:rPr lang="en-US" dirty="0"/>
              <a:t>Hope</a:t>
            </a:r>
            <a:endParaRPr lang="en-AU" dirty="0"/>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195638"/>
            <a:ext cx="3244850" cy="2436812"/>
          </a:xfrm>
          <a:prstGeom prst="rect">
            <a:avLst/>
          </a:prstGeom>
        </p:spPr>
        <p:txBody>
          <a:bodyPr/>
          <a:lstStyle>
            <a:lvl1pPr marL="0" indent="0">
              <a:buNone/>
              <a:defRPr sz="1800">
                <a:solidFill>
                  <a:srgbClr val="895297"/>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791854" y="2209866"/>
            <a:ext cx="3869519" cy="3422583"/>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25" name="Group 24">
            <a:extLst>
              <a:ext uri="{FF2B5EF4-FFF2-40B4-BE49-F238E27FC236}">
                <a16:creationId xmlns:a16="http://schemas.microsoft.com/office/drawing/2014/main" id="{64CB8C08-1D97-480B-8C05-311B43833DDB}"/>
              </a:ext>
            </a:extLst>
          </p:cNvPr>
          <p:cNvGrpSpPr>
            <a:grpSpLocks noChangeAspect="1"/>
          </p:cNvGrpSpPr>
          <p:nvPr userDrawn="1"/>
        </p:nvGrpSpPr>
        <p:grpSpPr>
          <a:xfrm>
            <a:off x="-248067" y="-239630"/>
            <a:ext cx="1217305" cy="1217163"/>
            <a:chOff x="948154" y="2050047"/>
            <a:chExt cx="216025" cy="216025"/>
          </a:xfrm>
          <a:solidFill>
            <a:schemeClr val="bg1">
              <a:alpha val="40000"/>
            </a:schemeClr>
          </a:solidFill>
        </p:grpSpPr>
        <p:sp>
          <p:nvSpPr>
            <p:cNvPr id="27" name="Freeform: Shape 6">
              <a:extLst>
                <a:ext uri="{FF2B5EF4-FFF2-40B4-BE49-F238E27FC236}">
                  <a16:creationId xmlns:a16="http://schemas.microsoft.com/office/drawing/2014/main" id="{B9AE08AF-7937-45DD-B921-35B334E749E8}"/>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29" name="Group 28">
              <a:extLst>
                <a:ext uri="{FF2B5EF4-FFF2-40B4-BE49-F238E27FC236}">
                  <a16:creationId xmlns:a16="http://schemas.microsoft.com/office/drawing/2014/main" id="{2666E05A-A0D0-4F8E-9C9A-6BBCBB424B71}"/>
                </a:ext>
              </a:extLst>
            </p:cNvPr>
            <p:cNvGrpSpPr/>
            <p:nvPr/>
          </p:nvGrpSpPr>
          <p:grpSpPr>
            <a:xfrm>
              <a:off x="958955" y="2060848"/>
              <a:ext cx="196444" cy="196444"/>
              <a:chOff x="519961" y="1999640"/>
              <a:chExt cx="196444" cy="196444"/>
            </a:xfrm>
            <a:grpFill/>
          </p:grpSpPr>
          <p:sp>
            <p:nvSpPr>
              <p:cNvPr id="32" name="Freeform: Shape 7">
                <a:extLst>
                  <a:ext uri="{FF2B5EF4-FFF2-40B4-BE49-F238E27FC236}">
                    <a16:creationId xmlns:a16="http://schemas.microsoft.com/office/drawing/2014/main" id="{5C678F85-4B5D-46CF-BD64-B3516A072A53}"/>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3" name="Freeform: Shape 8">
                <a:extLst>
                  <a:ext uri="{FF2B5EF4-FFF2-40B4-BE49-F238E27FC236}">
                    <a16:creationId xmlns:a16="http://schemas.microsoft.com/office/drawing/2014/main" id="{806EB0B9-F329-4423-8DB8-E9548E53D90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4" name="Freeform: Shape 9">
                <a:extLst>
                  <a:ext uri="{FF2B5EF4-FFF2-40B4-BE49-F238E27FC236}">
                    <a16:creationId xmlns:a16="http://schemas.microsoft.com/office/drawing/2014/main" id="{CA09107F-0F6F-4FF8-A672-E46511D962AA}"/>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5" name="Freeform: Shape 10">
                <a:extLst>
                  <a:ext uri="{FF2B5EF4-FFF2-40B4-BE49-F238E27FC236}">
                    <a16:creationId xmlns:a16="http://schemas.microsoft.com/office/drawing/2014/main" id="{B431C954-EF7C-4DD8-A5FB-97E351C421DD}"/>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Tree>
    <p:extLst>
      <p:ext uri="{BB962C8B-B14F-4D97-AF65-F5344CB8AC3E}">
        <p14:creationId xmlns:p14="http://schemas.microsoft.com/office/powerpoint/2010/main" val="23131208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1705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6599205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1705550"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7606124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4" y="0"/>
            <a:ext cx="1170555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9325544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170555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11008649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2783156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5385864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009606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7244081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0413229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57255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42353" y="1079996"/>
            <a:ext cx="4982336" cy="5945872"/>
          </a:xfrm>
          <a:prstGeom prst="round2Diag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6500671" y="1561763"/>
            <a:ext cx="5480872" cy="4982337"/>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5400" b="1">
                <a:solidFill>
                  <a:srgbClr val="E6D3EB"/>
                </a:solidFill>
                <a:latin typeface="Garamond" panose="020204040303010108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MASTER</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9012918" y="302189"/>
            <a:ext cx="2968625" cy="998537"/>
          </a:xfrm>
          <a:prstGeom prst="rect">
            <a:avLst/>
          </a:prstGeom>
        </p:spPr>
        <p:txBody>
          <a:bodyPr/>
          <a:lstStyle>
            <a:lvl1pPr marL="0" indent="0" algn="r">
              <a:buNone/>
              <a:defRPr sz="6600" b="1">
                <a:solidFill>
                  <a:srgbClr val="895297"/>
                </a:solidFill>
                <a:latin typeface="Garamond" panose="02020404030301010803" pitchFamily="18" charset="0"/>
              </a:defRPr>
            </a:lvl1pPr>
          </a:lstStyle>
          <a:p>
            <a:pPr lvl="0"/>
            <a:r>
              <a:rPr lang="en-US" dirty="0"/>
              <a:t>Hope</a:t>
            </a:r>
            <a:endParaRPr lang="en-AU" dirty="0"/>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635991" y="1784714"/>
            <a:ext cx="5251800" cy="4445966"/>
          </a:xfrm>
          <a:prstGeom prst="rect">
            <a:avLst/>
          </a:prstGeom>
        </p:spPr>
        <p:txBody>
          <a:bodyPr/>
          <a:lstStyle>
            <a:lvl1pPr marL="0" indent="0">
              <a:spcBef>
                <a:spcPts val="0"/>
              </a:spcBef>
              <a:spcAft>
                <a:spcPts val="600"/>
              </a:spcAft>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dirty="0"/>
              <a:t>Master</a:t>
            </a:r>
          </a:p>
        </p:txBody>
      </p:sp>
      <p:grpSp>
        <p:nvGrpSpPr>
          <p:cNvPr id="25" name="Group 24">
            <a:extLst>
              <a:ext uri="{FF2B5EF4-FFF2-40B4-BE49-F238E27FC236}">
                <a16:creationId xmlns:a16="http://schemas.microsoft.com/office/drawing/2014/main" id="{64CB8C08-1D97-480B-8C05-311B43833DDB}"/>
              </a:ext>
            </a:extLst>
          </p:cNvPr>
          <p:cNvGrpSpPr>
            <a:grpSpLocks noChangeAspect="1"/>
          </p:cNvGrpSpPr>
          <p:nvPr userDrawn="1"/>
        </p:nvGrpSpPr>
        <p:grpSpPr>
          <a:xfrm>
            <a:off x="-248067" y="-239630"/>
            <a:ext cx="1217305" cy="1217163"/>
            <a:chOff x="948154" y="2050047"/>
            <a:chExt cx="216025" cy="216025"/>
          </a:xfrm>
          <a:solidFill>
            <a:schemeClr val="bg1">
              <a:alpha val="40000"/>
            </a:schemeClr>
          </a:solidFill>
        </p:grpSpPr>
        <p:sp>
          <p:nvSpPr>
            <p:cNvPr id="27" name="Freeform: Shape 6">
              <a:extLst>
                <a:ext uri="{FF2B5EF4-FFF2-40B4-BE49-F238E27FC236}">
                  <a16:creationId xmlns:a16="http://schemas.microsoft.com/office/drawing/2014/main" id="{B9AE08AF-7937-45DD-B921-35B334E749E8}"/>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29" name="Group 28">
              <a:extLst>
                <a:ext uri="{FF2B5EF4-FFF2-40B4-BE49-F238E27FC236}">
                  <a16:creationId xmlns:a16="http://schemas.microsoft.com/office/drawing/2014/main" id="{2666E05A-A0D0-4F8E-9C9A-6BBCBB424B71}"/>
                </a:ext>
              </a:extLst>
            </p:cNvPr>
            <p:cNvGrpSpPr/>
            <p:nvPr/>
          </p:nvGrpSpPr>
          <p:grpSpPr>
            <a:xfrm>
              <a:off x="958955" y="2060848"/>
              <a:ext cx="196444" cy="196444"/>
              <a:chOff x="519961" y="1999640"/>
              <a:chExt cx="196444" cy="196444"/>
            </a:xfrm>
            <a:grpFill/>
          </p:grpSpPr>
          <p:sp>
            <p:nvSpPr>
              <p:cNvPr id="32" name="Freeform: Shape 7">
                <a:extLst>
                  <a:ext uri="{FF2B5EF4-FFF2-40B4-BE49-F238E27FC236}">
                    <a16:creationId xmlns:a16="http://schemas.microsoft.com/office/drawing/2014/main" id="{5C678F85-4B5D-46CF-BD64-B3516A072A53}"/>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3" name="Freeform: Shape 8">
                <a:extLst>
                  <a:ext uri="{FF2B5EF4-FFF2-40B4-BE49-F238E27FC236}">
                    <a16:creationId xmlns:a16="http://schemas.microsoft.com/office/drawing/2014/main" id="{806EB0B9-F329-4423-8DB8-E9548E53D90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4" name="Freeform: Shape 9">
                <a:extLst>
                  <a:ext uri="{FF2B5EF4-FFF2-40B4-BE49-F238E27FC236}">
                    <a16:creationId xmlns:a16="http://schemas.microsoft.com/office/drawing/2014/main" id="{CA09107F-0F6F-4FF8-A672-E46511D962AA}"/>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5" name="Freeform: Shape 10">
                <a:extLst>
                  <a:ext uri="{FF2B5EF4-FFF2-40B4-BE49-F238E27FC236}">
                    <a16:creationId xmlns:a16="http://schemas.microsoft.com/office/drawing/2014/main" id="{B431C954-EF7C-4DD8-A5FB-97E351C421DD}"/>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Tree>
    <p:extLst>
      <p:ext uri="{BB962C8B-B14F-4D97-AF65-F5344CB8AC3E}">
        <p14:creationId xmlns:p14="http://schemas.microsoft.com/office/powerpoint/2010/main" val="37379008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8180271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dirty="0"/>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19408062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dirty="0"/>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3"/>
            <a:ext cx="4128459" cy="2952328"/>
          </a:xfrm>
          <a:prstGeom prst="rect">
            <a:avLst/>
          </a:prstGeom>
        </p:spPr>
        <p:txBody>
          <a:bodyPr>
            <a:noAutofit/>
          </a:bodyPr>
          <a:lstStyle>
            <a:lvl1pPr marL="0" indent="0" algn="l">
              <a:buFontTx/>
              <a:buNone/>
              <a:defRPr sz="20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28118874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939710" y="1346621"/>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20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41866459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2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Tree>
    <p:extLst>
      <p:ext uri="{BB962C8B-B14F-4D97-AF65-F5344CB8AC3E}">
        <p14:creationId xmlns:p14="http://schemas.microsoft.com/office/powerpoint/2010/main" val="275737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dirty="0">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Tree>
    <p:extLst>
      <p:ext uri="{BB962C8B-B14F-4D97-AF65-F5344CB8AC3E}">
        <p14:creationId xmlns:p14="http://schemas.microsoft.com/office/powerpoint/2010/main" val="33313280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1410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CE77E450-353B-4865-B8C6-9B969320BD3D}"/>
              </a:ext>
            </a:extLst>
          </p:cNvPr>
          <p:cNvSpPr/>
          <p:nvPr userDrawn="1"/>
        </p:nvSpPr>
        <p:spPr>
          <a:xfrm>
            <a:off x="0" y="0"/>
            <a:ext cx="12190552" cy="6855696"/>
          </a:xfrm>
          <a:custGeom>
            <a:avLst/>
            <a:gdLst/>
            <a:ahLst/>
            <a:cxnLst/>
            <a:rect l="l" t="t" r="r" b="b"/>
            <a:pathLst>
              <a:path w="10692130" h="7560309">
                <a:moveTo>
                  <a:pt x="0" y="7560005"/>
                </a:moveTo>
                <a:lnTo>
                  <a:pt x="10692003" y="7560005"/>
                </a:lnTo>
                <a:lnTo>
                  <a:pt x="10692003" y="0"/>
                </a:lnTo>
                <a:lnTo>
                  <a:pt x="0" y="0"/>
                </a:lnTo>
                <a:lnTo>
                  <a:pt x="0" y="7560005"/>
                </a:lnTo>
                <a:close/>
              </a:path>
            </a:pathLst>
          </a:custGeom>
          <a:solidFill>
            <a:srgbClr val="418FDE"/>
          </a:solidFill>
        </p:spPr>
        <p:txBody>
          <a:bodyPr wrap="square" lIns="0" tIns="0" rIns="0" bIns="0" rtlCol="0"/>
          <a:lstStyle/>
          <a:p>
            <a:r>
              <a:rPr lang="en-US" sz="1632" dirty="0"/>
              <a:t> </a:t>
            </a:r>
            <a:endParaRPr sz="1632" dirty="0"/>
          </a:p>
        </p:txBody>
      </p:sp>
      <p:sp>
        <p:nvSpPr>
          <p:cNvPr id="2" name="object 5">
            <a:extLst>
              <a:ext uri="{FF2B5EF4-FFF2-40B4-BE49-F238E27FC236}">
                <a16:creationId xmlns:a16="http://schemas.microsoft.com/office/drawing/2014/main" id="{24A17A68-3337-4FE2-93BE-9F7C3909AFB5}"/>
              </a:ext>
            </a:extLst>
          </p:cNvPr>
          <p:cNvSpPr/>
          <p:nvPr userDrawn="1"/>
        </p:nvSpPr>
        <p:spPr>
          <a:xfrm flipV="1">
            <a:off x="4553900" y="3905779"/>
            <a:ext cx="3084200" cy="41458"/>
          </a:xfrm>
          <a:custGeom>
            <a:avLst/>
            <a:gdLst/>
            <a:ahLst/>
            <a:cxnLst/>
            <a:rect l="l" t="t" r="r" b="b"/>
            <a:pathLst>
              <a:path w="1287145">
                <a:moveTo>
                  <a:pt x="0" y="0"/>
                </a:moveTo>
                <a:lnTo>
                  <a:pt x="1287005" y="0"/>
                </a:lnTo>
              </a:path>
            </a:pathLst>
          </a:custGeom>
          <a:ln w="76200">
            <a:solidFill>
              <a:srgbClr val="144372"/>
            </a:solidFill>
          </a:ln>
        </p:spPr>
        <p:txBody>
          <a:bodyPr wrap="square" lIns="0" tIns="0" rIns="0" bIns="0" rtlCol="0"/>
          <a:lstStyle/>
          <a:p>
            <a:endParaRPr sz="1632"/>
          </a:p>
        </p:txBody>
      </p:sp>
      <p:pic>
        <p:nvPicPr>
          <p:cNvPr id="3" name="Graphic 2">
            <a:extLst>
              <a:ext uri="{FF2B5EF4-FFF2-40B4-BE49-F238E27FC236}">
                <a16:creationId xmlns:a16="http://schemas.microsoft.com/office/drawing/2014/main" id="{BFFE4DD1-1597-480C-A5EA-F00EDC1423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75946" y="552472"/>
            <a:ext cx="1238662" cy="1218485"/>
          </a:xfrm>
          <a:prstGeom prst="rect">
            <a:avLst/>
          </a:prstGeom>
        </p:spPr>
      </p:pic>
      <p:sp>
        <p:nvSpPr>
          <p:cNvPr id="8" name="Text Placeholder 7">
            <a:extLst>
              <a:ext uri="{FF2B5EF4-FFF2-40B4-BE49-F238E27FC236}">
                <a16:creationId xmlns:a16="http://schemas.microsoft.com/office/drawing/2014/main" id="{1C312CC6-040B-4799-A0C5-746AB65D25E2}"/>
              </a:ext>
            </a:extLst>
          </p:cNvPr>
          <p:cNvSpPr>
            <a:spLocks noGrp="1"/>
          </p:cNvSpPr>
          <p:nvPr>
            <p:ph type="body" sz="quarter" idx="10" hasCustomPrompt="1"/>
          </p:nvPr>
        </p:nvSpPr>
        <p:spPr>
          <a:xfrm>
            <a:off x="1665178" y="2012486"/>
            <a:ext cx="8644447" cy="1278317"/>
          </a:xfrm>
          <a:prstGeom prst="rect">
            <a:avLst/>
          </a:prstGeom>
        </p:spPr>
        <p:txBody>
          <a:bodyPr/>
          <a:lstStyle>
            <a:lvl1pPr algn="ctr">
              <a:defRPr sz="3627" b="1">
                <a:solidFill>
                  <a:schemeClr val="bg1"/>
                </a:solidFill>
                <a:latin typeface="Roboto Slab" pitchFamily="2" charset="0"/>
                <a:ea typeface="Roboto Slab" pitchFamily="2" charset="0"/>
              </a:defRPr>
            </a:lvl1pPr>
            <a:lvl2pPr>
              <a:defRPr sz="4897">
                <a:latin typeface="Roboto Slab" pitchFamily="2" charset="0"/>
                <a:ea typeface="Roboto Slab" pitchFamily="2" charset="0"/>
              </a:defRPr>
            </a:lvl2pPr>
            <a:lvl3pPr>
              <a:defRPr sz="4897">
                <a:latin typeface="Roboto Slab" pitchFamily="2" charset="0"/>
                <a:ea typeface="Roboto Slab" pitchFamily="2" charset="0"/>
              </a:defRPr>
            </a:lvl3pPr>
            <a:lvl4pPr>
              <a:defRPr sz="4897">
                <a:latin typeface="Roboto Slab" pitchFamily="2" charset="0"/>
                <a:ea typeface="Roboto Slab" pitchFamily="2" charset="0"/>
              </a:defRPr>
            </a:lvl4pPr>
            <a:lvl5pPr>
              <a:defRPr sz="4897">
                <a:latin typeface="Roboto Slab" pitchFamily="2" charset="0"/>
                <a:ea typeface="Roboto Slab" pitchFamily="2" charset="0"/>
              </a:defRPr>
            </a:lvl5pPr>
          </a:lstStyle>
          <a:p>
            <a:pPr lvl="0"/>
            <a:r>
              <a:rPr lang="en-US" dirty="0"/>
              <a:t>TITLE OF YOUR </a:t>
            </a:r>
          </a:p>
          <a:p>
            <a:pPr lvl="0"/>
            <a:r>
              <a:rPr lang="en-US" dirty="0"/>
              <a:t>PRESENTATION</a:t>
            </a:r>
          </a:p>
        </p:txBody>
      </p:sp>
      <p:sp>
        <p:nvSpPr>
          <p:cNvPr id="10" name="Text Placeholder 9">
            <a:extLst>
              <a:ext uri="{FF2B5EF4-FFF2-40B4-BE49-F238E27FC236}">
                <a16:creationId xmlns:a16="http://schemas.microsoft.com/office/drawing/2014/main" id="{B30F6994-9E7D-4E39-AB1E-C0C614579AFC}"/>
              </a:ext>
            </a:extLst>
          </p:cNvPr>
          <p:cNvSpPr>
            <a:spLocks noGrp="1"/>
          </p:cNvSpPr>
          <p:nvPr>
            <p:ph type="body" sz="quarter" idx="11" hasCustomPrompt="1"/>
          </p:nvPr>
        </p:nvSpPr>
        <p:spPr>
          <a:xfrm>
            <a:off x="2577406" y="4396376"/>
            <a:ext cx="6993748" cy="1278317"/>
          </a:xfrm>
          <a:prstGeom prst="rect">
            <a:avLst/>
          </a:prstGeom>
        </p:spPr>
        <p:txBody>
          <a:bodyPr/>
          <a:lstStyle>
            <a:lvl1pPr algn="ctr">
              <a:defRPr>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dirty="0"/>
              <a:t>This is the subtitle or the extra information</a:t>
            </a:r>
          </a:p>
          <a:p>
            <a:pPr lvl="0"/>
            <a:r>
              <a:rPr lang="en-US" dirty="0"/>
              <a:t>like name or contact</a:t>
            </a:r>
          </a:p>
        </p:txBody>
      </p:sp>
    </p:spTree>
    <p:extLst>
      <p:ext uri="{BB962C8B-B14F-4D97-AF65-F5344CB8AC3E}">
        <p14:creationId xmlns:p14="http://schemas.microsoft.com/office/powerpoint/2010/main" val="17093033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239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3.xml"/><Relationship Id="rId21" Type="http://schemas.openxmlformats.org/officeDocument/2006/relationships/slideLayout" Target="../slideLayouts/slideLayout48.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63" Type="http://schemas.openxmlformats.org/officeDocument/2006/relationships/slideLayout" Target="../slideLayouts/slideLayout90.xml"/><Relationship Id="rId68" Type="http://schemas.openxmlformats.org/officeDocument/2006/relationships/slideLayout" Target="../slideLayouts/slideLayout95.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3" Type="http://schemas.openxmlformats.org/officeDocument/2006/relationships/slideLayout" Target="../slideLayouts/slideLayout80.xml"/><Relationship Id="rId58" Type="http://schemas.openxmlformats.org/officeDocument/2006/relationships/slideLayout" Target="../slideLayouts/slideLayout85.xml"/><Relationship Id="rId66" Type="http://schemas.openxmlformats.org/officeDocument/2006/relationships/slideLayout" Target="../slideLayouts/slideLayout93.xml"/><Relationship Id="rId74" Type="http://schemas.openxmlformats.org/officeDocument/2006/relationships/image" Target="../media/image13.emf"/><Relationship Id="rId5" Type="http://schemas.openxmlformats.org/officeDocument/2006/relationships/slideLayout" Target="../slideLayouts/slideLayout32.xml"/><Relationship Id="rId61" Type="http://schemas.openxmlformats.org/officeDocument/2006/relationships/slideLayout" Target="../slideLayouts/slideLayout88.xml"/><Relationship Id="rId19" Type="http://schemas.openxmlformats.org/officeDocument/2006/relationships/slideLayout" Target="../slideLayouts/slideLayout4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56" Type="http://schemas.openxmlformats.org/officeDocument/2006/relationships/slideLayout" Target="../slideLayouts/slideLayout83.xml"/><Relationship Id="rId64" Type="http://schemas.openxmlformats.org/officeDocument/2006/relationships/slideLayout" Target="../slideLayouts/slideLayout91.xml"/><Relationship Id="rId69" Type="http://schemas.openxmlformats.org/officeDocument/2006/relationships/slideLayout" Target="../slideLayouts/slideLayout96.xml"/><Relationship Id="rId8" Type="http://schemas.openxmlformats.org/officeDocument/2006/relationships/slideLayout" Target="../slideLayouts/slideLayout35.xml"/><Relationship Id="rId51" Type="http://schemas.openxmlformats.org/officeDocument/2006/relationships/slideLayout" Target="../slideLayouts/slideLayout78.xml"/><Relationship Id="rId72" Type="http://schemas.openxmlformats.org/officeDocument/2006/relationships/theme" Target="../theme/theme2.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59" Type="http://schemas.openxmlformats.org/officeDocument/2006/relationships/slideLayout" Target="../slideLayouts/slideLayout86.xml"/><Relationship Id="rId67" Type="http://schemas.openxmlformats.org/officeDocument/2006/relationships/slideLayout" Target="../slideLayouts/slideLayout94.xml"/><Relationship Id="rId20" Type="http://schemas.openxmlformats.org/officeDocument/2006/relationships/slideLayout" Target="../slideLayouts/slideLayout47.xml"/><Relationship Id="rId41" Type="http://schemas.openxmlformats.org/officeDocument/2006/relationships/slideLayout" Target="../slideLayouts/slideLayout68.xml"/><Relationship Id="rId54" Type="http://schemas.openxmlformats.org/officeDocument/2006/relationships/slideLayout" Target="../slideLayouts/slideLayout81.xml"/><Relationship Id="rId62" Type="http://schemas.openxmlformats.org/officeDocument/2006/relationships/slideLayout" Target="../slideLayouts/slideLayout89.xml"/><Relationship Id="rId70" Type="http://schemas.openxmlformats.org/officeDocument/2006/relationships/slideLayout" Target="../slideLayouts/slideLayout9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 Id="rId57" Type="http://schemas.openxmlformats.org/officeDocument/2006/relationships/slideLayout" Target="../slideLayouts/slideLayout84.xml"/><Relationship Id="rId10" Type="http://schemas.openxmlformats.org/officeDocument/2006/relationships/slideLayout" Target="../slideLayouts/slideLayout37.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52" Type="http://schemas.openxmlformats.org/officeDocument/2006/relationships/slideLayout" Target="../slideLayouts/slideLayout79.xml"/><Relationship Id="rId60" Type="http://schemas.openxmlformats.org/officeDocument/2006/relationships/slideLayout" Target="../slideLayouts/slideLayout87.xml"/><Relationship Id="rId65" Type="http://schemas.openxmlformats.org/officeDocument/2006/relationships/slideLayout" Target="../slideLayouts/slideLayout92.xml"/><Relationship Id="rId73" Type="http://schemas.openxmlformats.org/officeDocument/2006/relationships/image" Target="../media/image12.emf"/><Relationship Id="rId4" Type="http://schemas.openxmlformats.org/officeDocument/2006/relationships/slideLayout" Target="../slideLayouts/slideLayout31.xml"/><Relationship Id="rId9" Type="http://schemas.openxmlformats.org/officeDocument/2006/relationships/slideLayout" Target="../slideLayouts/slideLayout36.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9" Type="http://schemas.openxmlformats.org/officeDocument/2006/relationships/slideLayout" Target="../slideLayouts/slideLayout66.xml"/><Relationship Id="rId34" Type="http://schemas.openxmlformats.org/officeDocument/2006/relationships/slideLayout" Target="../slideLayouts/slideLayout61.xml"/><Relationship Id="rId50" Type="http://schemas.openxmlformats.org/officeDocument/2006/relationships/slideLayout" Target="../slideLayouts/slideLayout77.xml"/><Relationship Id="rId55" Type="http://schemas.openxmlformats.org/officeDocument/2006/relationships/slideLayout" Target="../slideLayouts/slideLayout82.xml"/><Relationship Id="rId7" Type="http://schemas.openxmlformats.org/officeDocument/2006/relationships/slideLayout" Target="../slideLayouts/slideLayout34.xml"/><Relationship Id="rId71"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129360"/>
      </p:ext>
    </p:extLst>
  </p:cSld>
  <p:clrMap bg1="lt1" tx1="dk1" bg2="lt2" tx2="dk2" accent1="accent1" accent2="accent2" accent3="accent3" accent4="accent4" accent5="accent5" accent6="accent6" hlink="hlink" folHlink="folHlink"/>
  <p:sldLayoutIdLst>
    <p:sldLayoutId id="2147483662" r:id="rId1"/>
    <p:sldLayoutId id="2147483776" r:id="rId2"/>
    <p:sldLayoutId id="2147483770" r:id="rId3"/>
    <p:sldLayoutId id="2147483774" r:id="rId4"/>
    <p:sldLayoutId id="2147483775" r:id="rId5"/>
    <p:sldLayoutId id="2147483771" r:id="rId6"/>
    <p:sldLayoutId id="2147483772" r:id="rId7"/>
    <p:sldLayoutId id="2147483773" r:id="rId8"/>
    <p:sldLayoutId id="2147483863" r:id="rId9"/>
    <p:sldLayoutId id="2147483864" r:id="rId10"/>
    <p:sldLayoutId id="2147483777" r:id="rId11"/>
    <p:sldLayoutId id="2147483866" r:id="rId12"/>
    <p:sldLayoutId id="2147483865"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867" r:id="rId2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dirty="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73"/>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dirty="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74"/>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137520966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 id="2147483823" r:id="rId32"/>
    <p:sldLayoutId id="2147483824" r:id="rId33"/>
    <p:sldLayoutId id="2147483825" r:id="rId34"/>
    <p:sldLayoutId id="2147483826" r:id="rId35"/>
    <p:sldLayoutId id="2147483827" r:id="rId36"/>
    <p:sldLayoutId id="2147483828" r:id="rId37"/>
    <p:sldLayoutId id="2147483829" r:id="rId38"/>
    <p:sldLayoutId id="2147483830" r:id="rId39"/>
    <p:sldLayoutId id="2147483831" r:id="rId40"/>
    <p:sldLayoutId id="2147483832" r:id="rId41"/>
    <p:sldLayoutId id="2147483833" r:id="rId42"/>
    <p:sldLayoutId id="2147483834" r:id="rId43"/>
    <p:sldLayoutId id="2147483835" r:id="rId44"/>
    <p:sldLayoutId id="2147483836" r:id="rId45"/>
    <p:sldLayoutId id="2147483837" r:id="rId46"/>
    <p:sldLayoutId id="2147483838" r:id="rId47"/>
    <p:sldLayoutId id="2147483839" r:id="rId48"/>
    <p:sldLayoutId id="2147483840" r:id="rId49"/>
    <p:sldLayoutId id="2147483841" r:id="rId50"/>
    <p:sldLayoutId id="2147483842" r:id="rId51"/>
    <p:sldLayoutId id="2147483843" r:id="rId52"/>
    <p:sldLayoutId id="2147483844" r:id="rId53"/>
    <p:sldLayoutId id="2147483845" r:id="rId54"/>
    <p:sldLayoutId id="2147483846" r:id="rId55"/>
    <p:sldLayoutId id="2147483847" r:id="rId56"/>
    <p:sldLayoutId id="2147483848" r:id="rId57"/>
    <p:sldLayoutId id="2147483849" r:id="rId58"/>
    <p:sldLayoutId id="2147483850" r:id="rId59"/>
    <p:sldLayoutId id="2147483851" r:id="rId60"/>
    <p:sldLayoutId id="2147483852" r:id="rId61"/>
    <p:sldLayoutId id="2147483853" r:id="rId62"/>
    <p:sldLayoutId id="2147483854" r:id="rId63"/>
    <p:sldLayoutId id="2147483855" r:id="rId64"/>
    <p:sldLayoutId id="2147483856" r:id="rId65"/>
    <p:sldLayoutId id="2147483857" r:id="rId66"/>
    <p:sldLayoutId id="2147483858" r:id="rId67"/>
    <p:sldLayoutId id="2147483859" r:id="rId68"/>
    <p:sldLayoutId id="2147483860" r:id="rId69"/>
    <p:sldLayoutId id="2147483861" r:id="rId70"/>
    <p:sldLayoutId id="2147483862" r:id="rId7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1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www.caritas.org.au/copyright-policy/"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image" Target="../media/image3.emf"/></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www.caritas.org.au/complaints/" TargetMode="External"/><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hyperlink" Target="http://www.caritas.org.au/sign-up/education/" TargetMode="External"/><Relationship Id="rId5" Type="http://schemas.openxmlformats.org/officeDocument/2006/relationships/hyperlink" Target="https://www.caritas.org.au/resources/school-resources/" TargetMode="External"/><Relationship Id="rId4" Type="http://schemas.openxmlformats.org/officeDocument/2006/relationships/hyperlink" Target="mailto:education@caritas.org.au"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caritas.org.au/resources/school-resources/advent-wreath-guide/" TargetMode="External"/><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hyperlink" Target="https://www.caritas.org.au/resources/school-resources/advent-wreath-guide/"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hyperlink" Target="http://www.globalgifts.org.au/"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3.emf"/><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E9CB7"/>
        </a:solidFill>
        <a:effectLst/>
      </p:bgPr>
    </p:bg>
    <p:spTree>
      <p:nvGrpSpPr>
        <p:cNvPr id="1" name=""/>
        <p:cNvGrpSpPr/>
        <p:nvPr/>
      </p:nvGrpSpPr>
      <p:grpSpPr>
        <a:xfrm>
          <a:off x="0" y="0"/>
          <a:ext cx="0" cy="0"/>
          <a:chOff x="0" y="0"/>
          <a:chExt cx="0" cy="0"/>
        </a:xfrm>
      </p:grpSpPr>
      <p:pic>
        <p:nvPicPr>
          <p:cNvPr id="21" name="Picture Placeholder 19" descr="4 advent candles lit, with the impression of circles of light above.">
            <a:extLst>
              <a:ext uri="{FF2B5EF4-FFF2-40B4-BE49-F238E27FC236}">
                <a16:creationId xmlns:a16="http://schemas.microsoft.com/office/drawing/2014/main" id="{B4A54D19-AE85-4126-9952-948FD9C7C8A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t="18029" r="18029"/>
          <a:stretch/>
        </p:blipFill>
        <p:spPr>
          <a:xfrm>
            <a:off x="0" y="0"/>
            <a:ext cx="12192000" cy="6995604"/>
          </a:xfrm>
          <a:prstGeom prst="rect">
            <a:avLst/>
          </a:prstGeom>
        </p:spPr>
      </p:pic>
      <p:sp>
        <p:nvSpPr>
          <p:cNvPr id="4" name="Text Placeholder 3"/>
          <p:cNvSpPr>
            <a:spLocks noGrp="1"/>
          </p:cNvSpPr>
          <p:nvPr>
            <p:ph type="body" sz="quarter" idx="11"/>
          </p:nvPr>
        </p:nvSpPr>
        <p:spPr>
          <a:xfrm>
            <a:off x="350194" y="6318459"/>
            <a:ext cx="4464496" cy="470845"/>
          </a:xfrm>
        </p:spPr>
        <p:txBody>
          <a:bodyPr/>
          <a:lstStyle/>
          <a:p>
            <a:r>
              <a:rPr lang="en-AU" sz="1800" b="1" dirty="0">
                <a:solidFill>
                  <a:schemeClr val="bg1"/>
                </a:solidFill>
              </a:rPr>
              <a:t>www.caritas.org.au/advent</a:t>
            </a:r>
          </a:p>
        </p:txBody>
      </p:sp>
      <p:sp>
        <p:nvSpPr>
          <p:cNvPr id="12" name="TextBox 11">
            <a:extLst>
              <a:ext uri="{FF2B5EF4-FFF2-40B4-BE49-F238E27FC236}">
                <a16:creationId xmlns:a16="http://schemas.microsoft.com/office/drawing/2014/main" id="{39C1ABE2-FEA1-428C-AD15-C1A43C899B1E}"/>
              </a:ext>
            </a:extLst>
          </p:cNvPr>
          <p:cNvSpPr txBox="1"/>
          <p:nvPr/>
        </p:nvSpPr>
        <p:spPr>
          <a:xfrm>
            <a:off x="2723699" y="534309"/>
            <a:ext cx="6744599" cy="1538883"/>
          </a:xfrm>
          <a:prstGeom prst="rect">
            <a:avLst/>
          </a:prstGeom>
          <a:noFill/>
        </p:spPr>
        <p:txBody>
          <a:bodyPr wrap="square">
            <a:spAutoFit/>
          </a:bodyPr>
          <a:lstStyle/>
          <a:p>
            <a:pPr marL="212632" lvl="1" algn="ctr"/>
            <a:r>
              <a:rPr lang="en-AU" sz="6600" b="1" dirty="0">
                <a:solidFill>
                  <a:srgbClr val="F0E9F2"/>
                </a:solidFill>
                <a:latin typeface="Arial" panose="020B0604020202020204" pitchFamily="34" charset="0"/>
                <a:cs typeface="Arial" panose="020B0604020202020204" pitchFamily="34" charset="0"/>
              </a:rPr>
              <a:t>ADVENT 2021</a:t>
            </a:r>
          </a:p>
          <a:p>
            <a:pPr marL="212632" lvl="1" algn="ctr"/>
            <a:endParaRPr lang="en-AU" sz="2800" b="1" dirty="0">
              <a:solidFill>
                <a:srgbClr val="F0E9F2"/>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B3C67E9A-08B6-4AC2-9A67-0375247B6136}"/>
              </a:ext>
            </a:extLst>
          </p:cNvPr>
          <p:cNvGrpSpPr>
            <a:grpSpLocks noChangeAspect="1"/>
          </p:cNvGrpSpPr>
          <p:nvPr/>
        </p:nvGrpSpPr>
        <p:grpSpPr>
          <a:xfrm>
            <a:off x="10723929" y="-515281"/>
            <a:ext cx="1971288" cy="1929953"/>
            <a:chOff x="948154" y="2050047"/>
            <a:chExt cx="216025" cy="216025"/>
          </a:xfrm>
          <a:solidFill>
            <a:schemeClr val="bg1">
              <a:alpha val="40000"/>
            </a:schemeClr>
          </a:solidFill>
        </p:grpSpPr>
        <p:sp>
          <p:nvSpPr>
            <p:cNvPr id="14" name="Freeform: Shape 6">
              <a:extLst>
                <a:ext uri="{FF2B5EF4-FFF2-40B4-BE49-F238E27FC236}">
                  <a16:creationId xmlns:a16="http://schemas.microsoft.com/office/drawing/2014/main" id="{FD75568D-DFDB-4305-831C-6B6FD36959F8}"/>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457" dirty="0">
                <a:latin typeface="Arial" panose="020B0604020202020204" pitchFamily="34" charset="0"/>
              </a:endParaRPr>
            </a:p>
          </p:txBody>
        </p:sp>
        <p:grpSp>
          <p:nvGrpSpPr>
            <p:cNvPr id="15" name="Group 14">
              <a:extLst>
                <a:ext uri="{FF2B5EF4-FFF2-40B4-BE49-F238E27FC236}">
                  <a16:creationId xmlns:a16="http://schemas.microsoft.com/office/drawing/2014/main" id="{4314BA8E-CF10-4530-9BDD-A5981CED53F7}"/>
                </a:ext>
              </a:extLst>
            </p:cNvPr>
            <p:cNvGrpSpPr/>
            <p:nvPr/>
          </p:nvGrpSpPr>
          <p:grpSpPr>
            <a:xfrm>
              <a:off x="958955" y="2060848"/>
              <a:ext cx="196444" cy="196444"/>
              <a:chOff x="519961" y="1999640"/>
              <a:chExt cx="196444" cy="196444"/>
            </a:xfrm>
            <a:grpFill/>
          </p:grpSpPr>
          <p:sp>
            <p:nvSpPr>
              <p:cNvPr id="16" name="Freeform: Shape 15">
                <a:extLst>
                  <a:ext uri="{FF2B5EF4-FFF2-40B4-BE49-F238E27FC236}">
                    <a16:creationId xmlns:a16="http://schemas.microsoft.com/office/drawing/2014/main" id="{E0FF4D2E-43C2-429F-8F5F-4CE380FDF53C}"/>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457" dirty="0">
                  <a:latin typeface="Arial" panose="020B0604020202020204" pitchFamily="34" charset="0"/>
                </a:endParaRPr>
              </a:p>
            </p:txBody>
          </p:sp>
          <p:sp>
            <p:nvSpPr>
              <p:cNvPr id="17" name="Freeform: Shape 16">
                <a:extLst>
                  <a:ext uri="{FF2B5EF4-FFF2-40B4-BE49-F238E27FC236}">
                    <a16:creationId xmlns:a16="http://schemas.microsoft.com/office/drawing/2014/main" id="{16378D18-821F-4619-9631-41596F65344F}"/>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457" dirty="0">
                  <a:latin typeface="Arial" panose="020B0604020202020204" pitchFamily="34" charset="0"/>
                </a:endParaRPr>
              </a:p>
            </p:txBody>
          </p:sp>
          <p:sp>
            <p:nvSpPr>
              <p:cNvPr id="18" name="Freeform: Shape 17">
                <a:extLst>
                  <a:ext uri="{FF2B5EF4-FFF2-40B4-BE49-F238E27FC236}">
                    <a16:creationId xmlns:a16="http://schemas.microsoft.com/office/drawing/2014/main" id="{4D61628A-289A-4342-9866-CEBA51C58273}"/>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457" dirty="0">
                  <a:latin typeface="Arial" panose="020B0604020202020204" pitchFamily="34" charset="0"/>
                </a:endParaRPr>
              </a:p>
            </p:txBody>
          </p:sp>
          <p:sp>
            <p:nvSpPr>
              <p:cNvPr id="19" name="Freeform: Shape 18">
                <a:extLst>
                  <a:ext uri="{FF2B5EF4-FFF2-40B4-BE49-F238E27FC236}">
                    <a16:creationId xmlns:a16="http://schemas.microsoft.com/office/drawing/2014/main" id="{1FFDBB46-0790-4503-A56C-998B92BB075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457" dirty="0">
                  <a:latin typeface="Arial" panose="020B0604020202020204" pitchFamily="34" charset="0"/>
                </a:endParaRPr>
              </a:p>
            </p:txBody>
          </p:sp>
        </p:grpSp>
      </p:grpSp>
      <p:pic>
        <p:nvPicPr>
          <p:cNvPr id="5" name="Picture 4">
            <a:extLst>
              <a:ext uri="{FF2B5EF4-FFF2-40B4-BE49-F238E27FC236}">
                <a16:creationId xmlns:a16="http://schemas.microsoft.com/office/drawing/2014/main" id="{AA11D887-9FAD-41B0-952C-D77693B029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1716" y="6033080"/>
            <a:ext cx="3442855" cy="570758"/>
          </a:xfrm>
          <a:prstGeom prst="rect">
            <a:avLst/>
          </a:prstGeom>
        </p:spPr>
      </p:pic>
      <p:sp>
        <p:nvSpPr>
          <p:cNvPr id="22" name="Round Diagonal Corner Rectangle 8">
            <a:extLst>
              <a:ext uri="{FF2B5EF4-FFF2-40B4-BE49-F238E27FC236}">
                <a16:creationId xmlns:a16="http://schemas.microsoft.com/office/drawing/2014/main" id="{D47DD557-7A2F-4863-880C-4C254F93752E}"/>
              </a:ext>
            </a:extLst>
          </p:cNvPr>
          <p:cNvSpPr/>
          <p:nvPr/>
        </p:nvSpPr>
        <p:spPr>
          <a:xfrm rot="16200000">
            <a:off x="5432701" y="1175256"/>
            <a:ext cx="1326594" cy="7106098"/>
          </a:xfrm>
          <a:prstGeom prst="round2DiagRect">
            <a:avLst/>
          </a:prstGeom>
          <a:solidFill>
            <a:srgbClr val="89529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3" name="Text Placeholder 2"/>
          <p:cNvSpPr>
            <a:spLocks noGrp="1"/>
          </p:cNvSpPr>
          <p:nvPr>
            <p:ph type="body" sz="quarter" idx="10"/>
          </p:nvPr>
        </p:nvSpPr>
        <p:spPr>
          <a:xfrm>
            <a:off x="2117624" y="4178016"/>
            <a:ext cx="7956748" cy="1213586"/>
          </a:xfrm>
        </p:spPr>
        <p:txBody>
          <a:bodyPr/>
          <a:lstStyle/>
          <a:p>
            <a:pPr algn="ctr"/>
            <a:r>
              <a:rPr lang="en-AU" sz="3200" b="1" dirty="0">
                <a:solidFill>
                  <a:schemeClr val="bg1"/>
                </a:solidFill>
              </a:rPr>
              <a:t>A CLASSROOM RESOURCE FOR PRIMARY SCHOOLS</a:t>
            </a:r>
          </a:p>
        </p:txBody>
      </p:sp>
    </p:spTree>
    <p:extLst>
      <p:ext uri="{BB962C8B-B14F-4D97-AF65-F5344CB8AC3E}">
        <p14:creationId xmlns:p14="http://schemas.microsoft.com/office/powerpoint/2010/main" val="3272148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11"/>
          </p:nvPr>
        </p:nvSpPr>
        <p:spPr/>
        <p:txBody>
          <a:bodyPr/>
          <a:lstStyle/>
          <a:p>
            <a:r>
              <a:rPr lang="en-AU" sz="5400" dirty="0">
                <a:latin typeface="+mj-lt"/>
              </a:rPr>
              <a:t>Maria’s story</a:t>
            </a:r>
          </a:p>
        </p:txBody>
      </p:sp>
      <p:sp>
        <p:nvSpPr>
          <p:cNvPr id="8" name="Text Placeholder 7">
            <a:extLst>
              <a:ext uri="{FF2B5EF4-FFF2-40B4-BE49-F238E27FC236}">
                <a16:creationId xmlns:a16="http://schemas.microsoft.com/office/drawing/2014/main" id="{6290DC35-EB1E-4091-91A9-E63FD91E3D41}"/>
              </a:ext>
            </a:extLst>
          </p:cNvPr>
          <p:cNvSpPr>
            <a:spLocks noGrp="1"/>
          </p:cNvSpPr>
          <p:nvPr>
            <p:ph type="body" sz="quarter" idx="13"/>
          </p:nvPr>
        </p:nvSpPr>
        <p:spPr>
          <a:xfrm>
            <a:off x="595531" y="1830537"/>
            <a:ext cx="5251800" cy="4317104"/>
          </a:xfrm>
        </p:spPr>
        <p:txBody>
          <a:bodyPr/>
          <a:lstStyle/>
          <a:p>
            <a:pPr>
              <a:lnSpc>
                <a:spcPct val="107000"/>
              </a:lnSpc>
            </a:pPr>
            <a:r>
              <a:rPr lang="en-AU" sz="2000" dirty="0">
                <a:effectLst/>
                <a:latin typeface="+mj-lt"/>
                <a:ea typeface="Calibri" panose="020F0502020204030204" pitchFamily="34" charset="0"/>
                <a:cs typeface="Times New Roman" panose="02020603050405020304" pitchFamily="18" charset="0"/>
              </a:rPr>
              <a:t>Maria lives with her husband and six children in a village in northern Tanzania. </a:t>
            </a:r>
          </a:p>
          <a:p>
            <a:pPr>
              <a:lnSpc>
                <a:spcPct val="107000"/>
              </a:lnSpc>
            </a:pPr>
            <a:r>
              <a:rPr lang="en-AU" sz="2000" dirty="0">
                <a:effectLst/>
                <a:latin typeface="+mj-lt"/>
                <a:ea typeface="Calibri" panose="020F0502020204030204" pitchFamily="34" charset="0"/>
                <a:cs typeface="Times New Roman" panose="02020603050405020304" pitchFamily="18" charset="0"/>
              </a:rPr>
              <a:t>Maria’s family have a small farm</a:t>
            </a:r>
            <a:r>
              <a:rPr lang="en-AU" sz="2000" dirty="0">
                <a:latin typeface="+mj-lt"/>
                <a:ea typeface="Calibri" panose="020F0502020204030204" pitchFamily="34" charset="0"/>
                <a:cs typeface="Times New Roman" panose="02020603050405020304" pitchFamily="18" charset="0"/>
              </a:rPr>
              <a:t> where they </a:t>
            </a:r>
            <a:r>
              <a:rPr lang="en-AU" sz="2000" dirty="0">
                <a:effectLst/>
                <a:latin typeface="+mj-lt"/>
                <a:ea typeface="Calibri" panose="020F0502020204030204" pitchFamily="34" charset="0"/>
                <a:cs typeface="Times New Roman" panose="02020603050405020304" pitchFamily="18" charset="0"/>
              </a:rPr>
              <a:t>grow onion, maize, beans and vegetables.</a:t>
            </a:r>
          </a:p>
          <a:p>
            <a:pPr>
              <a:lnSpc>
                <a:spcPct val="107000"/>
              </a:lnSpc>
            </a:pPr>
            <a:r>
              <a:rPr lang="en-AU" sz="2000" dirty="0">
                <a:effectLst/>
                <a:latin typeface="+mj-lt"/>
                <a:ea typeface="Calibri" panose="020F0502020204030204" pitchFamily="34" charset="0"/>
                <a:cs typeface="Times New Roman" panose="02020603050405020304" pitchFamily="18" charset="0"/>
              </a:rPr>
              <a:t>Maria had to walk a four-kilometre round trip, to fetch water for their household. They did not have enough safe and clean water to drink, wash up or grow food. It was hard to afford enough food, clothing, she</a:t>
            </a:r>
            <a:r>
              <a:rPr lang="en-AU" sz="2000" dirty="0">
                <a:latin typeface="+mj-lt"/>
                <a:ea typeface="Calibri" panose="020F0502020204030204" pitchFamily="34" charset="0"/>
                <a:cs typeface="Times New Roman" panose="02020603050405020304" pitchFamily="18" charset="0"/>
              </a:rPr>
              <a:t>lter and medicines. Maria’s kids have to walk almost 5km to school. </a:t>
            </a:r>
            <a:endParaRPr lang="en-AU" sz="2000" dirty="0">
              <a:effectLst/>
              <a:latin typeface="+mj-lt"/>
              <a:ea typeface="Calibri" panose="020F0502020204030204" pitchFamily="34" charset="0"/>
              <a:cs typeface="Times New Roman" panose="02020603050405020304" pitchFamily="18" charset="0"/>
            </a:endParaRPr>
          </a:p>
          <a:p>
            <a:pPr>
              <a:lnSpc>
                <a:spcPct val="107000"/>
              </a:lnSpc>
            </a:pPr>
            <a:endParaRPr lang="en-AU" sz="2000" dirty="0">
              <a:effectLst/>
              <a:latin typeface="+mj-lt"/>
              <a:ea typeface="Calibri" panose="020F0502020204030204" pitchFamily="34" charset="0"/>
              <a:cs typeface="Times New Roman" panose="02020603050405020304" pitchFamily="18" charset="0"/>
            </a:endParaRPr>
          </a:p>
          <a:p>
            <a:endParaRPr lang="en-AU" sz="2000" dirty="0"/>
          </a:p>
        </p:txBody>
      </p:sp>
      <p:sp>
        <p:nvSpPr>
          <p:cNvPr id="9" name="Round Diagonal Corner Rectangle 8" descr="An African woman wearing a light grey t-shirt smiles, standing in front of a mud brick hut.&#10;">
            <a:extLst>
              <a:ext uri="{FF2B5EF4-FFF2-40B4-BE49-F238E27FC236}">
                <a16:creationId xmlns:a16="http://schemas.microsoft.com/office/drawing/2014/main" id="{B62808F0-84D5-4396-B760-254338E46BC2}"/>
              </a:ext>
            </a:extLst>
          </p:cNvPr>
          <p:cNvSpPr/>
          <p:nvPr/>
        </p:nvSpPr>
        <p:spPr>
          <a:xfrm>
            <a:off x="6447199" y="1563500"/>
            <a:ext cx="5545394" cy="4986794"/>
          </a:xfrm>
          <a:prstGeom prst="round2DiagRect">
            <a:avLst/>
          </a:prstGeom>
          <a:blipFill>
            <a:blip r:embed="rId3"/>
            <a:srcRect/>
            <a:stretch>
              <a:fillRect l="-29935" r="-299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7" name="Text Placeholder 5">
            <a:extLst>
              <a:ext uri="{FF2B5EF4-FFF2-40B4-BE49-F238E27FC236}">
                <a16:creationId xmlns:a16="http://schemas.microsoft.com/office/drawing/2014/main" id="{25006A18-6124-4E1F-9F23-9A84E9E6054D}"/>
              </a:ext>
            </a:extLst>
          </p:cNvPr>
          <p:cNvSpPr txBox="1">
            <a:spLocks/>
          </p:cNvSpPr>
          <p:nvPr/>
        </p:nvSpPr>
        <p:spPr>
          <a:xfrm>
            <a:off x="4791075" y="6574852"/>
            <a:ext cx="7400925" cy="2603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AU" sz="900" dirty="0">
                <a:solidFill>
                  <a:schemeClr val="bg1"/>
                </a:solidFill>
                <a:latin typeface="+mj-lt"/>
              </a:rPr>
              <a:t>Photo: August Lucky</a:t>
            </a:r>
          </a:p>
        </p:txBody>
      </p:sp>
      <p:pic>
        <p:nvPicPr>
          <p:cNvPr id="11" name="Picture 10">
            <a:extLst>
              <a:ext uri="{FF2B5EF4-FFF2-40B4-BE49-F238E27FC236}">
                <a16:creationId xmlns:a16="http://schemas.microsoft.com/office/drawing/2014/main" id="{30281B2D-AAE6-43DB-871B-8F255D0198EF}"/>
              </a:ext>
            </a:extLst>
          </p:cNvPr>
          <p:cNvPicPr>
            <a:picLocks noChangeAspect="1"/>
          </p:cNvPicPr>
          <p:nvPr/>
        </p:nvPicPr>
        <p:blipFill>
          <a:blip r:embed="rId4"/>
          <a:stretch>
            <a:fillRect/>
          </a:stretch>
        </p:blipFill>
        <p:spPr>
          <a:xfrm>
            <a:off x="8440503" y="33982"/>
            <a:ext cx="3383573" cy="1774090"/>
          </a:xfrm>
          <a:prstGeom prst="rect">
            <a:avLst/>
          </a:prstGeom>
        </p:spPr>
      </p:pic>
    </p:spTree>
    <p:extLst>
      <p:ext uri="{BB962C8B-B14F-4D97-AF65-F5344CB8AC3E}">
        <p14:creationId xmlns:p14="http://schemas.microsoft.com/office/powerpoint/2010/main" val="1753965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10"/>
          </p:nvPr>
        </p:nvSpPr>
        <p:spPr>
          <a:xfrm>
            <a:off x="869950" y="1174774"/>
            <a:ext cx="4971501" cy="4819626"/>
          </a:xfrm>
        </p:spPr>
        <p:txBody>
          <a:bodyPr/>
          <a:lstStyle/>
          <a:p>
            <a:r>
              <a:rPr lang="en-AU" sz="1800" dirty="0">
                <a:effectLst/>
                <a:latin typeface="+mj-lt"/>
                <a:ea typeface="Calibri" panose="020F0502020204030204" pitchFamily="34" charset="0"/>
                <a:cs typeface="Times New Roman" panose="02020603050405020304" pitchFamily="18" charset="0"/>
              </a:rPr>
              <a:t>Maria heard about the A+ program which is supported by Caritas Australia’s local partner in Tanzania. She decided to join in - she hoped it coul</a:t>
            </a:r>
            <a:r>
              <a:rPr lang="en-AU" sz="1800" dirty="0">
                <a:latin typeface="+mj-lt"/>
                <a:ea typeface="Calibri" panose="020F0502020204030204" pitchFamily="34" charset="0"/>
                <a:cs typeface="Times New Roman" panose="02020603050405020304" pitchFamily="18" charset="0"/>
              </a:rPr>
              <a:t>d be a way to improve her family’s life. </a:t>
            </a:r>
          </a:p>
          <a:p>
            <a:r>
              <a:rPr lang="en-AU" sz="1800" dirty="0">
                <a:effectLst/>
                <a:latin typeface="+mj-lt"/>
                <a:ea typeface="Calibri" panose="020F0502020204030204" pitchFamily="34" charset="0"/>
                <a:cs typeface="Times New Roman" panose="02020603050405020304" pitchFamily="18" charset="0"/>
              </a:rPr>
              <a:t>Maria was excited to learn many new skills like; new ways to farm sustainably, how to read and do maths, how to look after the environment, how to run a small business and how to stay healthy. </a:t>
            </a:r>
          </a:p>
          <a:p>
            <a:r>
              <a:rPr lang="en-AU" sz="1800" dirty="0">
                <a:latin typeface="+mj-lt"/>
                <a:cs typeface="Times New Roman" panose="02020603050405020304" pitchFamily="18" charset="0"/>
              </a:rPr>
              <a:t>Now Maria and her family have three meals a day and can sell more vegetables. Her community also now has a borehole for water so they can drink clean water and use it for gardening and washing up. Maria has become a leader in her community and helps her neighbours. </a:t>
            </a:r>
            <a:endParaRPr lang="en-AU" sz="1800" dirty="0">
              <a:latin typeface="+mj-lt"/>
            </a:endParaRPr>
          </a:p>
        </p:txBody>
      </p:sp>
      <p:sp>
        <p:nvSpPr>
          <p:cNvPr id="19" name="Freeform: Shape 3">
            <a:extLst>
              <a:ext uri="{FF2B5EF4-FFF2-40B4-BE49-F238E27FC236}">
                <a16:creationId xmlns:a16="http://schemas.microsoft.com/office/drawing/2014/main" id="{2E3671AF-8577-437A-9239-90E140F69EF3}"/>
              </a:ext>
            </a:extLst>
          </p:cNvPr>
          <p:cNvSpPr/>
          <p:nvPr/>
        </p:nvSpPr>
        <p:spPr>
          <a:xfrm>
            <a:off x="11146241" y="117477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5" name="Round Diagonal Corner Rectangle 8" descr="An African woman in a colourful wrap stands smiling in front of a concrete well, with buckets on the ground.">
            <a:extLst>
              <a:ext uri="{FF2B5EF4-FFF2-40B4-BE49-F238E27FC236}">
                <a16:creationId xmlns:a16="http://schemas.microsoft.com/office/drawing/2014/main" id="{87BE9E16-36E8-491E-98EA-1A914A48885F}"/>
              </a:ext>
            </a:extLst>
          </p:cNvPr>
          <p:cNvSpPr/>
          <p:nvPr/>
        </p:nvSpPr>
        <p:spPr>
          <a:xfrm rot="5400000">
            <a:off x="6274610" y="692679"/>
            <a:ext cx="5307942" cy="5855110"/>
          </a:xfrm>
          <a:prstGeom prst="round2DiagRect">
            <a:avLst/>
          </a:prstGeom>
          <a:blipFill dpi="0" rotWithShape="0">
            <a:blip r:embed="rId3"/>
            <a:srcRect/>
            <a:stretch>
              <a:fillRect t="-11663" b="-1166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Text Placeholder 5">
            <a:extLst>
              <a:ext uri="{FF2B5EF4-FFF2-40B4-BE49-F238E27FC236}">
                <a16:creationId xmlns:a16="http://schemas.microsoft.com/office/drawing/2014/main" id="{586D651F-46DD-45A7-9A61-53207B9979C3}"/>
              </a:ext>
            </a:extLst>
          </p:cNvPr>
          <p:cNvSpPr txBox="1">
            <a:spLocks/>
          </p:cNvSpPr>
          <p:nvPr/>
        </p:nvSpPr>
        <p:spPr>
          <a:xfrm>
            <a:off x="4791075" y="6574852"/>
            <a:ext cx="7400925" cy="2603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AU" sz="900" dirty="0">
                <a:solidFill>
                  <a:schemeClr val="bg1"/>
                </a:solidFill>
                <a:latin typeface="+mj-lt"/>
              </a:rPr>
              <a:t>Photo: August Lucky</a:t>
            </a:r>
          </a:p>
        </p:txBody>
      </p:sp>
      <p:pic>
        <p:nvPicPr>
          <p:cNvPr id="11" name="Picture 10">
            <a:extLst>
              <a:ext uri="{FF2B5EF4-FFF2-40B4-BE49-F238E27FC236}">
                <a16:creationId xmlns:a16="http://schemas.microsoft.com/office/drawing/2014/main" id="{BE6519CD-D941-46E6-A303-A99E76B7A383}"/>
              </a:ext>
            </a:extLst>
          </p:cNvPr>
          <p:cNvPicPr>
            <a:picLocks noChangeAspect="1"/>
          </p:cNvPicPr>
          <p:nvPr/>
        </p:nvPicPr>
        <p:blipFill>
          <a:blip r:embed="rId4"/>
          <a:stretch>
            <a:fillRect/>
          </a:stretch>
        </p:blipFill>
        <p:spPr>
          <a:xfrm>
            <a:off x="8942550" y="-59389"/>
            <a:ext cx="3249450" cy="1286367"/>
          </a:xfrm>
          <a:prstGeom prst="rect">
            <a:avLst/>
          </a:prstGeom>
        </p:spPr>
      </p:pic>
    </p:spTree>
    <p:extLst>
      <p:ext uri="{BB962C8B-B14F-4D97-AF65-F5344CB8AC3E}">
        <p14:creationId xmlns:p14="http://schemas.microsoft.com/office/powerpoint/2010/main" val="1828069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9">
            <a:extLst>
              <a:ext uri="{FF2B5EF4-FFF2-40B4-BE49-F238E27FC236}">
                <a16:creationId xmlns:a16="http://schemas.microsoft.com/office/drawing/2014/main" id="{11BBF093-0954-44FF-A0F5-E97572C048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27" name="Picture Placeholder 20" descr="An African woman (Maria) stands smiling with her five children sitting at her feet.">
            <a:extLst>
              <a:ext uri="{FF2B5EF4-FFF2-40B4-BE49-F238E27FC236}">
                <a16:creationId xmlns:a16="http://schemas.microsoft.com/office/drawing/2014/main" id="{A9CFF584-6FE9-4DDF-A054-30040B1E5AB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2203"/>
          <a:stretch/>
        </p:blipFill>
        <p:spPr>
          <a:xfrm>
            <a:off x="-898631" y="4790"/>
            <a:ext cx="6994631" cy="6858000"/>
          </a:xfrm>
          <a:prstGeom prst="rect">
            <a:avLst/>
          </a:prstGeom>
        </p:spPr>
      </p:pic>
      <p:sp>
        <p:nvSpPr>
          <p:cNvPr id="6" name="Text Placeholder 5">
            <a:extLst>
              <a:ext uri="{FF2B5EF4-FFF2-40B4-BE49-F238E27FC236}">
                <a16:creationId xmlns:a16="http://schemas.microsoft.com/office/drawing/2014/main" id="{A530F3D3-9E89-4536-9F44-82C0C51D499A}"/>
              </a:ext>
            </a:extLst>
          </p:cNvPr>
          <p:cNvSpPr>
            <a:spLocks noGrp="1"/>
          </p:cNvSpPr>
          <p:nvPr>
            <p:ph type="body" sz="quarter" idx="18"/>
          </p:nvPr>
        </p:nvSpPr>
        <p:spPr>
          <a:xfrm>
            <a:off x="62678" y="6543243"/>
            <a:ext cx="7400925" cy="260350"/>
          </a:xfrm>
          <a:prstGeom prst="rect">
            <a:avLst/>
          </a:prstGeom>
        </p:spPr>
        <p:txBody>
          <a:bodyPr/>
          <a:lstStyle/>
          <a:p>
            <a:pPr marL="0" indent="0">
              <a:buNone/>
            </a:pPr>
            <a:r>
              <a:rPr lang="en-AU" dirty="0">
                <a:latin typeface="+mj-lt"/>
              </a:rPr>
              <a:t>Photo: August Lucky</a:t>
            </a:r>
          </a:p>
        </p:txBody>
      </p:sp>
      <p:sp>
        <p:nvSpPr>
          <p:cNvPr id="11" name="Round Diagonal Corner Rectangle 1">
            <a:extLst>
              <a:ext uri="{FF2B5EF4-FFF2-40B4-BE49-F238E27FC236}">
                <a16:creationId xmlns:a16="http://schemas.microsoft.com/office/drawing/2014/main" id="{70A2F26A-0387-4BD9-9543-2F52B0A93278}"/>
              </a:ext>
            </a:extLst>
          </p:cNvPr>
          <p:cNvSpPr/>
          <p:nvPr/>
        </p:nvSpPr>
        <p:spPr>
          <a:xfrm rot="16200000">
            <a:off x="6693847" y="1087820"/>
            <a:ext cx="4980767" cy="5223540"/>
          </a:xfrm>
          <a:prstGeom prst="round2DiagRect">
            <a:avLst/>
          </a:prstGeom>
          <a:solidFill>
            <a:srgbClr val="8A5297">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dirty="0">
              <a:latin typeface="Arial" panose="020B0604020202020204" pitchFamily="34" charset="0"/>
            </a:endParaRPr>
          </a:p>
        </p:txBody>
      </p:sp>
      <p:sp>
        <p:nvSpPr>
          <p:cNvPr id="15" name="Freeform: Shape 3">
            <a:extLst>
              <a:ext uri="{FF2B5EF4-FFF2-40B4-BE49-F238E27FC236}">
                <a16:creationId xmlns:a16="http://schemas.microsoft.com/office/drawing/2014/main" id="{81446F33-63B8-4CBF-9118-23242CBDFF55}"/>
              </a:ext>
            </a:extLst>
          </p:cNvPr>
          <p:cNvSpPr/>
          <p:nvPr/>
        </p:nvSpPr>
        <p:spPr>
          <a:xfrm>
            <a:off x="10180612" y="586986"/>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6" name="Freeform: Shape 3">
            <a:extLst>
              <a:ext uri="{FF2B5EF4-FFF2-40B4-BE49-F238E27FC236}">
                <a16:creationId xmlns:a16="http://schemas.microsoft.com/office/drawing/2014/main" id="{FFE7058A-E712-4798-AEC2-8C6C9F00FB62}"/>
              </a:ext>
            </a:extLst>
          </p:cNvPr>
          <p:cNvSpPr/>
          <p:nvPr/>
        </p:nvSpPr>
        <p:spPr>
          <a:xfrm>
            <a:off x="11124185" y="10938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7" name="Freeform: Shape 3">
            <a:extLst>
              <a:ext uri="{FF2B5EF4-FFF2-40B4-BE49-F238E27FC236}">
                <a16:creationId xmlns:a16="http://schemas.microsoft.com/office/drawing/2014/main" id="{97DCF115-CCD5-45A2-867E-EFD33CAAA2C7}"/>
              </a:ext>
            </a:extLst>
          </p:cNvPr>
          <p:cNvSpPr/>
          <p:nvPr/>
        </p:nvSpPr>
        <p:spPr>
          <a:xfrm>
            <a:off x="11146241" y="117477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grpSp>
        <p:nvGrpSpPr>
          <p:cNvPr id="19" name="Group 18">
            <a:extLst>
              <a:ext uri="{FF2B5EF4-FFF2-40B4-BE49-F238E27FC236}">
                <a16:creationId xmlns:a16="http://schemas.microsoft.com/office/drawing/2014/main" id="{BC928E50-816D-467A-85B4-0DD975467A7E}"/>
              </a:ext>
            </a:extLst>
          </p:cNvPr>
          <p:cNvGrpSpPr>
            <a:grpSpLocks noChangeAspect="1"/>
          </p:cNvGrpSpPr>
          <p:nvPr/>
        </p:nvGrpSpPr>
        <p:grpSpPr>
          <a:xfrm>
            <a:off x="-302057" y="-237277"/>
            <a:ext cx="1217305" cy="1217163"/>
            <a:chOff x="948154" y="2050047"/>
            <a:chExt cx="216025" cy="216025"/>
          </a:xfrm>
          <a:solidFill>
            <a:schemeClr val="bg1">
              <a:alpha val="40000"/>
            </a:schemeClr>
          </a:solidFill>
        </p:grpSpPr>
        <p:sp>
          <p:nvSpPr>
            <p:cNvPr id="20" name="Freeform: Shape 6">
              <a:extLst>
                <a:ext uri="{FF2B5EF4-FFF2-40B4-BE49-F238E27FC236}">
                  <a16:creationId xmlns:a16="http://schemas.microsoft.com/office/drawing/2014/main" id="{214891AE-8578-47BF-A9B2-B16A6F89DA0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22" name="Group 21">
              <a:extLst>
                <a:ext uri="{FF2B5EF4-FFF2-40B4-BE49-F238E27FC236}">
                  <a16:creationId xmlns:a16="http://schemas.microsoft.com/office/drawing/2014/main" id="{D97E1CA7-03A1-4D62-8529-D5C9B74121CA}"/>
                </a:ext>
              </a:extLst>
            </p:cNvPr>
            <p:cNvGrpSpPr/>
            <p:nvPr/>
          </p:nvGrpSpPr>
          <p:grpSpPr>
            <a:xfrm>
              <a:off x="958955" y="2060848"/>
              <a:ext cx="196444" cy="196444"/>
              <a:chOff x="519961" y="1999640"/>
              <a:chExt cx="196444" cy="196444"/>
            </a:xfrm>
            <a:grpFill/>
          </p:grpSpPr>
          <p:sp>
            <p:nvSpPr>
              <p:cNvPr id="23" name="Freeform: Shape 7">
                <a:extLst>
                  <a:ext uri="{FF2B5EF4-FFF2-40B4-BE49-F238E27FC236}">
                    <a16:creationId xmlns:a16="http://schemas.microsoft.com/office/drawing/2014/main" id="{D26F9CB2-182B-4664-A39B-961E3EE96CA4}"/>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4" name="Freeform: Shape 8">
                <a:extLst>
                  <a:ext uri="{FF2B5EF4-FFF2-40B4-BE49-F238E27FC236}">
                    <a16:creationId xmlns:a16="http://schemas.microsoft.com/office/drawing/2014/main" id="{1B7A14BD-9E4C-4ABC-8CA4-5E619CA05566}"/>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9">
                <a:extLst>
                  <a:ext uri="{FF2B5EF4-FFF2-40B4-BE49-F238E27FC236}">
                    <a16:creationId xmlns:a16="http://schemas.microsoft.com/office/drawing/2014/main" id="{2CC01A7D-360A-4EDB-A15C-D675A26C72F5}"/>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10">
                <a:extLst>
                  <a:ext uri="{FF2B5EF4-FFF2-40B4-BE49-F238E27FC236}">
                    <a16:creationId xmlns:a16="http://schemas.microsoft.com/office/drawing/2014/main" id="{A9B76F4B-A5C4-42D9-8802-E8AA366A06F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pic>
        <p:nvPicPr>
          <p:cNvPr id="4" name="Picture 3">
            <a:extLst>
              <a:ext uri="{FF2B5EF4-FFF2-40B4-BE49-F238E27FC236}">
                <a16:creationId xmlns:a16="http://schemas.microsoft.com/office/drawing/2014/main" id="{6F76854D-FCE1-4F84-A009-E61577D74577}"/>
              </a:ext>
            </a:extLst>
          </p:cNvPr>
          <p:cNvPicPr>
            <a:picLocks noChangeAspect="1"/>
          </p:cNvPicPr>
          <p:nvPr/>
        </p:nvPicPr>
        <p:blipFill>
          <a:blip r:embed="rId5"/>
          <a:stretch>
            <a:fillRect/>
          </a:stretch>
        </p:blipFill>
        <p:spPr>
          <a:xfrm>
            <a:off x="6784069" y="1480174"/>
            <a:ext cx="4999153" cy="4737003"/>
          </a:xfrm>
          <a:prstGeom prst="rect">
            <a:avLst/>
          </a:prstGeom>
        </p:spPr>
      </p:pic>
      <p:pic>
        <p:nvPicPr>
          <p:cNvPr id="21" name="Picture 20">
            <a:extLst>
              <a:ext uri="{FF2B5EF4-FFF2-40B4-BE49-F238E27FC236}">
                <a16:creationId xmlns:a16="http://schemas.microsoft.com/office/drawing/2014/main" id="{1D039BC1-66C1-479D-B52A-2D4BF2A1C972}"/>
              </a:ext>
            </a:extLst>
          </p:cNvPr>
          <p:cNvPicPr>
            <a:picLocks noChangeAspect="1"/>
          </p:cNvPicPr>
          <p:nvPr/>
        </p:nvPicPr>
        <p:blipFill>
          <a:blip r:embed="rId6"/>
          <a:stretch>
            <a:fillRect/>
          </a:stretch>
        </p:blipFill>
        <p:spPr>
          <a:xfrm>
            <a:off x="8942550" y="-59389"/>
            <a:ext cx="3249450" cy="1286367"/>
          </a:xfrm>
          <a:prstGeom prst="rect">
            <a:avLst/>
          </a:prstGeom>
        </p:spPr>
      </p:pic>
    </p:spTree>
    <p:extLst>
      <p:ext uri="{BB962C8B-B14F-4D97-AF65-F5344CB8AC3E}">
        <p14:creationId xmlns:p14="http://schemas.microsoft.com/office/powerpoint/2010/main" val="4155054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F521C3B-754F-4D7C-9A69-A78F98F60B2F}"/>
              </a:ext>
            </a:extLst>
          </p:cNvPr>
          <p:cNvSpPr>
            <a:spLocks noGrp="1"/>
          </p:cNvSpPr>
          <p:nvPr>
            <p:ph type="body" sz="quarter" idx="11"/>
          </p:nvPr>
        </p:nvSpPr>
        <p:spPr/>
        <p:txBody>
          <a:bodyPr/>
          <a:lstStyle/>
          <a:p>
            <a:r>
              <a:rPr lang="en-AU" dirty="0"/>
              <a:t>RELFECT AND TAKE ACTION</a:t>
            </a:r>
          </a:p>
        </p:txBody>
      </p:sp>
      <p:sp>
        <p:nvSpPr>
          <p:cNvPr id="5" name="Text Placeholder 4">
            <a:extLst>
              <a:ext uri="{FF2B5EF4-FFF2-40B4-BE49-F238E27FC236}">
                <a16:creationId xmlns:a16="http://schemas.microsoft.com/office/drawing/2014/main" id="{EF0EFC58-7915-466F-8635-CFE1CF085238}"/>
              </a:ext>
            </a:extLst>
          </p:cNvPr>
          <p:cNvSpPr>
            <a:spLocks noGrp="1"/>
          </p:cNvSpPr>
          <p:nvPr>
            <p:ph type="body" sz="quarter" idx="14"/>
          </p:nvPr>
        </p:nvSpPr>
        <p:spPr/>
        <p:txBody>
          <a:bodyPr/>
          <a:lstStyle/>
          <a:p>
            <a:pPr marL="342900" indent="-342900">
              <a:spcBef>
                <a:spcPts val="0"/>
              </a:spcBef>
              <a:spcAft>
                <a:spcPts val="600"/>
              </a:spcAft>
              <a:buFont typeface="Arial" panose="020B0604020202020204" pitchFamily="34" charset="0"/>
              <a:buChar char="•"/>
            </a:pPr>
            <a:r>
              <a:rPr lang="en-AU" sz="1800" dirty="0"/>
              <a:t>Think about how wonderful it is that we have </a:t>
            </a:r>
            <a:r>
              <a:rPr lang="en-AU" dirty="0"/>
              <a:t>water so easily available. Say a small prayer of thanks every time you use water today. </a:t>
            </a:r>
            <a:endParaRPr lang="en-AU" sz="1800" dirty="0"/>
          </a:p>
          <a:p>
            <a:pPr marL="342900" indent="-342900">
              <a:spcBef>
                <a:spcPts val="0"/>
              </a:spcBef>
              <a:spcAft>
                <a:spcPts val="600"/>
              </a:spcAft>
              <a:buFont typeface="Arial" panose="020B0604020202020204" pitchFamily="34" charset="0"/>
              <a:buChar char="•"/>
            </a:pPr>
            <a:r>
              <a:rPr lang="en-AU" sz="1800" dirty="0"/>
              <a:t>If you see someone </a:t>
            </a:r>
            <a:r>
              <a:rPr lang="en-AU" dirty="0"/>
              <a:t>that is feeling sad, share your hope by reminding them things will get better!</a:t>
            </a:r>
            <a:endParaRPr lang="en-AU" sz="1800" dirty="0"/>
          </a:p>
          <a:p>
            <a:pPr marL="342900" indent="-342900">
              <a:spcBef>
                <a:spcPts val="0"/>
              </a:spcBef>
              <a:spcAft>
                <a:spcPts val="600"/>
              </a:spcAft>
              <a:buFont typeface="Arial" panose="020B0604020202020204" pitchFamily="34" charset="0"/>
              <a:buChar char="•"/>
            </a:pPr>
            <a:r>
              <a:rPr lang="en-AU" sz="1800" dirty="0"/>
              <a:t>You could donate fifty cents for every tap at your house. </a:t>
            </a:r>
          </a:p>
        </p:txBody>
      </p:sp>
      <p:sp>
        <p:nvSpPr>
          <p:cNvPr id="4" name="Text Placeholder 3">
            <a:extLst>
              <a:ext uri="{FF2B5EF4-FFF2-40B4-BE49-F238E27FC236}">
                <a16:creationId xmlns:a16="http://schemas.microsoft.com/office/drawing/2014/main" id="{501090C7-72F9-41C1-8915-1F3958453F07}"/>
              </a:ext>
            </a:extLst>
          </p:cNvPr>
          <p:cNvSpPr>
            <a:spLocks noGrp="1"/>
          </p:cNvSpPr>
          <p:nvPr>
            <p:ph type="body" sz="quarter" idx="13"/>
          </p:nvPr>
        </p:nvSpPr>
        <p:spPr/>
        <p:txBody>
          <a:bodyPr/>
          <a:lstStyle/>
          <a:p>
            <a:pPr>
              <a:spcBef>
                <a:spcPts val="0"/>
              </a:spcBef>
              <a:spcAft>
                <a:spcPts val="600"/>
              </a:spcAft>
            </a:pPr>
            <a:r>
              <a:rPr lang="en-AU" sz="1800" b="1" dirty="0">
                <a:solidFill>
                  <a:srgbClr val="895297"/>
                </a:solidFill>
              </a:rPr>
              <a:t>Maria hoped for a better future for her family. What hopes do you have? </a:t>
            </a:r>
          </a:p>
          <a:p>
            <a:pPr>
              <a:spcBef>
                <a:spcPts val="0"/>
              </a:spcBef>
              <a:spcAft>
                <a:spcPts val="600"/>
              </a:spcAft>
            </a:pPr>
            <a:r>
              <a:rPr lang="en-AU" b="1" dirty="0">
                <a:solidFill>
                  <a:srgbClr val="895297"/>
                </a:solidFill>
              </a:rPr>
              <a:t>Maria worked hard to learn new skills. It takes patience to learn new things. When have you been patient?  </a:t>
            </a:r>
            <a:endParaRPr lang="en-AU" sz="1800" b="1" dirty="0">
              <a:solidFill>
                <a:srgbClr val="895297"/>
              </a:solidFill>
            </a:endParaRPr>
          </a:p>
        </p:txBody>
      </p:sp>
      <p:pic>
        <p:nvPicPr>
          <p:cNvPr id="7" name="Picture 6">
            <a:extLst>
              <a:ext uri="{FF2B5EF4-FFF2-40B4-BE49-F238E27FC236}">
                <a16:creationId xmlns:a16="http://schemas.microsoft.com/office/drawing/2014/main" id="{604EBE58-23D1-4432-B9C3-F17A5EB3E9B1}"/>
              </a:ext>
            </a:extLst>
          </p:cNvPr>
          <p:cNvPicPr>
            <a:picLocks noChangeAspect="1"/>
          </p:cNvPicPr>
          <p:nvPr/>
        </p:nvPicPr>
        <p:blipFill>
          <a:blip r:embed="rId2"/>
          <a:stretch>
            <a:fillRect/>
          </a:stretch>
        </p:blipFill>
        <p:spPr>
          <a:xfrm>
            <a:off x="8440503" y="33982"/>
            <a:ext cx="3383573" cy="1774090"/>
          </a:xfrm>
          <a:prstGeom prst="rect">
            <a:avLst/>
          </a:prstGeom>
        </p:spPr>
      </p:pic>
    </p:spTree>
    <p:extLst>
      <p:ext uri="{BB962C8B-B14F-4D97-AF65-F5344CB8AC3E}">
        <p14:creationId xmlns:p14="http://schemas.microsoft.com/office/powerpoint/2010/main" val="3468826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056169-DE8F-4CD3-A002-8F0E8BAFD6DC}"/>
              </a:ext>
            </a:extLst>
          </p:cNvPr>
          <p:cNvSpPr>
            <a:spLocks noGrp="1"/>
          </p:cNvSpPr>
          <p:nvPr>
            <p:ph type="body" sz="quarter" idx="11"/>
          </p:nvPr>
        </p:nvSpPr>
        <p:spPr/>
        <p:txBody>
          <a:bodyPr/>
          <a:lstStyle/>
          <a:p>
            <a:r>
              <a:rPr lang="en-AU" dirty="0"/>
              <a:t>PRAY</a:t>
            </a:r>
          </a:p>
        </p:txBody>
      </p:sp>
      <p:sp>
        <p:nvSpPr>
          <p:cNvPr id="4" name="Text Placeholder 3">
            <a:extLst>
              <a:ext uri="{FF2B5EF4-FFF2-40B4-BE49-F238E27FC236}">
                <a16:creationId xmlns:a16="http://schemas.microsoft.com/office/drawing/2014/main" id="{5C3BB065-D256-48E6-9E90-F894EAFE1A39}"/>
              </a:ext>
            </a:extLst>
          </p:cNvPr>
          <p:cNvSpPr>
            <a:spLocks noGrp="1"/>
          </p:cNvSpPr>
          <p:nvPr>
            <p:ph type="body" sz="quarter" idx="13"/>
          </p:nvPr>
        </p:nvSpPr>
        <p:spPr>
          <a:xfrm>
            <a:off x="2411896" y="2499855"/>
            <a:ext cx="8501269" cy="3593871"/>
          </a:xfrm>
        </p:spPr>
        <p:txBody>
          <a:bodyPr lIns="91440" tIns="45720" rIns="91440" bIns="45720" anchor="ctr"/>
          <a:lstStyle/>
          <a:p>
            <a:pPr>
              <a:spcAft>
                <a:spcPts val="600"/>
              </a:spcAft>
            </a:pPr>
            <a:r>
              <a:rPr lang="en-AU" sz="2000" b="1" dirty="0"/>
              <a:t>Hopeful God, </a:t>
            </a:r>
          </a:p>
          <a:p>
            <a:pPr>
              <a:spcAft>
                <a:spcPts val="600"/>
              </a:spcAft>
            </a:pPr>
            <a:r>
              <a:rPr lang="en-AU" sz="2000" b="1" dirty="0"/>
              <a:t>Thank you for always being patient with us. </a:t>
            </a:r>
          </a:p>
          <a:p>
            <a:pPr>
              <a:spcAft>
                <a:spcPts val="600"/>
              </a:spcAft>
            </a:pPr>
            <a:r>
              <a:rPr lang="en-AU" sz="2000" b="1" dirty="0"/>
              <a:t>You help us to have hope for the future. </a:t>
            </a:r>
            <a:endParaRPr lang="en-AU" sz="2000" b="1" dirty="0">
              <a:cs typeface="Arial"/>
            </a:endParaRPr>
          </a:p>
          <a:p>
            <a:pPr>
              <a:spcAft>
                <a:spcPts val="600"/>
              </a:spcAft>
            </a:pPr>
            <a:r>
              <a:rPr lang="en-AU" sz="2000" b="1" dirty="0"/>
              <a:t>Please help us to patiently wait in this season of Advent. </a:t>
            </a:r>
            <a:endParaRPr lang="en-AU" sz="2000" b="1" dirty="0">
              <a:cs typeface="Arial"/>
            </a:endParaRPr>
          </a:p>
          <a:p>
            <a:pPr>
              <a:spcAft>
                <a:spcPts val="600"/>
              </a:spcAft>
            </a:pPr>
            <a:r>
              <a:rPr lang="en-AU" sz="2000" b="1" dirty="0"/>
              <a:t>We pray for our brothers and sisters around the world, like Maria and her family, who are hopeful for an opportunity to learn and build a better life. </a:t>
            </a:r>
            <a:endParaRPr lang="en-AU" sz="2000" b="1" dirty="0">
              <a:cs typeface="Arial"/>
            </a:endParaRPr>
          </a:p>
          <a:p>
            <a:pPr>
              <a:spcAft>
                <a:spcPts val="600"/>
              </a:spcAft>
            </a:pPr>
            <a:r>
              <a:rPr lang="en-AU" sz="2000" b="1" dirty="0"/>
              <a:t>May we always appreciate the gift of water.</a:t>
            </a:r>
            <a:endParaRPr lang="en-AU" sz="2000" b="1" dirty="0">
              <a:cs typeface="Arial"/>
            </a:endParaRPr>
          </a:p>
          <a:p>
            <a:pPr>
              <a:spcAft>
                <a:spcPts val="600"/>
              </a:spcAft>
            </a:pPr>
            <a:r>
              <a:rPr lang="en-AU" sz="2000" b="1" dirty="0"/>
              <a:t>In your name we pray, </a:t>
            </a:r>
          </a:p>
          <a:p>
            <a:pPr>
              <a:spcAft>
                <a:spcPts val="600"/>
              </a:spcAft>
            </a:pPr>
            <a:r>
              <a:rPr lang="en-AU" sz="2000" b="1" dirty="0"/>
              <a:t>Amen </a:t>
            </a:r>
          </a:p>
          <a:p>
            <a:pPr>
              <a:spcAft>
                <a:spcPts val="600"/>
              </a:spcAft>
            </a:pPr>
            <a:endParaRPr lang="en-AU" sz="2000" b="1" dirty="0"/>
          </a:p>
        </p:txBody>
      </p:sp>
      <p:pic>
        <p:nvPicPr>
          <p:cNvPr id="5" name="Picture 4">
            <a:extLst>
              <a:ext uri="{FF2B5EF4-FFF2-40B4-BE49-F238E27FC236}">
                <a16:creationId xmlns:a16="http://schemas.microsoft.com/office/drawing/2014/main" id="{B663A426-7DB1-4A60-9CE7-7F0FB82C78E4}"/>
              </a:ext>
            </a:extLst>
          </p:cNvPr>
          <p:cNvPicPr>
            <a:picLocks noChangeAspect="1"/>
          </p:cNvPicPr>
          <p:nvPr/>
        </p:nvPicPr>
        <p:blipFill>
          <a:blip r:embed="rId2"/>
          <a:stretch>
            <a:fillRect/>
          </a:stretch>
        </p:blipFill>
        <p:spPr>
          <a:xfrm>
            <a:off x="8440503" y="33982"/>
            <a:ext cx="3383573" cy="1774090"/>
          </a:xfrm>
          <a:prstGeom prst="rect">
            <a:avLst/>
          </a:prstGeom>
        </p:spPr>
      </p:pic>
    </p:spTree>
    <p:extLst>
      <p:ext uri="{BB962C8B-B14F-4D97-AF65-F5344CB8AC3E}">
        <p14:creationId xmlns:p14="http://schemas.microsoft.com/office/powerpoint/2010/main" val="2096129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72A7-EBE9-4395-AAC6-AC9A5BA59684}"/>
              </a:ext>
            </a:extLst>
          </p:cNvPr>
          <p:cNvSpPr>
            <a:spLocks noGrp="1"/>
          </p:cNvSpPr>
          <p:nvPr>
            <p:ph type="ctrTitle"/>
          </p:nvPr>
        </p:nvSpPr>
        <p:spPr/>
        <p:txBody>
          <a:bodyPr/>
          <a:lstStyle/>
          <a:p>
            <a:r>
              <a:rPr lang="en-AU" sz="4000" dirty="0"/>
              <a:t>SECOND WEEK OF ADVENT</a:t>
            </a:r>
          </a:p>
        </p:txBody>
      </p:sp>
    </p:spTree>
    <p:extLst>
      <p:ext uri="{BB962C8B-B14F-4D97-AF65-F5344CB8AC3E}">
        <p14:creationId xmlns:p14="http://schemas.microsoft.com/office/powerpoint/2010/main" val="91835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9">
            <a:extLst>
              <a:ext uri="{FF2B5EF4-FFF2-40B4-BE49-F238E27FC236}">
                <a16:creationId xmlns:a16="http://schemas.microsoft.com/office/drawing/2014/main" id="{F757072F-9747-4657-A976-B722DF1747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8" name="Round Diagonal Corner Rectangle 8">
            <a:extLst>
              <a:ext uri="{FF2B5EF4-FFF2-40B4-BE49-F238E27FC236}">
                <a16:creationId xmlns:a16="http://schemas.microsoft.com/office/drawing/2014/main" id="{1D77780B-662B-4465-AD59-F640EC06F2E9}"/>
              </a:ext>
            </a:extLst>
          </p:cNvPr>
          <p:cNvSpPr/>
          <p:nvPr/>
        </p:nvSpPr>
        <p:spPr>
          <a:xfrm rot="16200000">
            <a:off x="1309579" y="1423879"/>
            <a:ext cx="4281253" cy="5140516"/>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9" name="Round Diagonal Corner Rectangle 8">
            <a:extLst>
              <a:ext uri="{FF2B5EF4-FFF2-40B4-BE49-F238E27FC236}">
                <a16:creationId xmlns:a16="http://schemas.microsoft.com/office/drawing/2014/main" id="{55B5985B-9A48-4EB7-AB7D-565CC17CC045}"/>
              </a:ext>
            </a:extLst>
          </p:cNvPr>
          <p:cNvSpPr/>
          <p:nvPr/>
        </p:nvSpPr>
        <p:spPr>
          <a:xfrm>
            <a:off x="6541465" y="1853509"/>
            <a:ext cx="4770588"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1" name="TextBox 10"/>
          <p:cNvSpPr txBox="1"/>
          <p:nvPr/>
        </p:nvSpPr>
        <p:spPr>
          <a:xfrm>
            <a:off x="1673687" y="3699056"/>
            <a:ext cx="3536852" cy="1708160"/>
          </a:xfrm>
          <a:prstGeom prst="rect">
            <a:avLst/>
          </a:prstGeom>
          <a:noFill/>
        </p:spPr>
        <p:txBody>
          <a:bodyPr wrap="square" lIns="91440" tIns="45720" rIns="91440" bIns="45720" rtlCol="0" anchor="t">
            <a:spAutoFit/>
          </a:bodyPr>
          <a:lstStyle/>
          <a:p>
            <a:pPr algn="ctr">
              <a:spcAft>
                <a:spcPts val="600"/>
              </a:spcAft>
            </a:pPr>
            <a:r>
              <a:rPr lang="en-AU" sz="2000" dirty="0">
                <a:latin typeface="Arial"/>
                <a:ea typeface="+mn-lt"/>
                <a:cs typeface="+mn-lt"/>
              </a:rPr>
              <a:t>Advent has a focus on light, not darkness. Christ will come again as the light of the world. </a:t>
            </a:r>
          </a:p>
          <a:p>
            <a:pPr algn="ctr">
              <a:spcAft>
                <a:spcPts val="600"/>
              </a:spcAft>
            </a:pPr>
            <a:endParaRPr lang="en-AU" sz="2000" dirty="0">
              <a:latin typeface="Arial" panose="020B0604020202020204" pitchFamily="34" charset="0"/>
              <a:cs typeface="Arial" panose="020B0604020202020204" pitchFamily="34" charset="0"/>
            </a:endParaRPr>
          </a:p>
        </p:txBody>
      </p:sp>
      <p:sp>
        <p:nvSpPr>
          <p:cNvPr id="17" name="Freeform 1"/>
          <p:cNvSpPr>
            <a:spLocks noChangeArrowheads="1"/>
          </p:cNvSpPr>
          <p:nvPr/>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4" name="Text Placeholder 3"/>
          <p:cNvSpPr>
            <a:spLocks noGrp="1"/>
          </p:cNvSpPr>
          <p:nvPr>
            <p:ph type="body" sz="quarter" idx="11"/>
          </p:nvPr>
        </p:nvSpPr>
        <p:spPr>
          <a:xfrm>
            <a:off x="825672" y="464869"/>
            <a:ext cx="7418552" cy="684213"/>
          </a:xfrm>
        </p:spPr>
        <p:txBody>
          <a:bodyPr vert="horz" lIns="91440" tIns="45720" rIns="91440" bIns="45720" rtlCol="0" anchor="t">
            <a:noAutofit/>
          </a:bodyPr>
          <a:lstStyle/>
          <a:p>
            <a:pPr>
              <a:lnSpc>
                <a:spcPct val="120000"/>
              </a:lnSpc>
              <a:spcBef>
                <a:spcPts val="0"/>
              </a:spcBef>
              <a:spcAft>
                <a:spcPts val="600"/>
              </a:spcAft>
            </a:pPr>
            <a:r>
              <a:rPr lang="en-AU" dirty="0"/>
              <a:t>LIGHT THE ADVENT CANDLE</a:t>
            </a:r>
            <a:endParaRPr lang="en-AU" b="1" dirty="0">
              <a:solidFill>
                <a:srgbClr val="E6D3EB"/>
              </a:solidFill>
            </a:endParaRPr>
          </a:p>
          <a:p>
            <a:pPr>
              <a:lnSpc>
                <a:spcPct val="120000"/>
              </a:lnSpc>
              <a:spcBef>
                <a:spcPts val="0"/>
              </a:spcBef>
              <a:spcAft>
                <a:spcPts val="600"/>
              </a:spcAft>
            </a:pPr>
            <a:endParaRPr lang="en-AU" b="1" dirty="0">
              <a:solidFill>
                <a:srgbClr val="895297"/>
              </a:solidFill>
            </a:endParaRPr>
          </a:p>
        </p:txBody>
      </p:sp>
      <p:sp>
        <p:nvSpPr>
          <p:cNvPr id="5" name="Text Placeholder 4">
            <a:extLst>
              <a:ext uri="{FF2B5EF4-FFF2-40B4-BE49-F238E27FC236}">
                <a16:creationId xmlns:a16="http://schemas.microsoft.com/office/drawing/2014/main" id="{921C7496-AEC9-46D7-BEE4-12E1BF36EBC1}"/>
              </a:ext>
            </a:extLst>
          </p:cNvPr>
          <p:cNvSpPr>
            <a:spLocks noGrp="1"/>
          </p:cNvSpPr>
          <p:nvPr>
            <p:ph type="body" sz="quarter" idx="13"/>
          </p:nvPr>
        </p:nvSpPr>
        <p:spPr>
          <a:xfrm>
            <a:off x="6814204" y="3489275"/>
            <a:ext cx="4362942" cy="2203450"/>
          </a:xfrm>
        </p:spPr>
        <p:txBody>
          <a:bodyPr/>
          <a:lstStyle/>
          <a:p>
            <a:pPr algn="ctr">
              <a:spcBef>
                <a:spcPts val="0"/>
              </a:spcBef>
              <a:spcAft>
                <a:spcPts val="600"/>
              </a:spcAft>
            </a:pPr>
            <a:r>
              <a:rPr lang="en-AU" sz="2000" b="1" dirty="0">
                <a:solidFill>
                  <a:srgbClr val="895297"/>
                </a:solidFill>
              </a:rPr>
              <a:t>God, thank you for giving us peace.</a:t>
            </a:r>
          </a:p>
          <a:p>
            <a:pPr algn="ctr">
              <a:spcBef>
                <a:spcPts val="0"/>
              </a:spcBef>
              <a:spcAft>
                <a:spcPts val="600"/>
              </a:spcAft>
            </a:pPr>
            <a:r>
              <a:rPr lang="en-AU" sz="2000" b="1" dirty="0">
                <a:solidFill>
                  <a:srgbClr val="895297"/>
                </a:solidFill>
              </a:rPr>
              <a:t> As we light this candle in your name, we ask you to help us to be peacemakers in our world. </a:t>
            </a:r>
          </a:p>
          <a:p>
            <a:pPr algn="ctr">
              <a:spcBef>
                <a:spcPts val="0"/>
              </a:spcBef>
              <a:spcAft>
                <a:spcPts val="600"/>
              </a:spcAft>
            </a:pPr>
            <a:r>
              <a:rPr lang="en-AU" sz="2000" b="1" dirty="0">
                <a:solidFill>
                  <a:srgbClr val="895297"/>
                </a:solidFill>
              </a:rPr>
              <a:t>Amen</a:t>
            </a:r>
            <a:endParaRPr lang="en-AU" sz="2000" dirty="0"/>
          </a:p>
          <a:p>
            <a:pPr algn="ctr">
              <a:spcBef>
                <a:spcPts val="0"/>
              </a:spcBef>
              <a:spcAft>
                <a:spcPts val="600"/>
              </a:spcAft>
            </a:pPr>
            <a:endParaRPr lang="en-AU" sz="2000" b="1" dirty="0">
              <a:solidFill>
                <a:srgbClr val="895297"/>
              </a:solidFill>
            </a:endParaRPr>
          </a:p>
          <a:p>
            <a:endParaRPr lang="en-AU" sz="2000" dirty="0"/>
          </a:p>
        </p:txBody>
      </p:sp>
      <p:pic>
        <p:nvPicPr>
          <p:cNvPr id="15" name="Picture 14">
            <a:extLst>
              <a:ext uri="{FF2B5EF4-FFF2-40B4-BE49-F238E27FC236}">
                <a16:creationId xmlns:a16="http://schemas.microsoft.com/office/drawing/2014/main" id="{99DCC706-5553-499E-8E5E-40A33A49A39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42229" y="2203077"/>
            <a:ext cx="780663" cy="1079150"/>
          </a:xfrm>
          <a:prstGeom prst="rect">
            <a:avLst/>
          </a:prstGeom>
        </p:spPr>
      </p:pic>
      <p:sp>
        <p:nvSpPr>
          <p:cNvPr id="10" name="Text Placeholder 3">
            <a:extLst>
              <a:ext uri="{FF2B5EF4-FFF2-40B4-BE49-F238E27FC236}">
                <a16:creationId xmlns:a16="http://schemas.microsoft.com/office/drawing/2014/main" id="{8BA021CF-3C40-4D4E-9AF2-005200CA8C7C}"/>
              </a:ext>
            </a:extLst>
          </p:cNvPr>
          <p:cNvSpPr txBox="1">
            <a:spLocks/>
          </p:cNvSpPr>
          <p:nvPr/>
        </p:nvSpPr>
        <p:spPr>
          <a:xfrm>
            <a:off x="876903" y="659779"/>
            <a:ext cx="7367321" cy="711821"/>
          </a:xfrm>
          <a:prstGeom prst="rect">
            <a:avLst/>
          </a:prstGeom>
        </p:spPr>
        <p:txBody>
          <a:bodyPr lIns="91440" tIns="45720" rIns="91440" bIns="45720" anchor="t"/>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4000" b="1" dirty="0">
              <a:solidFill>
                <a:srgbClr val="E6D3EB"/>
              </a:solidFill>
            </a:endParaRPr>
          </a:p>
        </p:txBody>
      </p:sp>
      <p:grpSp>
        <p:nvGrpSpPr>
          <p:cNvPr id="13" name="Group 12">
            <a:extLst>
              <a:ext uri="{FF2B5EF4-FFF2-40B4-BE49-F238E27FC236}">
                <a16:creationId xmlns:a16="http://schemas.microsoft.com/office/drawing/2014/main" id="{3877D3E9-5CFB-473E-9CBF-86C99CBE5D95}"/>
              </a:ext>
            </a:extLst>
          </p:cNvPr>
          <p:cNvGrpSpPr/>
          <p:nvPr/>
        </p:nvGrpSpPr>
        <p:grpSpPr>
          <a:xfrm>
            <a:off x="8831207" y="49964"/>
            <a:ext cx="1467423" cy="1405026"/>
            <a:chOff x="8831207" y="49964"/>
            <a:chExt cx="1467423" cy="1405026"/>
          </a:xfrm>
        </p:grpSpPr>
        <p:sp>
          <p:nvSpPr>
            <p:cNvPr id="18" name="Freeform: Shape 3">
              <a:extLst>
                <a:ext uri="{FF2B5EF4-FFF2-40B4-BE49-F238E27FC236}">
                  <a16:creationId xmlns:a16="http://schemas.microsoft.com/office/drawing/2014/main" id="{C8E1064D-6D30-4C47-B786-10088EC5397F}"/>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9" name="Freeform: Shape 3">
              <a:extLst>
                <a:ext uri="{FF2B5EF4-FFF2-40B4-BE49-F238E27FC236}">
                  <a16:creationId xmlns:a16="http://schemas.microsoft.com/office/drawing/2014/main" id="{0709A89C-6A4A-42F3-8562-186C79919D61}"/>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0" name="Freeform: Shape 3">
              <a:extLst>
                <a:ext uri="{FF2B5EF4-FFF2-40B4-BE49-F238E27FC236}">
                  <a16:creationId xmlns:a16="http://schemas.microsoft.com/office/drawing/2014/main" id="{85F59103-DC47-4C84-B4DF-F29CE682EFC8}"/>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grpSp>
      <p:pic>
        <p:nvPicPr>
          <p:cNvPr id="23" name="Picture 22">
            <a:extLst>
              <a:ext uri="{FF2B5EF4-FFF2-40B4-BE49-F238E27FC236}">
                <a16:creationId xmlns:a16="http://schemas.microsoft.com/office/drawing/2014/main" id="{FEF37EA8-D7C2-48A8-B08A-D3207AD136BD}"/>
              </a:ext>
            </a:extLst>
          </p:cNvPr>
          <p:cNvPicPr>
            <a:picLocks noChangeAspect="1"/>
          </p:cNvPicPr>
          <p:nvPr/>
        </p:nvPicPr>
        <p:blipFill>
          <a:blip r:embed="rId5"/>
          <a:stretch>
            <a:fillRect/>
          </a:stretch>
        </p:blipFill>
        <p:spPr>
          <a:xfrm>
            <a:off x="2861016" y="2084092"/>
            <a:ext cx="1383227" cy="1405183"/>
          </a:xfrm>
          <a:prstGeom prst="rect">
            <a:avLst/>
          </a:prstGeom>
        </p:spPr>
      </p:pic>
      <p:pic>
        <p:nvPicPr>
          <p:cNvPr id="6" name="Picture 5">
            <a:extLst>
              <a:ext uri="{FF2B5EF4-FFF2-40B4-BE49-F238E27FC236}">
                <a16:creationId xmlns:a16="http://schemas.microsoft.com/office/drawing/2014/main" id="{8590A646-0F11-4B2A-86B1-A5F7C016D96D}"/>
              </a:ext>
            </a:extLst>
          </p:cNvPr>
          <p:cNvPicPr>
            <a:picLocks noChangeAspect="1"/>
          </p:cNvPicPr>
          <p:nvPr/>
        </p:nvPicPr>
        <p:blipFill>
          <a:blip r:embed="rId6"/>
          <a:stretch>
            <a:fillRect/>
          </a:stretch>
        </p:blipFill>
        <p:spPr>
          <a:xfrm>
            <a:off x="8808427" y="0"/>
            <a:ext cx="3383573" cy="1774090"/>
          </a:xfrm>
          <a:prstGeom prst="rect">
            <a:avLst/>
          </a:prstGeom>
        </p:spPr>
      </p:pic>
    </p:spTree>
    <p:extLst>
      <p:ext uri="{BB962C8B-B14F-4D97-AF65-F5344CB8AC3E}">
        <p14:creationId xmlns:p14="http://schemas.microsoft.com/office/powerpoint/2010/main" val="336750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ECD2A5-FDEC-4441-8F0E-15AEFDB070D6}"/>
              </a:ext>
            </a:extLst>
          </p:cNvPr>
          <p:cNvSpPr>
            <a:spLocks noGrp="1"/>
          </p:cNvSpPr>
          <p:nvPr>
            <p:ph type="body" sz="quarter" idx="11"/>
          </p:nvPr>
        </p:nvSpPr>
        <p:spPr>
          <a:xfrm>
            <a:off x="825672" y="464869"/>
            <a:ext cx="7200571" cy="684213"/>
          </a:xfrm>
        </p:spPr>
        <p:txBody>
          <a:bodyPr lIns="91440" tIns="45720" rIns="91440" bIns="45720" anchor="t"/>
          <a:lstStyle/>
          <a:p>
            <a:r>
              <a:rPr lang="en-AU" dirty="0">
                <a:ea typeface="+mn-lt"/>
                <a:cs typeface="+mn-lt"/>
              </a:rPr>
              <a:t>GOSPEL</a:t>
            </a:r>
            <a:endParaRPr lang="en-AU" b="0" dirty="0">
              <a:ea typeface="+mn-lt"/>
              <a:cs typeface="+mn-lt"/>
            </a:endParaRPr>
          </a:p>
          <a:p>
            <a:endParaRPr lang="en-AU" sz="4000" b="1" dirty="0">
              <a:solidFill>
                <a:srgbClr val="E6D3EB"/>
              </a:solidFill>
              <a:cs typeface="Arial"/>
            </a:endParaRPr>
          </a:p>
          <a:p>
            <a:endParaRPr lang="en-AU" dirty="0"/>
          </a:p>
        </p:txBody>
      </p:sp>
      <p:sp>
        <p:nvSpPr>
          <p:cNvPr id="8" name="Text Placeholder 7">
            <a:extLst>
              <a:ext uri="{FF2B5EF4-FFF2-40B4-BE49-F238E27FC236}">
                <a16:creationId xmlns:a16="http://schemas.microsoft.com/office/drawing/2014/main" id="{04E47B2A-A9B4-40FC-AA7E-EF01B55443C0}"/>
              </a:ext>
            </a:extLst>
          </p:cNvPr>
          <p:cNvSpPr>
            <a:spLocks noGrp="1"/>
          </p:cNvSpPr>
          <p:nvPr>
            <p:ph type="body" sz="quarter" idx="14"/>
          </p:nvPr>
        </p:nvSpPr>
        <p:spPr/>
        <p:txBody>
          <a:bodyPr lIns="91440" tIns="45720" rIns="91440" bIns="45720" anchor="t"/>
          <a:lstStyle/>
          <a:p>
            <a:pPr marL="285750" indent="-285750">
              <a:spcAft>
                <a:spcPts val="600"/>
              </a:spcAft>
              <a:buChar char="•"/>
            </a:pPr>
            <a:r>
              <a:rPr lang="en-AU" sz="1900" dirty="0">
                <a:ea typeface="+mn-lt"/>
                <a:cs typeface="+mn-lt"/>
              </a:rPr>
              <a:t>John the Baptist told people to make way and prepare for the love of God in our lives. How can we get ready for more love in our lives?</a:t>
            </a:r>
            <a:endParaRPr lang="en-US" sz="1900" dirty="0">
              <a:ea typeface="+mn-lt"/>
              <a:cs typeface="+mn-lt"/>
            </a:endParaRPr>
          </a:p>
          <a:p>
            <a:pPr marL="342900" indent="-342900">
              <a:spcAft>
                <a:spcPts val="600"/>
              </a:spcAft>
              <a:buFont typeface="Arial,Sans-Serif" panose="020B0604020202020204" pitchFamily="34" charset="0"/>
              <a:buChar char="•"/>
            </a:pPr>
            <a:r>
              <a:rPr lang="en-AU" sz="1900" dirty="0">
                <a:ea typeface="+mn-lt"/>
                <a:cs typeface="+mn-lt"/>
              </a:rPr>
              <a:t>The gospel talks about forgiveness. Identify a time in your life that you would like to ask God’s forgiveness for. Is there something you need to give forgive?</a:t>
            </a:r>
          </a:p>
          <a:p>
            <a:pPr marL="342900" indent="-342900">
              <a:spcAft>
                <a:spcPts val="600"/>
              </a:spcAft>
              <a:buFont typeface="Arial,Sans-Serif" panose="020B0604020202020204" pitchFamily="34" charset="0"/>
              <a:buChar char="•"/>
            </a:pPr>
            <a:endParaRPr lang="en-AU" sz="1900" dirty="0">
              <a:ea typeface="+mn-lt"/>
              <a:cs typeface="+mn-lt"/>
            </a:endParaRPr>
          </a:p>
          <a:p>
            <a:pPr marL="342900" indent="-342900">
              <a:spcAft>
                <a:spcPts val="600"/>
              </a:spcAft>
              <a:buFont typeface="Arial,Sans-Serif" panose="020B0604020202020204" pitchFamily="34" charset="0"/>
              <a:buChar char="•"/>
            </a:pPr>
            <a:endParaRPr lang="en-AU" sz="1900" dirty="0">
              <a:ea typeface="+mn-lt"/>
              <a:cs typeface="+mn-lt"/>
            </a:endParaRPr>
          </a:p>
          <a:p>
            <a:pPr marL="342900" indent="-342900">
              <a:spcAft>
                <a:spcPts val="600"/>
              </a:spcAft>
              <a:buFont typeface="Arial,Sans-Serif" panose="020B0604020202020204" pitchFamily="34" charset="0"/>
              <a:buChar char="•"/>
            </a:pPr>
            <a:endParaRPr lang="en-AU" sz="1900" dirty="0">
              <a:ea typeface="+mn-lt"/>
              <a:cs typeface="+mn-lt"/>
            </a:endParaRPr>
          </a:p>
          <a:p>
            <a:pPr marL="342900" indent="-342900">
              <a:spcAft>
                <a:spcPts val="600"/>
              </a:spcAft>
              <a:buFont typeface="Arial,Sans-Serif" panose="020B0604020202020204" pitchFamily="34" charset="0"/>
              <a:buChar char="•"/>
            </a:pPr>
            <a:endParaRPr lang="en-AU" sz="1900" dirty="0">
              <a:ea typeface="+mn-lt"/>
              <a:cs typeface="+mn-lt"/>
            </a:endParaRPr>
          </a:p>
          <a:p>
            <a:pPr marL="342900" indent="-342900">
              <a:spcAft>
                <a:spcPts val="600"/>
              </a:spcAft>
              <a:buFont typeface="Arial,Sans-Serif" panose="020B0604020202020204" pitchFamily="34" charset="0"/>
              <a:buChar char="•"/>
            </a:pPr>
            <a:endParaRPr lang="en-AU" sz="1900" dirty="0">
              <a:cs typeface="Arial"/>
            </a:endParaRPr>
          </a:p>
          <a:p>
            <a:pPr marL="342900" indent="-342900">
              <a:spcAft>
                <a:spcPts val="600"/>
              </a:spcAft>
              <a:buFont typeface="Arial" panose="020B0604020202020204" pitchFamily="34" charset="0"/>
              <a:buChar char="•"/>
            </a:pPr>
            <a:endParaRPr lang="en-AU" sz="1900" dirty="0">
              <a:cs typeface="Arial"/>
            </a:endParaRPr>
          </a:p>
        </p:txBody>
      </p:sp>
      <p:sp>
        <p:nvSpPr>
          <p:cNvPr id="7" name="Text Placeholder 6">
            <a:extLst>
              <a:ext uri="{FF2B5EF4-FFF2-40B4-BE49-F238E27FC236}">
                <a16:creationId xmlns:a16="http://schemas.microsoft.com/office/drawing/2014/main" id="{66A6EF02-8571-442B-86F0-F5C7C615979E}"/>
              </a:ext>
            </a:extLst>
          </p:cNvPr>
          <p:cNvSpPr>
            <a:spLocks noGrp="1"/>
          </p:cNvSpPr>
          <p:nvPr>
            <p:ph type="body" sz="quarter" idx="13"/>
          </p:nvPr>
        </p:nvSpPr>
        <p:spPr/>
        <p:txBody>
          <a:bodyPr lIns="91440" tIns="45720" rIns="91440" bIns="45720" anchor="t"/>
          <a:lstStyle/>
          <a:p>
            <a:pPr algn="ctr"/>
            <a:r>
              <a:rPr lang="en-AU" sz="2400" b="1" dirty="0"/>
              <a:t>Luke </a:t>
            </a:r>
            <a:br>
              <a:rPr lang="en-AU" sz="2400" b="1" dirty="0"/>
            </a:br>
            <a:r>
              <a:rPr lang="en-AU" sz="2400" dirty="0">
                <a:cs typeface="Arial"/>
              </a:rPr>
              <a:t>3:1-6</a:t>
            </a:r>
            <a:endParaRPr lang="en-AU" sz="2400" b="1" dirty="0"/>
          </a:p>
          <a:p>
            <a:pPr algn="ctr"/>
            <a:endParaRPr lang="en-AU" sz="2400" b="1" dirty="0"/>
          </a:p>
          <a:p>
            <a:r>
              <a:rPr lang="en-AU" sz="3200" b="1" dirty="0">
                <a:latin typeface="Garamond"/>
              </a:rPr>
              <a:t>“</a:t>
            </a:r>
            <a:r>
              <a:rPr lang="en-AU" sz="3200" dirty="0">
                <a:latin typeface="Garamond"/>
              </a:rPr>
              <a:t>Prepare a way for the Lord</a:t>
            </a:r>
            <a:r>
              <a:rPr lang="en-AU" sz="3200" b="1" dirty="0">
                <a:latin typeface="Garamond"/>
              </a:rPr>
              <a:t>”</a:t>
            </a:r>
          </a:p>
          <a:p>
            <a:pPr algn="ctr"/>
            <a:r>
              <a:rPr lang="en-AU" sz="2400" b="1" dirty="0"/>
              <a:t>	</a:t>
            </a:r>
          </a:p>
        </p:txBody>
      </p:sp>
      <p:pic>
        <p:nvPicPr>
          <p:cNvPr id="9" name="Picture 8">
            <a:extLst>
              <a:ext uri="{FF2B5EF4-FFF2-40B4-BE49-F238E27FC236}">
                <a16:creationId xmlns:a16="http://schemas.microsoft.com/office/drawing/2014/main" id="{B64B1F90-AAEE-402B-8B61-5A8867FD7CB5}"/>
              </a:ext>
            </a:extLst>
          </p:cNvPr>
          <p:cNvPicPr>
            <a:picLocks noChangeAspect="1"/>
          </p:cNvPicPr>
          <p:nvPr/>
        </p:nvPicPr>
        <p:blipFill>
          <a:blip r:embed="rId3"/>
          <a:stretch>
            <a:fillRect/>
          </a:stretch>
        </p:blipFill>
        <p:spPr>
          <a:xfrm>
            <a:off x="8808427" y="0"/>
            <a:ext cx="3383573" cy="1774090"/>
          </a:xfrm>
          <a:prstGeom prst="rect">
            <a:avLst/>
          </a:prstGeom>
        </p:spPr>
      </p:pic>
    </p:spTree>
    <p:extLst>
      <p:ext uri="{BB962C8B-B14F-4D97-AF65-F5344CB8AC3E}">
        <p14:creationId xmlns:p14="http://schemas.microsoft.com/office/powerpoint/2010/main" val="1877786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290DC35-EB1E-4091-91A9-E63FD91E3D41}"/>
              </a:ext>
            </a:extLst>
          </p:cNvPr>
          <p:cNvSpPr>
            <a:spLocks noGrp="1"/>
          </p:cNvSpPr>
          <p:nvPr>
            <p:ph type="body" sz="quarter" idx="13"/>
          </p:nvPr>
        </p:nvSpPr>
        <p:spPr/>
        <p:txBody>
          <a:bodyPr lIns="91440" tIns="45720" rIns="91440" bIns="45720" anchor="t"/>
          <a:lstStyle/>
          <a:p>
            <a:r>
              <a:rPr lang="en-AU" sz="2000" dirty="0" err="1">
                <a:solidFill>
                  <a:srgbClr val="000000"/>
                </a:solidFill>
                <a:ea typeface="+mn-lt"/>
                <a:cs typeface="+mn-lt"/>
              </a:rPr>
              <a:t>Aloma</a:t>
            </a:r>
            <a:r>
              <a:rPr lang="en-AU" sz="2000" dirty="0">
                <a:solidFill>
                  <a:srgbClr val="000000"/>
                </a:solidFill>
                <a:ea typeface="+mn-lt"/>
                <a:cs typeface="+mn-lt"/>
              </a:rPr>
              <a:t> and her family live in a coastal area of the Philippines. The country is struck by over 20 typhoons every year – and sometimes it takes years to rebuild.   </a:t>
            </a:r>
            <a:endParaRPr lang="en-US" sz="2000" dirty="0">
              <a:solidFill>
                <a:srgbClr val="000000"/>
              </a:solidFill>
              <a:ea typeface="+mn-lt"/>
              <a:cs typeface="+mn-lt"/>
            </a:endParaRPr>
          </a:p>
          <a:p>
            <a:r>
              <a:rPr lang="en-US" sz="2000" dirty="0">
                <a:solidFill>
                  <a:srgbClr val="000000"/>
                </a:solidFill>
                <a:ea typeface="+mn-lt"/>
                <a:cs typeface="+mn-lt"/>
              </a:rPr>
              <a:t>When Typhoon Santi raged in 2013, </a:t>
            </a:r>
            <a:r>
              <a:rPr lang="en-US" sz="2000" dirty="0" err="1">
                <a:solidFill>
                  <a:srgbClr val="000000"/>
                </a:solidFill>
                <a:ea typeface="+mn-lt"/>
                <a:cs typeface="+mn-lt"/>
              </a:rPr>
              <a:t>Aloma</a:t>
            </a:r>
            <a:r>
              <a:rPr lang="en-US" sz="2000" dirty="0">
                <a:solidFill>
                  <a:srgbClr val="000000"/>
                </a:solidFill>
                <a:ea typeface="+mn-lt"/>
                <a:cs typeface="+mn-lt"/>
              </a:rPr>
              <a:t> and her small children felt scared. </a:t>
            </a:r>
            <a:r>
              <a:rPr lang="en-AU" sz="2000" dirty="0">
                <a:solidFill>
                  <a:srgbClr val="000000"/>
                </a:solidFill>
                <a:ea typeface="+mn-lt"/>
                <a:cs typeface="+mn-lt"/>
              </a:rPr>
              <a:t>Their home was damaged and after the typhoon it was very difficult financially. </a:t>
            </a:r>
            <a:r>
              <a:rPr lang="en-AU" sz="2000" dirty="0" err="1">
                <a:solidFill>
                  <a:srgbClr val="000000"/>
                </a:solidFill>
                <a:ea typeface="+mn-lt"/>
                <a:cs typeface="+mn-lt"/>
              </a:rPr>
              <a:t>Aloma</a:t>
            </a:r>
            <a:r>
              <a:rPr lang="en-AU" sz="2000" dirty="0">
                <a:solidFill>
                  <a:srgbClr val="000000"/>
                </a:solidFill>
                <a:ea typeface="+mn-lt"/>
                <a:cs typeface="+mn-lt"/>
              </a:rPr>
              <a:t> joined a program supported by Caritas Australia determined to help her family and her community to rebuild from the disaster. </a:t>
            </a:r>
            <a:endParaRPr lang="en-AU" sz="2000" dirty="0"/>
          </a:p>
        </p:txBody>
      </p:sp>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11"/>
          </p:nvPr>
        </p:nvSpPr>
        <p:spPr/>
        <p:txBody>
          <a:bodyPr lIns="91440" tIns="45720" rIns="91440" bIns="45720" anchor="t"/>
          <a:lstStyle/>
          <a:p>
            <a:r>
              <a:rPr lang="en-AU" dirty="0">
                <a:latin typeface="+mj-lt"/>
              </a:rPr>
              <a:t>Aloma's story</a:t>
            </a:r>
          </a:p>
        </p:txBody>
      </p:sp>
      <p:sp>
        <p:nvSpPr>
          <p:cNvPr id="6" name="Text Placeholder 5">
            <a:extLst>
              <a:ext uri="{FF2B5EF4-FFF2-40B4-BE49-F238E27FC236}">
                <a16:creationId xmlns:a16="http://schemas.microsoft.com/office/drawing/2014/main" id="{A530F3D3-9E89-4536-9F44-82C0C51D499A}"/>
              </a:ext>
            </a:extLst>
          </p:cNvPr>
          <p:cNvSpPr>
            <a:spLocks noGrp="1"/>
          </p:cNvSpPr>
          <p:nvPr>
            <p:ph type="body" sz="quarter" idx="4294967295"/>
          </p:nvPr>
        </p:nvSpPr>
        <p:spPr>
          <a:xfrm>
            <a:off x="4791075" y="6548438"/>
            <a:ext cx="7400925" cy="260350"/>
          </a:xfrm>
          <a:prstGeom prst="rect">
            <a:avLst/>
          </a:prstGeom>
        </p:spPr>
        <p:txBody>
          <a:bodyPr/>
          <a:lstStyle/>
          <a:p>
            <a:pPr algn="r"/>
            <a:r>
              <a:rPr lang="en-AU" sz="900" dirty="0">
                <a:latin typeface="Arial" panose="020B0604020202020204" pitchFamily="34" charset="0"/>
              </a:rPr>
              <a:t>Photo: </a:t>
            </a:r>
            <a:r>
              <a:rPr lang="en-AU" sz="900" b="0" i="0" dirty="0">
                <a:effectLst/>
                <a:latin typeface="Proxima Nova"/>
              </a:rPr>
              <a:t>Richard Wainwright/Caritas Australia</a:t>
            </a:r>
            <a:endParaRPr lang="en-AU" sz="900" dirty="0">
              <a:latin typeface="Arial" panose="020B0604020202020204" pitchFamily="34" charset="0"/>
            </a:endParaRPr>
          </a:p>
          <a:p>
            <a:pPr marL="0" indent="0" algn="r">
              <a:buNone/>
            </a:pPr>
            <a:endParaRPr lang="en-AU" b="1" dirty="0">
              <a:latin typeface="+mj-lt"/>
            </a:endParaRPr>
          </a:p>
        </p:txBody>
      </p:sp>
      <p:sp>
        <p:nvSpPr>
          <p:cNvPr id="9" name="Round Diagonal Corner Rectangle 8" descr="A Filipino woman wearing a red r-shirt stands smiling in her home, next to her two young sons also wearing red t-shirts and husband wearing a blue t-shirt.">
            <a:extLst>
              <a:ext uri="{FF2B5EF4-FFF2-40B4-BE49-F238E27FC236}">
                <a16:creationId xmlns:a16="http://schemas.microsoft.com/office/drawing/2014/main" id="{B62808F0-84D5-4396-B760-254338E46BC2}"/>
              </a:ext>
            </a:extLst>
          </p:cNvPr>
          <p:cNvSpPr/>
          <p:nvPr/>
        </p:nvSpPr>
        <p:spPr>
          <a:xfrm>
            <a:off x="6487861" y="1564751"/>
            <a:ext cx="5496444" cy="4991059"/>
          </a:xfrm>
          <a:prstGeom prst="round2DiagRect">
            <a:avLst/>
          </a:prstGeom>
          <a:blipFill>
            <a:blip r:embed="rId3"/>
            <a:srcRect/>
            <a:stretch>
              <a:fillRect l="-30632" r="-306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7" name="Text Placeholder 5">
            <a:extLst>
              <a:ext uri="{FF2B5EF4-FFF2-40B4-BE49-F238E27FC236}">
                <a16:creationId xmlns:a16="http://schemas.microsoft.com/office/drawing/2014/main" id="{258E8A7A-F835-4289-928F-115B5BE01791}"/>
              </a:ext>
            </a:extLst>
          </p:cNvPr>
          <p:cNvSpPr txBox="1">
            <a:spLocks/>
          </p:cNvSpPr>
          <p:nvPr/>
        </p:nvSpPr>
        <p:spPr>
          <a:xfrm>
            <a:off x="7988300" y="6615534"/>
            <a:ext cx="4203700" cy="2984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AU" sz="900">
                <a:solidFill>
                  <a:schemeClr val="bg1"/>
                </a:solidFill>
                <a:latin typeface="Arial" panose="020B0604020202020204" pitchFamily="34" charset="0"/>
              </a:rPr>
              <a:t>Photo: </a:t>
            </a:r>
            <a:r>
              <a:rPr lang="en-AU" sz="900">
                <a:solidFill>
                  <a:schemeClr val="bg1"/>
                </a:solidFill>
                <a:latin typeface="Proxima Nova"/>
              </a:rPr>
              <a:t>Richard Wainwright/Caritas Australia</a:t>
            </a:r>
            <a:endParaRPr lang="en-AU" sz="900" dirty="0">
              <a:solidFill>
                <a:schemeClr val="bg1"/>
              </a:solidFill>
              <a:latin typeface="Arial" panose="020B0604020202020204" pitchFamily="34" charset="0"/>
            </a:endParaRPr>
          </a:p>
        </p:txBody>
      </p:sp>
      <p:pic>
        <p:nvPicPr>
          <p:cNvPr id="10" name="Picture 9">
            <a:extLst>
              <a:ext uri="{FF2B5EF4-FFF2-40B4-BE49-F238E27FC236}">
                <a16:creationId xmlns:a16="http://schemas.microsoft.com/office/drawing/2014/main" id="{97F394CC-36AA-4092-9D08-E75A916295EA}"/>
              </a:ext>
            </a:extLst>
          </p:cNvPr>
          <p:cNvPicPr>
            <a:picLocks noChangeAspect="1"/>
          </p:cNvPicPr>
          <p:nvPr/>
        </p:nvPicPr>
        <p:blipFill>
          <a:blip r:embed="rId4"/>
          <a:stretch>
            <a:fillRect/>
          </a:stretch>
        </p:blipFill>
        <p:spPr>
          <a:xfrm>
            <a:off x="8808427" y="0"/>
            <a:ext cx="3383573" cy="1774090"/>
          </a:xfrm>
          <a:prstGeom prst="rect">
            <a:avLst/>
          </a:prstGeom>
        </p:spPr>
      </p:pic>
    </p:spTree>
    <p:extLst>
      <p:ext uri="{BB962C8B-B14F-4D97-AF65-F5344CB8AC3E}">
        <p14:creationId xmlns:p14="http://schemas.microsoft.com/office/powerpoint/2010/main" val="421755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10"/>
          </p:nvPr>
        </p:nvSpPr>
        <p:spPr/>
        <p:txBody>
          <a:bodyPr lIns="91440" tIns="45720" rIns="91440" bIns="45720" anchor="t"/>
          <a:lstStyle/>
          <a:p>
            <a:pPr rtl="0">
              <a:spcAft>
                <a:spcPts val="600"/>
              </a:spcAft>
            </a:pPr>
            <a:r>
              <a:rPr lang="en-AU" sz="1800" dirty="0" err="1">
                <a:latin typeface="Arial"/>
                <a:ea typeface="Segoe UI"/>
                <a:cs typeface="Segoe UI"/>
              </a:rPr>
              <a:t>Aloma</a:t>
            </a:r>
            <a:r>
              <a:rPr lang="en-AU" sz="1800" dirty="0">
                <a:latin typeface="Arial"/>
                <a:ea typeface="Segoe UI"/>
                <a:cs typeface="Segoe UI"/>
              </a:rPr>
              <a:t> learned how to prepare her community for disasters in the future, including how to organise everyone when an emergency happens, and how to look after people with first aid. </a:t>
            </a:r>
          </a:p>
          <a:p>
            <a:pPr marL="0" lvl="1">
              <a:spcAft>
                <a:spcPts val="600"/>
              </a:spcAft>
            </a:pPr>
            <a:r>
              <a:rPr lang="en-AU" sz="1800" dirty="0">
                <a:latin typeface="Arial"/>
                <a:ea typeface="Segoe UI"/>
                <a:cs typeface="Segoe UI"/>
              </a:rPr>
              <a:t>But “the greatest change in my life was to realise the environment is very important. </a:t>
            </a:r>
            <a:r>
              <a:rPr lang="en-AU" sz="1800" dirty="0">
                <a:ea typeface="+mn-lt"/>
                <a:cs typeface="+mn-lt"/>
              </a:rPr>
              <a:t>We grew up cutting down all the trees around us, including the mangroves … and using [them] for firewood. Now, instead, we are planting the mangroves for our own protection.”  </a:t>
            </a:r>
            <a:endParaRPr lang="en-AU" sz="1800" dirty="0">
              <a:latin typeface="Arial"/>
              <a:ea typeface="+mn-lt"/>
              <a:cs typeface="Arial"/>
            </a:endParaRPr>
          </a:p>
          <a:p>
            <a:pPr marL="0" lvl="1">
              <a:spcAft>
                <a:spcPts val="600"/>
              </a:spcAft>
            </a:pPr>
            <a:r>
              <a:rPr lang="en-AU" sz="1800" dirty="0">
                <a:latin typeface="Arial"/>
                <a:ea typeface="Segoe UI"/>
                <a:cs typeface="Arial"/>
              </a:rPr>
              <a:t>Inspired by </a:t>
            </a:r>
            <a:r>
              <a:rPr lang="en-AU" sz="1800" dirty="0" err="1">
                <a:latin typeface="Arial"/>
                <a:ea typeface="Segoe UI"/>
                <a:cs typeface="Arial"/>
              </a:rPr>
              <a:t>Aloma’s</a:t>
            </a:r>
            <a:r>
              <a:rPr lang="en-AU" sz="1800" dirty="0">
                <a:latin typeface="Arial"/>
                <a:ea typeface="Segoe UI"/>
                <a:cs typeface="Arial"/>
              </a:rPr>
              <a:t> leadership, the whole community came together – children and adults – to build a mangrove nursery which helps everyone!  </a:t>
            </a:r>
            <a:r>
              <a:rPr lang="en-AU" sz="1800" dirty="0">
                <a:latin typeface="Arial"/>
                <a:ea typeface="Segoe UI"/>
                <a:cs typeface="Segoe UI"/>
              </a:rPr>
              <a:t> ​</a:t>
            </a:r>
            <a:endParaRPr lang="en-AU" sz="1800" dirty="0">
              <a:latin typeface="Arial"/>
              <a:ea typeface="Segoe UI"/>
              <a:cs typeface="Arial"/>
            </a:endParaRPr>
          </a:p>
          <a:p>
            <a:pPr rtl="0">
              <a:spcAft>
                <a:spcPts val="600"/>
              </a:spcAft>
            </a:pPr>
            <a:r>
              <a:rPr lang="en-AU" sz="1800" dirty="0">
                <a:latin typeface="Arial"/>
                <a:ea typeface="Segoe UI"/>
                <a:cs typeface="Segoe UI"/>
              </a:rPr>
              <a:t>​</a:t>
            </a:r>
            <a:endParaRPr lang="en-US" sz="1800" dirty="0">
              <a:cs typeface="Arial"/>
            </a:endParaRPr>
          </a:p>
        </p:txBody>
      </p:sp>
      <p:sp>
        <p:nvSpPr>
          <p:cNvPr id="6" name="Text Placeholder 5">
            <a:extLst>
              <a:ext uri="{FF2B5EF4-FFF2-40B4-BE49-F238E27FC236}">
                <a16:creationId xmlns:a16="http://schemas.microsoft.com/office/drawing/2014/main" id="{A530F3D3-9E89-4536-9F44-82C0C51D499A}"/>
              </a:ext>
            </a:extLst>
          </p:cNvPr>
          <p:cNvSpPr>
            <a:spLocks noGrp="1"/>
          </p:cNvSpPr>
          <p:nvPr>
            <p:ph type="body" sz="quarter" idx="4294967295"/>
          </p:nvPr>
        </p:nvSpPr>
        <p:spPr>
          <a:xfrm>
            <a:off x="7988300" y="6566982"/>
            <a:ext cx="4203700" cy="298450"/>
          </a:xfrm>
          <a:prstGeom prst="rect">
            <a:avLst/>
          </a:prstGeom>
        </p:spPr>
        <p:txBody>
          <a:bodyPr/>
          <a:lstStyle/>
          <a:p>
            <a:pPr marL="0" indent="0" algn="r">
              <a:buNone/>
            </a:pPr>
            <a:r>
              <a:rPr lang="en-AU" sz="900" dirty="0">
                <a:solidFill>
                  <a:schemeClr val="bg1"/>
                </a:solidFill>
                <a:latin typeface="Arial" panose="020B0604020202020204" pitchFamily="34" charset="0"/>
              </a:rPr>
              <a:t>Photo: </a:t>
            </a:r>
            <a:r>
              <a:rPr lang="en-AU" sz="900" b="0" i="0" dirty="0">
                <a:solidFill>
                  <a:schemeClr val="bg1"/>
                </a:solidFill>
                <a:effectLst/>
                <a:latin typeface="Proxima Nova"/>
              </a:rPr>
              <a:t>Richard Wainwright/Caritas Australia</a:t>
            </a:r>
            <a:endParaRPr lang="en-AU" sz="900" dirty="0">
              <a:solidFill>
                <a:schemeClr val="bg1"/>
              </a:solidFill>
              <a:latin typeface="Arial" panose="020B0604020202020204" pitchFamily="34" charset="0"/>
            </a:endParaRPr>
          </a:p>
        </p:txBody>
      </p:sp>
      <p:sp>
        <p:nvSpPr>
          <p:cNvPr id="19" name="Freeform: Shape 3">
            <a:extLst>
              <a:ext uri="{FF2B5EF4-FFF2-40B4-BE49-F238E27FC236}">
                <a16:creationId xmlns:a16="http://schemas.microsoft.com/office/drawing/2014/main" id="{2E3671AF-8577-437A-9239-90E140F69EF3}"/>
              </a:ext>
            </a:extLst>
          </p:cNvPr>
          <p:cNvSpPr/>
          <p:nvPr/>
        </p:nvSpPr>
        <p:spPr>
          <a:xfrm>
            <a:off x="11146241" y="117477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1" name="Round Diagonal Corner Rectangle 8" descr="A Filipino woman stands above a desk, pointing at a location on a map. Three women stand next to her.">
            <a:extLst>
              <a:ext uri="{FF2B5EF4-FFF2-40B4-BE49-F238E27FC236}">
                <a16:creationId xmlns:a16="http://schemas.microsoft.com/office/drawing/2014/main" id="{503D075F-2E2D-4CC1-A63D-B3B3D5653CC4}"/>
              </a:ext>
            </a:extLst>
          </p:cNvPr>
          <p:cNvSpPr/>
          <p:nvPr/>
        </p:nvSpPr>
        <p:spPr>
          <a:xfrm rot="5400000">
            <a:off x="6394162" y="711612"/>
            <a:ext cx="5307942" cy="5855110"/>
          </a:xfrm>
          <a:prstGeom prst="round2DiagRect">
            <a:avLst/>
          </a:prstGeom>
          <a:blipFill dpi="0" rotWithShape="0">
            <a:blip r:embed="rId3"/>
            <a:srcRect/>
            <a:stretch>
              <a:fillRect t="-11663" b="-1166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pic>
        <p:nvPicPr>
          <p:cNvPr id="8" name="Picture 7">
            <a:extLst>
              <a:ext uri="{FF2B5EF4-FFF2-40B4-BE49-F238E27FC236}">
                <a16:creationId xmlns:a16="http://schemas.microsoft.com/office/drawing/2014/main" id="{84A0B30F-E359-459D-8CE2-0EFB85AE33AB}"/>
              </a:ext>
            </a:extLst>
          </p:cNvPr>
          <p:cNvPicPr>
            <a:picLocks noChangeAspect="1"/>
          </p:cNvPicPr>
          <p:nvPr/>
        </p:nvPicPr>
        <p:blipFill>
          <a:blip r:embed="rId4"/>
          <a:stretch>
            <a:fillRect/>
          </a:stretch>
        </p:blipFill>
        <p:spPr>
          <a:xfrm>
            <a:off x="8942550" y="-78322"/>
            <a:ext cx="3249450" cy="1286367"/>
          </a:xfrm>
          <a:prstGeom prst="rect">
            <a:avLst/>
          </a:prstGeom>
        </p:spPr>
      </p:pic>
    </p:spTree>
    <p:extLst>
      <p:ext uri="{BB962C8B-B14F-4D97-AF65-F5344CB8AC3E}">
        <p14:creationId xmlns:p14="http://schemas.microsoft.com/office/powerpoint/2010/main" val="2703530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sz="3600" dirty="0"/>
              <a:t>ADVENT RESOURCE</a:t>
            </a:r>
          </a:p>
        </p:txBody>
      </p:sp>
      <p:sp>
        <p:nvSpPr>
          <p:cNvPr id="3" name="Text Placeholder 2"/>
          <p:cNvSpPr>
            <a:spLocks noGrp="1"/>
          </p:cNvSpPr>
          <p:nvPr>
            <p:ph type="body" sz="quarter" idx="10"/>
          </p:nvPr>
        </p:nvSpPr>
        <p:spPr>
          <a:prstGeom prst="rect">
            <a:avLst/>
          </a:prstGeom>
        </p:spPr>
        <p:txBody>
          <a:bodyPr/>
          <a:lstStyle/>
          <a:p>
            <a:pPr marL="0" indent="0">
              <a:buNone/>
            </a:pPr>
            <a:r>
              <a:rPr lang="en-AU" sz="2000" dirty="0"/>
              <a:t>This resource invites participants to journey through the four weeks of Advent.</a:t>
            </a:r>
          </a:p>
          <a:p>
            <a:pPr marL="0" indent="0">
              <a:buNone/>
            </a:pPr>
            <a:r>
              <a:rPr lang="en-AU" sz="2000" dirty="0"/>
              <a:t>Each week of Advent has been divided into </a:t>
            </a:r>
            <a:r>
              <a:rPr lang="en-AU" dirty="0"/>
              <a:t>five</a:t>
            </a:r>
            <a:r>
              <a:rPr lang="en-AU" sz="2000" dirty="0"/>
              <a:t> components: </a:t>
            </a:r>
          </a:p>
          <a:p>
            <a:pPr marL="342900" indent="-342900">
              <a:buFont typeface="Arial" panose="020B0604020202020204" pitchFamily="34" charset="0"/>
              <a:buChar char="•"/>
            </a:pPr>
            <a:r>
              <a:rPr lang="en-AU" sz="2000" dirty="0"/>
              <a:t>The ritual of lighting a candle on the Advent wreath</a:t>
            </a:r>
          </a:p>
          <a:p>
            <a:pPr marL="342900" indent="-342900">
              <a:buFont typeface="Arial" panose="020B0604020202020204" pitchFamily="34" charset="0"/>
              <a:buChar char="•"/>
            </a:pPr>
            <a:r>
              <a:rPr lang="en-AU" sz="2000" dirty="0"/>
              <a:t>The Gospel reading with reflection questions</a:t>
            </a:r>
          </a:p>
          <a:p>
            <a:pPr marL="342900" indent="-342900">
              <a:buFont typeface="Arial" panose="020B0604020202020204" pitchFamily="34" charset="0"/>
              <a:buChar char="•"/>
            </a:pPr>
            <a:r>
              <a:rPr lang="en-AU" sz="2000" dirty="0"/>
              <a:t>A Caritas Australia story</a:t>
            </a:r>
          </a:p>
          <a:p>
            <a:pPr marL="342900" indent="-342900">
              <a:buFont typeface="Arial" panose="020B0604020202020204" pitchFamily="34" charset="0"/>
              <a:buChar char="•"/>
            </a:pPr>
            <a:r>
              <a:rPr lang="en-AU" dirty="0"/>
              <a:t>Reflect and take action</a:t>
            </a:r>
            <a:r>
              <a:rPr lang="en-AU" sz="2000" dirty="0"/>
              <a:t> </a:t>
            </a:r>
          </a:p>
          <a:p>
            <a:pPr marL="342900" indent="-342900">
              <a:buFont typeface="Arial" panose="020B0604020202020204" pitchFamily="34" charset="0"/>
              <a:buChar char="•"/>
            </a:pPr>
            <a:r>
              <a:rPr lang="en-AU" sz="2000" dirty="0"/>
              <a:t>A group prayer.</a:t>
            </a:r>
          </a:p>
          <a:p>
            <a:r>
              <a:rPr lang="en-AU" dirty="0">
                <a:highlight>
                  <a:srgbClr val="E6D3EB"/>
                </a:highlight>
              </a:rPr>
              <a:t>There is additional information, including the Gospel readings in the 'Notes' section of some slides.</a:t>
            </a:r>
          </a:p>
        </p:txBody>
      </p:sp>
      <p:pic>
        <p:nvPicPr>
          <p:cNvPr id="7" name="Picture 6">
            <a:extLst>
              <a:ext uri="{FF2B5EF4-FFF2-40B4-BE49-F238E27FC236}">
                <a16:creationId xmlns:a16="http://schemas.microsoft.com/office/drawing/2014/main" id="{C5BE3CB8-D738-469F-A4F7-44C877E376C1}"/>
              </a:ext>
            </a:extLst>
          </p:cNvPr>
          <p:cNvPicPr>
            <a:picLocks noChangeAspect="1"/>
          </p:cNvPicPr>
          <p:nvPr/>
        </p:nvPicPr>
        <p:blipFill>
          <a:blip r:embed="rId3"/>
          <a:stretch>
            <a:fillRect/>
          </a:stretch>
        </p:blipFill>
        <p:spPr>
          <a:xfrm>
            <a:off x="6429829" y="1388418"/>
            <a:ext cx="5151566" cy="4913802"/>
          </a:xfrm>
          <a:prstGeom prst="rect">
            <a:avLst/>
          </a:prstGeom>
        </p:spPr>
      </p:pic>
    </p:spTree>
    <p:extLst>
      <p:ext uri="{BB962C8B-B14F-4D97-AF65-F5344CB8AC3E}">
        <p14:creationId xmlns:p14="http://schemas.microsoft.com/office/powerpoint/2010/main" val="2777582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9">
            <a:extLst>
              <a:ext uri="{FF2B5EF4-FFF2-40B4-BE49-F238E27FC236}">
                <a16:creationId xmlns:a16="http://schemas.microsoft.com/office/drawing/2014/main" id="{5E84CD2F-0BB5-44B7-8DDD-63D6F4AFDA0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2" name="Picture 2" descr="A Filipino woman standing among mangroves.">
            <a:extLst>
              <a:ext uri="{FF2B5EF4-FFF2-40B4-BE49-F238E27FC236}">
                <a16:creationId xmlns:a16="http://schemas.microsoft.com/office/drawing/2014/main" id="{CA8A16B2-0CC8-4352-ADF6-9AE1BEC020B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892"/>
          <a:stretch/>
        </p:blipFill>
        <p:spPr>
          <a:xfrm>
            <a:off x="-135147" y="-1437"/>
            <a:ext cx="6236493" cy="6858000"/>
          </a:xfrm>
          <a:prstGeom prst="rect">
            <a:avLst/>
          </a:prstGeom>
        </p:spPr>
      </p:pic>
      <p:sp>
        <p:nvSpPr>
          <p:cNvPr id="6" name="Text Placeholder 5">
            <a:extLst>
              <a:ext uri="{FF2B5EF4-FFF2-40B4-BE49-F238E27FC236}">
                <a16:creationId xmlns:a16="http://schemas.microsoft.com/office/drawing/2014/main" id="{A530F3D3-9E89-4536-9F44-82C0C51D499A}"/>
              </a:ext>
            </a:extLst>
          </p:cNvPr>
          <p:cNvSpPr>
            <a:spLocks noGrp="1"/>
          </p:cNvSpPr>
          <p:nvPr>
            <p:ph type="body" sz="quarter" idx="18"/>
          </p:nvPr>
        </p:nvSpPr>
        <p:spPr>
          <a:xfrm>
            <a:off x="62678" y="6543243"/>
            <a:ext cx="7400925" cy="260350"/>
          </a:xfrm>
          <a:prstGeom prst="rect">
            <a:avLst/>
          </a:prstGeom>
        </p:spPr>
        <p:txBody>
          <a:bodyPr/>
          <a:lstStyle/>
          <a:p>
            <a:r>
              <a:rPr lang="en-AU" sz="900" dirty="0">
                <a:solidFill>
                  <a:schemeClr val="bg1"/>
                </a:solidFill>
                <a:latin typeface="Arial" panose="020B0604020202020204" pitchFamily="34" charset="0"/>
              </a:rPr>
              <a:t>Photo: </a:t>
            </a:r>
            <a:r>
              <a:rPr lang="en-AU" sz="900" b="0" i="0" dirty="0">
                <a:solidFill>
                  <a:schemeClr val="bg1"/>
                </a:solidFill>
                <a:effectLst/>
                <a:latin typeface="Proxima Nova"/>
              </a:rPr>
              <a:t>Richard Wainwright/Caritas Australia</a:t>
            </a:r>
            <a:endParaRPr lang="en-AU" sz="900" dirty="0">
              <a:solidFill>
                <a:schemeClr val="bg1"/>
              </a:solidFill>
              <a:latin typeface="Arial" panose="020B0604020202020204" pitchFamily="34" charset="0"/>
            </a:endParaRPr>
          </a:p>
        </p:txBody>
      </p:sp>
      <p:sp>
        <p:nvSpPr>
          <p:cNvPr id="11" name="Round Diagonal Corner Rectangle 1">
            <a:extLst>
              <a:ext uri="{FF2B5EF4-FFF2-40B4-BE49-F238E27FC236}">
                <a16:creationId xmlns:a16="http://schemas.microsoft.com/office/drawing/2014/main" id="{70A2F26A-0387-4BD9-9543-2F52B0A93278}"/>
              </a:ext>
            </a:extLst>
          </p:cNvPr>
          <p:cNvSpPr/>
          <p:nvPr/>
        </p:nvSpPr>
        <p:spPr>
          <a:xfrm rot="16200000">
            <a:off x="6693847" y="1087820"/>
            <a:ext cx="4980767" cy="5223540"/>
          </a:xfrm>
          <a:prstGeom prst="round2DiagRect">
            <a:avLst/>
          </a:prstGeom>
          <a:solidFill>
            <a:srgbClr val="8A5297">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dirty="0">
              <a:latin typeface="Arial" panose="020B0604020202020204" pitchFamily="34" charset="0"/>
            </a:endParaRPr>
          </a:p>
        </p:txBody>
      </p:sp>
      <p:sp>
        <p:nvSpPr>
          <p:cNvPr id="15" name="Freeform: Shape 3">
            <a:extLst>
              <a:ext uri="{FF2B5EF4-FFF2-40B4-BE49-F238E27FC236}">
                <a16:creationId xmlns:a16="http://schemas.microsoft.com/office/drawing/2014/main" id="{81446F33-63B8-4CBF-9118-23242CBDFF55}"/>
              </a:ext>
            </a:extLst>
          </p:cNvPr>
          <p:cNvSpPr/>
          <p:nvPr/>
        </p:nvSpPr>
        <p:spPr>
          <a:xfrm>
            <a:off x="10180612" y="586986"/>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6" name="Freeform: Shape 3">
            <a:extLst>
              <a:ext uri="{FF2B5EF4-FFF2-40B4-BE49-F238E27FC236}">
                <a16:creationId xmlns:a16="http://schemas.microsoft.com/office/drawing/2014/main" id="{FFE7058A-E712-4798-AEC2-8C6C9F00FB62}"/>
              </a:ext>
            </a:extLst>
          </p:cNvPr>
          <p:cNvSpPr/>
          <p:nvPr/>
        </p:nvSpPr>
        <p:spPr>
          <a:xfrm>
            <a:off x="11124185" y="10938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7" name="Freeform: Shape 3">
            <a:extLst>
              <a:ext uri="{FF2B5EF4-FFF2-40B4-BE49-F238E27FC236}">
                <a16:creationId xmlns:a16="http://schemas.microsoft.com/office/drawing/2014/main" id="{97DCF115-CCD5-45A2-867E-EFD33CAAA2C7}"/>
              </a:ext>
            </a:extLst>
          </p:cNvPr>
          <p:cNvSpPr/>
          <p:nvPr/>
        </p:nvSpPr>
        <p:spPr>
          <a:xfrm>
            <a:off x="11146241" y="117477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grpSp>
        <p:nvGrpSpPr>
          <p:cNvPr id="19" name="Group 18">
            <a:extLst>
              <a:ext uri="{FF2B5EF4-FFF2-40B4-BE49-F238E27FC236}">
                <a16:creationId xmlns:a16="http://schemas.microsoft.com/office/drawing/2014/main" id="{BC928E50-816D-467A-85B4-0DD975467A7E}"/>
              </a:ext>
            </a:extLst>
          </p:cNvPr>
          <p:cNvGrpSpPr>
            <a:grpSpLocks noChangeAspect="1"/>
          </p:cNvGrpSpPr>
          <p:nvPr/>
        </p:nvGrpSpPr>
        <p:grpSpPr>
          <a:xfrm>
            <a:off x="-302057" y="-237277"/>
            <a:ext cx="1217305" cy="1217163"/>
            <a:chOff x="948154" y="2050047"/>
            <a:chExt cx="216025" cy="216025"/>
          </a:xfrm>
          <a:solidFill>
            <a:schemeClr val="bg1">
              <a:alpha val="40000"/>
            </a:schemeClr>
          </a:solidFill>
        </p:grpSpPr>
        <p:sp>
          <p:nvSpPr>
            <p:cNvPr id="20" name="Freeform: Shape 6">
              <a:extLst>
                <a:ext uri="{FF2B5EF4-FFF2-40B4-BE49-F238E27FC236}">
                  <a16:creationId xmlns:a16="http://schemas.microsoft.com/office/drawing/2014/main" id="{214891AE-8578-47BF-A9B2-B16A6F89DA0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22" name="Group 21">
              <a:extLst>
                <a:ext uri="{FF2B5EF4-FFF2-40B4-BE49-F238E27FC236}">
                  <a16:creationId xmlns:a16="http://schemas.microsoft.com/office/drawing/2014/main" id="{D97E1CA7-03A1-4D62-8529-D5C9B74121CA}"/>
                </a:ext>
              </a:extLst>
            </p:cNvPr>
            <p:cNvGrpSpPr/>
            <p:nvPr/>
          </p:nvGrpSpPr>
          <p:grpSpPr>
            <a:xfrm>
              <a:off x="958955" y="2060848"/>
              <a:ext cx="196444" cy="196444"/>
              <a:chOff x="519961" y="1999640"/>
              <a:chExt cx="196444" cy="196444"/>
            </a:xfrm>
            <a:grpFill/>
          </p:grpSpPr>
          <p:sp>
            <p:nvSpPr>
              <p:cNvPr id="23" name="Freeform: Shape 7">
                <a:extLst>
                  <a:ext uri="{FF2B5EF4-FFF2-40B4-BE49-F238E27FC236}">
                    <a16:creationId xmlns:a16="http://schemas.microsoft.com/office/drawing/2014/main" id="{D26F9CB2-182B-4664-A39B-961E3EE96CA4}"/>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4" name="Freeform: Shape 8">
                <a:extLst>
                  <a:ext uri="{FF2B5EF4-FFF2-40B4-BE49-F238E27FC236}">
                    <a16:creationId xmlns:a16="http://schemas.microsoft.com/office/drawing/2014/main" id="{1B7A14BD-9E4C-4ABC-8CA4-5E619CA05566}"/>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9">
                <a:extLst>
                  <a:ext uri="{FF2B5EF4-FFF2-40B4-BE49-F238E27FC236}">
                    <a16:creationId xmlns:a16="http://schemas.microsoft.com/office/drawing/2014/main" id="{2CC01A7D-360A-4EDB-A15C-D675A26C72F5}"/>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10">
                <a:extLst>
                  <a:ext uri="{FF2B5EF4-FFF2-40B4-BE49-F238E27FC236}">
                    <a16:creationId xmlns:a16="http://schemas.microsoft.com/office/drawing/2014/main" id="{A9B76F4B-A5C4-42D9-8802-E8AA366A06F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pic>
        <p:nvPicPr>
          <p:cNvPr id="7" name="Picture 6">
            <a:extLst>
              <a:ext uri="{FF2B5EF4-FFF2-40B4-BE49-F238E27FC236}">
                <a16:creationId xmlns:a16="http://schemas.microsoft.com/office/drawing/2014/main" id="{A849C5AC-17A8-4095-BD45-FBE5FEB7973A}"/>
              </a:ext>
            </a:extLst>
          </p:cNvPr>
          <p:cNvPicPr>
            <a:picLocks noChangeAspect="1"/>
          </p:cNvPicPr>
          <p:nvPr/>
        </p:nvPicPr>
        <p:blipFill>
          <a:blip r:embed="rId5"/>
          <a:stretch>
            <a:fillRect/>
          </a:stretch>
        </p:blipFill>
        <p:spPr>
          <a:xfrm>
            <a:off x="6853554" y="1436699"/>
            <a:ext cx="4919898" cy="4688230"/>
          </a:xfrm>
          <a:prstGeom prst="rect">
            <a:avLst/>
          </a:prstGeom>
        </p:spPr>
      </p:pic>
      <p:pic>
        <p:nvPicPr>
          <p:cNvPr id="21" name="Picture 20">
            <a:extLst>
              <a:ext uri="{FF2B5EF4-FFF2-40B4-BE49-F238E27FC236}">
                <a16:creationId xmlns:a16="http://schemas.microsoft.com/office/drawing/2014/main" id="{C0E5A608-E846-41A1-84B2-A6F21E1BBAE2}"/>
              </a:ext>
            </a:extLst>
          </p:cNvPr>
          <p:cNvPicPr>
            <a:picLocks noChangeAspect="1"/>
          </p:cNvPicPr>
          <p:nvPr/>
        </p:nvPicPr>
        <p:blipFill>
          <a:blip r:embed="rId6"/>
          <a:stretch>
            <a:fillRect/>
          </a:stretch>
        </p:blipFill>
        <p:spPr>
          <a:xfrm>
            <a:off x="8942550" y="-78322"/>
            <a:ext cx="3249450" cy="1286367"/>
          </a:xfrm>
          <a:prstGeom prst="rect">
            <a:avLst/>
          </a:prstGeom>
        </p:spPr>
      </p:pic>
    </p:spTree>
    <p:extLst>
      <p:ext uri="{BB962C8B-B14F-4D97-AF65-F5344CB8AC3E}">
        <p14:creationId xmlns:p14="http://schemas.microsoft.com/office/powerpoint/2010/main" val="3463960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F521C3B-754F-4D7C-9A69-A78F98F60B2F}"/>
              </a:ext>
            </a:extLst>
          </p:cNvPr>
          <p:cNvSpPr>
            <a:spLocks noGrp="1"/>
          </p:cNvSpPr>
          <p:nvPr>
            <p:ph type="body" sz="quarter" idx="11"/>
          </p:nvPr>
        </p:nvSpPr>
        <p:spPr>
          <a:xfrm>
            <a:off x="825672" y="464869"/>
            <a:ext cx="7430608" cy="684213"/>
          </a:xfrm>
        </p:spPr>
        <p:txBody>
          <a:bodyPr lIns="91440" tIns="45720" rIns="91440" bIns="45720" anchor="t"/>
          <a:lstStyle/>
          <a:p>
            <a:r>
              <a:rPr lang="en-AU" dirty="0">
                <a:ea typeface="+mn-lt"/>
                <a:cs typeface="+mn-lt"/>
              </a:rPr>
              <a:t>REFLECT AND TAKE ACTION</a:t>
            </a:r>
            <a:endParaRPr lang="en-AU" b="0" dirty="0">
              <a:ea typeface="+mn-lt"/>
              <a:cs typeface="+mn-lt"/>
            </a:endParaRPr>
          </a:p>
          <a:p>
            <a:endParaRPr lang="en-AU" dirty="0">
              <a:cs typeface="Arial"/>
            </a:endParaRPr>
          </a:p>
        </p:txBody>
      </p:sp>
      <p:sp>
        <p:nvSpPr>
          <p:cNvPr id="5" name="Text Placeholder 4">
            <a:extLst>
              <a:ext uri="{FF2B5EF4-FFF2-40B4-BE49-F238E27FC236}">
                <a16:creationId xmlns:a16="http://schemas.microsoft.com/office/drawing/2014/main" id="{EF0EFC58-7915-466F-8635-CFE1CF085238}"/>
              </a:ext>
            </a:extLst>
          </p:cNvPr>
          <p:cNvSpPr>
            <a:spLocks noGrp="1"/>
          </p:cNvSpPr>
          <p:nvPr>
            <p:ph type="body" sz="quarter" idx="14"/>
          </p:nvPr>
        </p:nvSpPr>
        <p:spPr/>
        <p:txBody>
          <a:bodyPr lIns="91440" tIns="45720" rIns="91440" bIns="45720" anchor="t"/>
          <a:lstStyle/>
          <a:p>
            <a:pPr marL="342900" indent="-342900">
              <a:spcBef>
                <a:spcPts val="0"/>
              </a:spcBef>
              <a:spcAft>
                <a:spcPts val="600"/>
              </a:spcAft>
              <a:buFont typeface="Arial" panose="020B0604020202020204" pitchFamily="34" charset="0"/>
              <a:buChar char="•"/>
            </a:pPr>
            <a:r>
              <a:rPr lang="en-AU" dirty="0"/>
              <a:t>Make a list of the ways you can look after the environment this Advent. This is one way to live peacefully. </a:t>
            </a:r>
            <a:endParaRPr lang="en-AU" sz="1800" dirty="0">
              <a:cs typeface="Arial"/>
            </a:endParaRPr>
          </a:p>
          <a:p>
            <a:pPr marL="342900" indent="-342900">
              <a:spcBef>
                <a:spcPts val="0"/>
              </a:spcBef>
              <a:spcAft>
                <a:spcPts val="600"/>
              </a:spcAft>
              <a:buFont typeface="Arial" panose="020B0604020202020204" pitchFamily="34" charset="0"/>
              <a:buChar char="•"/>
            </a:pPr>
            <a:r>
              <a:rPr lang="en-AU" dirty="0"/>
              <a:t>What is something that distracts you from living more peacefully with others? Think about how you can remove this distraction.</a:t>
            </a:r>
            <a:endParaRPr lang="en-AU" dirty="0">
              <a:cs typeface="Arial"/>
            </a:endParaRPr>
          </a:p>
          <a:p>
            <a:pPr marL="342900" indent="-342900">
              <a:spcBef>
                <a:spcPts val="0"/>
              </a:spcBef>
              <a:spcAft>
                <a:spcPts val="600"/>
              </a:spcAft>
              <a:buFont typeface="Arial" panose="020B0604020202020204" pitchFamily="34" charset="0"/>
              <a:buChar char="•"/>
            </a:pPr>
            <a:r>
              <a:rPr lang="en-AU" dirty="0"/>
              <a:t>Pray for families that are facing natural disasters this Advent. </a:t>
            </a:r>
            <a:endParaRPr lang="en-AU" sz="1800" dirty="0">
              <a:cs typeface="Arial"/>
            </a:endParaRPr>
          </a:p>
        </p:txBody>
      </p:sp>
      <p:sp>
        <p:nvSpPr>
          <p:cNvPr id="4" name="Text Placeholder 3">
            <a:extLst>
              <a:ext uri="{FF2B5EF4-FFF2-40B4-BE49-F238E27FC236}">
                <a16:creationId xmlns:a16="http://schemas.microsoft.com/office/drawing/2014/main" id="{501090C7-72F9-41C1-8915-1F3958453F07}"/>
              </a:ext>
            </a:extLst>
          </p:cNvPr>
          <p:cNvSpPr>
            <a:spLocks noGrp="1"/>
          </p:cNvSpPr>
          <p:nvPr>
            <p:ph type="body" sz="quarter" idx="13"/>
          </p:nvPr>
        </p:nvSpPr>
        <p:spPr>
          <a:xfrm>
            <a:off x="1044049" y="3134596"/>
            <a:ext cx="3886573" cy="2465566"/>
          </a:xfrm>
        </p:spPr>
        <p:txBody>
          <a:bodyPr lIns="91440" tIns="45720" rIns="91440" bIns="45720" anchor="t"/>
          <a:lstStyle/>
          <a:p>
            <a:pPr>
              <a:spcAft>
                <a:spcPts val="600"/>
              </a:spcAft>
            </a:pPr>
            <a:r>
              <a:rPr lang="en-AU" b="1" dirty="0">
                <a:solidFill>
                  <a:srgbClr val="895297"/>
                </a:solidFill>
              </a:rPr>
              <a:t>Aloma understands it is important to look after and care for the environment – to live in peace with it. How do you look after your environment? </a:t>
            </a:r>
            <a:endParaRPr lang="en-AU" b="1" dirty="0">
              <a:solidFill>
                <a:srgbClr val="895297"/>
              </a:solidFill>
              <a:cs typeface="Arial"/>
            </a:endParaRPr>
          </a:p>
          <a:p>
            <a:pPr>
              <a:spcAft>
                <a:spcPts val="600"/>
              </a:spcAft>
            </a:pPr>
            <a:r>
              <a:rPr lang="en-AU" b="1" dirty="0">
                <a:solidFill>
                  <a:srgbClr val="895297"/>
                </a:solidFill>
                <a:cs typeface="Arial"/>
              </a:rPr>
              <a:t>How has Aloma brought peace to her community? How can you bring peace to your community?</a:t>
            </a:r>
          </a:p>
        </p:txBody>
      </p:sp>
      <p:pic>
        <p:nvPicPr>
          <p:cNvPr id="8" name="Picture 7">
            <a:extLst>
              <a:ext uri="{FF2B5EF4-FFF2-40B4-BE49-F238E27FC236}">
                <a16:creationId xmlns:a16="http://schemas.microsoft.com/office/drawing/2014/main" id="{5750638C-9526-4660-8498-FC5346CA10AB}"/>
              </a:ext>
            </a:extLst>
          </p:cNvPr>
          <p:cNvPicPr>
            <a:picLocks noChangeAspect="1"/>
          </p:cNvPicPr>
          <p:nvPr/>
        </p:nvPicPr>
        <p:blipFill>
          <a:blip r:embed="rId2"/>
          <a:stretch>
            <a:fillRect/>
          </a:stretch>
        </p:blipFill>
        <p:spPr>
          <a:xfrm>
            <a:off x="8808427" y="0"/>
            <a:ext cx="3383573" cy="1774090"/>
          </a:xfrm>
          <a:prstGeom prst="rect">
            <a:avLst/>
          </a:prstGeom>
        </p:spPr>
      </p:pic>
    </p:spTree>
    <p:extLst>
      <p:ext uri="{BB962C8B-B14F-4D97-AF65-F5344CB8AC3E}">
        <p14:creationId xmlns:p14="http://schemas.microsoft.com/office/powerpoint/2010/main" val="3063121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056169-DE8F-4CD3-A002-8F0E8BAFD6DC}"/>
              </a:ext>
            </a:extLst>
          </p:cNvPr>
          <p:cNvSpPr>
            <a:spLocks noGrp="1"/>
          </p:cNvSpPr>
          <p:nvPr>
            <p:ph type="body" sz="quarter" idx="11"/>
          </p:nvPr>
        </p:nvSpPr>
        <p:spPr>
          <a:xfrm>
            <a:off x="825672" y="464869"/>
            <a:ext cx="7272457" cy="684213"/>
          </a:xfrm>
        </p:spPr>
        <p:txBody>
          <a:bodyPr lIns="91440" tIns="45720" rIns="91440" bIns="45720" anchor="t"/>
          <a:lstStyle/>
          <a:p>
            <a:r>
              <a:rPr lang="en-AU" dirty="0">
                <a:ea typeface="+mn-lt"/>
                <a:cs typeface="+mn-lt"/>
              </a:rPr>
              <a:t>PRAY</a:t>
            </a:r>
            <a:endParaRPr lang="en-AU" b="0" dirty="0">
              <a:ea typeface="+mn-lt"/>
              <a:cs typeface="+mn-lt"/>
            </a:endParaRPr>
          </a:p>
          <a:p>
            <a:endParaRPr lang="en-AU" dirty="0">
              <a:cs typeface="Arial"/>
            </a:endParaRPr>
          </a:p>
        </p:txBody>
      </p:sp>
      <p:sp>
        <p:nvSpPr>
          <p:cNvPr id="4" name="Text Placeholder 3">
            <a:extLst>
              <a:ext uri="{FF2B5EF4-FFF2-40B4-BE49-F238E27FC236}">
                <a16:creationId xmlns:a16="http://schemas.microsoft.com/office/drawing/2014/main" id="{5C3BB065-D256-48E6-9E90-F894EAFE1A39}"/>
              </a:ext>
            </a:extLst>
          </p:cNvPr>
          <p:cNvSpPr>
            <a:spLocks noGrp="1"/>
          </p:cNvSpPr>
          <p:nvPr>
            <p:ph type="body" sz="quarter" idx="13"/>
          </p:nvPr>
        </p:nvSpPr>
        <p:spPr/>
        <p:txBody>
          <a:bodyPr lIns="91440" tIns="45720" rIns="91440" bIns="45720" anchor="ctr"/>
          <a:lstStyle/>
          <a:p>
            <a:pPr>
              <a:spcBef>
                <a:spcPts val="0"/>
              </a:spcBef>
              <a:spcAft>
                <a:spcPts val="600"/>
              </a:spcAft>
            </a:pPr>
            <a:r>
              <a:rPr lang="en-AU" sz="2000" b="1" dirty="0"/>
              <a:t>God, </a:t>
            </a:r>
          </a:p>
          <a:p>
            <a:pPr>
              <a:spcBef>
                <a:spcPts val="0"/>
              </a:spcBef>
              <a:spcAft>
                <a:spcPts val="600"/>
              </a:spcAft>
            </a:pPr>
            <a:r>
              <a:rPr lang="en-AU" sz="2000" b="1" dirty="0"/>
              <a:t>Thank you for filling us with your peace.</a:t>
            </a:r>
            <a:endParaRPr lang="en-AU" sz="2000" b="1" dirty="0">
              <a:cs typeface="Arial"/>
            </a:endParaRPr>
          </a:p>
          <a:p>
            <a:pPr>
              <a:spcBef>
                <a:spcPts val="0"/>
              </a:spcBef>
              <a:spcAft>
                <a:spcPts val="600"/>
              </a:spcAft>
            </a:pPr>
            <a:r>
              <a:rPr lang="en-AU" sz="2000" b="1" dirty="0"/>
              <a:t>We ask for your help to be peacemakers in all that we do. </a:t>
            </a:r>
            <a:endParaRPr lang="en-AU" sz="2000" b="1" dirty="0">
              <a:cs typeface="Arial"/>
            </a:endParaRPr>
          </a:p>
          <a:p>
            <a:pPr>
              <a:spcBef>
                <a:spcPts val="0"/>
              </a:spcBef>
              <a:spcAft>
                <a:spcPts val="600"/>
              </a:spcAft>
            </a:pPr>
            <a:r>
              <a:rPr lang="en-AU" sz="2000" b="1" dirty="0"/>
              <a:t>We pray for more peace around the world, wherever our sisters and brothers face emergencies or disasters.</a:t>
            </a:r>
            <a:endParaRPr lang="en-AU" sz="2000" b="1" dirty="0">
              <a:cs typeface="Arial"/>
            </a:endParaRPr>
          </a:p>
          <a:p>
            <a:pPr>
              <a:spcBef>
                <a:spcPts val="0"/>
              </a:spcBef>
              <a:spcAft>
                <a:spcPts val="600"/>
              </a:spcAft>
            </a:pPr>
            <a:r>
              <a:rPr lang="en-AU" sz="2000" b="1" dirty="0">
                <a:cs typeface="Arial"/>
              </a:rPr>
              <a:t>Help us to live in harmony with our environment.</a:t>
            </a:r>
          </a:p>
          <a:p>
            <a:pPr>
              <a:spcBef>
                <a:spcPts val="0"/>
              </a:spcBef>
              <a:spcAft>
                <a:spcPts val="600"/>
              </a:spcAft>
            </a:pPr>
            <a:r>
              <a:rPr lang="en-AU" sz="2000" b="1" dirty="0"/>
              <a:t>In your name we pray, </a:t>
            </a:r>
          </a:p>
          <a:p>
            <a:pPr>
              <a:spcBef>
                <a:spcPts val="0"/>
              </a:spcBef>
              <a:spcAft>
                <a:spcPts val="600"/>
              </a:spcAft>
            </a:pPr>
            <a:r>
              <a:rPr lang="en-AU" sz="2000" b="1" dirty="0"/>
              <a:t>Amen </a:t>
            </a:r>
            <a:endParaRPr lang="en-AU" sz="2000" b="1" dirty="0">
              <a:cs typeface="Arial"/>
            </a:endParaRPr>
          </a:p>
          <a:p>
            <a:pPr>
              <a:spcBef>
                <a:spcPts val="0"/>
              </a:spcBef>
              <a:spcAft>
                <a:spcPts val="600"/>
              </a:spcAft>
            </a:pPr>
            <a:endParaRPr lang="en-AU" sz="2000" b="1" dirty="0"/>
          </a:p>
        </p:txBody>
      </p:sp>
      <p:pic>
        <p:nvPicPr>
          <p:cNvPr id="7" name="Picture 6">
            <a:extLst>
              <a:ext uri="{FF2B5EF4-FFF2-40B4-BE49-F238E27FC236}">
                <a16:creationId xmlns:a16="http://schemas.microsoft.com/office/drawing/2014/main" id="{9D74B4DE-F101-4E96-AE63-71203F4E13AA}"/>
              </a:ext>
            </a:extLst>
          </p:cNvPr>
          <p:cNvPicPr>
            <a:picLocks noChangeAspect="1"/>
          </p:cNvPicPr>
          <p:nvPr/>
        </p:nvPicPr>
        <p:blipFill>
          <a:blip r:embed="rId2"/>
          <a:stretch>
            <a:fillRect/>
          </a:stretch>
        </p:blipFill>
        <p:spPr>
          <a:xfrm>
            <a:off x="8808427" y="0"/>
            <a:ext cx="3383573" cy="1774090"/>
          </a:xfrm>
          <a:prstGeom prst="rect">
            <a:avLst/>
          </a:prstGeom>
        </p:spPr>
      </p:pic>
    </p:spTree>
    <p:extLst>
      <p:ext uri="{BB962C8B-B14F-4D97-AF65-F5344CB8AC3E}">
        <p14:creationId xmlns:p14="http://schemas.microsoft.com/office/powerpoint/2010/main" val="3911594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72A7-EBE9-4395-AAC6-AC9A5BA59684}"/>
              </a:ext>
            </a:extLst>
          </p:cNvPr>
          <p:cNvSpPr>
            <a:spLocks noGrp="1"/>
          </p:cNvSpPr>
          <p:nvPr>
            <p:ph type="ctrTitle"/>
          </p:nvPr>
        </p:nvSpPr>
        <p:spPr/>
        <p:txBody>
          <a:bodyPr/>
          <a:lstStyle/>
          <a:p>
            <a:r>
              <a:rPr lang="en-AU" sz="4000" dirty="0">
                <a:solidFill>
                  <a:srgbClr val="D86075"/>
                </a:solidFill>
              </a:rPr>
              <a:t>third WEEK OF ADVENT</a:t>
            </a:r>
          </a:p>
        </p:txBody>
      </p:sp>
    </p:spTree>
    <p:extLst>
      <p:ext uri="{BB962C8B-B14F-4D97-AF65-F5344CB8AC3E}">
        <p14:creationId xmlns:p14="http://schemas.microsoft.com/office/powerpoint/2010/main" val="57888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CAF47B7-E9E6-4479-B2F0-D9564960290C}"/>
              </a:ext>
            </a:extLst>
          </p:cNvPr>
          <p:cNvSpPr>
            <a:spLocks noGrp="1"/>
          </p:cNvSpPr>
          <p:nvPr>
            <p:ph type="body" sz="quarter" idx="4294967295"/>
          </p:nvPr>
        </p:nvSpPr>
        <p:spPr>
          <a:xfrm>
            <a:off x="825671" y="464869"/>
            <a:ext cx="7512785" cy="684213"/>
          </a:xfrm>
          <a:prstGeom prst="rect">
            <a:avLst/>
          </a:prstGeom>
        </p:spPr>
        <p:txBody>
          <a:bodyPr/>
          <a:lstStyle/>
          <a:p>
            <a:pPr marL="0" indent="0">
              <a:buNone/>
            </a:pPr>
            <a:r>
              <a:rPr lang="en-AU" sz="4000" b="1" dirty="0">
                <a:solidFill>
                  <a:srgbClr val="F7E5EC"/>
                </a:solidFill>
              </a:rPr>
              <a:t>LIGHT THE ADVENT CANDLE</a:t>
            </a:r>
            <a:endParaRPr lang="en-AU" dirty="0"/>
          </a:p>
        </p:txBody>
      </p:sp>
      <p:sp>
        <p:nvSpPr>
          <p:cNvPr id="5" name="Text Placeholder 4">
            <a:extLst>
              <a:ext uri="{FF2B5EF4-FFF2-40B4-BE49-F238E27FC236}">
                <a16:creationId xmlns:a16="http://schemas.microsoft.com/office/drawing/2014/main" id="{AA8F8B59-239E-4215-B443-67DC1D7D7C41}"/>
              </a:ext>
            </a:extLst>
          </p:cNvPr>
          <p:cNvSpPr>
            <a:spLocks noGrp="1"/>
          </p:cNvSpPr>
          <p:nvPr>
            <p:ph type="body" sz="quarter" idx="4294967295"/>
          </p:nvPr>
        </p:nvSpPr>
        <p:spPr>
          <a:xfrm>
            <a:off x="6037943" y="3406202"/>
            <a:ext cx="4731657" cy="2157730"/>
          </a:xfrm>
          <a:prstGeom prst="rect">
            <a:avLst/>
          </a:prstGeom>
        </p:spPr>
        <p:txBody>
          <a:bodyPr/>
          <a:lstStyle/>
          <a:p>
            <a:pPr marL="0" indent="0" algn="ctr">
              <a:lnSpc>
                <a:spcPct val="120000"/>
              </a:lnSpc>
              <a:spcBef>
                <a:spcPts val="0"/>
              </a:spcBef>
              <a:spcAft>
                <a:spcPts val="600"/>
              </a:spcAft>
              <a:buNone/>
            </a:pPr>
            <a:r>
              <a:rPr lang="en-AU" sz="2000" b="1" dirty="0">
                <a:solidFill>
                  <a:srgbClr val="D86075"/>
                </a:solidFill>
              </a:rPr>
              <a:t>God, thank you for giving us joy in our hearts.</a:t>
            </a:r>
          </a:p>
          <a:p>
            <a:pPr marL="0" indent="0" algn="ctr">
              <a:lnSpc>
                <a:spcPct val="120000"/>
              </a:lnSpc>
              <a:spcBef>
                <a:spcPts val="0"/>
              </a:spcBef>
              <a:spcAft>
                <a:spcPts val="600"/>
              </a:spcAft>
              <a:buNone/>
            </a:pPr>
            <a:r>
              <a:rPr lang="en-AU" sz="2000" b="1" dirty="0">
                <a:solidFill>
                  <a:srgbClr val="D86075"/>
                </a:solidFill>
              </a:rPr>
              <a:t> As we light this candle in your name, we ask for your help to share this joy with friends and family. </a:t>
            </a:r>
          </a:p>
          <a:p>
            <a:pPr marL="0" indent="0" algn="ctr">
              <a:lnSpc>
                <a:spcPct val="120000"/>
              </a:lnSpc>
              <a:spcBef>
                <a:spcPts val="0"/>
              </a:spcBef>
              <a:spcAft>
                <a:spcPts val="600"/>
              </a:spcAft>
              <a:buNone/>
            </a:pPr>
            <a:r>
              <a:rPr lang="en-AU" sz="2000" b="1" dirty="0">
                <a:solidFill>
                  <a:srgbClr val="D86075"/>
                </a:solidFill>
              </a:rPr>
              <a:t>Amen</a:t>
            </a:r>
            <a:endParaRPr lang="en-AU" sz="2000" dirty="0">
              <a:solidFill>
                <a:srgbClr val="D86075"/>
              </a:solidFill>
            </a:endParaRPr>
          </a:p>
          <a:p>
            <a:pPr marL="0" indent="0" algn="ctr">
              <a:lnSpc>
                <a:spcPct val="120000"/>
              </a:lnSpc>
              <a:spcBef>
                <a:spcPts val="0"/>
              </a:spcBef>
              <a:spcAft>
                <a:spcPts val="600"/>
              </a:spcAft>
              <a:buNone/>
            </a:pPr>
            <a:endParaRPr lang="en-AU" sz="2000" b="1" dirty="0">
              <a:solidFill>
                <a:srgbClr val="D86075"/>
              </a:solidFill>
            </a:endParaRPr>
          </a:p>
        </p:txBody>
      </p:sp>
      <p:sp>
        <p:nvSpPr>
          <p:cNvPr id="10" name="Text Placeholder 3">
            <a:extLst>
              <a:ext uri="{FF2B5EF4-FFF2-40B4-BE49-F238E27FC236}">
                <a16:creationId xmlns:a16="http://schemas.microsoft.com/office/drawing/2014/main" id="{8BA021CF-3C40-4D4E-9AF2-005200CA8C7C}"/>
              </a:ext>
            </a:extLst>
          </p:cNvPr>
          <p:cNvSpPr txBox="1">
            <a:spLocks/>
          </p:cNvSpPr>
          <p:nvPr/>
        </p:nvSpPr>
        <p:spPr>
          <a:xfrm>
            <a:off x="876903" y="659779"/>
            <a:ext cx="7367321" cy="711821"/>
          </a:xfrm>
          <a:prstGeom prst="rect">
            <a:avLst/>
          </a:prstGeom>
        </p:spPr>
        <p:txBody>
          <a:bodyPr lIns="91440" tIns="45720" rIns="91440" bIns="45720" anchor="t"/>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4000" b="1" dirty="0">
              <a:solidFill>
                <a:srgbClr val="F7E5EC"/>
              </a:solidFill>
            </a:endParaRPr>
          </a:p>
        </p:txBody>
      </p:sp>
      <p:pic>
        <p:nvPicPr>
          <p:cNvPr id="26" name="Picture 25">
            <a:extLst>
              <a:ext uri="{FF2B5EF4-FFF2-40B4-BE49-F238E27FC236}">
                <a16:creationId xmlns:a16="http://schemas.microsoft.com/office/drawing/2014/main" id="{3EE9AE95-FC55-450D-A807-8E74E78C3D4B}"/>
              </a:ext>
            </a:extLst>
          </p:cNvPr>
          <p:cNvPicPr>
            <a:picLocks noChangeAspect="1"/>
          </p:cNvPicPr>
          <p:nvPr/>
        </p:nvPicPr>
        <p:blipFill>
          <a:blip r:embed="rId3"/>
          <a:stretch>
            <a:fillRect/>
          </a:stretch>
        </p:blipFill>
        <p:spPr>
          <a:xfrm>
            <a:off x="2309657" y="2086411"/>
            <a:ext cx="1222685" cy="1242093"/>
          </a:xfrm>
          <a:prstGeom prst="rect">
            <a:avLst/>
          </a:prstGeom>
        </p:spPr>
      </p:pic>
      <p:sp>
        <p:nvSpPr>
          <p:cNvPr id="27" name="Text Placeholder 26">
            <a:extLst>
              <a:ext uri="{FF2B5EF4-FFF2-40B4-BE49-F238E27FC236}">
                <a16:creationId xmlns:a16="http://schemas.microsoft.com/office/drawing/2014/main" id="{56F2D404-B237-4B48-8A66-C92DEE4E78EA}"/>
              </a:ext>
            </a:extLst>
          </p:cNvPr>
          <p:cNvSpPr txBox="1">
            <a:spLocks noGrp="1"/>
          </p:cNvSpPr>
          <p:nvPr>
            <p:ph type="body" sz="quarter" idx="4294967295"/>
          </p:nvPr>
        </p:nvSpPr>
        <p:spPr>
          <a:xfrm>
            <a:off x="1064703" y="3461368"/>
            <a:ext cx="3712591" cy="1785104"/>
          </a:xfrm>
          <a:prstGeom prst="rect">
            <a:avLst/>
          </a:prstGeom>
          <a:noFill/>
        </p:spPr>
        <p:txBody>
          <a:bodyPr wrap="square" lIns="91440" tIns="45720" rIns="91440" bIns="45720" rtlCol="0" anchor="t">
            <a:spAutoFit/>
          </a:bodyPr>
          <a:lstStyle/>
          <a:p>
            <a:pPr marL="0" indent="0" algn="ctr">
              <a:spcBef>
                <a:spcPts val="0"/>
              </a:spcBef>
              <a:spcAft>
                <a:spcPts val="600"/>
              </a:spcAft>
              <a:buNone/>
            </a:pPr>
            <a:r>
              <a:rPr lang="en-AU" sz="2000" dirty="0">
                <a:latin typeface="Arial"/>
                <a:ea typeface="+mn-lt"/>
                <a:cs typeface="+mn-lt"/>
              </a:rPr>
              <a:t>The third Sunday in Advent is Gaudete Sunday, from Latin meaning ‘rejoice’. </a:t>
            </a:r>
          </a:p>
          <a:p>
            <a:pPr algn="ctr">
              <a:spcBef>
                <a:spcPts val="0"/>
              </a:spcBef>
              <a:spcAft>
                <a:spcPts val="600"/>
              </a:spcAft>
            </a:pPr>
            <a:endParaRPr lang="en-AU" sz="2000" dirty="0">
              <a:latin typeface="Arial"/>
              <a:ea typeface="+mn-lt"/>
              <a:cs typeface="+mn-lt"/>
            </a:endParaRPr>
          </a:p>
          <a:p>
            <a:pPr marL="0" indent="0" algn="ctr">
              <a:spcBef>
                <a:spcPts val="0"/>
              </a:spcBef>
              <a:spcAft>
                <a:spcPts val="600"/>
              </a:spcAft>
              <a:buNone/>
            </a:pPr>
            <a:endParaRPr lang="en-AU" sz="2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29E2210-36CE-41B6-9799-04AC3E269E51}"/>
              </a:ext>
            </a:extLst>
          </p:cNvPr>
          <p:cNvPicPr>
            <a:picLocks noChangeAspect="1"/>
          </p:cNvPicPr>
          <p:nvPr/>
        </p:nvPicPr>
        <p:blipFill>
          <a:blip r:embed="rId4"/>
          <a:stretch>
            <a:fillRect/>
          </a:stretch>
        </p:blipFill>
        <p:spPr>
          <a:xfrm>
            <a:off x="8403771" y="0"/>
            <a:ext cx="3481118" cy="1780186"/>
          </a:xfrm>
          <a:prstGeom prst="rect">
            <a:avLst/>
          </a:prstGeom>
        </p:spPr>
      </p:pic>
    </p:spTree>
    <p:extLst>
      <p:ext uri="{BB962C8B-B14F-4D97-AF65-F5344CB8AC3E}">
        <p14:creationId xmlns:p14="http://schemas.microsoft.com/office/powerpoint/2010/main" val="2269128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ECD2A5-FDEC-4441-8F0E-15AEFDB070D6}"/>
              </a:ext>
            </a:extLst>
          </p:cNvPr>
          <p:cNvSpPr>
            <a:spLocks noGrp="1"/>
          </p:cNvSpPr>
          <p:nvPr>
            <p:ph type="body" sz="quarter" idx="11"/>
          </p:nvPr>
        </p:nvSpPr>
        <p:spPr/>
        <p:txBody>
          <a:bodyPr lIns="91440" tIns="45720" rIns="91440" bIns="45720" anchor="t"/>
          <a:lstStyle/>
          <a:p>
            <a:r>
              <a:rPr lang="en-AU" dirty="0">
                <a:ea typeface="+mn-lt"/>
                <a:cs typeface="+mn-lt"/>
              </a:rPr>
              <a:t>GOSPEL</a:t>
            </a:r>
            <a:endParaRPr lang="en-AU" dirty="0">
              <a:cs typeface="Arial"/>
            </a:endParaRPr>
          </a:p>
        </p:txBody>
      </p:sp>
      <p:sp>
        <p:nvSpPr>
          <p:cNvPr id="8" name="Text Placeholder 7">
            <a:extLst>
              <a:ext uri="{FF2B5EF4-FFF2-40B4-BE49-F238E27FC236}">
                <a16:creationId xmlns:a16="http://schemas.microsoft.com/office/drawing/2014/main" id="{04E47B2A-A9B4-40FC-AA7E-EF01B55443C0}"/>
              </a:ext>
            </a:extLst>
          </p:cNvPr>
          <p:cNvSpPr>
            <a:spLocks noGrp="1"/>
          </p:cNvSpPr>
          <p:nvPr>
            <p:ph type="body" sz="quarter" idx="14"/>
          </p:nvPr>
        </p:nvSpPr>
        <p:spPr/>
        <p:txBody>
          <a:bodyPr lIns="91440" tIns="45720" rIns="91440" bIns="45720" anchor="t"/>
          <a:lstStyle/>
          <a:p>
            <a:pPr marL="342900" indent="-342900">
              <a:spcBef>
                <a:spcPts val="0"/>
              </a:spcBef>
              <a:spcAft>
                <a:spcPts val="600"/>
              </a:spcAft>
              <a:buFont typeface="Arial,Sans-Serif"/>
              <a:buChar char="•"/>
            </a:pPr>
            <a:r>
              <a:rPr lang="en-AU" dirty="0">
                <a:ea typeface="+mn-lt"/>
                <a:cs typeface="+mn-lt"/>
              </a:rPr>
              <a:t>What is the good news John shared?</a:t>
            </a:r>
          </a:p>
          <a:p>
            <a:pPr marL="342900" indent="-342900">
              <a:spcBef>
                <a:spcPts val="0"/>
              </a:spcBef>
              <a:spcAft>
                <a:spcPts val="600"/>
              </a:spcAft>
              <a:buFont typeface="Arial,Sans-Serif"/>
              <a:buChar char="•"/>
            </a:pPr>
            <a:r>
              <a:rPr lang="en-AU" dirty="0">
                <a:ea typeface="+mn-lt"/>
                <a:cs typeface="+mn-lt"/>
              </a:rPr>
              <a:t>What response did John the Baptist give to the people when they asked “what must we do?”</a:t>
            </a:r>
            <a:endParaRPr lang="en-US" dirty="0">
              <a:ea typeface="+mn-lt"/>
              <a:cs typeface="+mn-lt"/>
            </a:endParaRPr>
          </a:p>
          <a:p>
            <a:pPr marL="342900" indent="-342900">
              <a:spcBef>
                <a:spcPts val="0"/>
              </a:spcBef>
              <a:spcAft>
                <a:spcPts val="600"/>
              </a:spcAft>
              <a:buFont typeface="Arial,Sans-Serif"/>
              <a:buChar char="•"/>
            </a:pPr>
            <a:r>
              <a:rPr lang="en-AU" dirty="0">
                <a:ea typeface="+mn-lt"/>
                <a:cs typeface="+mn-lt"/>
              </a:rPr>
              <a:t>John is asking people to have a change of heart. Whose heart could </a:t>
            </a:r>
            <a:r>
              <a:rPr lang="en-AU" sz="1800" dirty="0">
                <a:ea typeface="+mn-lt"/>
                <a:cs typeface="+mn-lt"/>
              </a:rPr>
              <a:t>you </a:t>
            </a:r>
            <a:r>
              <a:rPr lang="en-AU" dirty="0">
                <a:ea typeface="+mn-lt"/>
                <a:cs typeface="+mn-lt"/>
              </a:rPr>
              <a:t>help to change this week? How would you do this?</a:t>
            </a:r>
            <a:endParaRPr lang="en-US" dirty="0">
              <a:ea typeface="+mn-lt"/>
              <a:cs typeface="+mn-lt"/>
            </a:endParaRPr>
          </a:p>
          <a:p>
            <a:pPr marL="285750" indent="-285750">
              <a:spcBef>
                <a:spcPts val="0"/>
              </a:spcBef>
              <a:spcAft>
                <a:spcPts val="600"/>
              </a:spcAft>
              <a:buFont typeface="Arial"/>
              <a:buChar char="•"/>
            </a:pPr>
            <a:endParaRPr lang="en-AU" dirty="0">
              <a:cs typeface="Arial"/>
            </a:endParaRPr>
          </a:p>
        </p:txBody>
      </p:sp>
      <p:sp>
        <p:nvSpPr>
          <p:cNvPr id="7" name="Text Placeholder 6">
            <a:extLst>
              <a:ext uri="{FF2B5EF4-FFF2-40B4-BE49-F238E27FC236}">
                <a16:creationId xmlns:a16="http://schemas.microsoft.com/office/drawing/2014/main" id="{66A6EF02-8571-442B-86F0-F5C7C615979E}"/>
              </a:ext>
            </a:extLst>
          </p:cNvPr>
          <p:cNvSpPr>
            <a:spLocks noGrp="1"/>
          </p:cNvSpPr>
          <p:nvPr>
            <p:ph type="body" sz="quarter" idx="13"/>
          </p:nvPr>
        </p:nvSpPr>
        <p:spPr/>
        <p:txBody>
          <a:bodyPr lIns="91440" tIns="45720" rIns="91440" bIns="45720" anchor="t"/>
          <a:lstStyle/>
          <a:p>
            <a:pPr algn="ctr"/>
            <a:r>
              <a:rPr lang="en-AU" sz="2400" b="1" dirty="0"/>
              <a:t>Luke </a:t>
            </a:r>
            <a:br>
              <a:rPr lang="en-AU" sz="2400" b="1" dirty="0"/>
            </a:br>
            <a:r>
              <a:rPr lang="en-AU" sz="2400" dirty="0">
                <a:cs typeface="Arial"/>
              </a:rPr>
              <a:t>3:10-18</a:t>
            </a:r>
            <a:endParaRPr lang="en-AU" sz="2400" b="1" dirty="0"/>
          </a:p>
          <a:p>
            <a:pPr algn="ctr"/>
            <a:endParaRPr lang="en-AU" sz="2400" b="1" dirty="0"/>
          </a:p>
          <a:p>
            <a:r>
              <a:rPr lang="en-AU" sz="3200" b="1" dirty="0">
                <a:latin typeface="Garamond"/>
              </a:rPr>
              <a:t>“</a:t>
            </a:r>
            <a:r>
              <a:rPr lang="en-AU" sz="3200" dirty="0">
                <a:latin typeface="Garamond"/>
              </a:rPr>
              <a:t>Good news!”</a:t>
            </a:r>
            <a:endParaRPr lang="en-AU" sz="3200" b="1" dirty="0">
              <a:latin typeface="Garamond"/>
            </a:endParaRPr>
          </a:p>
          <a:p>
            <a:pPr algn="ctr"/>
            <a:r>
              <a:rPr lang="en-AU" sz="2400" b="1" dirty="0"/>
              <a:t>	</a:t>
            </a:r>
          </a:p>
        </p:txBody>
      </p:sp>
      <p:pic>
        <p:nvPicPr>
          <p:cNvPr id="9" name="Picture 8">
            <a:extLst>
              <a:ext uri="{FF2B5EF4-FFF2-40B4-BE49-F238E27FC236}">
                <a16:creationId xmlns:a16="http://schemas.microsoft.com/office/drawing/2014/main" id="{4349A518-F817-4B44-9804-55386EA578FD}"/>
              </a:ext>
            </a:extLst>
          </p:cNvPr>
          <p:cNvPicPr>
            <a:picLocks noChangeAspect="1"/>
          </p:cNvPicPr>
          <p:nvPr/>
        </p:nvPicPr>
        <p:blipFill>
          <a:blip r:embed="rId3"/>
          <a:stretch>
            <a:fillRect/>
          </a:stretch>
        </p:blipFill>
        <p:spPr>
          <a:xfrm>
            <a:off x="8403771" y="0"/>
            <a:ext cx="3481118" cy="1780186"/>
          </a:xfrm>
          <a:prstGeom prst="rect">
            <a:avLst/>
          </a:prstGeom>
        </p:spPr>
      </p:pic>
    </p:spTree>
    <p:extLst>
      <p:ext uri="{BB962C8B-B14F-4D97-AF65-F5344CB8AC3E}">
        <p14:creationId xmlns:p14="http://schemas.microsoft.com/office/powerpoint/2010/main" val="2070644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11"/>
          </p:nvPr>
        </p:nvSpPr>
        <p:spPr/>
        <p:txBody>
          <a:bodyPr lIns="91440" tIns="45720" rIns="91440" bIns="45720" anchor="t"/>
          <a:lstStyle/>
          <a:p>
            <a:r>
              <a:rPr lang="en-AU" dirty="0" err="1">
                <a:solidFill>
                  <a:srgbClr val="F7E5EC"/>
                </a:solidFill>
                <a:latin typeface="+mj-lt"/>
              </a:rPr>
              <a:t>Chanmoni's</a:t>
            </a:r>
            <a:r>
              <a:rPr lang="en-AU" dirty="0">
                <a:solidFill>
                  <a:srgbClr val="F7E5EC"/>
                </a:solidFill>
                <a:latin typeface="+mj-lt"/>
              </a:rPr>
              <a:t> story</a:t>
            </a:r>
          </a:p>
        </p:txBody>
      </p:sp>
      <p:sp>
        <p:nvSpPr>
          <p:cNvPr id="8" name="Text Placeholder 7">
            <a:extLst>
              <a:ext uri="{FF2B5EF4-FFF2-40B4-BE49-F238E27FC236}">
                <a16:creationId xmlns:a16="http://schemas.microsoft.com/office/drawing/2014/main" id="{6290DC35-EB1E-4091-91A9-E63FD91E3D41}"/>
              </a:ext>
            </a:extLst>
          </p:cNvPr>
          <p:cNvSpPr>
            <a:spLocks noGrp="1"/>
          </p:cNvSpPr>
          <p:nvPr>
            <p:ph type="body" sz="quarter" idx="13"/>
          </p:nvPr>
        </p:nvSpPr>
        <p:spPr>
          <a:xfrm>
            <a:off x="646152" y="1699777"/>
            <a:ext cx="5048033" cy="4317104"/>
          </a:xfrm>
          <a:noFill/>
        </p:spPr>
        <p:txBody>
          <a:bodyPr lIns="91440" tIns="45720" rIns="91440" bIns="45720" anchor="t"/>
          <a:lstStyle/>
          <a:p>
            <a:pPr>
              <a:spcAft>
                <a:spcPts val="600"/>
              </a:spcAft>
            </a:pPr>
            <a:r>
              <a:rPr lang="en-AU" dirty="0" err="1">
                <a:cs typeface="Segoe UI"/>
              </a:rPr>
              <a:t>Chanmoni</a:t>
            </a:r>
            <a:r>
              <a:rPr lang="en-AU" dirty="0">
                <a:cs typeface="Segoe UI"/>
              </a:rPr>
              <a:t> lives in Bangladesh, where many people rely on growing their own food to eat and sell. This is dependant on the weather, so when the weather is not good, people like </a:t>
            </a:r>
            <a:r>
              <a:rPr lang="en-AU" dirty="0" err="1">
                <a:cs typeface="Segoe UI"/>
              </a:rPr>
              <a:t>Chanmoni</a:t>
            </a:r>
            <a:r>
              <a:rPr lang="en-AU" dirty="0">
                <a:cs typeface="Segoe UI"/>
              </a:rPr>
              <a:t> might not have enough to eat. Life was very difficult. </a:t>
            </a:r>
            <a:endParaRPr lang="en-US" dirty="0"/>
          </a:p>
          <a:p>
            <a:pPr>
              <a:spcAft>
                <a:spcPts val="600"/>
              </a:spcAft>
            </a:pPr>
            <a:r>
              <a:rPr lang="en-AU" dirty="0">
                <a:cs typeface="Segoe UI"/>
              </a:rPr>
              <a:t>However, her life changed when she joined a program supported by Caritas Australia. </a:t>
            </a:r>
            <a:r>
              <a:rPr lang="en-AU" dirty="0" err="1">
                <a:cs typeface="Segoe UI"/>
              </a:rPr>
              <a:t>Chanmoni</a:t>
            </a:r>
            <a:r>
              <a:rPr lang="en-AU" dirty="0">
                <a:cs typeface="Segoe UI"/>
              </a:rPr>
              <a:t> learnt how to raise livestock and fish to earn an income. Then she could buy two goats and five chickens which helps her family.</a:t>
            </a:r>
          </a:p>
          <a:p>
            <a:pPr>
              <a:spcAft>
                <a:spcPts val="600"/>
              </a:spcAft>
            </a:pPr>
            <a:r>
              <a:rPr lang="en-AU" dirty="0" err="1">
                <a:cs typeface="Segoe UI"/>
              </a:rPr>
              <a:t>Chanmoni</a:t>
            </a:r>
            <a:r>
              <a:rPr lang="en-AU" dirty="0">
                <a:cs typeface="Segoe UI"/>
              </a:rPr>
              <a:t> is now a leader in her community and leads the 'Rice group' where community members save and share rice so everyone has enough food to eat. </a:t>
            </a:r>
            <a:endParaRPr lang="en-AU" dirty="0">
              <a:cs typeface="Arial"/>
            </a:endParaRPr>
          </a:p>
        </p:txBody>
      </p:sp>
      <p:sp>
        <p:nvSpPr>
          <p:cNvPr id="6" name="Text Placeholder 5">
            <a:extLst>
              <a:ext uri="{FF2B5EF4-FFF2-40B4-BE49-F238E27FC236}">
                <a16:creationId xmlns:a16="http://schemas.microsoft.com/office/drawing/2014/main" id="{A530F3D3-9E89-4536-9F44-82C0C51D499A}"/>
              </a:ext>
            </a:extLst>
          </p:cNvPr>
          <p:cNvSpPr>
            <a:spLocks noGrp="1"/>
          </p:cNvSpPr>
          <p:nvPr>
            <p:ph type="body" sz="quarter" idx="4294967295"/>
          </p:nvPr>
        </p:nvSpPr>
        <p:spPr>
          <a:xfrm>
            <a:off x="7980208" y="6599350"/>
            <a:ext cx="4203700" cy="298450"/>
          </a:xfrm>
          <a:prstGeom prst="rect">
            <a:avLst/>
          </a:prstGeom>
        </p:spPr>
        <p:txBody>
          <a:bodyPr/>
          <a:lstStyle/>
          <a:p>
            <a:pPr marL="0" indent="0" algn="r">
              <a:buNone/>
            </a:pPr>
            <a:r>
              <a:rPr lang="en-AU" sz="900" dirty="0">
                <a:solidFill>
                  <a:schemeClr val="bg1"/>
                </a:solidFill>
                <a:latin typeface="Arial" panose="020B0604020202020204" pitchFamily="34" charset="0"/>
              </a:rPr>
              <a:t>Photo: </a:t>
            </a:r>
            <a:r>
              <a:rPr lang="en-AU" sz="900" b="0" i="0" dirty="0">
                <a:solidFill>
                  <a:schemeClr val="bg1"/>
                </a:solidFill>
                <a:effectLst/>
                <a:latin typeface="Proxima Nova"/>
              </a:rPr>
              <a:t>Caritas Bangladesh</a:t>
            </a:r>
            <a:endParaRPr lang="en-AU" sz="900" dirty="0">
              <a:solidFill>
                <a:schemeClr val="bg1"/>
              </a:solidFill>
              <a:latin typeface="Arial" panose="020B0604020202020204" pitchFamily="34" charset="0"/>
            </a:endParaRPr>
          </a:p>
          <a:p>
            <a:pPr marL="0" indent="0" algn="r">
              <a:buNone/>
            </a:pPr>
            <a:endParaRPr lang="en-AU" b="1" dirty="0">
              <a:solidFill>
                <a:srgbClr val="895297"/>
              </a:solidFill>
              <a:latin typeface="+mj-lt"/>
            </a:endParaRPr>
          </a:p>
        </p:txBody>
      </p:sp>
      <p:sp>
        <p:nvSpPr>
          <p:cNvPr id="7" name="TextBox 6">
            <a:extLst>
              <a:ext uri="{FF2B5EF4-FFF2-40B4-BE49-F238E27FC236}">
                <a16:creationId xmlns:a16="http://schemas.microsoft.com/office/drawing/2014/main" id="{96A8ECE1-B99F-4DD1-803B-F27EF5DA0916}"/>
              </a:ext>
            </a:extLst>
          </p:cNvPr>
          <p:cNvSpPr txBox="1"/>
          <p:nvPr/>
        </p:nvSpPr>
        <p:spPr>
          <a:xfrm>
            <a:off x="467803" y="1330445"/>
            <a:ext cx="50579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endParaRPr lang="en-AU" dirty="0">
              <a:cs typeface="Arial"/>
            </a:endParaRPr>
          </a:p>
        </p:txBody>
      </p:sp>
      <p:sp>
        <p:nvSpPr>
          <p:cNvPr id="21" name="Round Diagonal Corner Rectangle 8" descr="A Bangladeshi woman wearing red stands outside, amongst crops. ">
            <a:extLst>
              <a:ext uri="{FF2B5EF4-FFF2-40B4-BE49-F238E27FC236}">
                <a16:creationId xmlns:a16="http://schemas.microsoft.com/office/drawing/2014/main" id="{39442FCB-11CE-4238-98D0-74E54E4AF844}"/>
              </a:ext>
            </a:extLst>
          </p:cNvPr>
          <p:cNvSpPr/>
          <p:nvPr/>
        </p:nvSpPr>
        <p:spPr>
          <a:xfrm>
            <a:off x="6497816" y="1539387"/>
            <a:ext cx="5540371" cy="5016424"/>
          </a:xfrm>
          <a:prstGeom prst="round2DiagRect">
            <a:avLst/>
          </a:prstGeom>
          <a:blipFill>
            <a:blip r:embed="rId3"/>
            <a:srcRect/>
            <a:stretch>
              <a:fillRect l="-321" t="-9493" r="321" b="-146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pic>
        <p:nvPicPr>
          <p:cNvPr id="11" name="Picture 10">
            <a:extLst>
              <a:ext uri="{FF2B5EF4-FFF2-40B4-BE49-F238E27FC236}">
                <a16:creationId xmlns:a16="http://schemas.microsoft.com/office/drawing/2014/main" id="{574D3373-6AB6-4F26-8E76-DC613ED84F29}"/>
              </a:ext>
            </a:extLst>
          </p:cNvPr>
          <p:cNvPicPr>
            <a:picLocks noChangeAspect="1"/>
          </p:cNvPicPr>
          <p:nvPr/>
        </p:nvPicPr>
        <p:blipFill>
          <a:blip r:embed="rId4"/>
          <a:stretch>
            <a:fillRect/>
          </a:stretch>
        </p:blipFill>
        <p:spPr>
          <a:xfrm>
            <a:off x="8403771" y="0"/>
            <a:ext cx="3481118" cy="1780186"/>
          </a:xfrm>
          <a:prstGeom prst="rect">
            <a:avLst/>
          </a:prstGeom>
        </p:spPr>
      </p:pic>
    </p:spTree>
    <p:extLst>
      <p:ext uri="{BB962C8B-B14F-4D97-AF65-F5344CB8AC3E}">
        <p14:creationId xmlns:p14="http://schemas.microsoft.com/office/powerpoint/2010/main" val="3957382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19">
            <a:extLst>
              <a:ext uri="{FF2B5EF4-FFF2-40B4-BE49-F238E27FC236}">
                <a16:creationId xmlns:a16="http://schemas.microsoft.com/office/drawing/2014/main" id="{C804DD46-7E21-4225-A58D-DC472A5684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1" name="Round Diagonal Corner Rectangle 1">
            <a:extLst>
              <a:ext uri="{FF2B5EF4-FFF2-40B4-BE49-F238E27FC236}">
                <a16:creationId xmlns:a16="http://schemas.microsoft.com/office/drawing/2014/main" id="{70A2F26A-0387-4BD9-9543-2F52B0A93278}"/>
              </a:ext>
            </a:extLst>
          </p:cNvPr>
          <p:cNvSpPr/>
          <p:nvPr/>
        </p:nvSpPr>
        <p:spPr>
          <a:xfrm rot="16200000">
            <a:off x="6693847" y="1087820"/>
            <a:ext cx="4980767" cy="5223540"/>
          </a:xfrm>
          <a:prstGeom prst="round2DiagRect">
            <a:avLst/>
          </a:prstGeom>
          <a:solidFill>
            <a:srgbClr val="DE9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dirty="0">
              <a:latin typeface="Arial" panose="020B0604020202020204" pitchFamily="34" charset="0"/>
            </a:endParaRPr>
          </a:p>
        </p:txBody>
      </p:sp>
      <p:sp>
        <p:nvSpPr>
          <p:cNvPr id="15" name="Freeform: Shape 3">
            <a:extLst>
              <a:ext uri="{FF2B5EF4-FFF2-40B4-BE49-F238E27FC236}">
                <a16:creationId xmlns:a16="http://schemas.microsoft.com/office/drawing/2014/main" id="{81446F33-63B8-4CBF-9118-23242CBDFF55}"/>
              </a:ext>
            </a:extLst>
          </p:cNvPr>
          <p:cNvSpPr/>
          <p:nvPr/>
        </p:nvSpPr>
        <p:spPr>
          <a:xfrm>
            <a:off x="10180612" y="586986"/>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F7E5EC">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6" name="Freeform: Shape 3">
            <a:extLst>
              <a:ext uri="{FF2B5EF4-FFF2-40B4-BE49-F238E27FC236}">
                <a16:creationId xmlns:a16="http://schemas.microsoft.com/office/drawing/2014/main" id="{FFE7058A-E712-4798-AEC2-8C6C9F00FB62}"/>
              </a:ext>
            </a:extLst>
          </p:cNvPr>
          <p:cNvSpPr/>
          <p:nvPr/>
        </p:nvSpPr>
        <p:spPr>
          <a:xfrm>
            <a:off x="11124185" y="10938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F7E5EC">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7" name="Freeform: Shape 3">
            <a:extLst>
              <a:ext uri="{FF2B5EF4-FFF2-40B4-BE49-F238E27FC236}">
                <a16:creationId xmlns:a16="http://schemas.microsoft.com/office/drawing/2014/main" id="{97DCF115-CCD5-45A2-867E-EFD33CAAA2C7}"/>
              </a:ext>
            </a:extLst>
          </p:cNvPr>
          <p:cNvSpPr/>
          <p:nvPr/>
        </p:nvSpPr>
        <p:spPr>
          <a:xfrm>
            <a:off x="11146241" y="117477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F7E5EC">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grpSp>
        <p:nvGrpSpPr>
          <p:cNvPr id="19" name="Group 18">
            <a:extLst>
              <a:ext uri="{FF2B5EF4-FFF2-40B4-BE49-F238E27FC236}">
                <a16:creationId xmlns:a16="http://schemas.microsoft.com/office/drawing/2014/main" id="{BC928E50-816D-467A-85B4-0DD975467A7E}"/>
              </a:ext>
            </a:extLst>
          </p:cNvPr>
          <p:cNvGrpSpPr>
            <a:grpSpLocks noChangeAspect="1"/>
          </p:cNvGrpSpPr>
          <p:nvPr/>
        </p:nvGrpSpPr>
        <p:grpSpPr>
          <a:xfrm>
            <a:off x="-353675" y="-237277"/>
            <a:ext cx="1217305" cy="1217163"/>
            <a:chOff x="948154" y="2050047"/>
            <a:chExt cx="216025" cy="216025"/>
          </a:xfrm>
          <a:solidFill>
            <a:schemeClr val="bg1">
              <a:alpha val="40000"/>
            </a:schemeClr>
          </a:solidFill>
        </p:grpSpPr>
        <p:sp>
          <p:nvSpPr>
            <p:cNvPr id="20" name="Freeform: Shape 6">
              <a:extLst>
                <a:ext uri="{FF2B5EF4-FFF2-40B4-BE49-F238E27FC236}">
                  <a16:creationId xmlns:a16="http://schemas.microsoft.com/office/drawing/2014/main" id="{214891AE-8578-47BF-A9B2-B16A6F89DA0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22" name="Group 21">
              <a:extLst>
                <a:ext uri="{FF2B5EF4-FFF2-40B4-BE49-F238E27FC236}">
                  <a16:creationId xmlns:a16="http://schemas.microsoft.com/office/drawing/2014/main" id="{D97E1CA7-03A1-4D62-8529-D5C9B74121CA}"/>
                </a:ext>
              </a:extLst>
            </p:cNvPr>
            <p:cNvGrpSpPr/>
            <p:nvPr/>
          </p:nvGrpSpPr>
          <p:grpSpPr>
            <a:xfrm>
              <a:off x="958955" y="2060848"/>
              <a:ext cx="196444" cy="196444"/>
              <a:chOff x="519961" y="1999640"/>
              <a:chExt cx="196444" cy="196444"/>
            </a:xfrm>
            <a:grpFill/>
          </p:grpSpPr>
          <p:sp>
            <p:nvSpPr>
              <p:cNvPr id="23" name="Freeform: Shape 7">
                <a:extLst>
                  <a:ext uri="{FF2B5EF4-FFF2-40B4-BE49-F238E27FC236}">
                    <a16:creationId xmlns:a16="http://schemas.microsoft.com/office/drawing/2014/main" id="{D26F9CB2-182B-4664-A39B-961E3EE96CA4}"/>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4" name="Freeform: Shape 8">
                <a:extLst>
                  <a:ext uri="{FF2B5EF4-FFF2-40B4-BE49-F238E27FC236}">
                    <a16:creationId xmlns:a16="http://schemas.microsoft.com/office/drawing/2014/main" id="{1B7A14BD-9E4C-4ABC-8CA4-5E619CA05566}"/>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9">
                <a:extLst>
                  <a:ext uri="{FF2B5EF4-FFF2-40B4-BE49-F238E27FC236}">
                    <a16:creationId xmlns:a16="http://schemas.microsoft.com/office/drawing/2014/main" id="{2CC01A7D-360A-4EDB-A15C-D675A26C72F5}"/>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10">
                <a:extLst>
                  <a:ext uri="{FF2B5EF4-FFF2-40B4-BE49-F238E27FC236}">
                    <a16:creationId xmlns:a16="http://schemas.microsoft.com/office/drawing/2014/main" id="{A9B76F4B-A5C4-42D9-8802-E8AA366A06F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pic>
        <p:nvPicPr>
          <p:cNvPr id="4" name="Picture 3" descr="A Bangladeshi woman wearing red, kneels as she feeds two bwon goats and three black goats.">
            <a:extLst>
              <a:ext uri="{FF2B5EF4-FFF2-40B4-BE49-F238E27FC236}">
                <a16:creationId xmlns:a16="http://schemas.microsoft.com/office/drawing/2014/main" id="{9EB7DA24-8851-428E-97EB-73DDED255E41}"/>
              </a:ext>
            </a:extLst>
          </p:cNvPr>
          <p:cNvPicPr>
            <a:picLocks noChangeAspect="1"/>
          </p:cNvPicPr>
          <p:nvPr/>
        </p:nvPicPr>
        <p:blipFill rotWithShape="1">
          <a:blip r:embed="rId4">
            <a:extLst>
              <a:ext uri="{28A0092B-C50C-407E-A947-70E740481C1C}">
                <a14:useLocalDpi xmlns:a14="http://schemas.microsoft.com/office/drawing/2010/main" val="0"/>
              </a:ext>
            </a:extLst>
          </a:blip>
          <a:srcRect l="17460" r="39045"/>
          <a:stretch/>
        </p:blipFill>
        <p:spPr>
          <a:xfrm>
            <a:off x="-176432" y="0"/>
            <a:ext cx="6308945" cy="6858000"/>
          </a:xfrm>
          <a:prstGeom prst="rect">
            <a:avLst/>
          </a:prstGeom>
        </p:spPr>
      </p:pic>
      <p:sp>
        <p:nvSpPr>
          <p:cNvPr id="6" name="Text Placeholder 5">
            <a:extLst>
              <a:ext uri="{FF2B5EF4-FFF2-40B4-BE49-F238E27FC236}">
                <a16:creationId xmlns:a16="http://schemas.microsoft.com/office/drawing/2014/main" id="{A530F3D3-9E89-4536-9F44-82C0C51D499A}"/>
              </a:ext>
            </a:extLst>
          </p:cNvPr>
          <p:cNvSpPr>
            <a:spLocks noGrp="1"/>
          </p:cNvSpPr>
          <p:nvPr>
            <p:ph type="body" sz="quarter" idx="18"/>
          </p:nvPr>
        </p:nvSpPr>
        <p:spPr>
          <a:xfrm>
            <a:off x="62678" y="6543243"/>
            <a:ext cx="7400925" cy="260350"/>
          </a:xfrm>
          <a:prstGeom prst="rect">
            <a:avLst/>
          </a:prstGeom>
        </p:spPr>
        <p:txBody>
          <a:bodyPr/>
          <a:lstStyle/>
          <a:p>
            <a:r>
              <a:rPr lang="en-AU" sz="900" dirty="0">
                <a:solidFill>
                  <a:schemeClr val="bg1"/>
                </a:solidFill>
                <a:latin typeface="Arial" panose="020B0604020202020204" pitchFamily="34" charset="0"/>
              </a:rPr>
              <a:t>Photo: </a:t>
            </a:r>
            <a:r>
              <a:rPr lang="en-AU" sz="900" b="0" i="0" dirty="0">
                <a:solidFill>
                  <a:schemeClr val="bg1"/>
                </a:solidFill>
                <a:effectLst/>
                <a:latin typeface="Proxima Nova"/>
              </a:rPr>
              <a:t>Caritas Bangladesh</a:t>
            </a:r>
            <a:endParaRPr lang="en-AU" sz="900" dirty="0">
              <a:solidFill>
                <a:schemeClr val="bg1"/>
              </a:solidFill>
              <a:latin typeface="Arial" panose="020B0604020202020204" pitchFamily="34" charset="0"/>
            </a:endParaRPr>
          </a:p>
          <a:p>
            <a:pPr marL="0" indent="0">
              <a:buNone/>
            </a:pPr>
            <a:endParaRPr lang="en-AU" b="1" dirty="0">
              <a:solidFill>
                <a:srgbClr val="895297"/>
              </a:solidFill>
              <a:latin typeface="+mj-lt"/>
            </a:endParaRPr>
          </a:p>
        </p:txBody>
      </p:sp>
      <p:pic>
        <p:nvPicPr>
          <p:cNvPr id="10" name="Picture 9">
            <a:extLst>
              <a:ext uri="{FF2B5EF4-FFF2-40B4-BE49-F238E27FC236}">
                <a16:creationId xmlns:a16="http://schemas.microsoft.com/office/drawing/2014/main" id="{A8ED931E-81F1-483C-AF7F-1B5316E7F63F}"/>
              </a:ext>
            </a:extLst>
          </p:cNvPr>
          <p:cNvPicPr>
            <a:picLocks noChangeAspect="1"/>
          </p:cNvPicPr>
          <p:nvPr/>
        </p:nvPicPr>
        <p:blipFill>
          <a:blip r:embed="rId5"/>
          <a:stretch>
            <a:fillRect/>
          </a:stretch>
        </p:blipFill>
        <p:spPr>
          <a:xfrm>
            <a:off x="6776909" y="1463919"/>
            <a:ext cx="4871126" cy="4773582"/>
          </a:xfrm>
          <a:prstGeom prst="rect">
            <a:avLst/>
          </a:prstGeom>
        </p:spPr>
      </p:pic>
      <p:pic>
        <p:nvPicPr>
          <p:cNvPr id="27" name="Picture 26">
            <a:extLst>
              <a:ext uri="{FF2B5EF4-FFF2-40B4-BE49-F238E27FC236}">
                <a16:creationId xmlns:a16="http://schemas.microsoft.com/office/drawing/2014/main" id="{84BA1B8D-795F-4556-A879-A6C7EED4C90B}"/>
              </a:ext>
            </a:extLst>
          </p:cNvPr>
          <p:cNvPicPr>
            <a:picLocks noChangeAspect="1"/>
          </p:cNvPicPr>
          <p:nvPr/>
        </p:nvPicPr>
        <p:blipFill>
          <a:blip r:embed="rId6"/>
          <a:stretch>
            <a:fillRect/>
          </a:stretch>
        </p:blipFill>
        <p:spPr>
          <a:xfrm>
            <a:off x="8438900" y="-162588"/>
            <a:ext cx="3481118" cy="1780186"/>
          </a:xfrm>
          <a:prstGeom prst="rect">
            <a:avLst/>
          </a:prstGeom>
        </p:spPr>
      </p:pic>
    </p:spTree>
    <p:extLst>
      <p:ext uri="{BB962C8B-B14F-4D97-AF65-F5344CB8AC3E}">
        <p14:creationId xmlns:p14="http://schemas.microsoft.com/office/powerpoint/2010/main" val="1105175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F521C3B-754F-4D7C-9A69-A78F98F60B2F}"/>
              </a:ext>
            </a:extLst>
          </p:cNvPr>
          <p:cNvSpPr>
            <a:spLocks noGrp="1"/>
          </p:cNvSpPr>
          <p:nvPr>
            <p:ph type="body" sz="quarter" idx="11"/>
          </p:nvPr>
        </p:nvSpPr>
        <p:spPr>
          <a:xfrm>
            <a:off x="825671" y="464869"/>
            <a:ext cx="7839358" cy="684213"/>
          </a:xfrm>
        </p:spPr>
        <p:txBody>
          <a:bodyPr lIns="91440" tIns="45720" rIns="91440" bIns="45720" anchor="t"/>
          <a:lstStyle/>
          <a:p>
            <a:r>
              <a:rPr lang="en-AU" dirty="0">
                <a:ea typeface="+mn-lt"/>
                <a:cs typeface="+mn-lt"/>
              </a:rPr>
              <a:t>REFLECT AND TAKE ACTION</a:t>
            </a:r>
          </a:p>
          <a:p>
            <a:endParaRPr lang="en-AU" dirty="0">
              <a:solidFill>
                <a:srgbClr val="DE9CB7"/>
              </a:solidFill>
              <a:cs typeface="Arial"/>
            </a:endParaRPr>
          </a:p>
        </p:txBody>
      </p:sp>
      <p:sp>
        <p:nvSpPr>
          <p:cNvPr id="5" name="Text Placeholder 4">
            <a:extLst>
              <a:ext uri="{FF2B5EF4-FFF2-40B4-BE49-F238E27FC236}">
                <a16:creationId xmlns:a16="http://schemas.microsoft.com/office/drawing/2014/main" id="{EF0EFC58-7915-466F-8635-CFE1CF085238}"/>
              </a:ext>
            </a:extLst>
          </p:cNvPr>
          <p:cNvSpPr>
            <a:spLocks noGrp="1"/>
          </p:cNvSpPr>
          <p:nvPr>
            <p:ph type="body" sz="quarter" idx="14"/>
          </p:nvPr>
        </p:nvSpPr>
        <p:spPr/>
        <p:txBody>
          <a:bodyPr lIns="91440" tIns="45720" rIns="91440" bIns="45720" anchor="t"/>
          <a:lstStyle/>
          <a:p>
            <a:pPr marL="342900" indent="-342900">
              <a:spcBef>
                <a:spcPts val="0"/>
              </a:spcBef>
              <a:spcAft>
                <a:spcPts val="600"/>
              </a:spcAft>
              <a:buFont typeface="Arial" panose="020B0604020202020204" pitchFamily="34" charset="0"/>
              <a:buChar char="•"/>
            </a:pPr>
            <a:r>
              <a:rPr lang="en-AU" dirty="0" err="1"/>
              <a:t>Chanmoni</a:t>
            </a:r>
            <a:r>
              <a:rPr lang="en-AU" dirty="0"/>
              <a:t> is happy her family has enough to eat. Share her story at your next family dinner, with a special prayer of thanks for the food you are able to eat together.</a:t>
            </a:r>
          </a:p>
          <a:p>
            <a:pPr marL="342900" indent="-342900">
              <a:spcBef>
                <a:spcPts val="0"/>
              </a:spcBef>
              <a:spcAft>
                <a:spcPts val="600"/>
              </a:spcAft>
              <a:buFont typeface="Arial" panose="020B0604020202020204" pitchFamily="34" charset="0"/>
              <a:buChar char="•"/>
            </a:pPr>
            <a:r>
              <a:rPr lang="en-AU" dirty="0"/>
              <a:t>What makes you feel joyful? </a:t>
            </a:r>
            <a:endParaRPr lang="en-AU" dirty="0">
              <a:cs typeface="Arial"/>
            </a:endParaRPr>
          </a:p>
          <a:p>
            <a:pPr marL="342900" indent="-342900">
              <a:spcBef>
                <a:spcPts val="0"/>
              </a:spcBef>
              <a:spcAft>
                <a:spcPts val="600"/>
              </a:spcAft>
              <a:buFont typeface="Arial" panose="020B0604020202020204" pitchFamily="34" charset="0"/>
              <a:buChar char="•"/>
            </a:pPr>
            <a:r>
              <a:rPr lang="en-AU" dirty="0">
                <a:cs typeface="Arial"/>
              </a:rPr>
              <a:t>How can you share this joy with others this Advent? Think of one or two ways you could share something with your community (hampers, donations etc.) </a:t>
            </a:r>
            <a:endParaRPr lang="en-AU" dirty="0"/>
          </a:p>
          <a:p>
            <a:pPr marL="342900" indent="-342900">
              <a:spcBef>
                <a:spcPts val="0"/>
              </a:spcBef>
              <a:spcAft>
                <a:spcPts val="600"/>
              </a:spcAft>
              <a:buFont typeface="Arial" panose="020B0604020202020204" pitchFamily="34" charset="0"/>
              <a:buChar char="•"/>
            </a:pPr>
            <a:endParaRPr lang="en-AU" sz="1800" dirty="0">
              <a:cs typeface="Arial"/>
            </a:endParaRPr>
          </a:p>
          <a:p>
            <a:pPr marL="342900" indent="-342900">
              <a:spcBef>
                <a:spcPts val="0"/>
              </a:spcBef>
              <a:spcAft>
                <a:spcPts val="600"/>
              </a:spcAft>
              <a:buFont typeface="Arial" panose="020B0604020202020204" pitchFamily="34" charset="0"/>
              <a:buChar char="•"/>
            </a:pPr>
            <a:endParaRPr lang="en-AU" dirty="0">
              <a:cs typeface="Arial"/>
            </a:endParaRPr>
          </a:p>
        </p:txBody>
      </p:sp>
      <p:sp>
        <p:nvSpPr>
          <p:cNvPr id="4" name="Text Placeholder 3">
            <a:extLst>
              <a:ext uri="{FF2B5EF4-FFF2-40B4-BE49-F238E27FC236}">
                <a16:creationId xmlns:a16="http://schemas.microsoft.com/office/drawing/2014/main" id="{501090C7-72F9-41C1-8915-1F3958453F07}"/>
              </a:ext>
            </a:extLst>
          </p:cNvPr>
          <p:cNvSpPr>
            <a:spLocks noGrp="1"/>
          </p:cNvSpPr>
          <p:nvPr>
            <p:ph type="body" sz="quarter" idx="13"/>
          </p:nvPr>
        </p:nvSpPr>
        <p:spPr/>
        <p:txBody>
          <a:bodyPr lIns="91440" tIns="45720" rIns="91440" bIns="45720" anchor="t"/>
          <a:lstStyle/>
          <a:p>
            <a:pPr>
              <a:spcBef>
                <a:spcPts val="0"/>
              </a:spcBef>
              <a:spcAft>
                <a:spcPts val="600"/>
              </a:spcAft>
            </a:pPr>
            <a:r>
              <a:rPr lang="en-AU" b="1" dirty="0" err="1">
                <a:solidFill>
                  <a:srgbClr val="D86075"/>
                </a:solidFill>
              </a:rPr>
              <a:t>Chanmoni</a:t>
            </a:r>
            <a:r>
              <a:rPr lang="en-AU" b="1" dirty="0">
                <a:solidFill>
                  <a:srgbClr val="D86075"/>
                </a:solidFill>
              </a:rPr>
              <a:t> faced many challenges. But where do you see joy in her story? </a:t>
            </a:r>
          </a:p>
          <a:p>
            <a:pPr>
              <a:spcBef>
                <a:spcPts val="0"/>
              </a:spcBef>
              <a:spcAft>
                <a:spcPts val="600"/>
              </a:spcAft>
            </a:pPr>
            <a:r>
              <a:rPr lang="en-AU" b="1" dirty="0">
                <a:solidFill>
                  <a:srgbClr val="D86075"/>
                </a:solidFill>
                <a:cs typeface="Arial"/>
              </a:rPr>
              <a:t>What other messages of joy did you take from </a:t>
            </a:r>
            <a:r>
              <a:rPr lang="en-AU" b="1" dirty="0" err="1">
                <a:solidFill>
                  <a:srgbClr val="D86075"/>
                </a:solidFill>
                <a:cs typeface="Arial"/>
              </a:rPr>
              <a:t>Chanmoni's</a:t>
            </a:r>
            <a:r>
              <a:rPr lang="en-AU" b="1" dirty="0">
                <a:solidFill>
                  <a:srgbClr val="D86075"/>
                </a:solidFill>
                <a:cs typeface="Arial"/>
              </a:rPr>
              <a:t> story? </a:t>
            </a:r>
          </a:p>
          <a:p>
            <a:pPr marL="342900" indent="-342900">
              <a:spcBef>
                <a:spcPts val="0"/>
              </a:spcBef>
              <a:spcAft>
                <a:spcPts val="600"/>
              </a:spcAft>
              <a:buFont typeface="Arial" panose="020B0604020202020204" pitchFamily="34" charset="0"/>
              <a:buChar char="•"/>
            </a:pPr>
            <a:endParaRPr lang="en-AU" b="1" dirty="0">
              <a:solidFill>
                <a:srgbClr val="895297"/>
              </a:solidFill>
              <a:cs typeface="Arial"/>
            </a:endParaRPr>
          </a:p>
          <a:p>
            <a:pPr>
              <a:spcBef>
                <a:spcPts val="0"/>
              </a:spcBef>
              <a:spcAft>
                <a:spcPts val="600"/>
              </a:spcAft>
            </a:pPr>
            <a:endParaRPr lang="en-AU" b="1" dirty="0">
              <a:solidFill>
                <a:srgbClr val="895297"/>
              </a:solidFill>
              <a:cs typeface="Arial"/>
            </a:endParaRPr>
          </a:p>
        </p:txBody>
      </p:sp>
      <p:pic>
        <p:nvPicPr>
          <p:cNvPr id="8" name="Picture 7">
            <a:extLst>
              <a:ext uri="{FF2B5EF4-FFF2-40B4-BE49-F238E27FC236}">
                <a16:creationId xmlns:a16="http://schemas.microsoft.com/office/drawing/2014/main" id="{1EF7A95A-C510-4900-9A4D-70B81BF28717}"/>
              </a:ext>
            </a:extLst>
          </p:cNvPr>
          <p:cNvPicPr>
            <a:picLocks noChangeAspect="1"/>
          </p:cNvPicPr>
          <p:nvPr/>
        </p:nvPicPr>
        <p:blipFill>
          <a:blip r:embed="rId2"/>
          <a:stretch>
            <a:fillRect/>
          </a:stretch>
        </p:blipFill>
        <p:spPr>
          <a:xfrm>
            <a:off x="8403771" y="0"/>
            <a:ext cx="3481118" cy="1780186"/>
          </a:xfrm>
          <a:prstGeom prst="rect">
            <a:avLst/>
          </a:prstGeom>
        </p:spPr>
      </p:pic>
    </p:spTree>
    <p:extLst>
      <p:ext uri="{BB962C8B-B14F-4D97-AF65-F5344CB8AC3E}">
        <p14:creationId xmlns:p14="http://schemas.microsoft.com/office/powerpoint/2010/main" val="40822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056169-DE8F-4CD3-A002-8F0E8BAFD6DC}"/>
              </a:ext>
            </a:extLst>
          </p:cNvPr>
          <p:cNvSpPr>
            <a:spLocks noGrp="1"/>
          </p:cNvSpPr>
          <p:nvPr>
            <p:ph type="body" sz="quarter" idx="11"/>
          </p:nvPr>
        </p:nvSpPr>
        <p:spPr/>
        <p:txBody>
          <a:bodyPr lIns="91440" tIns="45720" rIns="91440" bIns="45720" anchor="t"/>
          <a:lstStyle/>
          <a:p>
            <a:r>
              <a:rPr lang="en-AU" dirty="0">
                <a:ea typeface="+mn-lt"/>
                <a:cs typeface="+mn-lt"/>
              </a:rPr>
              <a:t>PRAY</a:t>
            </a:r>
          </a:p>
          <a:p>
            <a:endParaRPr lang="en-AU" dirty="0">
              <a:cs typeface="Arial"/>
            </a:endParaRPr>
          </a:p>
        </p:txBody>
      </p:sp>
      <p:sp>
        <p:nvSpPr>
          <p:cNvPr id="4" name="Text Placeholder 3">
            <a:extLst>
              <a:ext uri="{FF2B5EF4-FFF2-40B4-BE49-F238E27FC236}">
                <a16:creationId xmlns:a16="http://schemas.microsoft.com/office/drawing/2014/main" id="{5C3BB065-D256-48E6-9E90-F894EAFE1A39}"/>
              </a:ext>
            </a:extLst>
          </p:cNvPr>
          <p:cNvSpPr>
            <a:spLocks noGrp="1"/>
          </p:cNvSpPr>
          <p:nvPr>
            <p:ph type="body" sz="quarter" idx="13"/>
          </p:nvPr>
        </p:nvSpPr>
        <p:spPr/>
        <p:txBody>
          <a:bodyPr lIns="91440" tIns="45720" rIns="91440" bIns="45720" anchor="ctr"/>
          <a:lstStyle/>
          <a:p>
            <a:pPr>
              <a:spcBef>
                <a:spcPts val="0"/>
              </a:spcBef>
              <a:spcAft>
                <a:spcPts val="600"/>
              </a:spcAft>
            </a:pPr>
            <a:r>
              <a:rPr lang="en-AU" sz="2000" b="1" dirty="0"/>
              <a:t>Joyful God, </a:t>
            </a:r>
          </a:p>
          <a:p>
            <a:pPr>
              <a:spcBef>
                <a:spcPts val="0"/>
              </a:spcBef>
              <a:spcAft>
                <a:spcPts val="600"/>
              </a:spcAft>
            </a:pPr>
            <a:r>
              <a:rPr lang="en-AU" sz="2000" b="1" dirty="0"/>
              <a:t>We patiently and joyfully wait for the birth of Jesus, for the start of something wonderful! </a:t>
            </a:r>
          </a:p>
          <a:p>
            <a:pPr>
              <a:spcBef>
                <a:spcPts val="0"/>
              </a:spcBef>
              <a:spcAft>
                <a:spcPts val="600"/>
              </a:spcAft>
            </a:pPr>
            <a:r>
              <a:rPr lang="en-AU" sz="2000" b="1" dirty="0"/>
              <a:t>May we share joy with our friends and global family.</a:t>
            </a:r>
            <a:endParaRPr lang="en-AU" sz="2000" b="1" dirty="0">
              <a:cs typeface="Arial"/>
            </a:endParaRPr>
          </a:p>
          <a:p>
            <a:pPr>
              <a:spcBef>
                <a:spcPts val="0"/>
              </a:spcBef>
              <a:spcAft>
                <a:spcPts val="600"/>
              </a:spcAft>
            </a:pPr>
            <a:r>
              <a:rPr lang="en-AU" sz="2000" b="1" dirty="0"/>
              <a:t>We pray for all those around the world who struggle to have enough to eat and we ask for the strength to continue supporting them and working for a fairer world. </a:t>
            </a:r>
          </a:p>
          <a:p>
            <a:pPr>
              <a:spcBef>
                <a:spcPts val="0"/>
              </a:spcBef>
              <a:spcAft>
                <a:spcPts val="600"/>
              </a:spcAft>
            </a:pPr>
            <a:r>
              <a:rPr lang="en-AU" sz="2000" b="1" dirty="0"/>
              <a:t>May we celebrate with joy as we approach Christmas, </a:t>
            </a:r>
            <a:endParaRPr lang="en-AU" sz="2000" b="1" dirty="0">
              <a:cs typeface="Arial"/>
            </a:endParaRPr>
          </a:p>
          <a:p>
            <a:pPr>
              <a:spcBef>
                <a:spcPts val="0"/>
              </a:spcBef>
              <a:spcAft>
                <a:spcPts val="600"/>
              </a:spcAft>
            </a:pPr>
            <a:r>
              <a:rPr lang="en-AU" sz="2000" b="1" dirty="0"/>
              <a:t>In your name we pray, </a:t>
            </a:r>
            <a:endParaRPr lang="en-AU" sz="2000" b="1" dirty="0">
              <a:cs typeface="Arial"/>
            </a:endParaRPr>
          </a:p>
          <a:p>
            <a:pPr>
              <a:spcBef>
                <a:spcPts val="0"/>
              </a:spcBef>
              <a:spcAft>
                <a:spcPts val="600"/>
              </a:spcAft>
            </a:pPr>
            <a:r>
              <a:rPr lang="en-AU" sz="2000" b="1" dirty="0"/>
              <a:t>Amen </a:t>
            </a:r>
            <a:endParaRPr lang="en-AU" sz="2000" b="1" dirty="0">
              <a:cs typeface="Arial"/>
            </a:endParaRPr>
          </a:p>
          <a:p>
            <a:pPr>
              <a:spcBef>
                <a:spcPts val="0"/>
              </a:spcBef>
              <a:spcAft>
                <a:spcPts val="600"/>
              </a:spcAft>
            </a:pPr>
            <a:endParaRPr lang="en-AU" sz="2000" b="1" dirty="0"/>
          </a:p>
        </p:txBody>
      </p:sp>
      <p:pic>
        <p:nvPicPr>
          <p:cNvPr id="7" name="Picture 6">
            <a:extLst>
              <a:ext uri="{FF2B5EF4-FFF2-40B4-BE49-F238E27FC236}">
                <a16:creationId xmlns:a16="http://schemas.microsoft.com/office/drawing/2014/main" id="{D7CB14B3-73CF-4D16-95F9-D982129FDF8B}"/>
              </a:ext>
            </a:extLst>
          </p:cNvPr>
          <p:cNvPicPr>
            <a:picLocks noChangeAspect="1"/>
          </p:cNvPicPr>
          <p:nvPr/>
        </p:nvPicPr>
        <p:blipFill>
          <a:blip r:embed="rId2"/>
          <a:stretch>
            <a:fillRect/>
          </a:stretch>
        </p:blipFill>
        <p:spPr>
          <a:xfrm>
            <a:off x="8403771" y="0"/>
            <a:ext cx="3481118" cy="1780186"/>
          </a:xfrm>
          <a:prstGeom prst="rect">
            <a:avLst/>
          </a:prstGeom>
        </p:spPr>
      </p:pic>
    </p:spTree>
    <p:extLst>
      <p:ext uri="{BB962C8B-B14F-4D97-AF65-F5344CB8AC3E}">
        <p14:creationId xmlns:p14="http://schemas.microsoft.com/office/powerpoint/2010/main" val="2743442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AU" sz="3200" dirty="0"/>
              <a:t>Religious education curriculum links </a:t>
            </a:r>
          </a:p>
        </p:txBody>
      </p:sp>
      <p:sp>
        <p:nvSpPr>
          <p:cNvPr id="3" name="Text Placeholder 2"/>
          <p:cNvSpPr>
            <a:spLocks noGrp="1"/>
          </p:cNvSpPr>
          <p:nvPr>
            <p:ph type="body" sz="quarter" idx="10"/>
          </p:nvPr>
        </p:nvSpPr>
        <p:spPr>
          <a:xfrm>
            <a:off x="869950" y="1123275"/>
            <a:ext cx="10063939" cy="4611449"/>
          </a:xfrm>
          <a:prstGeom prst="rect">
            <a:avLst/>
          </a:prstGeom>
        </p:spPr>
        <p:txBody>
          <a:bodyPr/>
          <a:lstStyle/>
          <a:p>
            <a:pPr marL="0" indent="0">
              <a:lnSpc>
                <a:spcPct val="107000"/>
              </a:lnSpc>
              <a:buNone/>
              <a:defRPr/>
            </a:pPr>
            <a:r>
              <a:rPr lang="en-AU" sz="2000" dirty="0">
                <a:latin typeface="Arial" panose="020B0604020202020204" pitchFamily="34" charset="0"/>
                <a:ea typeface="Calibri" panose="020F0502020204030204" pitchFamily="34" charset="0"/>
              </a:rPr>
              <a:t>Caritas Australia’s Advent resource can help students:</a:t>
            </a:r>
          </a:p>
          <a:p>
            <a:pPr marL="342900" indent="-342900">
              <a:lnSpc>
                <a:spcPct val="107000"/>
              </a:lnSpc>
              <a:buFont typeface="Arial" panose="020B0604020202020204" pitchFamily="34" charset="0"/>
              <a:buChar char="•"/>
              <a:defRPr/>
            </a:pPr>
            <a:r>
              <a:rPr lang="en-AU" sz="2000" dirty="0">
                <a:latin typeface="Arial" panose="020B0604020202020204" pitchFamily="34" charset="0"/>
                <a:ea typeface="Calibri" panose="020F0502020204030204" pitchFamily="34" charset="0"/>
              </a:rPr>
              <a:t>Become more familiar with the Scripture stories for Advent</a:t>
            </a:r>
          </a:p>
          <a:p>
            <a:pPr marL="342900" indent="-342900">
              <a:lnSpc>
                <a:spcPct val="107000"/>
              </a:lnSpc>
              <a:buFont typeface="Arial" panose="020B0604020202020204" pitchFamily="34" charset="0"/>
              <a:buChar char="•"/>
              <a:defRPr/>
            </a:pPr>
            <a:r>
              <a:rPr lang="en-AU" sz="2000" dirty="0">
                <a:latin typeface="Arial" panose="020B0604020202020204" pitchFamily="34" charset="0"/>
                <a:ea typeface="Calibri" panose="020F0502020204030204" pitchFamily="34" charset="0"/>
              </a:rPr>
              <a:t>Identify important times of the liturgical year</a:t>
            </a:r>
          </a:p>
          <a:p>
            <a:pPr marL="342900" indent="-342900">
              <a:lnSpc>
                <a:spcPct val="107000"/>
              </a:lnSpc>
              <a:buFont typeface="Arial" panose="020B0604020202020204" pitchFamily="34" charset="0"/>
              <a:buChar char="•"/>
              <a:defRPr/>
            </a:pPr>
            <a:r>
              <a:rPr lang="en-AU" sz="2000" dirty="0">
                <a:latin typeface="Arial" panose="020B0604020202020204" pitchFamily="34" charset="0"/>
                <a:ea typeface="Calibri" panose="020F0502020204030204" pitchFamily="34" charset="0"/>
              </a:rPr>
              <a:t>Identify important symbols, signs and rituals of the Catholic Tradition</a:t>
            </a:r>
          </a:p>
          <a:p>
            <a:pPr marL="342900" indent="-342900">
              <a:lnSpc>
                <a:spcPct val="107000"/>
              </a:lnSpc>
              <a:buFont typeface="Arial" panose="020B0604020202020204" pitchFamily="34" charset="0"/>
              <a:buChar char="•"/>
              <a:defRPr/>
            </a:pPr>
            <a:r>
              <a:rPr lang="en-AU" sz="2000" dirty="0">
                <a:latin typeface="Arial" panose="020B0604020202020204" pitchFamily="34" charset="0"/>
                <a:ea typeface="Calibri" panose="020F0502020204030204" pitchFamily="34" charset="0"/>
              </a:rPr>
              <a:t>Demonstrate developing understanding and appreciation of the Church as a community that continues the mission of Jesus</a:t>
            </a:r>
          </a:p>
          <a:p>
            <a:pPr marL="342900" indent="-342900">
              <a:lnSpc>
                <a:spcPct val="107000"/>
              </a:lnSpc>
              <a:buFont typeface="Arial" panose="020B0604020202020204" pitchFamily="34" charset="0"/>
              <a:buChar char="•"/>
              <a:defRPr/>
            </a:pPr>
            <a:r>
              <a:rPr lang="en-AU" sz="2000" dirty="0">
                <a:latin typeface="Arial" panose="020B0604020202020204" pitchFamily="34" charset="0"/>
                <a:ea typeface="Calibri" panose="020F0502020204030204" pitchFamily="34" charset="0"/>
              </a:rPr>
              <a:t>Compose and pray simple prayers</a:t>
            </a:r>
          </a:p>
          <a:p>
            <a:pPr marL="342900" indent="-342900">
              <a:lnSpc>
                <a:spcPct val="107000"/>
              </a:lnSpc>
              <a:spcAft>
                <a:spcPts val="800"/>
              </a:spcAft>
              <a:buFont typeface="Arial" panose="020B0604020202020204" pitchFamily="34" charset="0"/>
              <a:buChar char="•"/>
              <a:defRPr/>
            </a:pPr>
            <a:r>
              <a:rPr lang="en-AU" sz="2000" dirty="0">
                <a:latin typeface="Arial" panose="020B0604020202020204" pitchFamily="34" charset="0"/>
                <a:ea typeface="Calibri" panose="020F0502020204030204" pitchFamily="34" charset="0"/>
              </a:rPr>
              <a:t>Learn about the Church’s response to injustice through its organisations.</a:t>
            </a:r>
            <a:endParaRPr lang="en-AU" sz="2000" dirty="0"/>
          </a:p>
        </p:txBody>
      </p:sp>
      <p:sp>
        <p:nvSpPr>
          <p:cNvPr id="4" name="Text Placeholder 2">
            <a:extLst>
              <a:ext uri="{FF2B5EF4-FFF2-40B4-BE49-F238E27FC236}">
                <a16:creationId xmlns:a16="http://schemas.microsoft.com/office/drawing/2014/main" id="{FE8A1EEB-2A86-4F12-B9BA-0DB092F5F2F7}"/>
              </a:ext>
            </a:extLst>
          </p:cNvPr>
          <p:cNvSpPr txBox="1">
            <a:spLocks/>
          </p:cNvSpPr>
          <p:nvPr/>
        </p:nvSpPr>
        <p:spPr>
          <a:xfrm>
            <a:off x="869950" y="4477496"/>
            <a:ext cx="10463334" cy="1791420"/>
          </a:xfrm>
          <a:prstGeom prst="rect">
            <a:avLst/>
          </a:prstGeom>
        </p:spPr>
        <p:txBody>
          <a:bodyPr lIns="91440" tIns="45720" rIns="91440" bIns="45720" anchor="t"/>
          <a:lstStyle>
            <a:lvl1pPr marL="0" indent="0" algn="l" defTabSz="457200" rtl="0" eaLnBrk="1" latinLnBrk="0" hangingPunct="1">
              <a:spcBef>
                <a:spcPct val="20000"/>
              </a:spcBef>
              <a:buFont typeface="Arial"/>
              <a:buNone/>
              <a:defRPr sz="20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218440">
              <a:spcBef>
                <a:spcPts val="94"/>
              </a:spcBef>
              <a:spcAft>
                <a:spcPts val="600"/>
              </a:spcAft>
            </a:pPr>
            <a:r>
              <a:rPr lang="en-AU" sz="1100" b="1" dirty="0">
                <a:solidFill>
                  <a:schemeClr val="tx1">
                    <a:lumMod val="65000"/>
                    <a:lumOff val="35000"/>
                  </a:schemeClr>
                </a:solidFill>
                <a:ea typeface="+mn-lt"/>
                <a:cs typeface="+mn-lt"/>
              </a:rPr>
              <a:t>Note: </a:t>
            </a:r>
            <a:r>
              <a:rPr lang="en-AU" sz="1100" dirty="0">
                <a:solidFill>
                  <a:schemeClr val="tx1">
                    <a:lumMod val="65000"/>
                    <a:lumOff val="35000"/>
                  </a:schemeClr>
                </a:solidFill>
                <a:ea typeface="+mn-lt"/>
                <a:cs typeface="+mn-lt"/>
              </a:rPr>
              <a:t>This PowerPoint is editable so you can adapt it to your needs. If you do edit this resource, please ensure content and photos remain with the appropriate credit to Caritas Australia and the photographers.</a:t>
            </a:r>
            <a:endParaRPr lang="en-US" sz="1100" dirty="0">
              <a:solidFill>
                <a:schemeClr val="tx1">
                  <a:lumMod val="65000"/>
                  <a:lumOff val="35000"/>
                </a:schemeClr>
              </a:solidFill>
              <a:ea typeface="+mn-lt"/>
              <a:cs typeface="+mn-lt"/>
            </a:endParaRPr>
          </a:p>
          <a:p>
            <a:pPr marR="4445">
              <a:spcBef>
                <a:spcPts val="533"/>
              </a:spcBef>
              <a:spcAft>
                <a:spcPts val="600"/>
              </a:spcAft>
            </a:pPr>
            <a:r>
              <a:rPr lang="en-AU" sz="1100" b="1" dirty="0">
                <a:solidFill>
                  <a:schemeClr val="tx1">
                    <a:lumMod val="65000"/>
                    <a:lumOff val="35000"/>
                  </a:schemeClr>
                </a:solidFill>
                <a:ea typeface="+mn-lt"/>
                <a:cs typeface="+mn-lt"/>
              </a:rPr>
              <a:t>Copyright Policy: </a:t>
            </a:r>
            <a:r>
              <a:rPr lang="en-AU" sz="1100" dirty="0">
                <a:solidFill>
                  <a:schemeClr val="tx1">
                    <a:lumMod val="65000"/>
                    <a:lumOff val="35000"/>
                  </a:schemeClr>
                </a:solidFill>
                <a:ea typeface="+mn-lt"/>
                <a:cs typeface="+mn-lt"/>
              </a:rPr>
              <a:t>Material within our resources come from a variety of sources and authors, including Caritas Australia staff, volunteers, overseas partners and news organisations. These resources resources and the information, names, images, pictures, logos are provided “as is”, without warranty. Any mistakes brought to the attention of Caritas Australia will be corrected as soon as possible. To review the full Caritas Australia Copyright Policy, please visit: </a:t>
            </a:r>
            <a:r>
              <a:rPr lang="en-AU" sz="1100" u="sng" dirty="0">
                <a:solidFill>
                  <a:schemeClr val="tx1">
                    <a:lumMod val="65000"/>
                    <a:lumOff val="35000"/>
                  </a:schemeClr>
                </a:solidFill>
                <a:ea typeface="+mn-lt"/>
                <a:cs typeface="+mn-lt"/>
                <a:hlinkClick r:id="rId3">
                  <a:extLst>
                    <a:ext uri="{A12FA001-AC4F-418D-AE19-62706E023703}">
                      <ahyp:hlinkClr xmlns:ahyp="http://schemas.microsoft.com/office/drawing/2018/hyperlinkcolor" val="tx"/>
                    </a:ext>
                  </a:extLst>
                </a:hlinkClick>
              </a:rPr>
              <a:t>Caritas Australia</a:t>
            </a:r>
            <a:r>
              <a:rPr lang="en-AU" sz="1100" dirty="0">
                <a:solidFill>
                  <a:schemeClr val="tx1">
                    <a:lumMod val="65000"/>
                    <a:lumOff val="35000"/>
                  </a:schemeClr>
                </a:solidFill>
                <a:ea typeface="+mn-lt"/>
                <a:cs typeface="+mn-lt"/>
              </a:rPr>
              <a:t> </a:t>
            </a:r>
            <a:endParaRPr lang="en-US" sz="1100" dirty="0">
              <a:solidFill>
                <a:schemeClr val="tx1">
                  <a:lumMod val="65000"/>
                  <a:lumOff val="35000"/>
                </a:schemeClr>
              </a:solidFill>
              <a:ea typeface="+mn-lt"/>
              <a:cs typeface="+mn-lt"/>
            </a:endParaRPr>
          </a:p>
          <a:p>
            <a:pPr>
              <a:spcBef>
                <a:spcPts val="0"/>
              </a:spcBef>
              <a:spcAft>
                <a:spcPts val="600"/>
              </a:spcAft>
            </a:pPr>
            <a:r>
              <a:rPr lang="en-US" sz="1100" b="1" dirty="0">
                <a:solidFill>
                  <a:schemeClr val="tx1">
                    <a:lumMod val="65000"/>
                    <a:lumOff val="35000"/>
                  </a:schemeClr>
                </a:solidFill>
                <a:ea typeface="+mn-lt"/>
                <a:cs typeface="+mn-lt"/>
              </a:rPr>
              <a:t>Links to external sites: </a:t>
            </a:r>
            <a:r>
              <a:rPr lang="en-US" sz="1100" dirty="0">
                <a:solidFill>
                  <a:schemeClr val="tx1">
                    <a:lumMod val="65000"/>
                    <a:lumOff val="35000"/>
                  </a:schemeClr>
                </a:solidFill>
                <a:ea typeface="+mn-lt"/>
                <a:cs typeface="+mn-lt"/>
              </a:rPr>
              <a:t>This site contains links to external web sites. Caritas Australia takes no responsibility for the content of such sites, nor do links to such sites imply endorsement of the views expressed therein. External links are provided for informational purposes only.</a:t>
            </a:r>
          </a:p>
          <a:p>
            <a:pPr>
              <a:spcBef>
                <a:spcPts val="0"/>
              </a:spcBef>
              <a:spcAft>
                <a:spcPts val="600"/>
              </a:spcAft>
            </a:pPr>
            <a:endParaRPr lang="en-US" sz="1100" dirty="0">
              <a:solidFill>
                <a:schemeClr val="tx1">
                  <a:lumMod val="65000"/>
                  <a:lumOff val="35000"/>
                </a:schemeClr>
              </a:solidFill>
              <a:cs typeface="Arial"/>
            </a:endParaRPr>
          </a:p>
          <a:p>
            <a:pPr>
              <a:spcBef>
                <a:spcPts val="0"/>
              </a:spcBef>
              <a:spcAft>
                <a:spcPts val="600"/>
              </a:spcAft>
            </a:pPr>
            <a:endParaRPr lang="en-US" sz="1100" dirty="0">
              <a:solidFill>
                <a:schemeClr val="tx1">
                  <a:lumMod val="65000"/>
                  <a:lumOff val="35000"/>
                </a:schemeClr>
              </a:solidFill>
              <a:cs typeface="Arial"/>
            </a:endParaRPr>
          </a:p>
          <a:p>
            <a:pPr>
              <a:spcBef>
                <a:spcPts val="0"/>
              </a:spcBef>
              <a:spcAft>
                <a:spcPts val="600"/>
              </a:spcAft>
            </a:pPr>
            <a:endParaRPr lang="en-US" sz="1100" dirty="0">
              <a:solidFill>
                <a:schemeClr val="tx1">
                  <a:lumMod val="65000"/>
                  <a:lumOff val="35000"/>
                </a:schemeClr>
              </a:solidFill>
              <a:cs typeface="Arial"/>
            </a:endParaRPr>
          </a:p>
          <a:p>
            <a:pPr>
              <a:spcBef>
                <a:spcPts val="0"/>
              </a:spcBef>
              <a:spcAft>
                <a:spcPts val="600"/>
              </a:spcAft>
            </a:pPr>
            <a:endParaRPr lang="en-US" sz="1100" dirty="0">
              <a:solidFill>
                <a:schemeClr val="tx1">
                  <a:lumMod val="65000"/>
                  <a:lumOff val="35000"/>
                </a:schemeClr>
              </a:solidFill>
              <a:cs typeface="Arial"/>
            </a:endParaRPr>
          </a:p>
          <a:p>
            <a:pPr>
              <a:spcBef>
                <a:spcPts val="0"/>
              </a:spcBef>
              <a:spcAft>
                <a:spcPts val="600"/>
              </a:spcAft>
            </a:pPr>
            <a:endParaRPr lang="en-US" sz="1100" dirty="0">
              <a:solidFill>
                <a:schemeClr val="tx1">
                  <a:lumMod val="65000"/>
                  <a:lumOff val="35000"/>
                </a:schemeClr>
              </a:solidFill>
              <a:cs typeface="Arial"/>
            </a:endParaRPr>
          </a:p>
          <a:p>
            <a:pPr>
              <a:spcBef>
                <a:spcPts val="0"/>
              </a:spcBef>
              <a:spcAft>
                <a:spcPts val="600"/>
              </a:spcAft>
            </a:pPr>
            <a:endParaRPr lang="en-US" sz="1100" dirty="0">
              <a:solidFill>
                <a:schemeClr val="tx1">
                  <a:lumMod val="65000"/>
                  <a:lumOff val="35000"/>
                </a:schemeClr>
              </a:solidFill>
              <a:cs typeface="Arial"/>
            </a:endParaRPr>
          </a:p>
          <a:p>
            <a:endParaRPr lang="en-AU" sz="1100" dirty="0">
              <a:solidFill>
                <a:schemeClr val="tx1">
                  <a:lumMod val="65000"/>
                  <a:lumOff val="35000"/>
                </a:schemeClr>
              </a:solidFill>
              <a:cs typeface="Arial"/>
            </a:endParaRPr>
          </a:p>
        </p:txBody>
      </p:sp>
    </p:spTree>
    <p:extLst>
      <p:ext uri="{BB962C8B-B14F-4D97-AF65-F5344CB8AC3E}">
        <p14:creationId xmlns:p14="http://schemas.microsoft.com/office/powerpoint/2010/main" val="1730617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72A7-EBE9-4395-AAC6-AC9A5BA59684}"/>
              </a:ext>
            </a:extLst>
          </p:cNvPr>
          <p:cNvSpPr>
            <a:spLocks noGrp="1"/>
          </p:cNvSpPr>
          <p:nvPr>
            <p:ph type="ctrTitle"/>
          </p:nvPr>
        </p:nvSpPr>
        <p:spPr/>
        <p:txBody>
          <a:bodyPr/>
          <a:lstStyle/>
          <a:p>
            <a:r>
              <a:rPr lang="en-AU" sz="4000" dirty="0"/>
              <a:t>fourth WEEK OF ADVENT</a:t>
            </a:r>
          </a:p>
        </p:txBody>
      </p:sp>
    </p:spTree>
    <p:extLst>
      <p:ext uri="{BB962C8B-B14F-4D97-AF65-F5344CB8AC3E}">
        <p14:creationId xmlns:p14="http://schemas.microsoft.com/office/powerpoint/2010/main" val="1938549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9">
            <a:extLst>
              <a:ext uri="{FF2B5EF4-FFF2-40B4-BE49-F238E27FC236}">
                <a16:creationId xmlns:a16="http://schemas.microsoft.com/office/drawing/2014/main" id="{F757072F-9747-4657-A976-B722DF1747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8" name="Round Diagonal Corner Rectangle 8">
            <a:extLst>
              <a:ext uri="{FF2B5EF4-FFF2-40B4-BE49-F238E27FC236}">
                <a16:creationId xmlns:a16="http://schemas.microsoft.com/office/drawing/2014/main" id="{1D77780B-662B-4465-AD59-F640EC06F2E9}"/>
              </a:ext>
            </a:extLst>
          </p:cNvPr>
          <p:cNvSpPr/>
          <p:nvPr/>
        </p:nvSpPr>
        <p:spPr>
          <a:xfrm rot="16200000">
            <a:off x="1309579" y="1423879"/>
            <a:ext cx="4281253" cy="5140516"/>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9" name="Round Diagonal Corner Rectangle 8">
            <a:extLst>
              <a:ext uri="{FF2B5EF4-FFF2-40B4-BE49-F238E27FC236}">
                <a16:creationId xmlns:a16="http://schemas.microsoft.com/office/drawing/2014/main" id="{55B5985B-9A48-4EB7-AB7D-565CC17CC045}"/>
              </a:ext>
            </a:extLst>
          </p:cNvPr>
          <p:cNvSpPr/>
          <p:nvPr/>
        </p:nvSpPr>
        <p:spPr>
          <a:xfrm>
            <a:off x="6541465" y="1853509"/>
            <a:ext cx="4770588"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1" name="TextBox 10"/>
          <p:cNvSpPr txBox="1"/>
          <p:nvPr/>
        </p:nvSpPr>
        <p:spPr>
          <a:xfrm>
            <a:off x="1649944" y="3485644"/>
            <a:ext cx="3536852" cy="1015663"/>
          </a:xfrm>
          <a:prstGeom prst="rect">
            <a:avLst/>
          </a:prstGeom>
          <a:noFill/>
        </p:spPr>
        <p:txBody>
          <a:bodyPr wrap="square" rtlCol="0">
            <a:spAutoFit/>
          </a:bodyPr>
          <a:lstStyle/>
          <a:p>
            <a:pPr algn="ctr">
              <a:spcAft>
                <a:spcPts val="600"/>
              </a:spcAft>
            </a:pPr>
            <a:r>
              <a:rPr lang="en-AU" sz="2000" dirty="0">
                <a:latin typeface="Arial" panose="020B0604020202020204" pitchFamily="34" charset="0"/>
                <a:cs typeface="Arial" panose="020B0604020202020204" pitchFamily="34" charset="0"/>
              </a:rPr>
              <a:t>Our final days of Advent, are a time when we can reflect on our Advent journey.</a:t>
            </a:r>
          </a:p>
        </p:txBody>
      </p:sp>
      <p:sp>
        <p:nvSpPr>
          <p:cNvPr id="17" name="Freeform 1"/>
          <p:cNvSpPr>
            <a:spLocks noChangeArrowheads="1"/>
          </p:cNvSpPr>
          <p:nvPr/>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4" name="Text Placeholder 3"/>
          <p:cNvSpPr>
            <a:spLocks noGrp="1"/>
          </p:cNvSpPr>
          <p:nvPr>
            <p:ph type="body" sz="quarter" idx="10"/>
          </p:nvPr>
        </p:nvSpPr>
        <p:spPr>
          <a:xfrm>
            <a:off x="7010400" y="3454543"/>
            <a:ext cx="3951105" cy="2510050"/>
          </a:xfrm>
        </p:spPr>
        <p:txBody>
          <a:bodyPr>
            <a:noAutofit/>
          </a:bodyPr>
          <a:lstStyle/>
          <a:p>
            <a:pPr algn="ctr">
              <a:lnSpc>
                <a:spcPct val="120000"/>
              </a:lnSpc>
              <a:spcBef>
                <a:spcPts val="0"/>
              </a:spcBef>
              <a:spcAft>
                <a:spcPts val="600"/>
              </a:spcAft>
            </a:pPr>
            <a:r>
              <a:rPr lang="en-AU" sz="2000" b="1" dirty="0">
                <a:solidFill>
                  <a:srgbClr val="895297"/>
                </a:solidFill>
              </a:rPr>
              <a:t>God, thank you for your love.</a:t>
            </a:r>
          </a:p>
          <a:p>
            <a:pPr algn="ctr">
              <a:lnSpc>
                <a:spcPct val="120000"/>
              </a:lnSpc>
              <a:spcBef>
                <a:spcPts val="0"/>
              </a:spcBef>
              <a:spcAft>
                <a:spcPts val="600"/>
              </a:spcAft>
            </a:pPr>
            <a:r>
              <a:rPr lang="en-AU" sz="2000" b="1" dirty="0">
                <a:solidFill>
                  <a:srgbClr val="895297"/>
                </a:solidFill>
              </a:rPr>
              <a:t> As we light this candle in your name, we ask you to help us share this love with family and friends this Advent.</a:t>
            </a:r>
          </a:p>
          <a:p>
            <a:pPr algn="ctr">
              <a:lnSpc>
                <a:spcPct val="120000"/>
              </a:lnSpc>
              <a:spcBef>
                <a:spcPts val="0"/>
              </a:spcBef>
              <a:spcAft>
                <a:spcPts val="600"/>
              </a:spcAft>
            </a:pPr>
            <a:r>
              <a:rPr lang="en-AU" sz="2000" b="1" dirty="0">
                <a:solidFill>
                  <a:srgbClr val="895297"/>
                </a:solidFill>
              </a:rPr>
              <a:t>Amen</a:t>
            </a:r>
          </a:p>
          <a:p>
            <a:pPr algn="ctr">
              <a:lnSpc>
                <a:spcPct val="120000"/>
              </a:lnSpc>
              <a:spcBef>
                <a:spcPts val="0"/>
              </a:spcBef>
              <a:spcAft>
                <a:spcPts val="600"/>
              </a:spcAft>
            </a:pPr>
            <a:endParaRPr lang="en-AU" sz="2000" b="1" dirty="0">
              <a:solidFill>
                <a:srgbClr val="895297"/>
              </a:solidFill>
            </a:endParaRPr>
          </a:p>
        </p:txBody>
      </p:sp>
      <p:sp>
        <p:nvSpPr>
          <p:cNvPr id="10" name="Text Placeholder 3">
            <a:extLst>
              <a:ext uri="{FF2B5EF4-FFF2-40B4-BE49-F238E27FC236}">
                <a16:creationId xmlns:a16="http://schemas.microsoft.com/office/drawing/2014/main" id="{8BA021CF-3C40-4D4E-9AF2-005200CA8C7C}"/>
              </a:ext>
            </a:extLst>
          </p:cNvPr>
          <p:cNvSpPr txBox="1">
            <a:spLocks/>
          </p:cNvSpPr>
          <p:nvPr/>
        </p:nvSpPr>
        <p:spPr>
          <a:xfrm>
            <a:off x="876903" y="659779"/>
            <a:ext cx="7367321" cy="711821"/>
          </a:xfrm>
          <a:prstGeom prst="rect">
            <a:avLst/>
          </a:prstGeom>
        </p:spPr>
        <p:txBody>
          <a:bodyPr lIns="91440" tIns="45720" rIns="91440" bIns="45720" anchor="t"/>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4000" b="1" dirty="0">
                <a:solidFill>
                  <a:srgbClr val="E6D3EB"/>
                </a:solidFill>
              </a:rPr>
              <a:t>LIGHT THE ADVENT CANDLE</a:t>
            </a:r>
            <a:endParaRPr lang="en-US" dirty="0"/>
          </a:p>
        </p:txBody>
      </p:sp>
      <p:grpSp>
        <p:nvGrpSpPr>
          <p:cNvPr id="13" name="Group 12">
            <a:extLst>
              <a:ext uri="{FF2B5EF4-FFF2-40B4-BE49-F238E27FC236}">
                <a16:creationId xmlns:a16="http://schemas.microsoft.com/office/drawing/2014/main" id="{3877D3E9-5CFB-473E-9CBF-86C99CBE5D95}"/>
              </a:ext>
            </a:extLst>
          </p:cNvPr>
          <p:cNvGrpSpPr/>
          <p:nvPr/>
        </p:nvGrpSpPr>
        <p:grpSpPr>
          <a:xfrm>
            <a:off x="8831207" y="49964"/>
            <a:ext cx="1467423" cy="1405026"/>
            <a:chOff x="8831207" y="49964"/>
            <a:chExt cx="1467423" cy="1405026"/>
          </a:xfrm>
        </p:grpSpPr>
        <p:sp>
          <p:nvSpPr>
            <p:cNvPr id="18" name="Freeform: Shape 3">
              <a:extLst>
                <a:ext uri="{FF2B5EF4-FFF2-40B4-BE49-F238E27FC236}">
                  <a16:creationId xmlns:a16="http://schemas.microsoft.com/office/drawing/2014/main" id="{C8E1064D-6D30-4C47-B786-10088EC5397F}"/>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9" name="Freeform: Shape 3">
              <a:extLst>
                <a:ext uri="{FF2B5EF4-FFF2-40B4-BE49-F238E27FC236}">
                  <a16:creationId xmlns:a16="http://schemas.microsoft.com/office/drawing/2014/main" id="{0709A89C-6A4A-42F3-8562-186C79919D61}"/>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0" name="Freeform: Shape 3">
              <a:extLst>
                <a:ext uri="{FF2B5EF4-FFF2-40B4-BE49-F238E27FC236}">
                  <a16:creationId xmlns:a16="http://schemas.microsoft.com/office/drawing/2014/main" id="{85F59103-DC47-4C84-B4DF-F29CE682EFC8}"/>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grpSp>
      <p:pic>
        <p:nvPicPr>
          <p:cNvPr id="22" name="Picture 21">
            <a:extLst>
              <a:ext uri="{FF2B5EF4-FFF2-40B4-BE49-F238E27FC236}">
                <a16:creationId xmlns:a16="http://schemas.microsoft.com/office/drawing/2014/main" id="{DC64C698-BBDA-40FA-A514-5FDCDF0E4EF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02800" y="2144936"/>
            <a:ext cx="780663" cy="1079150"/>
          </a:xfrm>
          <a:prstGeom prst="rect">
            <a:avLst/>
          </a:prstGeom>
        </p:spPr>
      </p:pic>
      <p:pic>
        <p:nvPicPr>
          <p:cNvPr id="23" name="Picture 22">
            <a:extLst>
              <a:ext uri="{FF2B5EF4-FFF2-40B4-BE49-F238E27FC236}">
                <a16:creationId xmlns:a16="http://schemas.microsoft.com/office/drawing/2014/main" id="{2EECF3FC-CDE9-4AC2-A548-C6246775DE4B}"/>
              </a:ext>
            </a:extLst>
          </p:cNvPr>
          <p:cNvPicPr>
            <a:picLocks noChangeAspect="1"/>
          </p:cNvPicPr>
          <p:nvPr/>
        </p:nvPicPr>
        <p:blipFill>
          <a:blip r:embed="rId5"/>
          <a:stretch>
            <a:fillRect/>
          </a:stretch>
        </p:blipFill>
        <p:spPr>
          <a:xfrm>
            <a:off x="2816131" y="2077955"/>
            <a:ext cx="1211762" cy="1230996"/>
          </a:xfrm>
          <a:prstGeom prst="rect">
            <a:avLst/>
          </a:prstGeom>
        </p:spPr>
      </p:pic>
      <p:pic>
        <p:nvPicPr>
          <p:cNvPr id="3" name="Picture 2">
            <a:extLst>
              <a:ext uri="{FF2B5EF4-FFF2-40B4-BE49-F238E27FC236}">
                <a16:creationId xmlns:a16="http://schemas.microsoft.com/office/drawing/2014/main" id="{E6BE329E-50C5-441D-9600-49D83B3F4CC5}"/>
              </a:ext>
            </a:extLst>
          </p:cNvPr>
          <p:cNvPicPr>
            <a:picLocks noChangeAspect="1"/>
          </p:cNvPicPr>
          <p:nvPr/>
        </p:nvPicPr>
        <p:blipFill>
          <a:blip r:embed="rId6"/>
          <a:stretch>
            <a:fillRect/>
          </a:stretch>
        </p:blipFill>
        <p:spPr>
          <a:xfrm>
            <a:off x="8296146" y="-4305"/>
            <a:ext cx="3481118" cy="1780186"/>
          </a:xfrm>
          <a:prstGeom prst="rect">
            <a:avLst/>
          </a:prstGeom>
        </p:spPr>
      </p:pic>
    </p:spTree>
    <p:extLst>
      <p:ext uri="{BB962C8B-B14F-4D97-AF65-F5344CB8AC3E}">
        <p14:creationId xmlns:p14="http://schemas.microsoft.com/office/powerpoint/2010/main" val="3889934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4E47B2A-A9B4-40FC-AA7E-EF01B55443C0}"/>
              </a:ext>
            </a:extLst>
          </p:cNvPr>
          <p:cNvSpPr>
            <a:spLocks noGrp="1"/>
          </p:cNvSpPr>
          <p:nvPr>
            <p:ph type="body" sz="quarter" idx="14"/>
          </p:nvPr>
        </p:nvSpPr>
        <p:spPr/>
        <p:txBody>
          <a:bodyPr/>
          <a:lstStyle/>
          <a:p>
            <a:pPr marL="342900" indent="-342900">
              <a:spcBef>
                <a:spcPts val="0"/>
              </a:spcBef>
              <a:spcAft>
                <a:spcPts val="600"/>
              </a:spcAft>
              <a:buFont typeface="Arial" panose="020B0604020202020204" pitchFamily="34" charset="0"/>
              <a:buChar char="•"/>
            </a:pPr>
            <a:r>
              <a:rPr lang="en-AU" sz="1900" dirty="0"/>
              <a:t>Why do you think that baby John leapt for joy in Elizabeth’s womb?</a:t>
            </a:r>
          </a:p>
          <a:p>
            <a:pPr marL="342900" indent="-342900">
              <a:spcBef>
                <a:spcPts val="0"/>
              </a:spcBef>
              <a:spcAft>
                <a:spcPts val="600"/>
              </a:spcAft>
              <a:buFont typeface="Arial" panose="020B0604020202020204" pitchFamily="34" charset="0"/>
              <a:buChar char="•"/>
            </a:pPr>
            <a:r>
              <a:rPr lang="en-AU" sz="1900" dirty="0"/>
              <a:t>Can you remember a time when you have leapt for joy?</a:t>
            </a:r>
          </a:p>
          <a:p>
            <a:pPr marL="342900" indent="-342900">
              <a:spcBef>
                <a:spcPts val="0"/>
              </a:spcBef>
              <a:spcAft>
                <a:spcPts val="600"/>
              </a:spcAft>
              <a:buFont typeface="Arial" panose="020B0604020202020204" pitchFamily="34" charset="0"/>
              <a:buChar char="•"/>
            </a:pPr>
            <a:r>
              <a:rPr lang="en-AU" sz="1900" dirty="0"/>
              <a:t>Do you think a personal visit from a cousin is more special than a phone call?</a:t>
            </a:r>
          </a:p>
          <a:p>
            <a:pPr marL="342900" indent="-342900">
              <a:spcBef>
                <a:spcPts val="0"/>
              </a:spcBef>
              <a:spcAft>
                <a:spcPts val="600"/>
              </a:spcAft>
              <a:buFont typeface="Arial" panose="020B0604020202020204" pitchFamily="34" charset="0"/>
              <a:buChar char="•"/>
            </a:pPr>
            <a:r>
              <a:rPr lang="en-AU" sz="1900" dirty="0"/>
              <a:t>Who will you be visiting for Christmas this year?</a:t>
            </a:r>
          </a:p>
          <a:p>
            <a:pPr>
              <a:spcBef>
                <a:spcPts val="0"/>
              </a:spcBef>
              <a:spcAft>
                <a:spcPts val="600"/>
              </a:spcAft>
            </a:pPr>
            <a:endParaRPr lang="en-AU" sz="1900" dirty="0"/>
          </a:p>
        </p:txBody>
      </p:sp>
      <p:sp>
        <p:nvSpPr>
          <p:cNvPr id="7" name="Text Placeholder 6">
            <a:extLst>
              <a:ext uri="{FF2B5EF4-FFF2-40B4-BE49-F238E27FC236}">
                <a16:creationId xmlns:a16="http://schemas.microsoft.com/office/drawing/2014/main" id="{66A6EF02-8571-442B-86F0-F5C7C615979E}"/>
              </a:ext>
            </a:extLst>
          </p:cNvPr>
          <p:cNvSpPr>
            <a:spLocks noGrp="1"/>
          </p:cNvSpPr>
          <p:nvPr>
            <p:ph type="body" sz="quarter" idx="13"/>
          </p:nvPr>
        </p:nvSpPr>
        <p:spPr/>
        <p:txBody>
          <a:bodyPr/>
          <a:lstStyle/>
          <a:p>
            <a:pPr algn="ctr"/>
            <a:r>
              <a:rPr lang="en-AU" sz="2400" b="1" dirty="0"/>
              <a:t>Luke </a:t>
            </a:r>
            <a:br>
              <a:rPr lang="en-AU" sz="2400" b="1" dirty="0"/>
            </a:br>
            <a:r>
              <a:rPr lang="en-AU" sz="2400" b="1" dirty="0"/>
              <a:t>1:39 - 44</a:t>
            </a:r>
          </a:p>
          <a:p>
            <a:pPr algn="ctr"/>
            <a:endParaRPr lang="en-AU" sz="2400" b="1" dirty="0"/>
          </a:p>
          <a:p>
            <a:pPr algn="ctr"/>
            <a:r>
              <a:rPr lang="en-AU" sz="3200" dirty="0">
                <a:latin typeface="Garamond" panose="02020404030301010803" pitchFamily="18" charset="0"/>
              </a:rPr>
              <a:t>Mary visits Elizabeth</a:t>
            </a:r>
            <a:endParaRPr lang="en-AU" sz="3200" b="1" dirty="0">
              <a:latin typeface="Garamond" panose="02020404030301010803" pitchFamily="18" charset="0"/>
            </a:endParaRPr>
          </a:p>
          <a:p>
            <a:pPr algn="ctr"/>
            <a:r>
              <a:rPr lang="en-AU" sz="2400" b="1" dirty="0"/>
              <a:t>	</a:t>
            </a:r>
          </a:p>
        </p:txBody>
      </p:sp>
      <p:sp>
        <p:nvSpPr>
          <p:cNvPr id="6" name="Text Placeholder 3">
            <a:extLst>
              <a:ext uri="{FF2B5EF4-FFF2-40B4-BE49-F238E27FC236}">
                <a16:creationId xmlns:a16="http://schemas.microsoft.com/office/drawing/2014/main" id="{47114929-599A-41F5-98D0-8372147BAEE2}"/>
              </a:ext>
            </a:extLst>
          </p:cNvPr>
          <p:cNvSpPr txBox="1">
            <a:spLocks/>
          </p:cNvSpPr>
          <p:nvPr/>
        </p:nvSpPr>
        <p:spPr>
          <a:xfrm>
            <a:off x="876903" y="659779"/>
            <a:ext cx="7367321" cy="711821"/>
          </a:xfrm>
          <a:prstGeom prst="rect">
            <a:avLst/>
          </a:prstGeom>
        </p:spPr>
        <p:txBody>
          <a:bodyPr lIns="91440" tIns="45720" rIns="91440" bIns="45720" anchor="t"/>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4000" b="1" dirty="0">
                <a:solidFill>
                  <a:srgbClr val="E6D3EB"/>
                </a:solidFill>
              </a:rPr>
              <a:t>GOSPEL</a:t>
            </a:r>
            <a:endParaRPr lang="en-US" dirty="0"/>
          </a:p>
        </p:txBody>
      </p:sp>
      <p:sp>
        <p:nvSpPr>
          <p:cNvPr id="11" name="Freeform: Shape 3">
            <a:extLst>
              <a:ext uri="{FF2B5EF4-FFF2-40B4-BE49-F238E27FC236}">
                <a16:creationId xmlns:a16="http://schemas.microsoft.com/office/drawing/2014/main" id="{D5E32A37-407B-4121-BB06-6AFE3B8CFF59}"/>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2" name="Freeform: Shape 11">
            <a:extLst>
              <a:ext uri="{FF2B5EF4-FFF2-40B4-BE49-F238E27FC236}">
                <a16:creationId xmlns:a16="http://schemas.microsoft.com/office/drawing/2014/main" id="{06DDE903-F3A3-4268-AF34-1EA31B5C8E88}"/>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9" name="Picture 8">
            <a:extLst>
              <a:ext uri="{FF2B5EF4-FFF2-40B4-BE49-F238E27FC236}">
                <a16:creationId xmlns:a16="http://schemas.microsoft.com/office/drawing/2014/main" id="{BA45F76C-E53D-4D56-8DEF-F3D1556B2775}"/>
              </a:ext>
            </a:extLst>
          </p:cNvPr>
          <p:cNvPicPr>
            <a:picLocks noChangeAspect="1"/>
          </p:cNvPicPr>
          <p:nvPr/>
        </p:nvPicPr>
        <p:blipFill>
          <a:blip r:embed="rId3"/>
          <a:stretch>
            <a:fillRect/>
          </a:stretch>
        </p:blipFill>
        <p:spPr>
          <a:xfrm>
            <a:off x="8296146" y="-4305"/>
            <a:ext cx="3481118" cy="1780186"/>
          </a:xfrm>
          <a:prstGeom prst="rect">
            <a:avLst/>
          </a:prstGeom>
        </p:spPr>
      </p:pic>
    </p:spTree>
    <p:extLst>
      <p:ext uri="{BB962C8B-B14F-4D97-AF65-F5344CB8AC3E}">
        <p14:creationId xmlns:p14="http://schemas.microsoft.com/office/powerpoint/2010/main" val="1320963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11"/>
          </p:nvPr>
        </p:nvSpPr>
        <p:spPr/>
        <p:txBody>
          <a:bodyPr lIns="91440" tIns="45720" rIns="91440" bIns="45720" anchor="t"/>
          <a:lstStyle/>
          <a:p>
            <a:r>
              <a:rPr lang="en-AU" dirty="0">
                <a:latin typeface="+mj-lt"/>
              </a:rPr>
              <a:t>Lat and </a:t>
            </a:r>
            <a:r>
              <a:rPr lang="en-AU" dirty="0" err="1">
                <a:latin typeface="+mj-lt"/>
              </a:rPr>
              <a:t>Em's</a:t>
            </a:r>
            <a:r>
              <a:rPr lang="en-AU" dirty="0">
                <a:latin typeface="+mj-lt"/>
              </a:rPr>
              <a:t> story</a:t>
            </a:r>
          </a:p>
        </p:txBody>
      </p:sp>
      <p:sp>
        <p:nvSpPr>
          <p:cNvPr id="8" name="Text Placeholder 7">
            <a:extLst>
              <a:ext uri="{FF2B5EF4-FFF2-40B4-BE49-F238E27FC236}">
                <a16:creationId xmlns:a16="http://schemas.microsoft.com/office/drawing/2014/main" id="{6290DC35-EB1E-4091-91A9-E63FD91E3D41}"/>
              </a:ext>
            </a:extLst>
          </p:cNvPr>
          <p:cNvSpPr>
            <a:spLocks noGrp="1"/>
          </p:cNvSpPr>
          <p:nvPr>
            <p:ph type="body" sz="quarter" idx="13"/>
          </p:nvPr>
        </p:nvSpPr>
        <p:spPr>
          <a:xfrm>
            <a:off x="627899" y="1792806"/>
            <a:ext cx="5251800" cy="4317104"/>
          </a:xfrm>
        </p:spPr>
        <p:txBody>
          <a:bodyPr lIns="91440" tIns="45720" rIns="91440" bIns="45720" anchor="t"/>
          <a:lstStyle/>
          <a:p>
            <a:r>
              <a:rPr lang="en-AU" sz="2000" dirty="0">
                <a:effectLst/>
                <a:latin typeface="+mj-lt"/>
                <a:ea typeface="Calibri" panose="020F0502020204030204" pitchFamily="34" charset="0"/>
                <a:cs typeface="Times New Roman" panose="02020603050405020304" pitchFamily="18" charset="0"/>
              </a:rPr>
              <a:t>Lat and </a:t>
            </a:r>
            <a:r>
              <a:rPr lang="en-AU" sz="2000" dirty="0" err="1">
                <a:effectLst/>
                <a:latin typeface="+mj-lt"/>
                <a:ea typeface="Calibri" panose="020F0502020204030204" pitchFamily="34" charset="0"/>
                <a:cs typeface="Times New Roman" panose="02020603050405020304" pitchFamily="18" charset="0"/>
              </a:rPr>
              <a:t>Em</a:t>
            </a:r>
            <a:r>
              <a:rPr lang="en-AU" sz="2000" dirty="0">
                <a:effectLst/>
                <a:latin typeface="+mj-lt"/>
                <a:ea typeface="Calibri" panose="020F0502020204030204" pitchFamily="34" charset="0"/>
                <a:cs typeface="Times New Roman" panose="02020603050405020304" pitchFamily="18" charset="0"/>
              </a:rPr>
              <a:t> live in a village in central Cambodia. They make their living from rice farming and raising chickens and ducks.</a:t>
            </a:r>
          </a:p>
          <a:p>
            <a:r>
              <a:rPr lang="en-AU" sz="2000" dirty="0">
                <a:effectLst/>
                <a:latin typeface="+mj-lt"/>
                <a:ea typeface="Calibri" panose="020F0502020204030204" pitchFamily="34" charset="0"/>
                <a:cs typeface="Times New Roman" panose="02020603050405020304" pitchFamily="18" charset="0"/>
              </a:rPr>
              <a:t>They also grow vegetables, including long beans, chilli, gourds and lemongrass. However, they didn’t always have enough water, and sometimes weren’t able to grow enough food. </a:t>
            </a:r>
          </a:p>
          <a:p>
            <a:r>
              <a:rPr lang="en-AU" sz="2000" dirty="0">
                <a:effectLst/>
                <a:latin typeface="+mj-lt"/>
                <a:ea typeface="Calibri" panose="020F0502020204030204" pitchFamily="34" charset="0"/>
                <a:cs typeface="Times New Roman" panose="02020603050405020304" pitchFamily="18" charset="0"/>
              </a:rPr>
              <a:t>Lat and </a:t>
            </a:r>
            <a:r>
              <a:rPr lang="en-AU" sz="2000" dirty="0" err="1">
                <a:effectLst/>
                <a:latin typeface="+mj-lt"/>
                <a:ea typeface="Calibri" panose="020F0502020204030204" pitchFamily="34" charset="0"/>
                <a:cs typeface="Times New Roman" panose="02020603050405020304" pitchFamily="18" charset="0"/>
              </a:rPr>
              <a:t>Em</a:t>
            </a:r>
            <a:r>
              <a:rPr lang="en-AU" sz="2000" dirty="0">
                <a:effectLst/>
                <a:latin typeface="+mj-lt"/>
                <a:ea typeface="Calibri" panose="020F0502020204030204" pitchFamily="34" charset="0"/>
                <a:cs typeface="Times New Roman" panose="02020603050405020304" pitchFamily="18" charset="0"/>
              </a:rPr>
              <a:t> have eight children. But the nearest school is kilometres away and it takes at least an hour to get there by bicycle. </a:t>
            </a:r>
            <a:endParaRPr lang="en-AU" sz="2000" dirty="0">
              <a:latin typeface="+mj-lt"/>
            </a:endParaRPr>
          </a:p>
        </p:txBody>
      </p:sp>
      <p:sp>
        <p:nvSpPr>
          <p:cNvPr id="6" name="Text Placeholder 5">
            <a:extLst>
              <a:ext uri="{FF2B5EF4-FFF2-40B4-BE49-F238E27FC236}">
                <a16:creationId xmlns:a16="http://schemas.microsoft.com/office/drawing/2014/main" id="{A530F3D3-9E89-4536-9F44-82C0C51D499A}"/>
              </a:ext>
            </a:extLst>
          </p:cNvPr>
          <p:cNvSpPr>
            <a:spLocks noGrp="1"/>
          </p:cNvSpPr>
          <p:nvPr>
            <p:ph type="body" sz="quarter" idx="4294967295"/>
          </p:nvPr>
        </p:nvSpPr>
        <p:spPr>
          <a:xfrm>
            <a:off x="4791075" y="6604970"/>
            <a:ext cx="7400925" cy="260350"/>
          </a:xfrm>
          <a:prstGeom prst="rect">
            <a:avLst/>
          </a:prstGeom>
        </p:spPr>
        <p:txBody>
          <a:bodyPr/>
          <a:lstStyle/>
          <a:p>
            <a:pPr marL="0" indent="0" algn="r">
              <a:buNone/>
            </a:pPr>
            <a:r>
              <a:rPr lang="en-AU" sz="900" dirty="0">
                <a:solidFill>
                  <a:schemeClr val="bg1"/>
                </a:solidFill>
                <a:latin typeface="Arial" panose="020B0604020202020204" pitchFamily="34" charset="0"/>
              </a:rPr>
              <a:t>Photo: </a:t>
            </a:r>
            <a:r>
              <a:rPr lang="en-AU" sz="900" dirty="0">
                <a:solidFill>
                  <a:schemeClr val="bg1"/>
                </a:solidFill>
                <a:latin typeface="Proxima Nova"/>
              </a:rPr>
              <a:t>Sam </a:t>
            </a:r>
            <a:r>
              <a:rPr lang="en-AU" sz="900" dirty="0" err="1">
                <a:solidFill>
                  <a:schemeClr val="bg1"/>
                </a:solidFill>
                <a:latin typeface="Proxima Nova"/>
              </a:rPr>
              <a:t>Rinang</a:t>
            </a:r>
            <a:endParaRPr lang="en-AU" sz="900" dirty="0">
              <a:solidFill>
                <a:schemeClr val="bg1"/>
              </a:solidFill>
              <a:latin typeface="Arial" panose="020B0604020202020204" pitchFamily="34" charset="0"/>
            </a:endParaRPr>
          </a:p>
          <a:p>
            <a:pPr marL="0" indent="0" algn="r">
              <a:buNone/>
            </a:pPr>
            <a:endParaRPr lang="en-AU" b="1" dirty="0">
              <a:latin typeface="+mj-lt"/>
            </a:endParaRPr>
          </a:p>
        </p:txBody>
      </p:sp>
      <p:sp>
        <p:nvSpPr>
          <p:cNvPr id="9" name="Round Diagonal Corner Rectangle 8" descr="A Cambodian couple stand together smiling, holding bunches of beans.">
            <a:extLst>
              <a:ext uri="{FF2B5EF4-FFF2-40B4-BE49-F238E27FC236}">
                <a16:creationId xmlns:a16="http://schemas.microsoft.com/office/drawing/2014/main" id="{B62808F0-84D5-4396-B760-254338E46BC2}"/>
              </a:ext>
            </a:extLst>
          </p:cNvPr>
          <p:cNvSpPr/>
          <p:nvPr/>
        </p:nvSpPr>
        <p:spPr>
          <a:xfrm>
            <a:off x="6484681" y="1557720"/>
            <a:ext cx="5496862" cy="4982519"/>
          </a:xfrm>
          <a:prstGeom prst="round2DiagRect">
            <a:avLst/>
          </a:prstGeom>
          <a:blipFill>
            <a:blip r:embed="rId3"/>
            <a:srcRect/>
            <a:stretch>
              <a:fillRect l="-33371" t="-2568" r="-32960" b="-62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pic>
        <p:nvPicPr>
          <p:cNvPr id="10" name="Picture 9">
            <a:extLst>
              <a:ext uri="{FF2B5EF4-FFF2-40B4-BE49-F238E27FC236}">
                <a16:creationId xmlns:a16="http://schemas.microsoft.com/office/drawing/2014/main" id="{B6B10AEF-101F-4280-A030-5FD352E6B301}"/>
              </a:ext>
            </a:extLst>
          </p:cNvPr>
          <p:cNvPicPr>
            <a:picLocks noChangeAspect="1"/>
          </p:cNvPicPr>
          <p:nvPr/>
        </p:nvPicPr>
        <p:blipFill>
          <a:blip r:embed="rId4"/>
          <a:stretch>
            <a:fillRect/>
          </a:stretch>
        </p:blipFill>
        <p:spPr>
          <a:xfrm>
            <a:off x="8296146" y="-4305"/>
            <a:ext cx="3481118" cy="1780186"/>
          </a:xfrm>
          <a:prstGeom prst="rect">
            <a:avLst/>
          </a:prstGeom>
        </p:spPr>
      </p:pic>
    </p:spTree>
    <p:extLst>
      <p:ext uri="{BB962C8B-B14F-4D97-AF65-F5344CB8AC3E}">
        <p14:creationId xmlns:p14="http://schemas.microsoft.com/office/powerpoint/2010/main" val="4231220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10"/>
          </p:nvPr>
        </p:nvSpPr>
        <p:spPr/>
        <p:txBody>
          <a:bodyPr lIns="91440" tIns="45720" rIns="91440" bIns="45720" anchor="t"/>
          <a:lstStyle/>
          <a:p>
            <a:r>
              <a:rPr lang="en-AU" sz="1900" dirty="0"/>
              <a:t>Lat was keen to improve his family’s livelihood. In 2018, he and his wife joined a program supported by Caritas Australia because he had seen the way it had helped other families. </a:t>
            </a:r>
            <a:endParaRPr lang="en-US" sz="1900" dirty="0"/>
          </a:p>
          <a:p>
            <a:r>
              <a:rPr lang="en-US" sz="1900" dirty="0"/>
              <a:t>Lat and </a:t>
            </a:r>
            <a:r>
              <a:rPr lang="en-US" sz="1900" dirty="0" err="1"/>
              <a:t>Em</a:t>
            </a:r>
            <a:r>
              <a:rPr lang="en-US" sz="1900" dirty="0"/>
              <a:t> improved their skills in chicken raising and vegetable cultivation, as well as improving water collection and storage methods. They also learnt more about hygiene and sanitation to stay healthy. </a:t>
            </a:r>
          </a:p>
          <a:p>
            <a:r>
              <a:rPr lang="en-US" sz="1900" dirty="0"/>
              <a:t>Since joining the program, the family’s knowledge, skills and farming practices have improved greatly. Their farm is thriving which has increased their income.</a:t>
            </a:r>
            <a:endParaRPr lang="en-AU" sz="1900" dirty="0"/>
          </a:p>
        </p:txBody>
      </p:sp>
      <p:sp>
        <p:nvSpPr>
          <p:cNvPr id="4" name="Text Placeholder 3">
            <a:extLst>
              <a:ext uri="{FF2B5EF4-FFF2-40B4-BE49-F238E27FC236}">
                <a16:creationId xmlns:a16="http://schemas.microsoft.com/office/drawing/2014/main" id="{3D0826F6-4133-402C-BB90-B86380444434}"/>
              </a:ext>
            </a:extLst>
          </p:cNvPr>
          <p:cNvSpPr>
            <a:spLocks noGrp="1"/>
          </p:cNvSpPr>
          <p:nvPr>
            <p:ph type="body" sz="quarter" idx="12"/>
          </p:nvPr>
        </p:nvSpPr>
        <p:spPr/>
        <p:txBody>
          <a:bodyPr lIns="91440" tIns="45720" rIns="91440" bIns="45720" anchor="t"/>
          <a:lstStyle/>
          <a:p>
            <a:pPr>
              <a:lnSpc>
                <a:spcPct val="107000"/>
              </a:lnSpc>
              <a:spcAft>
                <a:spcPts val="800"/>
              </a:spcAft>
            </a:pPr>
            <a:r>
              <a:rPr lang="en-AU" dirty="0"/>
              <a:t>Love</a:t>
            </a:r>
          </a:p>
        </p:txBody>
      </p:sp>
      <p:sp>
        <p:nvSpPr>
          <p:cNvPr id="6" name="Text Placeholder 5">
            <a:extLst>
              <a:ext uri="{FF2B5EF4-FFF2-40B4-BE49-F238E27FC236}">
                <a16:creationId xmlns:a16="http://schemas.microsoft.com/office/drawing/2014/main" id="{A530F3D3-9E89-4536-9F44-82C0C51D499A}"/>
              </a:ext>
            </a:extLst>
          </p:cNvPr>
          <p:cNvSpPr>
            <a:spLocks noGrp="1"/>
          </p:cNvSpPr>
          <p:nvPr>
            <p:ph type="body" sz="quarter" idx="4294967295"/>
          </p:nvPr>
        </p:nvSpPr>
        <p:spPr>
          <a:xfrm>
            <a:off x="7980208" y="6566982"/>
            <a:ext cx="4203700" cy="298450"/>
          </a:xfrm>
          <a:prstGeom prst="rect">
            <a:avLst/>
          </a:prstGeom>
        </p:spPr>
        <p:txBody>
          <a:bodyPr/>
          <a:lstStyle/>
          <a:p>
            <a:pPr marL="0" indent="0" algn="r">
              <a:buNone/>
            </a:pPr>
            <a:r>
              <a:rPr lang="en-AU" sz="900" dirty="0">
                <a:solidFill>
                  <a:schemeClr val="bg1"/>
                </a:solidFill>
                <a:latin typeface="Arial" panose="020B0604020202020204" pitchFamily="34" charset="0"/>
              </a:rPr>
              <a:t>Photo: </a:t>
            </a:r>
            <a:r>
              <a:rPr lang="en-AU" sz="900" dirty="0">
                <a:solidFill>
                  <a:schemeClr val="bg1"/>
                </a:solidFill>
                <a:latin typeface="Proxima Nova"/>
              </a:rPr>
              <a:t> Sam </a:t>
            </a:r>
            <a:r>
              <a:rPr lang="en-AU" sz="900" dirty="0" err="1">
                <a:solidFill>
                  <a:schemeClr val="bg1"/>
                </a:solidFill>
                <a:latin typeface="Proxima Nova"/>
              </a:rPr>
              <a:t>Rinang</a:t>
            </a:r>
            <a:endParaRPr lang="en-AU" sz="900" dirty="0">
              <a:solidFill>
                <a:schemeClr val="bg1"/>
              </a:solidFill>
              <a:latin typeface="Arial" panose="020B0604020202020204" pitchFamily="34" charset="0"/>
            </a:endParaRPr>
          </a:p>
        </p:txBody>
      </p:sp>
      <p:sp>
        <p:nvSpPr>
          <p:cNvPr id="19" name="Freeform: Shape 3">
            <a:extLst>
              <a:ext uri="{FF2B5EF4-FFF2-40B4-BE49-F238E27FC236}">
                <a16:creationId xmlns:a16="http://schemas.microsoft.com/office/drawing/2014/main" id="{2E3671AF-8577-437A-9239-90E140F69EF3}"/>
              </a:ext>
            </a:extLst>
          </p:cNvPr>
          <p:cNvSpPr/>
          <p:nvPr/>
        </p:nvSpPr>
        <p:spPr>
          <a:xfrm>
            <a:off x="11146241" y="117477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grpSp>
        <p:nvGrpSpPr>
          <p:cNvPr id="14" name="Group 13">
            <a:extLst>
              <a:ext uri="{FF2B5EF4-FFF2-40B4-BE49-F238E27FC236}">
                <a16:creationId xmlns:a16="http://schemas.microsoft.com/office/drawing/2014/main" id="{842C53B5-1CEC-4968-B9CB-C3CE5601A5F2}"/>
              </a:ext>
            </a:extLst>
          </p:cNvPr>
          <p:cNvGrpSpPr>
            <a:grpSpLocks noChangeAspect="1"/>
          </p:cNvGrpSpPr>
          <p:nvPr/>
        </p:nvGrpSpPr>
        <p:grpSpPr>
          <a:xfrm>
            <a:off x="-303797" y="-165743"/>
            <a:ext cx="1217305" cy="1217163"/>
            <a:chOff x="948154" y="2050047"/>
            <a:chExt cx="216025" cy="216025"/>
          </a:xfrm>
          <a:solidFill>
            <a:schemeClr val="bg1">
              <a:alpha val="40000"/>
            </a:schemeClr>
          </a:solidFill>
        </p:grpSpPr>
        <p:sp>
          <p:nvSpPr>
            <p:cNvPr id="15" name="Freeform: Shape 6">
              <a:extLst>
                <a:ext uri="{FF2B5EF4-FFF2-40B4-BE49-F238E27FC236}">
                  <a16:creationId xmlns:a16="http://schemas.microsoft.com/office/drawing/2014/main" id="{5A49B572-9A25-497C-8034-403921D5D75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16" name="Group 15">
              <a:extLst>
                <a:ext uri="{FF2B5EF4-FFF2-40B4-BE49-F238E27FC236}">
                  <a16:creationId xmlns:a16="http://schemas.microsoft.com/office/drawing/2014/main" id="{CCE3BB09-F40F-4480-8C12-2231C2789EE4}"/>
                </a:ext>
              </a:extLst>
            </p:cNvPr>
            <p:cNvGrpSpPr/>
            <p:nvPr/>
          </p:nvGrpSpPr>
          <p:grpSpPr>
            <a:xfrm>
              <a:off x="958955" y="2060848"/>
              <a:ext cx="196444" cy="196444"/>
              <a:chOff x="519961" y="1999640"/>
              <a:chExt cx="196444" cy="196444"/>
            </a:xfrm>
            <a:grpFill/>
          </p:grpSpPr>
          <p:sp>
            <p:nvSpPr>
              <p:cNvPr id="20" name="Freeform: Shape 7">
                <a:extLst>
                  <a:ext uri="{FF2B5EF4-FFF2-40B4-BE49-F238E27FC236}">
                    <a16:creationId xmlns:a16="http://schemas.microsoft.com/office/drawing/2014/main" id="{0B7F30D8-3B69-4F34-A63F-24A4B1418DC4}"/>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2" name="Freeform: Shape 8">
                <a:extLst>
                  <a:ext uri="{FF2B5EF4-FFF2-40B4-BE49-F238E27FC236}">
                    <a16:creationId xmlns:a16="http://schemas.microsoft.com/office/drawing/2014/main" id="{36C9EBCF-921F-4299-A9E6-58FF2DDBFD08}"/>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3" name="Freeform: Shape 9">
                <a:extLst>
                  <a:ext uri="{FF2B5EF4-FFF2-40B4-BE49-F238E27FC236}">
                    <a16:creationId xmlns:a16="http://schemas.microsoft.com/office/drawing/2014/main" id="{17FF2E64-0AAF-4AEB-B693-AF24AB1BD7FB}"/>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4" name="Freeform: Shape 10">
                <a:extLst>
                  <a:ext uri="{FF2B5EF4-FFF2-40B4-BE49-F238E27FC236}">
                    <a16:creationId xmlns:a16="http://schemas.microsoft.com/office/drawing/2014/main" id="{AA975583-E83F-4CB5-A316-D079F4EA6AD8}"/>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
        <p:nvSpPr>
          <p:cNvPr id="26" name="Round Diagonal Corner Rectangle 8" descr="A Cambodian woman stands smiling, wearing a red checkered head wrap and green and yellow shirt, holding bunches of beans up for the camera.">
            <a:extLst>
              <a:ext uri="{FF2B5EF4-FFF2-40B4-BE49-F238E27FC236}">
                <a16:creationId xmlns:a16="http://schemas.microsoft.com/office/drawing/2014/main" id="{E4B6DA2F-5ECF-400A-916D-6DB387A24336}"/>
              </a:ext>
            </a:extLst>
          </p:cNvPr>
          <p:cNvSpPr/>
          <p:nvPr/>
        </p:nvSpPr>
        <p:spPr>
          <a:xfrm rot="5400000">
            <a:off x="6394162" y="711612"/>
            <a:ext cx="5307942" cy="5855110"/>
          </a:xfrm>
          <a:prstGeom prst="round2DiagRect">
            <a:avLst/>
          </a:prstGeom>
          <a:blipFill dpi="0" rotWithShape="0">
            <a:blip r:embed="rId3"/>
            <a:srcRect/>
            <a:stretch>
              <a:fillRect t="-16185" b="-161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Tree>
    <p:extLst>
      <p:ext uri="{BB962C8B-B14F-4D97-AF65-F5344CB8AC3E}">
        <p14:creationId xmlns:p14="http://schemas.microsoft.com/office/powerpoint/2010/main" val="2941876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9">
            <a:extLst>
              <a:ext uri="{FF2B5EF4-FFF2-40B4-BE49-F238E27FC236}">
                <a16:creationId xmlns:a16="http://schemas.microsoft.com/office/drawing/2014/main" id="{5E77A9E0-E695-4387-87CE-35A142B919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1" name="Round Diagonal Corner Rectangle 1" descr="A Cambodian man wearing a red checkered head wrap and a purple shirt holds up a bunch of beans.">
            <a:extLst>
              <a:ext uri="{FF2B5EF4-FFF2-40B4-BE49-F238E27FC236}">
                <a16:creationId xmlns:a16="http://schemas.microsoft.com/office/drawing/2014/main" id="{70A2F26A-0387-4BD9-9543-2F52B0A93278}"/>
              </a:ext>
            </a:extLst>
          </p:cNvPr>
          <p:cNvSpPr/>
          <p:nvPr/>
        </p:nvSpPr>
        <p:spPr>
          <a:xfrm rot="16200000">
            <a:off x="6693847" y="1087820"/>
            <a:ext cx="4980767" cy="5223540"/>
          </a:xfrm>
          <a:prstGeom prst="round2DiagRect">
            <a:avLst/>
          </a:prstGeom>
          <a:solidFill>
            <a:srgbClr val="8A5297">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dirty="0">
              <a:latin typeface="Arial" panose="020B0604020202020204" pitchFamily="34" charset="0"/>
            </a:endParaRPr>
          </a:p>
        </p:txBody>
      </p:sp>
      <p:sp>
        <p:nvSpPr>
          <p:cNvPr id="15" name="Freeform: Shape 3">
            <a:extLst>
              <a:ext uri="{FF2B5EF4-FFF2-40B4-BE49-F238E27FC236}">
                <a16:creationId xmlns:a16="http://schemas.microsoft.com/office/drawing/2014/main" id="{81446F33-63B8-4CBF-9118-23242CBDFF55}"/>
              </a:ext>
            </a:extLst>
          </p:cNvPr>
          <p:cNvSpPr/>
          <p:nvPr/>
        </p:nvSpPr>
        <p:spPr>
          <a:xfrm>
            <a:off x="10180612" y="586986"/>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6" name="Freeform: Shape 3">
            <a:extLst>
              <a:ext uri="{FF2B5EF4-FFF2-40B4-BE49-F238E27FC236}">
                <a16:creationId xmlns:a16="http://schemas.microsoft.com/office/drawing/2014/main" id="{FFE7058A-E712-4798-AEC2-8C6C9F00FB62}"/>
              </a:ext>
            </a:extLst>
          </p:cNvPr>
          <p:cNvSpPr/>
          <p:nvPr/>
        </p:nvSpPr>
        <p:spPr>
          <a:xfrm>
            <a:off x="11124185" y="10938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7" name="Freeform: Shape 3">
            <a:extLst>
              <a:ext uri="{FF2B5EF4-FFF2-40B4-BE49-F238E27FC236}">
                <a16:creationId xmlns:a16="http://schemas.microsoft.com/office/drawing/2014/main" id="{97DCF115-CCD5-45A2-867E-EFD33CAAA2C7}"/>
              </a:ext>
            </a:extLst>
          </p:cNvPr>
          <p:cNvSpPr/>
          <p:nvPr/>
        </p:nvSpPr>
        <p:spPr>
          <a:xfrm>
            <a:off x="11146241" y="117477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8" name="Text Placeholder 7">
            <a:extLst>
              <a:ext uri="{FF2B5EF4-FFF2-40B4-BE49-F238E27FC236}">
                <a16:creationId xmlns:a16="http://schemas.microsoft.com/office/drawing/2014/main" id="{6290DC35-EB1E-4091-91A9-E63FD91E3D41}"/>
              </a:ext>
            </a:extLst>
          </p:cNvPr>
          <p:cNvSpPr>
            <a:spLocks noGrp="1"/>
          </p:cNvSpPr>
          <p:nvPr>
            <p:ph type="body" sz="quarter" idx="17"/>
          </p:nvPr>
        </p:nvSpPr>
        <p:spPr/>
        <p:txBody>
          <a:bodyPr lIns="91440" tIns="45720" rIns="91440" bIns="45720" anchor="t"/>
          <a:lstStyle/>
          <a:p>
            <a:r>
              <a:rPr lang="en-AU" dirty="0">
                <a:latin typeface="Garamond"/>
              </a:rPr>
              <a:t>Love</a:t>
            </a:r>
            <a:endParaRPr lang="en-AU" dirty="0"/>
          </a:p>
        </p:txBody>
      </p:sp>
      <p:grpSp>
        <p:nvGrpSpPr>
          <p:cNvPr id="19" name="Group 18">
            <a:extLst>
              <a:ext uri="{FF2B5EF4-FFF2-40B4-BE49-F238E27FC236}">
                <a16:creationId xmlns:a16="http://schemas.microsoft.com/office/drawing/2014/main" id="{BC928E50-816D-467A-85B4-0DD975467A7E}"/>
              </a:ext>
            </a:extLst>
          </p:cNvPr>
          <p:cNvGrpSpPr>
            <a:grpSpLocks noChangeAspect="1"/>
          </p:cNvGrpSpPr>
          <p:nvPr/>
        </p:nvGrpSpPr>
        <p:grpSpPr>
          <a:xfrm>
            <a:off x="-302057" y="-237277"/>
            <a:ext cx="1217305" cy="1217163"/>
            <a:chOff x="948154" y="2050047"/>
            <a:chExt cx="216025" cy="216025"/>
          </a:xfrm>
          <a:solidFill>
            <a:schemeClr val="bg1">
              <a:alpha val="40000"/>
            </a:schemeClr>
          </a:solidFill>
        </p:grpSpPr>
        <p:sp>
          <p:nvSpPr>
            <p:cNvPr id="20" name="Freeform: Shape 6">
              <a:extLst>
                <a:ext uri="{FF2B5EF4-FFF2-40B4-BE49-F238E27FC236}">
                  <a16:creationId xmlns:a16="http://schemas.microsoft.com/office/drawing/2014/main" id="{214891AE-8578-47BF-A9B2-B16A6F89DA0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22" name="Group 21">
              <a:extLst>
                <a:ext uri="{FF2B5EF4-FFF2-40B4-BE49-F238E27FC236}">
                  <a16:creationId xmlns:a16="http://schemas.microsoft.com/office/drawing/2014/main" id="{D97E1CA7-03A1-4D62-8529-D5C9B74121CA}"/>
                </a:ext>
              </a:extLst>
            </p:cNvPr>
            <p:cNvGrpSpPr/>
            <p:nvPr/>
          </p:nvGrpSpPr>
          <p:grpSpPr>
            <a:xfrm>
              <a:off x="958955" y="2060848"/>
              <a:ext cx="196444" cy="196444"/>
              <a:chOff x="519961" y="1999640"/>
              <a:chExt cx="196444" cy="196444"/>
            </a:xfrm>
            <a:grpFill/>
          </p:grpSpPr>
          <p:sp>
            <p:nvSpPr>
              <p:cNvPr id="23" name="Freeform: Shape 7">
                <a:extLst>
                  <a:ext uri="{FF2B5EF4-FFF2-40B4-BE49-F238E27FC236}">
                    <a16:creationId xmlns:a16="http://schemas.microsoft.com/office/drawing/2014/main" id="{D26F9CB2-182B-4664-A39B-961E3EE96CA4}"/>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4" name="Freeform: Shape 8">
                <a:extLst>
                  <a:ext uri="{FF2B5EF4-FFF2-40B4-BE49-F238E27FC236}">
                    <a16:creationId xmlns:a16="http://schemas.microsoft.com/office/drawing/2014/main" id="{1B7A14BD-9E4C-4ABC-8CA4-5E619CA05566}"/>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9">
                <a:extLst>
                  <a:ext uri="{FF2B5EF4-FFF2-40B4-BE49-F238E27FC236}">
                    <a16:creationId xmlns:a16="http://schemas.microsoft.com/office/drawing/2014/main" id="{2CC01A7D-360A-4EDB-A15C-D675A26C72F5}"/>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10">
                <a:extLst>
                  <a:ext uri="{FF2B5EF4-FFF2-40B4-BE49-F238E27FC236}">
                    <a16:creationId xmlns:a16="http://schemas.microsoft.com/office/drawing/2014/main" id="{A9B76F4B-A5C4-42D9-8802-E8AA366A06F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pic>
        <p:nvPicPr>
          <p:cNvPr id="3" name="Picture 3" descr="A picture containing outdoor, tree, person, green&#10;&#10;Description automatically generated">
            <a:extLst>
              <a:ext uri="{FF2B5EF4-FFF2-40B4-BE49-F238E27FC236}">
                <a16:creationId xmlns:a16="http://schemas.microsoft.com/office/drawing/2014/main" id="{B1E8AC3D-194A-46C1-A488-FE256A7E92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790" b="1552"/>
          <a:stretch/>
        </p:blipFill>
        <p:spPr>
          <a:xfrm>
            <a:off x="-1519" y="-1081"/>
            <a:ext cx="6184957" cy="6860167"/>
          </a:xfrm>
          <a:prstGeom prst="rect">
            <a:avLst/>
          </a:prstGeom>
        </p:spPr>
      </p:pic>
      <p:sp>
        <p:nvSpPr>
          <p:cNvPr id="6" name="Text Placeholder 5">
            <a:extLst>
              <a:ext uri="{FF2B5EF4-FFF2-40B4-BE49-F238E27FC236}">
                <a16:creationId xmlns:a16="http://schemas.microsoft.com/office/drawing/2014/main" id="{A530F3D3-9E89-4536-9F44-82C0C51D499A}"/>
              </a:ext>
            </a:extLst>
          </p:cNvPr>
          <p:cNvSpPr>
            <a:spLocks noGrp="1"/>
          </p:cNvSpPr>
          <p:nvPr>
            <p:ph type="body" sz="quarter" idx="18"/>
          </p:nvPr>
        </p:nvSpPr>
        <p:spPr>
          <a:xfrm>
            <a:off x="62678" y="6543243"/>
            <a:ext cx="7400925" cy="260350"/>
          </a:xfrm>
          <a:prstGeom prst="rect">
            <a:avLst/>
          </a:prstGeom>
        </p:spPr>
        <p:txBody>
          <a:bodyPr/>
          <a:lstStyle/>
          <a:p>
            <a:r>
              <a:rPr lang="en-AU" sz="900" dirty="0">
                <a:solidFill>
                  <a:schemeClr val="bg1"/>
                </a:solidFill>
                <a:latin typeface="Arial" panose="020B0604020202020204" pitchFamily="34" charset="0"/>
              </a:rPr>
              <a:t>Photo: </a:t>
            </a:r>
            <a:r>
              <a:rPr lang="en-AU" sz="900" dirty="0">
                <a:solidFill>
                  <a:schemeClr val="bg1"/>
                </a:solidFill>
                <a:latin typeface="Proxima Nova"/>
              </a:rPr>
              <a:t> Sam </a:t>
            </a:r>
            <a:r>
              <a:rPr lang="en-AU" sz="900" dirty="0" err="1">
                <a:solidFill>
                  <a:schemeClr val="bg1"/>
                </a:solidFill>
                <a:latin typeface="Proxima Nova"/>
              </a:rPr>
              <a:t>Rinang</a:t>
            </a:r>
            <a:endParaRPr lang="en-AU" sz="900" dirty="0">
              <a:solidFill>
                <a:schemeClr val="bg1"/>
              </a:solidFill>
              <a:latin typeface="Arial" panose="020B0604020202020204" pitchFamily="34" charset="0"/>
            </a:endParaRPr>
          </a:p>
          <a:p>
            <a:pPr marL="0" indent="0">
              <a:buNone/>
            </a:pPr>
            <a:endParaRPr lang="en-AU" b="1" dirty="0">
              <a:solidFill>
                <a:srgbClr val="895297"/>
              </a:solidFill>
              <a:latin typeface="+mj-lt"/>
            </a:endParaRPr>
          </a:p>
        </p:txBody>
      </p:sp>
      <p:pic>
        <p:nvPicPr>
          <p:cNvPr id="7" name="Picture 6">
            <a:extLst>
              <a:ext uri="{FF2B5EF4-FFF2-40B4-BE49-F238E27FC236}">
                <a16:creationId xmlns:a16="http://schemas.microsoft.com/office/drawing/2014/main" id="{327C4B42-D76E-40A8-954F-316AD793A76A}"/>
              </a:ext>
            </a:extLst>
          </p:cNvPr>
          <p:cNvPicPr>
            <a:picLocks noChangeAspect="1"/>
          </p:cNvPicPr>
          <p:nvPr/>
        </p:nvPicPr>
        <p:blipFill>
          <a:blip r:embed="rId5"/>
          <a:stretch>
            <a:fillRect/>
          </a:stretch>
        </p:blipFill>
        <p:spPr>
          <a:xfrm>
            <a:off x="6906280" y="1582476"/>
            <a:ext cx="4980864" cy="4554107"/>
          </a:xfrm>
          <a:prstGeom prst="rect">
            <a:avLst/>
          </a:prstGeom>
        </p:spPr>
      </p:pic>
    </p:spTree>
    <p:extLst>
      <p:ext uri="{BB962C8B-B14F-4D97-AF65-F5344CB8AC3E}">
        <p14:creationId xmlns:p14="http://schemas.microsoft.com/office/powerpoint/2010/main" val="3833930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F0EFC58-7915-466F-8635-CFE1CF085238}"/>
              </a:ext>
            </a:extLst>
          </p:cNvPr>
          <p:cNvSpPr>
            <a:spLocks noGrp="1"/>
          </p:cNvSpPr>
          <p:nvPr>
            <p:ph type="body" sz="quarter" idx="14"/>
          </p:nvPr>
        </p:nvSpPr>
        <p:spPr/>
        <p:txBody>
          <a:bodyPr/>
          <a:lstStyle/>
          <a:p>
            <a:pPr marL="342900" indent="-342900">
              <a:buFont typeface="Arial" panose="020B0604020202020204" pitchFamily="34" charset="0"/>
              <a:buChar char="•"/>
            </a:pPr>
            <a:r>
              <a:rPr lang="en-AU" sz="1900" dirty="0"/>
              <a:t>At home today, show love to a family member.</a:t>
            </a:r>
          </a:p>
          <a:p>
            <a:pPr marL="342900" indent="-342900">
              <a:buFont typeface="Arial" panose="020B0604020202020204" pitchFamily="34" charset="0"/>
              <a:buChar char="•"/>
            </a:pPr>
            <a:r>
              <a:rPr lang="en-AU" sz="1900" dirty="0"/>
              <a:t>Show love to your global family by purchasing a Global Gift which supports families like Lat and </a:t>
            </a:r>
            <a:r>
              <a:rPr lang="en-AU" sz="1900" dirty="0" err="1"/>
              <a:t>Em’s</a:t>
            </a:r>
            <a:r>
              <a:rPr lang="en-AU" sz="1900" dirty="0"/>
              <a:t>.</a:t>
            </a:r>
          </a:p>
          <a:p>
            <a:pPr marL="342900" indent="-342900">
              <a:buFont typeface="Arial" panose="020B0604020202020204" pitchFamily="34" charset="0"/>
              <a:buChar char="•"/>
            </a:pPr>
            <a:r>
              <a:rPr lang="en-AU" sz="1900" dirty="0"/>
              <a:t>Visit your friend or cousin and offer support and love. </a:t>
            </a:r>
          </a:p>
        </p:txBody>
      </p:sp>
      <p:sp>
        <p:nvSpPr>
          <p:cNvPr id="4" name="Text Placeholder 3">
            <a:extLst>
              <a:ext uri="{FF2B5EF4-FFF2-40B4-BE49-F238E27FC236}">
                <a16:creationId xmlns:a16="http://schemas.microsoft.com/office/drawing/2014/main" id="{501090C7-72F9-41C1-8915-1F3958453F07}"/>
              </a:ext>
            </a:extLst>
          </p:cNvPr>
          <p:cNvSpPr>
            <a:spLocks noGrp="1"/>
          </p:cNvSpPr>
          <p:nvPr>
            <p:ph type="body" sz="quarter" idx="13"/>
          </p:nvPr>
        </p:nvSpPr>
        <p:spPr/>
        <p:txBody>
          <a:bodyPr/>
          <a:lstStyle/>
          <a:p>
            <a:pPr>
              <a:spcBef>
                <a:spcPts val="0"/>
              </a:spcBef>
              <a:spcAft>
                <a:spcPts val="600"/>
              </a:spcAft>
            </a:pPr>
            <a:r>
              <a:rPr lang="en-AU" b="1" dirty="0">
                <a:solidFill>
                  <a:srgbClr val="895297"/>
                </a:solidFill>
              </a:rPr>
              <a:t>Where do you see love in Lat and </a:t>
            </a:r>
            <a:r>
              <a:rPr lang="en-AU" b="1" dirty="0" err="1">
                <a:solidFill>
                  <a:srgbClr val="895297"/>
                </a:solidFill>
              </a:rPr>
              <a:t>Em’s</a:t>
            </a:r>
            <a:r>
              <a:rPr lang="en-AU" b="1" dirty="0">
                <a:solidFill>
                  <a:srgbClr val="895297"/>
                </a:solidFill>
              </a:rPr>
              <a:t> story? </a:t>
            </a:r>
            <a:endParaRPr lang="en-AU" sz="1800" b="1" dirty="0">
              <a:solidFill>
                <a:srgbClr val="895297"/>
              </a:solidFill>
            </a:endParaRPr>
          </a:p>
          <a:p>
            <a:pPr>
              <a:spcBef>
                <a:spcPts val="0"/>
              </a:spcBef>
              <a:spcAft>
                <a:spcPts val="600"/>
              </a:spcAft>
            </a:pPr>
            <a:r>
              <a:rPr lang="en-AU" b="1" dirty="0">
                <a:solidFill>
                  <a:srgbClr val="895297"/>
                </a:solidFill>
              </a:rPr>
              <a:t>Lat and </a:t>
            </a:r>
            <a:r>
              <a:rPr lang="en-AU" b="1" dirty="0" err="1">
                <a:solidFill>
                  <a:srgbClr val="895297"/>
                </a:solidFill>
              </a:rPr>
              <a:t>Em</a:t>
            </a:r>
            <a:r>
              <a:rPr lang="en-AU" b="1" dirty="0">
                <a:solidFill>
                  <a:srgbClr val="895297"/>
                </a:solidFill>
              </a:rPr>
              <a:t> learnt new skills to improve their family’s life. Many people work hard to look after their families, because they love them. How do you show you love your family?</a:t>
            </a:r>
            <a:endParaRPr lang="en-AU" sz="1800" b="1" dirty="0">
              <a:solidFill>
                <a:srgbClr val="895297"/>
              </a:solidFill>
            </a:endParaRPr>
          </a:p>
        </p:txBody>
      </p:sp>
      <p:sp>
        <p:nvSpPr>
          <p:cNvPr id="9" name="Text Placeholder 3">
            <a:extLst>
              <a:ext uri="{FF2B5EF4-FFF2-40B4-BE49-F238E27FC236}">
                <a16:creationId xmlns:a16="http://schemas.microsoft.com/office/drawing/2014/main" id="{0E8DDF05-4628-4394-BDA7-BA1907F93B27}"/>
              </a:ext>
            </a:extLst>
          </p:cNvPr>
          <p:cNvSpPr txBox="1">
            <a:spLocks/>
          </p:cNvSpPr>
          <p:nvPr/>
        </p:nvSpPr>
        <p:spPr>
          <a:xfrm>
            <a:off x="876903" y="659779"/>
            <a:ext cx="7367321" cy="711821"/>
          </a:xfrm>
          <a:prstGeom prst="rect">
            <a:avLst/>
          </a:prstGeom>
        </p:spPr>
        <p:txBody>
          <a:bodyPr lIns="91440" tIns="45720" rIns="91440" bIns="45720" anchor="t"/>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4000" b="1" dirty="0">
                <a:solidFill>
                  <a:srgbClr val="E6D3EB"/>
                </a:solidFill>
              </a:rPr>
              <a:t>REFLECT AND TAKE ACTION</a:t>
            </a:r>
            <a:endParaRPr lang="en-US" dirty="0"/>
          </a:p>
        </p:txBody>
      </p:sp>
      <p:sp>
        <p:nvSpPr>
          <p:cNvPr id="11" name="Freeform: Shape 3">
            <a:extLst>
              <a:ext uri="{FF2B5EF4-FFF2-40B4-BE49-F238E27FC236}">
                <a16:creationId xmlns:a16="http://schemas.microsoft.com/office/drawing/2014/main" id="{0ECB994D-C355-4677-B9E1-F9EE62350F6E}"/>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2" name="Freeform: Shape 11">
            <a:extLst>
              <a:ext uri="{FF2B5EF4-FFF2-40B4-BE49-F238E27FC236}">
                <a16:creationId xmlns:a16="http://schemas.microsoft.com/office/drawing/2014/main" id="{9B41C66E-E327-4480-8683-47DDB1A361A7}"/>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8" name="Picture 7">
            <a:extLst>
              <a:ext uri="{FF2B5EF4-FFF2-40B4-BE49-F238E27FC236}">
                <a16:creationId xmlns:a16="http://schemas.microsoft.com/office/drawing/2014/main" id="{294463E7-87B4-42D6-A587-80D22B28B097}"/>
              </a:ext>
            </a:extLst>
          </p:cNvPr>
          <p:cNvPicPr>
            <a:picLocks noChangeAspect="1"/>
          </p:cNvPicPr>
          <p:nvPr/>
        </p:nvPicPr>
        <p:blipFill>
          <a:blip r:embed="rId2"/>
          <a:stretch>
            <a:fillRect/>
          </a:stretch>
        </p:blipFill>
        <p:spPr>
          <a:xfrm>
            <a:off x="8296146" y="-4305"/>
            <a:ext cx="3481118" cy="1780186"/>
          </a:xfrm>
          <a:prstGeom prst="rect">
            <a:avLst/>
          </a:prstGeom>
        </p:spPr>
      </p:pic>
    </p:spTree>
    <p:extLst>
      <p:ext uri="{BB962C8B-B14F-4D97-AF65-F5344CB8AC3E}">
        <p14:creationId xmlns:p14="http://schemas.microsoft.com/office/powerpoint/2010/main" val="1742546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3BB065-D256-48E6-9E90-F894EAFE1A39}"/>
              </a:ext>
            </a:extLst>
          </p:cNvPr>
          <p:cNvSpPr>
            <a:spLocks noGrp="1"/>
          </p:cNvSpPr>
          <p:nvPr>
            <p:ph type="body" sz="quarter" idx="13"/>
          </p:nvPr>
        </p:nvSpPr>
        <p:spPr/>
        <p:txBody>
          <a:bodyPr lIns="91440" tIns="45720" rIns="91440" bIns="45720" anchor="ctr"/>
          <a:lstStyle/>
          <a:p>
            <a:pPr>
              <a:spcBef>
                <a:spcPts val="0"/>
              </a:spcBef>
              <a:spcAft>
                <a:spcPts val="600"/>
              </a:spcAft>
            </a:pPr>
            <a:r>
              <a:rPr lang="en-AU" sz="2000" b="1" dirty="0"/>
              <a:t>God, </a:t>
            </a:r>
          </a:p>
          <a:p>
            <a:pPr>
              <a:spcBef>
                <a:spcPts val="0"/>
              </a:spcBef>
              <a:spcAft>
                <a:spcPts val="600"/>
              </a:spcAft>
            </a:pPr>
            <a:r>
              <a:rPr lang="en-AU" sz="2000" b="1" dirty="0"/>
              <a:t>Thank you for always loving us.</a:t>
            </a:r>
          </a:p>
          <a:p>
            <a:pPr>
              <a:spcBef>
                <a:spcPts val="0"/>
              </a:spcBef>
              <a:spcAft>
                <a:spcPts val="600"/>
              </a:spcAft>
            </a:pPr>
            <a:r>
              <a:rPr lang="en-AU" sz="2000" b="1" dirty="0"/>
              <a:t>As we get closer to the celebration of Christmas, help us to show your love to our neighbours both near and far.</a:t>
            </a:r>
          </a:p>
          <a:p>
            <a:pPr>
              <a:spcBef>
                <a:spcPts val="0"/>
              </a:spcBef>
              <a:spcAft>
                <a:spcPts val="600"/>
              </a:spcAft>
            </a:pPr>
            <a:r>
              <a:rPr lang="en-AU" sz="2000" b="1" dirty="0"/>
              <a:t>We pray for people who face the hardship of poverty. </a:t>
            </a:r>
          </a:p>
          <a:p>
            <a:pPr>
              <a:spcBef>
                <a:spcPts val="0"/>
              </a:spcBef>
              <a:spcAft>
                <a:spcPts val="600"/>
              </a:spcAft>
            </a:pPr>
            <a:r>
              <a:rPr lang="en-AU" sz="2000" b="1" dirty="0"/>
              <a:t>Inspire us to be loving every day.</a:t>
            </a:r>
          </a:p>
          <a:p>
            <a:pPr>
              <a:spcBef>
                <a:spcPts val="0"/>
              </a:spcBef>
              <a:spcAft>
                <a:spcPts val="600"/>
              </a:spcAft>
            </a:pPr>
            <a:r>
              <a:rPr lang="en-AU" sz="2000" b="1" dirty="0"/>
              <a:t>In your name we pray, </a:t>
            </a:r>
          </a:p>
          <a:p>
            <a:pPr>
              <a:spcBef>
                <a:spcPts val="0"/>
              </a:spcBef>
              <a:spcAft>
                <a:spcPts val="600"/>
              </a:spcAft>
            </a:pPr>
            <a:r>
              <a:rPr lang="en-AU" sz="2000" b="1" dirty="0"/>
              <a:t>Amen </a:t>
            </a:r>
          </a:p>
          <a:p>
            <a:pPr>
              <a:spcBef>
                <a:spcPts val="0"/>
              </a:spcBef>
              <a:spcAft>
                <a:spcPts val="600"/>
              </a:spcAft>
            </a:pPr>
            <a:endParaRPr lang="en-AU" sz="2000" b="1" dirty="0"/>
          </a:p>
        </p:txBody>
      </p:sp>
      <p:sp>
        <p:nvSpPr>
          <p:cNvPr id="8" name="Text Placeholder 3">
            <a:extLst>
              <a:ext uri="{FF2B5EF4-FFF2-40B4-BE49-F238E27FC236}">
                <a16:creationId xmlns:a16="http://schemas.microsoft.com/office/drawing/2014/main" id="{C5F83CF8-1B4F-4520-B253-187E5158FA46}"/>
              </a:ext>
            </a:extLst>
          </p:cNvPr>
          <p:cNvSpPr txBox="1">
            <a:spLocks/>
          </p:cNvSpPr>
          <p:nvPr/>
        </p:nvSpPr>
        <p:spPr>
          <a:xfrm>
            <a:off x="876903" y="659779"/>
            <a:ext cx="7367321" cy="711821"/>
          </a:xfrm>
          <a:prstGeom prst="rect">
            <a:avLst/>
          </a:prstGeom>
        </p:spPr>
        <p:txBody>
          <a:bodyPr lIns="91440" tIns="45720" rIns="91440" bIns="45720" anchor="t"/>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4000" b="1" dirty="0">
                <a:solidFill>
                  <a:srgbClr val="E6D3EB"/>
                </a:solidFill>
              </a:rPr>
              <a:t>PRAY</a:t>
            </a:r>
            <a:endParaRPr lang="en-US" dirty="0"/>
          </a:p>
        </p:txBody>
      </p:sp>
      <p:sp>
        <p:nvSpPr>
          <p:cNvPr id="10" name="Freeform: Shape 3">
            <a:extLst>
              <a:ext uri="{FF2B5EF4-FFF2-40B4-BE49-F238E27FC236}">
                <a16:creationId xmlns:a16="http://schemas.microsoft.com/office/drawing/2014/main" id="{5F7582A0-F524-444D-9CA6-3808AAC25E19}"/>
              </a:ext>
            </a:extLst>
          </p:cNvPr>
          <p:cNvSpPr/>
          <p:nvPr/>
        </p:nvSpPr>
        <p:spPr>
          <a:xfrm>
            <a:off x="8831206" y="535601"/>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1" name="Freeform: Shape 10">
            <a:extLst>
              <a:ext uri="{FF2B5EF4-FFF2-40B4-BE49-F238E27FC236}">
                <a16:creationId xmlns:a16="http://schemas.microsoft.com/office/drawing/2014/main" id="{0319AD6A-6467-47D9-B8E5-4EBF7FF689D5}"/>
              </a:ext>
            </a:extLst>
          </p:cNvPr>
          <p:cNvSpPr/>
          <p:nvPr/>
        </p:nvSpPr>
        <p:spPr>
          <a:xfrm>
            <a:off x="9774779" y="57995"/>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12" name="Picture 11">
            <a:extLst>
              <a:ext uri="{FF2B5EF4-FFF2-40B4-BE49-F238E27FC236}">
                <a16:creationId xmlns:a16="http://schemas.microsoft.com/office/drawing/2014/main" id="{E85023C8-2234-4E28-91EA-013C0C63282E}"/>
              </a:ext>
            </a:extLst>
          </p:cNvPr>
          <p:cNvPicPr>
            <a:picLocks noChangeAspect="1"/>
          </p:cNvPicPr>
          <p:nvPr/>
        </p:nvPicPr>
        <p:blipFill>
          <a:blip r:embed="rId2"/>
          <a:stretch>
            <a:fillRect/>
          </a:stretch>
        </p:blipFill>
        <p:spPr>
          <a:xfrm>
            <a:off x="8296146" y="-4305"/>
            <a:ext cx="3481118" cy="1780186"/>
          </a:xfrm>
          <a:prstGeom prst="rect">
            <a:avLst/>
          </a:prstGeom>
        </p:spPr>
      </p:pic>
    </p:spTree>
    <p:extLst>
      <p:ext uri="{BB962C8B-B14F-4D97-AF65-F5344CB8AC3E}">
        <p14:creationId xmlns:p14="http://schemas.microsoft.com/office/powerpoint/2010/main" val="3275893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C2D8AA-23C7-1548-933C-6C7F63E09EE9}"/>
              </a:ext>
            </a:extLst>
          </p:cNvPr>
          <p:cNvSpPr>
            <a:spLocks noGrp="1"/>
          </p:cNvSpPr>
          <p:nvPr>
            <p:ph type="ctrTitle"/>
          </p:nvPr>
        </p:nvSpPr>
        <p:spPr/>
        <p:txBody>
          <a:bodyPr/>
          <a:lstStyle/>
          <a:p>
            <a:r>
              <a:rPr lang="en-US" dirty="0"/>
              <a:t>Caritas Australia’s education resources</a:t>
            </a:r>
          </a:p>
        </p:txBody>
      </p:sp>
      <p:sp>
        <p:nvSpPr>
          <p:cNvPr id="4" name="Text Placeholder 3">
            <a:extLst>
              <a:ext uri="{FF2B5EF4-FFF2-40B4-BE49-F238E27FC236}">
                <a16:creationId xmlns:a16="http://schemas.microsoft.com/office/drawing/2014/main" id="{EE840B57-C529-5D4C-8A98-6468FECB75D0}"/>
              </a:ext>
            </a:extLst>
          </p:cNvPr>
          <p:cNvSpPr>
            <a:spLocks noGrp="1"/>
          </p:cNvSpPr>
          <p:nvPr>
            <p:ph type="body" sz="quarter" idx="10"/>
          </p:nvPr>
        </p:nvSpPr>
        <p:spPr>
          <a:xfrm>
            <a:off x="869950" y="1243012"/>
            <a:ext cx="10400947" cy="4611449"/>
          </a:xfrm>
        </p:spPr>
        <p:txBody>
          <a:bodyPr lIns="82918" tIns="41459" rIns="82918" bIns="41459" anchor="t"/>
          <a:lstStyle/>
          <a:p>
            <a:pPr>
              <a:spcBef>
                <a:spcPts val="0"/>
              </a:spcBef>
              <a:spcAft>
                <a:spcPts val="1200"/>
              </a:spcAft>
            </a:pPr>
            <a:r>
              <a:rPr lang="en-US" sz="1800" b="1" dirty="0"/>
              <a:t>Primary Students</a:t>
            </a:r>
            <a:r>
              <a:rPr lang="en-US" sz="1800" dirty="0"/>
              <a:t> </a:t>
            </a:r>
          </a:p>
          <a:p>
            <a:pPr>
              <a:spcBef>
                <a:spcPts val="0"/>
              </a:spcBef>
              <a:spcAft>
                <a:spcPts val="1200"/>
              </a:spcAft>
            </a:pPr>
            <a:r>
              <a:rPr lang="en-US" sz="1800" dirty="0"/>
              <a:t>Learning about people not having what they need to live a healthy and safe life can be hard. If you are feeling worried or upset about anything you have learnt about through this resource, make sure you talk to your teacher or trusted adult. They can share your concerns via our </a:t>
            </a:r>
            <a:r>
              <a:rPr lang="en-US" sz="1800" dirty="0">
                <a:solidFill>
                  <a:srgbClr val="0563C1"/>
                </a:solidFill>
                <a:cs typeface="Segoe UI"/>
                <a:hlinkClick r:id="rId3"/>
              </a:rPr>
              <a:t>website</a:t>
            </a:r>
            <a:r>
              <a:rPr lang="en-US" sz="1800" dirty="0"/>
              <a:t>. </a:t>
            </a:r>
          </a:p>
          <a:p>
            <a:pPr>
              <a:spcBef>
                <a:spcPts val="0"/>
              </a:spcBef>
              <a:spcAft>
                <a:spcPts val="1200"/>
              </a:spcAft>
            </a:pPr>
            <a:r>
              <a:rPr lang="en-US" sz="1800" dirty="0"/>
              <a:t>Do you have an idea for how Caritas Australia can improve our school resources? We would love to hear it! Please email </a:t>
            </a:r>
            <a:r>
              <a:rPr lang="en-US" sz="1800" dirty="0">
                <a:solidFill>
                  <a:srgbClr val="0563C1"/>
                </a:solidFill>
                <a:cs typeface="Segoe UI"/>
                <a:hlinkClick r:id="rId4"/>
              </a:rPr>
              <a:t>education@caritas.org.au</a:t>
            </a:r>
            <a:r>
              <a:rPr lang="en-US" sz="1800" dirty="0"/>
              <a:t> </a:t>
            </a:r>
            <a:endParaRPr lang="en-US" sz="1800" kern="0" dirty="0">
              <a:latin typeface="Arial" panose="020B0604020202020204" pitchFamily="34" charset="0"/>
              <a:ea typeface="Roboto Light" panose="02000000000000000000" pitchFamily="2" charset="0"/>
            </a:endParaRPr>
          </a:p>
          <a:p>
            <a:pPr>
              <a:spcBef>
                <a:spcPts val="0"/>
              </a:spcBef>
              <a:spcAft>
                <a:spcPts val="1200"/>
              </a:spcAft>
            </a:pPr>
            <a:r>
              <a:rPr lang="en-AU" sz="1800" b="1" kern="0" dirty="0">
                <a:ea typeface="Roboto Light"/>
              </a:rPr>
              <a:t>Teachers</a:t>
            </a:r>
          </a:p>
          <a:p>
            <a:pPr>
              <a:spcBef>
                <a:spcPts val="0"/>
              </a:spcBef>
              <a:spcAft>
                <a:spcPts val="1200"/>
              </a:spcAft>
            </a:pPr>
            <a:r>
              <a:rPr lang="en-AU" sz="1800" kern="0" dirty="0">
                <a:ea typeface="Roboto Light"/>
              </a:rPr>
              <a:t>For more school resources, please visit: </a:t>
            </a:r>
            <a:r>
              <a:rPr lang="en-AU" sz="1800" kern="0" dirty="0">
                <a:ea typeface="Roboto Light"/>
                <a:hlinkClick r:id="rId5"/>
              </a:rPr>
              <a:t>caritas.org.au/resources/school-resources/</a:t>
            </a:r>
            <a:endParaRPr lang="en-AU" sz="1800" b="1" kern="0" dirty="0">
              <a:latin typeface="Arial" panose="020B0604020202020204" pitchFamily="34" charset="0"/>
              <a:ea typeface="Roboto Light"/>
            </a:endParaRPr>
          </a:p>
          <a:p>
            <a:pPr>
              <a:spcBef>
                <a:spcPts val="0"/>
              </a:spcBef>
              <a:spcAft>
                <a:spcPts val="1200"/>
              </a:spcAft>
              <a:defRPr/>
            </a:pPr>
            <a:r>
              <a:rPr lang="en-AU" sz="1800" kern="0" dirty="0">
                <a:ea typeface="Roboto Light"/>
              </a:rPr>
              <a:t>Stay up to date with events and resources! Subscribe to </a:t>
            </a:r>
            <a:r>
              <a:rPr lang="en-AU" sz="1800" kern="0" dirty="0">
                <a:ea typeface="Roboto Light"/>
                <a:hlinkClick r:id="rId6"/>
              </a:rPr>
              <a:t>Caritas Australia’s Education e-newsletter</a:t>
            </a:r>
            <a:r>
              <a:rPr lang="en-AU" sz="1800" kern="0" dirty="0">
                <a:ea typeface="Roboto Light"/>
              </a:rPr>
              <a:t> </a:t>
            </a:r>
          </a:p>
          <a:p>
            <a:pPr>
              <a:spcBef>
                <a:spcPts val="0"/>
              </a:spcBef>
              <a:spcAft>
                <a:spcPts val="1200"/>
              </a:spcAft>
            </a:pPr>
            <a:endParaRPr lang="en-AU" sz="1270" kern="0" dirty="0">
              <a:latin typeface="Arial" panose="020B0604020202020204" pitchFamily="34" charset="0"/>
              <a:ea typeface="Roboto Light" panose="02000000000000000000" pitchFamily="2" charset="0"/>
            </a:endParaRPr>
          </a:p>
          <a:p>
            <a:pPr>
              <a:spcBef>
                <a:spcPts val="0"/>
              </a:spcBef>
              <a:spcAft>
                <a:spcPts val="1200"/>
              </a:spcAft>
            </a:pPr>
            <a:endParaRPr lang="en-US" sz="1632" dirty="0"/>
          </a:p>
        </p:txBody>
      </p:sp>
      <p:pic>
        <p:nvPicPr>
          <p:cNvPr id="9" name="Picture 8">
            <a:extLst>
              <a:ext uri="{FF2B5EF4-FFF2-40B4-BE49-F238E27FC236}">
                <a16:creationId xmlns:a16="http://schemas.microsoft.com/office/drawing/2014/main" id="{E5EB552D-755E-4BD0-9FC1-6E397520909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42385" y="4880848"/>
            <a:ext cx="9056075" cy="1132010"/>
          </a:xfrm>
          <a:prstGeom prst="rect">
            <a:avLst/>
          </a:prstGeom>
        </p:spPr>
      </p:pic>
    </p:spTree>
    <p:extLst>
      <p:ext uri="{BB962C8B-B14F-4D97-AF65-F5344CB8AC3E}">
        <p14:creationId xmlns:p14="http://schemas.microsoft.com/office/powerpoint/2010/main" val="2182833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solidFill>
                  <a:srgbClr val="895297"/>
                </a:solidFill>
              </a:rPr>
              <a:t>Making A WREATH </a:t>
            </a:r>
          </a:p>
        </p:txBody>
      </p:sp>
      <p:sp>
        <p:nvSpPr>
          <p:cNvPr id="4" name="Text Placeholder 3"/>
          <p:cNvSpPr>
            <a:spLocks noGrp="1"/>
          </p:cNvSpPr>
          <p:nvPr>
            <p:ph type="body" sz="quarter" idx="10"/>
          </p:nvPr>
        </p:nvSpPr>
        <p:spPr/>
        <p:txBody>
          <a:bodyPr/>
          <a:lstStyle/>
          <a:p>
            <a:r>
              <a:rPr lang="en-AU" dirty="0"/>
              <a:t>Print the symbols on the following slides to create an Advent wreath. </a:t>
            </a:r>
          </a:p>
          <a:p>
            <a:r>
              <a:rPr lang="en-AU" dirty="0">
                <a:latin typeface="Arial" panose="020B0604020202020204" pitchFamily="34" charset="0"/>
                <a:hlinkClick r:id="rId3"/>
              </a:rPr>
              <a:t>Make your own Advent wreath</a:t>
            </a:r>
            <a:r>
              <a:rPr lang="en-AU" dirty="0">
                <a:latin typeface="Arial" panose="020B0604020202020204" pitchFamily="34" charset="0"/>
              </a:rPr>
              <a:t>. </a:t>
            </a:r>
            <a:endParaRPr lang="en-AU" dirty="0"/>
          </a:p>
          <a:p>
            <a:pPr marL="285750" indent="-285750">
              <a:buFont typeface="Arial" panose="020B0604020202020204" pitchFamily="34" charset="0"/>
              <a:buChar char="•"/>
            </a:pPr>
            <a:r>
              <a:rPr lang="en-AU" dirty="0"/>
              <a:t>The seedpods, nuts and cones are used to decorate the wreath and are symbolic of life and resurrection. </a:t>
            </a:r>
          </a:p>
          <a:p>
            <a:pPr marL="285750" indent="-285750">
              <a:buFont typeface="Arial" panose="020B0604020202020204" pitchFamily="34" charset="0"/>
              <a:buChar char="•"/>
            </a:pPr>
            <a:r>
              <a:rPr lang="en-AU" dirty="0"/>
              <a:t>The laurel signifies victory over persecution and suffering.</a:t>
            </a:r>
          </a:p>
          <a:p>
            <a:pPr marL="285750" indent="-285750">
              <a:buFont typeface="Arial" panose="020B0604020202020204" pitchFamily="34" charset="0"/>
              <a:buChar char="•"/>
            </a:pPr>
            <a:r>
              <a:rPr lang="en-AU" dirty="0"/>
              <a:t>Pine and holly signify immortality.</a:t>
            </a:r>
          </a:p>
          <a:p>
            <a:pPr marL="285750" indent="-285750">
              <a:buFont typeface="Arial" panose="020B0604020202020204" pitchFamily="34" charset="0"/>
              <a:buChar char="•"/>
            </a:pPr>
            <a:r>
              <a:rPr lang="en-AU" dirty="0"/>
              <a:t>The apple represents the nourishing fruitfulness of the Christian life. </a:t>
            </a:r>
          </a:p>
          <a:p>
            <a:pPr marL="285750" indent="-285750">
              <a:buFont typeface="Arial" panose="020B0604020202020204" pitchFamily="34" charset="0"/>
              <a:buChar char="•"/>
            </a:pPr>
            <a:endParaRPr lang="en-AU" dirty="0"/>
          </a:p>
        </p:txBody>
      </p:sp>
      <p:pic>
        <p:nvPicPr>
          <p:cNvPr id="11" name="Picture Placeholder 10"/>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8048336" y="1481788"/>
            <a:ext cx="3708400" cy="3395663"/>
          </a:xfrm>
        </p:spPr>
      </p:pic>
    </p:spTree>
    <p:extLst>
      <p:ext uri="{BB962C8B-B14F-4D97-AF65-F5344CB8AC3E}">
        <p14:creationId xmlns:p14="http://schemas.microsoft.com/office/powerpoint/2010/main" val="3399002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sz="3200" dirty="0"/>
              <a:t>The advent wreath</a:t>
            </a:r>
          </a:p>
        </p:txBody>
      </p:sp>
      <p:sp>
        <p:nvSpPr>
          <p:cNvPr id="3" name="Text Placeholder 2"/>
          <p:cNvSpPr>
            <a:spLocks noGrp="1"/>
          </p:cNvSpPr>
          <p:nvPr>
            <p:ph type="body" sz="quarter" idx="10"/>
          </p:nvPr>
        </p:nvSpPr>
        <p:spPr>
          <a:xfrm>
            <a:off x="869950" y="1243012"/>
            <a:ext cx="5262563" cy="4611449"/>
          </a:xfrm>
          <a:prstGeom prst="rect">
            <a:avLst/>
          </a:prstGeom>
        </p:spPr>
        <p:txBody>
          <a:bodyPr/>
          <a:lstStyle/>
          <a:p>
            <a:pPr marL="0" indent="0">
              <a:buNone/>
            </a:pPr>
            <a:r>
              <a:rPr lang="en-AU" sz="2000" dirty="0"/>
              <a:t>The word ‘Advent’ means ‘coming’. When we light the candles on the wreath, it symbolises the coming of light (Jesus) into the world. </a:t>
            </a:r>
          </a:p>
          <a:p>
            <a:endParaRPr lang="en-AU" sz="2000" kern="0" dirty="0">
              <a:latin typeface="Arial" panose="020B0604020202020204" pitchFamily="34" charset="0"/>
            </a:endParaRPr>
          </a:p>
          <a:p>
            <a:r>
              <a:rPr lang="en-AU" sz="2000" b="1" kern="0" dirty="0">
                <a:solidFill>
                  <a:srgbClr val="895297"/>
                </a:solidFill>
                <a:latin typeface="Arial" panose="020B0604020202020204" pitchFamily="34" charset="0"/>
              </a:rPr>
              <a:t>Candle 1 (violet): represents hope</a:t>
            </a:r>
          </a:p>
          <a:p>
            <a:r>
              <a:rPr lang="en-AU" sz="2000" b="1" kern="0" dirty="0">
                <a:solidFill>
                  <a:srgbClr val="895297"/>
                </a:solidFill>
                <a:latin typeface="Arial" panose="020B0604020202020204" pitchFamily="34" charset="0"/>
              </a:rPr>
              <a:t>Candle 2 (violet): represents peace </a:t>
            </a:r>
          </a:p>
          <a:p>
            <a:r>
              <a:rPr lang="en-AU" sz="2000" b="1" kern="0" dirty="0">
                <a:solidFill>
                  <a:srgbClr val="DE9CB7"/>
                </a:solidFill>
                <a:latin typeface="Arial" panose="020B0604020202020204" pitchFamily="34" charset="0"/>
              </a:rPr>
              <a:t>Candle 3 (rose): represents joy</a:t>
            </a:r>
          </a:p>
          <a:p>
            <a:r>
              <a:rPr lang="en-AU" sz="2000" b="1" kern="0" dirty="0">
                <a:solidFill>
                  <a:srgbClr val="895297"/>
                </a:solidFill>
                <a:latin typeface="Arial" panose="020B0604020202020204" pitchFamily="34" charset="0"/>
              </a:rPr>
              <a:t>Candle 4 (violet): represents love </a:t>
            </a:r>
          </a:p>
          <a:p>
            <a:pPr marL="0" indent="0">
              <a:buNone/>
            </a:pPr>
            <a:endParaRPr lang="en-AU" sz="2000" kern="0" dirty="0">
              <a:latin typeface="Arial" panose="020B0604020202020204" pitchFamily="34" charset="0"/>
            </a:endParaRPr>
          </a:p>
          <a:p>
            <a:pPr marL="0" indent="0">
              <a:buNone/>
            </a:pPr>
            <a:r>
              <a:rPr lang="en-AU" sz="2000" kern="0" dirty="0">
                <a:latin typeface="Arial" panose="020B0604020202020204" pitchFamily="34" charset="0"/>
              </a:rPr>
              <a:t>The central white candle is lit on Christmas Day and represents Christ.</a:t>
            </a:r>
          </a:p>
          <a:p>
            <a:endParaRPr lang="en-AU" sz="2000" dirty="0"/>
          </a:p>
        </p:txBody>
      </p:sp>
      <p:sp>
        <p:nvSpPr>
          <p:cNvPr id="4" name="Text Placeholder 3"/>
          <p:cNvSpPr>
            <a:spLocks noGrp="1"/>
          </p:cNvSpPr>
          <p:nvPr>
            <p:ph type="body" sz="quarter" idx="4294967295"/>
          </p:nvPr>
        </p:nvSpPr>
        <p:spPr>
          <a:xfrm>
            <a:off x="6782057" y="4072022"/>
            <a:ext cx="3708400" cy="346075"/>
          </a:xfrm>
          <a:prstGeom prst="rect">
            <a:avLst/>
          </a:prstGeom>
        </p:spPr>
        <p:txBody>
          <a:bodyPr/>
          <a:lstStyle/>
          <a:p>
            <a:pPr marL="0" indent="0">
              <a:buNone/>
            </a:pPr>
            <a:r>
              <a:rPr lang="en-AU" sz="2000" kern="0" dirty="0">
                <a:latin typeface="Arial" panose="020B0604020202020204" pitchFamily="34" charset="0"/>
              </a:rPr>
              <a:t>This Advent we will learn, act and pray for a more just and fair world – a world full of hope, peace, joy, and love. </a:t>
            </a:r>
            <a:r>
              <a:rPr lang="en-AU" sz="2000" dirty="0">
                <a:latin typeface="Arial" panose="020B0604020202020204" pitchFamily="34" charset="0"/>
                <a:hlinkClick r:id="rId3"/>
              </a:rPr>
              <a:t>Make your own Advent wreath</a:t>
            </a:r>
            <a:r>
              <a:rPr lang="en-AU" sz="2000" dirty="0">
                <a:latin typeface="Arial" panose="020B0604020202020204" pitchFamily="34" charset="0"/>
              </a:rPr>
              <a:t>. </a:t>
            </a:r>
          </a:p>
          <a:p>
            <a:endParaRPr lang="en-AU" dirty="0"/>
          </a:p>
        </p:txBody>
      </p:sp>
      <p:pic>
        <p:nvPicPr>
          <p:cNvPr id="6" name="Picture Placeholder 5"/>
          <p:cNvPicPr>
            <a:picLocks noGrp="1" noChangeAspect="1"/>
          </p:cNvPicPr>
          <p:nvPr>
            <p:ph type="pic" sz="quarter" idx="4294967295"/>
          </p:nvPr>
        </p:nvPicPr>
        <p:blipFill rotWithShape="1">
          <a:blip r:embed="rId4" cstate="screen">
            <a:clrChange>
              <a:clrFrom>
                <a:srgbClr val="F0DFCA"/>
              </a:clrFrom>
              <a:clrTo>
                <a:srgbClr val="F0DFCA">
                  <a:alpha val="0"/>
                </a:srgbClr>
              </a:clrTo>
            </a:clrChange>
            <a:extLst>
              <a:ext uri="{28A0092B-C50C-407E-A947-70E740481C1C}">
                <a14:useLocalDpi xmlns:a14="http://schemas.microsoft.com/office/drawing/2010/main"/>
              </a:ext>
            </a:extLst>
          </a:blip>
          <a:srcRect/>
          <a:stretch/>
        </p:blipFill>
        <p:spPr>
          <a:xfrm>
            <a:off x="6849526" y="1384300"/>
            <a:ext cx="3573462" cy="2444750"/>
          </a:xfrm>
          <a:prstGeom prst="rect">
            <a:avLst/>
          </a:prstGeom>
        </p:spPr>
      </p:pic>
    </p:spTree>
    <p:extLst>
      <p:ext uri="{BB962C8B-B14F-4D97-AF65-F5344CB8AC3E}">
        <p14:creationId xmlns:p14="http://schemas.microsoft.com/office/powerpoint/2010/main" val="2728403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pic>
        <p:nvPicPr>
          <p:cNvPr id="5" name="Picture 2" descr="C:\Users\kandreo\Desktop\Advent 2014\caritas-advent2014-icons-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16626" y="538163"/>
            <a:ext cx="4786313" cy="534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266950" y="5243514"/>
            <a:ext cx="3322638"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a:solidFill>
                  <a:srgbClr val="6E3A6E"/>
                </a:solidFill>
                <a:latin typeface="Arial" panose="020B0604020202020204" pitchFamily="34" charset="0"/>
              </a:rPr>
              <a:t>Candle</a:t>
            </a:r>
          </a:p>
        </p:txBody>
      </p:sp>
      <p:sp>
        <p:nvSpPr>
          <p:cNvPr id="7" name="Title 1"/>
          <p:cNvSpPr txBox="1">
            <a:spLocks/>
          </p:cNvSpPr>
          <p:nvPr/>
        </p:nvSpPr>
        <p:spPr bwMode="auto">
          <a:xfrm>
            <a:off x="6748464" y="5314950"/>
            <a:ext cx="3322637"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AU" altLang="en-US" sz="3600">
                <a:solidFill>
                  <a:srgbClr val="6E3A6E"/>
                </a:solidFill>
                <a:latin typeface="Arial" panose="020B0604020202020204" pitchFamily="34" charset="0"/>
              </a:rPr>
              <a:t>Christ Candle</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grpSp>
        <p:nvGrpSpPr>
          <p:cNvPr id="17" name="Group 4"/>
          <p:cNvGrpSpPr>
            <a:grpSpLocks noChangeAspect="1"/>
          </p:cNvGrpSpPr>
          <p:nvPr/>
        </p:nvGrpSpPr>
        <p:grpSpPr bwMode="auto">
          <a:xfrm>
            <a:off x="3442443" y="1327563"/>
            <a:ext cx="971653" cy="3915950"/>
            <a:chOff x="4115" y="1651"/>
            <a:chExt cx="265" cy="1068"/>
          </a:xfrm>
        </p:grpSpPr>
        <p:sp>
          <p:nvSpPr>
            <p:cNvPr id="18" name="AutoShape 3"/>
            <p:cNvSpPr>
              <a:spLocks noChangeAspect="1" noChangeArrowheads="1" noTextEdit="1"/>
            </p:cNvSpPr>
            <p:nvPr/>
          </p:nvSpPr>
          <p:spPr bwMode="auto">
            <a:xfrm>
              <a:off x="4115" y="1651"/>
              <a:ext cx="265"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 name="Freeform 5"/>
            <p:cNvSpPr>
              <a:spLocks/>
            </p:cNvSpPr>
            <p:nvPr/>
          </p:nvSpPr>
          <p:spPr bwMode="auto">
            <a:xfrm>
              <a:off x="4132" y="1903"/>
              <a:ext cx="229" cy="801"/>
            </a:xfrm>
            <a:custGeom>
              <a:avLst/>
              <a:gdLst>
                <a:gd name="T0" fmla="*/ 106 w 106"/>
                <a:gd name="T1" fmla="*/ 352 h 378"/>
                <a:gd name="T2" fmla="*/ 81 w 106"/>
                <a:gd name="T3" fmla="*/ 378 h 378"/>
                <a:gd name="T4" fmla="*/ 25 w 106"/>
                <a:gd name="T5" fmla="*/ 378 h 378"/>
                <a:gd name="T6" fmla="*/ 0 w 106"/>
                <a:gd name="T7" fmla="*/ 352 h 378"/>
                <a:gd name="T8" fmla="*/ 0 w 106"/>
                <a:gd name="T9" fmla="*/ 25 h 378"/>
                <a:gd name="T10" fmla="*/ 25 w 106"/>
                <a:gd name="T11" fmla="*/ 0 h 378"/>
                <a:gd name="T12" fmla="*/ 81 w 106"/>
                <a:gd name="T13" fmla="*/ 0 h 378"/>
                <a:gd name="T14" fmla="*/ 106 w 106"/>
                <a:gd name="T15" fmla="*/ 25 h 378"/>
                <a:gd name="T16" fmla="*/ 106 w 106"/>
                <a:gd name="T17" fmla="*/ 352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78">
                  <a:moveTo>
                    <a:pt x="106" y="352"/>
                  </a:moveTo>
                  <a:cubicBezTo>
                    <a:pt x="106" y="366"/>
                    <a:pt x="95" y="378"/>
                    <a:pt x="81" y="378"/>
                  </a:cubicBezTo>
                  <a:cubicBezTo>
                    <a:pt x="25" y="378"/>
                    <a:pt x="25" y="378"/>
                    <a:pt x="25" y="378"/>
                  </a:cubicBezTo>
                  <a:cubicBezTo>
                    <a:pt x="11" y="378"/>
                    <a:pt x="0" y="366"/>
                    <a:pt x="0" y="352"/>
                  </a:cubicBezTo>
                  <a:cubicBezTo>
                    <a:pt x="0" y="25"/>
                    <a:pt x="0" y="25"/>
                    <a:pt x="0" y="25"/>
                  </a:cubicBezTo>
                  <a:cubicBezTo>
                    <a:pt x="0" y="11"/>
                    <a:pt x="11" y="0"/>
                    <a:pt x="25" y="0"/>
                  </a:cubicBezTo>
                  <a:cubicBezTo>
                    <a:pt x="81" y="0"/>
                    <a:pt x="81" y="0"/>
                    <a:pt x="81" y="0"/>
                  </a:cubicBezTo>
                  <a:cubicBezTo>
                    <a:pt x="95" y="0"/>
                    <a:pt x="106" y="11"/>
                    <a:pt x="106" y="25"/>
                  </a:cubicBezTo>
                  <a:lnTo>
                    <a:pt x="106" y="352"/>
                  </a:lnTo>
                  <a:close/>
                </a:path>
              </a:pathLst>
            </a:custGeom>
            <a:solidFill>
              <a:srgbClr val="FFFFFF"/>
            </a:solidFill>
            <a:ln w="539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6"/>
            <p:cNvSpPr>
              <a:spLocks/>
            </p:cNvSpPr>
            <p:nvPr/>
          </p:nvSpPr>
          <p:spPr bwMode="auto">
            <a:xfrm>
              <a:off x="4147" y="1662"/>
              <a:ext cx="207" cy="271"/>
            </a:xfrm>
            <a:custGeom>
              <a:avLst/>
              <a:gdLst>
                <a:gd name="T0" fmla="*/ 55 w 96"/>
                <a:gd name="T1" fmla="*/ 7 h 128"/>
                <a:gd name="T2" fmla="*/ 38 w 96"/>
                <a:gd name="T3" fmla="*/ 7 h 128"/>
                <a:gd name="T4" fmla="*/ 20 w 96"/>
                <a:gd name="T5" fmla="*/ 101 h 128"/>
                <a:gd name="T6" fmla="*/ 73 w 96"/>
                <a:gd name="T7" fmla="*/ 101 h 128"/>
                <a:gd name="T8" fmla="*/ 55 w 96"/>
                <a:gd name="T9" fmla="*/ 7 h 128"/>
              </a:gdLst>
              <a:ahLst/>
              <a:cxnLst>
                <a:cxn ang="0">
                  <a:pos x="T0" y="T1"/>
                </a:cxn>
                <a:cxn ang="0">
                  <a:pos x="T2" y="T3"/>
                </a:cxn>
                <a:cxn ang="0">
                  <a:pos x="T4" y="T5"/>
                </a:cxn>
                <a:cxn ang="0">
                  <a:pos x="T6" y="T7"/>
                </a:cxn>
                <a:cxn ang="0">
                  <a:pos x="T8" y="T9"/>
                </a:cxn>
              </a:cxnLst>
              <a:rect l="0" t="0" r="r" b="b"/>
              <a:pathLst>
                <a:path w="96" h="128">
                  <a:moveTo>
                    <a:pt x="55" y="7"/>
                  </a:moveTo>
                  <a:cubicBezTo>
                    <a:pt x="51" y="0"/>
                    <a:pt x="42" y="0"/>
                    <a:pt x="38" y="7"/>
                  </a:cubicBezTo>
                  <a:cubicBezTo>
                    <a:pt x="24" y="31"/>
                    <a:pt x="0" y="81"/>
                    <a:pt x="20" y="101"/>
                  </a:cubicBezTo>
                  <a:cubicBezTo>
                    <a:pt x="46" y="128"/>
                    <a:pt x="73" y="101"/>
                    <a:pt x="73" y="101"/>
                  </a:cubicBezTo>
                  <a:cubicBezTo>
                    <a:pt x="73" y="101"/>
                    <a:pt x="96" y="77"/>
                    <a:pt x="55" y="7"/>
                  </a:cubicBezTo>
                  <a:close/>
                </a:path>
              </a:pathLst>
            </a:custGeom>
            <a:solidFill>
              <a:srgbClr val="FFFFFF"/>
            </a:solidFill>
            <a:ln w="539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7"/>
            <p:cNvSpPr>
              <a:spLocks/>
            </p:cNvSpPr>
            <p:nvPr/>
          </p:nvSpPr>
          <p:spPr bwMode="auto">
            <a:xfrm>
              <a:off x="4201" y="1797"/>
              <a:ext cx="93" cy="110"/>
            </a:xfrm>
            <a:custGeom>
              <a:avLst/>
              <a:gdLst>
                <a:gd name="T0" fmla="*/ 28 w 43"/>
                <a:gd name="T1" fmla="*/ 6 h 52"/>
                <a:gd name="T2" fmla="*/ 13 w 43"/>
                <a:gd name="T3" fmla="*/ 6 h 52"/>
                <a:gd name="T4" fmla="*/ 8 w 43"/>
                <a:gd name="T5" fmla="*/ 40 h 52"/>
                <a:gd name="T6" fmla="*/ 33 w 43"/>
                <a:gd name="T7" fmla="*/ 40 h 52"/>
                <a:gd name="T8" fmla="*/ 28 w 43"/>
                <a:gd name="T9" fmla="*/ 6 h 52"/>
              </a:gdLst>
              <a:ahLst/>
              <a:cxnLst>
                <a:cxn ang="0">
                  <a:pos x="T0" y="T1"/>
                </a:cxn>
                <a:cxn ang="0">
                  <a:pos x="T2" y="T3"/>
                </a:cxn>
                <a:cxn ang="0">
                  <a:pos x="T4" y="T5"/>
                </a:cxn>
                <a:cxn ang="0">
                  <a:pos x="T6" y="T7"/>
                </a:cxn>
                <a:cxn ang="0">
                  <a:pos x="T8" y="T9"/>
                </a:cxn>
              </a:cxnLst>
              <a:rect l="0" t="0" r="r" b="b"/>
              <a:pathLst>
                <a:path w="43" h="52">
                  <a:moveTo>
                    <a:pt x="28" y="6"/>
                  </a:moveTo>
                  <a:cubicBezTo>
                    <a:pt x="25" y="0"/>
                    <a:pt x="16" y="0"/>
                    <a:pt x="13" y="6"/>
                  </a:cubicBezTo>
                  <a:cubicBezTo>
                    <a:pt x="7" y="17"/>
                    <a:pt x="0" y="33"/>
                    <a:pt x="8" y="40"/>
                  </a:cubicBezTo>
                  <a:cubicBezTo>
                    <a:pt x="20" y="52"/>
                    <a:pt x="33" y="40"/>
                    <a:pt x="33" y="40"/>
                  </a:cubicBezTo>
                  <a:cubicBezTo>
                    <a:pt x="33" y="40"/>
                    <a:pt x="43" y="31"/>
                    <a:pt x="28" y="6"/>
                  </a:cubicBezTo>
                  <a:close/>
                </a:path>
              </a:pathLst>
            </a:custGeom>
            <a:solidFill>
              <a:srgbClr val="FFFFFF"/>
            </a:solidFill>
            <a:ln w="26988"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376742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bwMode="auto">
          <a:xfrm>
            <a:off x="2266950" y="5300664"/>
            <a:ext cx="3322638"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a:solidFill>
                  <a:srgbClr val="6E3A6E"/>
                </a:solidFill>
                <a:latin typeface="Arial" panose="020B0604020202020204" pitchFamily="34" charset="0"/>
              </a:rPr>
              <a:t>Evergreen</a:t>
            </a:r>
          </a:p>
        </p:txBody>
      </p:sp>
      <p:sp>
        <p:nvSpPr>
          <p:cNvPr id="5" name="Title 1"/>
          <p:cNvSpPr txBox="1">
            <a:spLocks/>
          </p:cNvSpPr>
          <p:nvPr/>
        </p:nvSpPr>
        <p:spPr bwMode="auto">
          <a:xfrm>
            <a:off x="6748464" y="5314950"/>
            <a:ext cx="3322637"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AU" altLang="en-US" sz="3600">
                <a:solidFill>
                  <a:srgbClr val="6E3A6E"/>
                </a:solidFill>
                <a:latin typeface="Arial" panose="020B0604020202020204" pitchFamily="34" charset="0"/>
              </a:rPr>
              <a:t>Holly</a:t>
            </a:r>
          </a:p>
        </p:txBody>
      </p:sp>
      <p:pic>
        <p:nvPicPr>
          <p:cNvPr id="6" name="Picture 3" descr="C:\Users\kandreo\Desktop\Advent 2014\caritas-advent2014-icons-8.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1" y="765175"/>
            <a:ext cx="4321175" cy="482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C:\Users\kandreo\Desktop\Advent 2014\caritas-advent2014-icons-4.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2314" y="730250"/>
            <a:ext cx="4103687" cy="458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spTree>
    <p:extLst>
      <p:ext uri="{BB962C8B-B14F-4D97-AF65-F5344CB8AC3E}">
        <p14:creationId xmlns:p14="http://schemas.microsoft.com/office/powerpoint/2010/main" val="2549891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bwMode="auto">
          <a:xfrm>
            <a:off x="2266950" y="5300664"/>
            <a:ext cx="3322638"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a:solidFill>
                  <a:srgbClr val="6E3A6E"/>
                </a:solidFill>
                <a:latin typeface="Arial" panose="020B0604020202020204" pitchFamily="34" charset="0"/>
              </a:rPr>
              <a:t>Pine cone</a:t>
            </a:r>
          </a:p>
        </p:txBody>
      </p:sp>
      <p:sp>
        <p:nvSpPr>
          <p:cNvPr id="5" name="Title 1"/>
          <p:cNvSpPr txBox="1">
            <a:spLocks/>
          </p:cNvSpPr>
          <p:nvPr/>
        </p:nvSpPr>
        <p:spPr bwMode="auto">
          <a:xfrm>
            <a:off x="6748464" y="5314950"/>
            <a:ext cx="3322637"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AU" altLang="en-US" sz="3600">
                <a:solidFill>
                  <a:srgbClr val="6E3A6E"/>
                </a:solidFill>
                <a:latin typeface="Arial" panose="020B0604020202020204" pitchFamily="34" charset="0"/>
              </a:rPr>
              <a:t>Apple</a:t>
            </a:r>
          </a:p>
        </p:txBody>
      </p:sp>
      <p:pic>
        <p:nvPicPr>
          <p:cNvPr id="6" name="Picture 2" descr="C:\Users\kandreo\Desktop\Advent 2014\caritas-advent2014-icons-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66950" y="1196975"/>
            <a:ext cx="3600450" cy="402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descr="C:\Users\kandreo\Desktop\Advent 2014\caritas-advent2014-icons-7.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92864" y="714375"/>
            <a:ext cx="4033837" cy="450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spTree>
    <p:extLst>
      <p:ext uri="{BB962C8B-B14F-4D97-AF65-F5344CB8AC3E}">
        <p14:creationId xmlns:p14="http://schemas.microsoft.com/office/powerpoint/2010/main" val="1187878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bwMode="auto">
          <a:xfrm>
            <a:off x="2266950" y="5300664"/>
            <a:ext cx="3322638"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a:solidFill>
                  <a:srgbClr val="6E3A6E"/>
                </a:solidFill>
                <a:latin typeface="Arial" panose="020B0604020202020204" pitchFamily="34" charset="0"/>
              </a:rPr>
              <a:t>Laurel</a:t>
            </a:r>
          </a:p>
        </p:txBody>
      </p:sp>
      <p:sp>
        <p:nvSpPr>
          <p:cNvPr id="5" name="Title 1"/>
          <p:cNvSpPr txBox="1">
            <a:spLocks/>
          </p:cNvSpPr>
          <p:nvPr/>
        </p:nvSpPr>
        <p:spPr bwMode="auto">
          <a:xfrm>
            <a:off x="6748464" y="5314950"/>
            <a:ext cx="3322637"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AU" altLang="en-US" sz="3600">
                <a:solidFill>
                  <a:srgbClr val="6E3A6E"/>
                </a:solidFill>
                <a:latin typeface="Arial" panose="020B0604020202020204" pitchFamily="34" charset="0"/>
              </a:rPr>
              <a:t>Nuts</a:t>
            </a:r>
          </a:p>
        </p:txBody>
      </p:sp>
      <p:pic>
        <p:nvPicPr>
          <p:cNvPr id="6" name="Picture 2" descr="C:\Users\kandreo\Desktop\Advent 2014\caritas-advent2014-icons-5.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7589" y="619125"/>
            <a:ext cx="4537075" cy="506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descr="C:\Users\kandreo\Desktop\Advent 2014\caritas-advent2014-icons-6.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2801" y="668339"/>
            <a:ext cx="4157663" cy="464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spTree>
    <p:extLst>
      <p:ext uri="{BB962C8B-B14F-4D97-AF65-F5344CB8AC3E}">
        <p14:creationId xmlns:p14="http://schemas.microsoft.com/office/powerpoint/2010/main" val="537681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bwMode="auto">
          <a:xfrm>
            <a:off x="2266950" y="5300664"/>
            <a:ext cx="3322638"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a:solidFill>
                  <a:srgbClr val="6E3A6E"/>
                </a:solidFill>
                <a:latin typeface="Arial" panose="020B0604020202020204" pitchFamily="34" charset="0"/>
              </a:rPr>
              <a:t>Seed Pods</a:t>
            </a:r>
          </a:p>
        </p:txBody>
      </p:sp>
      <p:pic>
        <p:nvPicPr>
          <p:cNvPr id="8" name="Picture 2" descr="C:\Users\kandreo\Desktop\Advent 2014\caritas-advent2014-icons-9.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11300" y="180977"/>
            <a:ext cx="4584700" cy="5119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spTree>
    <p:extLst>
      <p:ext uri="{BB962C8B-B14F-4D97-AF65-F5344CB8AC3E}">
        <p14:creationId xmlns:p14="http://schemas.microsoft.com/office/powerpoint/2010/main" val="1681566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spcAft>
                <a:spcPts val="800"/>
              </a:spcAft>
              <a:defRPr/>
            </a:pPr>
            <a:r>
              <a:rPr lang="en-AU" sz="3200" dirty="0"/>
              <a:t>Making the Advent wreath a daily custom</a:t>
            </a:r>
          </a:p>
        </p:txBody>
      </p:sp>
      <p:sp>
        <p:nvSpPr>
          <p:cNvPr id="4" name="Text Placeholder 3"/>
          <p:cNvSpPr>
            <a:spLocks noGrp="1"/>
          </p:cNvSpPr>
          <p:nvPr>
            <p:ph type="body" sz="quarter" idx="10"/>
          </p:nvPr>
        </p:nvSpPr>
        <p:spPr>
          <a:xfrm>
            <a:off x="869950" y="1526347"/>
            <a:ext cx="5262563" cy="4611449"/>
          </a:xfrm>
          <a:prstGeom prst="rect">
            <a:avLst/>
          </a:prstGeom>
        </p:spPr>
        <p:txBody>
          <a:bodyPr anchor="t"/>
          <a:lstStyle/>
          <a:p>
            <a:pPr marL="0" indent="0">
              <a:spcAft>
                <a:spcPts val="800"/>
              </a:spcAft>
              <a:buNone/>
              <a:defRPr/>
            </a:pPr>
            <a:r>
              <a:rPr lang="en-AU" sz="2000" dirty="0"/>
              <a:t>Advent wreaths can be used in Church, at school or at home. </a:t>
            </a:r>
            <a:r>
              <a:rPr lang="en-AU" sz="2000" dirty="0">
                <a:latin typeface="Arial" panose="020B0604020202020204" pitchFamily="34" charset="0"/>
              </a:rPr>
              <a:t>As the Advent wreath helps us keep our thoughts focused on the coming of Jesus at Christmas, it should be integrated into our daily lives. </a:t>
            </a:r>
          </a:p>
          <a:p>
            <a:pPr marL="0" indent="0">
              <a:spcAft>
                <a:spcPts val="800"/>
              </a:spcAft>
              <a:buNone/>
              <a:defRPr/>
            </a:pPr>
            <a:r>
              <a:rPr lang="en-AU" sz="2000" dirty="0">
                <a:latin typeface="Arial" panose="020B0604020202020204" pitchFamily="34" charset="0"/>
              </a:rPr>
              <a:t>The class could gather around the wreath at a set time of the day as a selected student lights the relevant candle.</a:t>
            </a:r>
          </a:p>
          <a:p>
            <a:pPr marL="0" indent="0">
              <a:spcAft>
                <a:spcPts val="800"/>
              </a:spcAft>
              <a:buNone/>
              <a:defRPr/>
            </a:pPr>
            <a:endParaRPr lang="en-US" dirty="0">
              <a:latin typeface="Arial" panose="020B0604020202020204" pitchFamily="34" charset="0"/>
            </a:endParaRPr>
          </a:p>
          <a:p>
            <a:pPr marL="0" indent="0">
              <a:spcAft>
                <a:spcPts val="800"/>
              </a:spcAft>
              <a:buNone/>
              <a:defRPr/>
            </a:pPr>
            <a:r>
              <a:rPr lang="en-AU" sz="2000" dirty="0">
                <a:latin typeface="Arial" panose="020B0604020202020204" pitchFamily="34" charset="0"/>
              </a:rPr>
              <a:t>Advent wreath symbols you can use to create your own wreath begin on </a:t>
            </a:r>
            <a:r>
              <a:rPr lang="en-AU" dirty="0">
                <a:latin typeface="Arial" panose="020B0604020202020204" pitchFamily="34" charset="0"/>
                <a:hlinkClick r:id="rId3" action="ppaction://hlinksldjump"/>
              </a:rPr>
              <a:t>slide 39</a:t>
            </a:r>
            <a:r>
              <a:rPr lang="en-AU" sz="2000" dirty="0">
                <a:latin typeface="Arial" panose="020B0604020202020204" pitchFamily="34" charset="0"/>
              </a:rPr>
              <a:t>.</a:t>
            </a:r>
          </a:p>
        </p:txBody>
      </p:sp>
      <p:pic>
        <p:nvPicPr>
          <p:cNvPr id="17" name="Picture 16">
            <a:extLst>
              <a:ext uri="{FF2B5EF4-FFF2-40B4-BE49-F238E27FC236}">
                <a16:creationId xmlns:a16="http://schemas.microsoft.com/office/drawing/2014/main" id="{B55A917E-EB68-4644-9D4F-CD5ED1C7FF3F}"/>
              </a:ext>
            </a:extLst>
          </p:cNvPr>
          <p:cNvPicPr>
            <a:picLocks noChangeAspect="1"/>
          </p:cNvPicPr>
          <p:nvPr/>
        </p:nvPicPr>
        <p:blipFill>
          <a:blip r:embed="rId4"/>
          <a:stretch>
            <a:fillRect/>
          </a:stretch>
        </p:blipFill>
        <p:spPr>
          <a:xfrm>
            <a:off x="7343676" y="1243012"/>
            <a:ext cx="3978374" cy="3624134"/>
          </a:xfrm>
          <a:prstGeom prst="rect">
            <a:avLst/>
          </a:prstGeom>
        </p:spPr>
      </p:pic>
    </p:spTree>
    <p:extLst>
      <p:ext uri="{BB962C8B-B14F-4D97-AF65-F5344CB8AC3E}">
        <p14:creationId xmlns:p14="http://schemas.microsoft.com/office/powerpoint/2010/main" val="3157028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94F98F8-1E49-437E-AB84-749CA023E815}"/>
              </a:ext>
            </a:extLst>
          </p:cNvPr>
          <p:cNvSpPr/>
          <p:nvPr/>
        </p:nvSpPr>
        <p:spPr bwMode="auto">
          <a:xfrm>
            <a:off x="7442826" y="1364321"/>
            <a:ext cx="3879224" cy="4670366"/>
          </a:xfrm>
          <a:prstGeom prst="rect">
            <a:avLst/>
          </a:prstGeom>
          <a:solidFill>
            <a:srgbClr val="6BBAAC"/>
          </a:solidFill>
          <a:ln>
            <a:noFill/>
          </a:ln>
          <a:effectLst/>
        </p:spPr>
        <p:txBody>
          <a:bodyPr wrap="none" rtlCol="0" anchor="ctr"/>
          <a:lstStyle/>
          <a:p>
            <a:pPr algn="ctr"/>
            <a:endParaRPr lang="en-AU"/>
          </a:p>
        </p:txBody>
      </p:sp>
      <p:sp>
        <p:nvSpPr>
          <p:cNvPr id="2" name="Title 1"/>
          <p:cNvSpPr>
            <a:spLocks noGrp="1"/>
          </p:cNvSpPr>
          <p:nvPr>
            <p:ph type="ctrTitle"/>
          </p:nvPr>
        </p:nvSpPr>
        <p:spPr/>
        <p:txBody>
          <a:bodyPr/>
          <a:lstStyle/>
          <a:p>
            <a:r>
              <a:rPr lang="en-AU" sz="3200" dirty="0"/>
              <a:t>Global gifts</a:t>
            </a:r>
          </a:p>
        </p:txBody>
      </p:sp>
      <p:sp>
        <p:nvSpPr>
          <p:cNvPr id="3" name="Text Placeholder 2"/>
          <p:cNvSpPr>
            <a:spLocks noGrp="1"/>
          </p:cNvSpPr>
          <p:nvPr>
            <p:ph type="body" sz="quarter" idx="10"/>
          </p:nvPr>
        </p:nvSpPr>
        <p:spPr>
          <a:xfrm>
            <a:off x="869950" y="1243012"/>
            <a:ext cx="6073016" cy="4611449"/>
          </a:xfrm>
          <a:prstGeom prst="rect">
            <a:avLst/>
          </a:prstGeom>
        </p:spPr>
        <p:txBody>
          <a:bodyPr/>
          <a:lstStyle/>
          <a:p>
            <a:pPr algn="l" fontAlgn="base">
              <a:spcBef>
                <a:spcPts val="600"/>
              </a:spcBef>
              <a:spcAft>
                <a:spcPts val="0"/>
              </a:spcAft>
            </a:pPr>
            <a:r>
              <a:rPr lang="en-AU" sz="2000" b="1" dirty="0">
                <a:solidFill>
                  <a:schemeClr val="bg2">
                    <a:lumMod val="10000"/>
                  </a:schemeClr>
                </a:solidFill>
                <a:effectLst/>
                <a:latin typeface="Arial" panose="020B0604020202020204" pitchFamily="34" charset="0"/>
                <a:cs typeface="Arial" panose="020B0604020202020204" pitchFamily="34" charset="0"/>
              </a:rPr>
              <a:t>Purchase a Global Gift this Christmas.</a:t>
            </a:r>
          </a:p>
          <a:p>
            <a:pPr fontAlgn="base">
              <a:spcBef>
                <a:spcPts val="600"/>
              </a:spcBef>
            </a:pPr>
            <a:r>
              <a:rPr lang="en-AU" dirty="0">
                <a:solidFill>
                  <a:schemeClr val="bg2">
                    <a:lumMod val="10000"/>
                  </a:schemeClr>
                </a:solidFill>
                <a:latin typeface="Arial" panose="020B0604020202020204" pitchFamily="34" charset="0"/>
                <a:cs typeface="Arial" panose="020B0604020202020204" pitchFamily="34" charset="0"/>
              </a:rPr>
              <a:t>You can make Christmas shine brighter for those in need by purchasing a Global Gift.</a:t>
            </a:r>
          </a:p>
          <a:p>
            <a:pPr fontAlgn="base">
              <a:spcBef>
                <a:spcPts val="600"/>
              </a:spcBef>
            </a:pPr>
            <a:r>
              <a:rPr lang="en-AU" dirty="0">
                <a:solidFill>
                  <a:schemeClr val="bg2">
                    <a:lumMod val="10000"/>
                  </a:schemeClr>
                </a:solidFill>
                <a:latin typeface="Arial" panose="020B0604020202020204" pitchFamily="34" charset="0"/>
                <a:cs typeface="Arial" panose="020B0604020202020204" pitchFamily="34" charset="0"/>
              </a:rPr>
              <a:t>Your gift will have a life-changing impact on vulnerable families across the world as they strive to overcome the challenges of poverty. </a:t>
            </a:r>
          </a:p>
          <a:p>
            <a:pPr>
              <a:spcBef>
                <a:spcPts val="600"/>
              </a:spcBef>
            </a:pPr>
            <a:r>
              <a:rPr lang="en-AU" dirty="0">
                <a:solidFill>
                  <a:schemeClr val="bg2">
                    <a:lumMod val="10000"/>
                  </a:schemeClr>
                </a:solidFill>
                <a:latin typeface="Arial" panose="020B0604020202020204" pitchFamily="34" charset="0"/>
                <a:cs typeface="Arial" panose="020B0604020202020204" pitchFamily="34" charset="0"/>
              </a:rPr>
              <a:t>It’s possible to change lives this Christmas by giving your loved ones a Global Gift. Simply select your Global Gift card(s) of choice and help create lasting change for vulnerable families all around the world.</a:t>
            </a:r>
          </a:p>
          <a:p>
            <a:pPr fontAlgn="base">
              <a:spcBef>
                <a:spcPts val="600"/>
              </a:spcBef>
            </a:pPr>
            <a:r>
              <a:rPr lang="en-AU" dirty="0"/>
              <a:t>This Christmas, give a gift that keeps on giving and makes a real difference to people living in poverty.</a:t>
            </a:r>
          </a:p>
          <a:p>
            <a:pPr fontAlgn="base">
              <a:spcBef>
                <a:spcPts val="600"/>
              </a:spcBef>
            </a:pPr>
            <a:r>
              <a:rPr lang="en-AU" dirty="0">
                <a:solidFill>
                  <a:schemeClr val="bg2">
                    <a:lumMod val="10000"/>
                  </a:schemeClr>
                </a:solidFill>
                <a:latin typeface="Arial" panose="020B0604020202020204" pitchFamily="34" charset="0"/>
                <a:cs typeface="Arial" panose="020B0604020202020204" pitchFamily="34" charset="0"/>
              </a:rPr>
              <a:t>Visit </a:t>
            </a:r>
            <a:r>
              <a:rPr lang="en-AU" dirty="0">
                <a:solidFill>
                  <a:srgbClr val="1155CC"/>
                </a:solidFill>
                <a:latin typeface="Arial" panose="020B0604020202020204" pitchFamily="34" charset="0"/>
                <a:hlinkClick r:id="rId3"/>
              </a:rPr>
              <a:t>www.globalgifts.org.au</a:t>
            </a:r>
            <a:endParaRPr lang="en-AU" dirty="0">
              <a:solidFill>
                <a:schemeClr val="bg2">
                  <a:lumMod val="10000"/>
                </a:schemeClr>
              </a:solidFill>
              <a:latin typeface="Arial" panose="020B0604020202020204" pitchFamily="34" charset="0"/>
              <a:cs typeface="Arial" panose="020B0604020202020204" pitchFamily="34" charset="0"/>
            </a:endParaRPr>
          </a:p>
          <a:p>
            <a:endParaRPr lang="en-AU" dirty="0"/>
          </a:p>
        </p:txBody>
      </p:sp>
      <p:pic>
        <p:nvPicPr>
          <p:cNvPr id="13" name="Picture 12">
            <a:extLst>
              <a:ext uri="{FF2B5EF4-FFF2-40B4-BE49-F238E27FC236}">
                <a16:creationId xmlns:a16="http://schemas.microsoft.com/office/drawing/2014/main" id="{A8A37119-F116-451F-9B07-CAB1A111559F}"/>
              </a:ext>
            </a:extLst>
          </p:cNvPr>
          <p:cNvPicPr>
            <a:picLocks noChangeAspect="1"/>
          </p:cNvPicPr>
          <p:nvPr/>
        </p:nvPicPr>
        <p:blipFill rotWithShape="1">
          <a:blip r:embed="rId4">
            <a:extLst>
              <a:ext uri="{28A0092B-C50C-407E-A947-70E740481C1C}">
                <a14:useLocalDpi xmlns:a14="http://schemas.microsoft.com/office/drawing/2010/main" val="0"/>
              </a:ext>
            </a:extLst>
          </a:blip>
          <a:srcRect l="12479" t="14047" r="15512" b="10137"/>
          <a:stretch/>
        </p:blipFill>
        <p:spPr>
          <a:xfrm>
            <a:off x="9458434" y="2955706"/>
            <a:ext cx="1667950" cy="1756134"/>
          </a:xfrm>
          <a:prstGeom prst="rect">
            <a:avLst/>
          </a:prstGeom>
        </p:spPr>
      </p:pic>
      <p:pic>
        <p:nvPicPr>
          <p:cNvPr id="9" name="Picture 8">
            <a:extLst>
              <a:ext uri="{FF2B5EF4-FFF2-40B4-BE49-F238E27FC236}">
                <a16:creationId xmlns:a16="http://schemas.microsoft.com/office/drawing/2014/main" id="{864FD9AC-4E11-4F8B-B35C-EEF7DFF3696E}"/>
              </a:ext>
            </a:extLst>
          </p:cNvPr>
          <p:cNvPicPr>
            <a:picLocks noChangeAspect="1"/>
          </p:cNvPicPr>
          <p:nvPr/>
        </p:nvPicPr>
        <p:blipFill rotWithShape="1">
          <a:blip r:embed="rId5">
            <a:extLst>
              <a:ext uri="{28A0092B-C50C-407E-A947-70E740481C1C}">
                <a14:useLocalDpi xmlns:a14="http://schemas.microsoft.com/office/drawing/2010/main" val="0"/>
              </a:ext>
            </a:extLst>
          </a:blip>
          <a:srcRect t="10219" r="14499"/>
          <a:stretch/>
        </p:blipFill>
        <p:spPr>
          <a:xfrm>
            <a:off x="7442825" y="3955077"/>
            <a:ext cx="1980478" cy="2079610"/>
          </a:xfrm>
          <a:prstGeom prst="rect">
            <a:avLst/>
          </a:prstGeom>
        </p:spPr>
      </p:pic>
      <p:pic>
        <p:nvPicPr>
          <p:cNvPr id="6" name="Picture 5">
            <a:extLst>
              <a:ext uri="{FF2B5EF4-FFF2-40B4-BE49-F238E27FC236}">
                <a16:creationId xmlns:a16="http://schemas.microsoft.com/office/drawing/2014/main" id="{E4457310-33E3-4A38-A9E1-34159EA4C674}"/>
              </a:ext>
            </a:extLst>
          </p:cNvPr>
          <p:cNvPicPr>
            <a:picLocks noChangeAspect="1"/>
          </p:cNvPicPr>
          <p:nvPr/>
        </p:nvPicPr>
        <p:blipFill rotWithShape="1">
          <a:blip r:embed="rId6">
            <a:extLst>
              <a:ext uri="{28A0092B-C50C-407E-A947-70E740481C1C}">
                <a14:useLocalDpi xmlns:a14="http://schemas.microsoft.com/office/drawing/2010/main" val="0"/>
              </a:ext>
            </a:extLst>
          </a:blip>
          <a:srcRect t="10219" r="14499" b="9158"/>
          <a:stretch/>
        </p:blipFill>
        <p:spPr>
          <a:xfrm>
            <a:off x="7442825" y="1441427"/>
            <a:ext cx="1980476" cy="1867476"/>
          </a:xfrm>
          <a:prstGeom prst="rect">
            <a:avLst/>
          </a:prstGeom>
        </p:spPr>
      </p:pic>
    </p:spTree>
    <p:extLst>
      <p:ext uri="{BB962C8B-B14F-4D97-AF65-F5344CB8AC3E}">
        <p14:creationId xmlns:p14="http://schemas.microsoft.com/office/powerpoint/2010/main" val="540025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72A7-EBE9-4395-AAC6-AC9A5BA59684}"/>
              </a:ext>
            </a:extLst>
          </p:cNvPr>
          <p:cNvSpPr>
            <a:spLocks noGrp="1"/>
          </p:cNvSpPr>
          <p:nvPr>
            <p:ph type="ctrTitle"/>
          </p:nvPr>
        </p:nvSpPr>
        <p:spPr/>
        <p:txBody>
          <a:bodyPr/>
          <a:lstStyle/>
          <a:p>
            <a:r>
              <a:rPr lang="en-AU" sz="4000" dirty="0"/>
              <a:t>first WEEK OF ADVENT</a:t>
            </a:r>
          </a:p>
        </p:txBody>
      </p:sp>
    </p:spTree>
    <p:extLst>
      <p:ext uri="{BB962C8B-B14F-4D97-AF65-F5344CB8AC3E}">
        <p14:creationId xmlns:p14="http://schemas.microsoft.com/office/powerpoint/2010/main" val="2435892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9">
            <a:extLst>
              <a:ext uri="{FF2B5EF4-FFF2-40B4-BE49-F238E27FC236}">
                <a16:creationId xmlns:a16="http://schemas.microsoft.com/office/drawing/2014/main" id="{F757072F-9747-4657-A976-B722DF1747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8" name="Round Diagonal Corner Rectangle 8">
            <a:extLst>
              <a:ext uri="{FF2B5EF4-FFF2-40B4-BE49-F238E27FC236}">
                <a16:creationId xmlns:a16="http://schemas.microsoft.com/office/drawing/2014/main" id="{1D77780B-662B-4465-AD59-F640EC06F2E9}"/>
              </a:ext>
            </a:extLst>
          </p:cNvPr>
          <p:cNvSpPr/>
          <p:nvPr/>
        </p:nvSpPr>
        <p:spPr>
          <a:xfrm rot="16200000">
            <a:off x="1309579" y="1423879"/>
            <a:ext cx="4281253" cy="5140516"/>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9" name="Round Diagonal Corner Rectangle 8">
            <a:extLst>
              <a:ext uri="{FF2B5EF4-FFF2-40B4-BE49-F238E27FC236}">
                <a16:creationId xmlns:a16="http://schemas.microsoft.com/office/drawing/2014/main" id="{55B5985B-9A48-4EB7-AB7D-565CC17CC045}"/>
              </a:ext>
            </a:extLst>
          </p:cNvPr>
          <p:cNvSpPr/>
          <p:nvPr/>
        </p:nvSpPr>
        <p:spPr>
          <a:xfrm>
            <a:off x="6541465" y="1853509"/>
            <a:ext cx="4770588"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1" name="TextBox 10"/>
          <p:cNvSpPr txBox="1"/>
          <p:nvPr/>
        </p:nvSpPr>
        <p:spPr>
          <a:xfrm>
            <a:off x="1681779" y="3516540"/>
            <a:ext cx="3536852" cy="1323439"/>
          </a:xfrm>
          <a:prstGeom prst="rect">
            <a:avLst/>
          </a:prstGeom>
          <a:noFill/>
        </p:spPr>
        <p:txBody>
          <a:bodyPr wrap="square" rtlCol="0">
            <a:spAutoFit/>
          </a:bodyPr>
          <a:lstStyle/>
          <a:p>
            <a:pPr algn="ctr">
              <a:spcAft>
                <a:spcPts val="600"/>
              </a:spcAft>
            </a:pPr>
            <a:r>
              <a:rPr lang="en-AU" sz="2000" dirty="0">
                <a:latin typeface="Arial" panose="020B0604020202020204" pitchFamily="34" charset="0"/>
                <a:cs typeface="Arial" panose="020B0604020202020204" pitchFamily="34" charset="0"/>
              </a:rPr>
              <a:t>Advent is a special time in the church year when we prepare and get ready to celebrate the birth of Jesus.</a:t>
            </a:r>
          </a:p>
        </p:txBody>
      </p:sp>
      <p:sp>
        <p:nvSpPr>
          <p:cNvPr id="17" name="Freeform 1"/>
          <p:cNvSpPr>
            <a:spLocks noChangeArrowheads="1"/>
          </p:cNvSpPr>
          <p:nvPr/>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4" name="Text Placeholder 3"/>
          <p:cNvSpPr>
            <a:spLocks noGrp="1"/>
          </p:cNvSpPr>
          <p:nvPr>
            <p:ph type="body" sz="quarter" idx="10"/>
          </p:nvPr>
        </p:nvSpPr>
        <p:spPr>
          <a:xfrm>
            <a:off x="7006108" y="3516540"/>
            <a:ext cx="3965972" cy="2510050"/>
          </a:xfrm>
        </p:spPr>
        <p:txBody>
          <a:bodyPr>
            <a:noAutofit/>
          </a:bodyPr>
          <a:lstStyle/>
          <a:p>
            <a:pPr algn="ctr">
              <a:lnSpc>
                <a:spcPct val="120000"/>
              </a:lnSpc>
              <a:spcBef>
                <a:spcPts val="0"/>
              </a:spcBef>
              <a:spcAft>
                <a:spcPts val="600"/>
              </a:spcAft>
            </a:pPr>
            <a:r>
              <a:rPr lang="en-AU" sz="2000" b="1" dirty="0">
                <a:solidFill>
                  <a:srgbClr val="895297"/>
                </a:solidFill>
              </a:rPr>
              <a:t>God, you give us hope.</a:t>
            </a:r>
          </a:p>
          <a:p>
            <a:pPr algn="ctr">
              <a:lnSpc>
                <a:spcPct val="120000"/>
              </a:lnSpc>
              <a:spcBef>
                <a:spcPts val="0"/>
              </a:spcBef>
              <a:spcAft>
                <a:spcPts val="600"/>
              </a:spcAft>
            </a:pPr>
            <a:r>
              <a:rPr lang="en-AU" sz="2000" b="1" dirty="0">
                <a:solidFill>
                  <a:srgbClr val="895297"/>
                </a:solidFill>
              </a:rPr>
              <a:t> As we light this candle in your name, we ask you to help us share hope with family and friends this Advent.</a:t>
            </a:r>
          </a:p>
          <a:p>
            <a:pPr algn="ctr">
              <a:lnSpc>
                <a:spcPct val="120000"/>
              </a:lnSpc>
              <a:spcBef>
                <a:spcPts val="0"/>
              </a:spcBef>
              <a:spcAft>
                <a:spcPts val="600"/>
              </a:spcAft>
            </a:pPr>
            <a:r>
              <a:rPr lang="en-AU" sz="2000" b="1" dirty="0">
                <a:solidFill>
                  <a:srgbClr val="895297"/>
                </a:solidFill>
              </a:rPr>
              <a:t>Amen</a:t>
            </a:r>
          </a:p>
          <a:p>
            <a:pPr algn="ctr">
              <a:lnSpc>
                <a:spcPct val="120000"/>
              </a:lnSpc>
              <a:spcBef>
                <a:spcPts val="0"/>
              </a:spcBef>
              <a:spcAft>
                <a:spcPts val="600"/>
              </a:spcAft>
            </a:pPr>
            <a:endParaRPr lang="en-AU" sz="2000" b="1" dirty="0">
              <a:solidFill>
                <a:srgbClr val="895297"/>
              </a:solidFill>
            </a:endParaRPr>
          </a:p>
        </p:txBody>
      </p:sp>
      <p:pic>
        <p:nvPicPr>
          <p:cNvPr id="14" name="Picture 13">
            <a:extLst>
              <a:ext uri="{FF2B5EF4-FFF2-40B4-BE49-F238E27FC236}">
                <a16:creationId xmlns:a16="http://schemas.microsoft.com/office/drawing/2014/main" id="{70404AF6-B3B0-4BB4-A8EE-DCC50146179A}"/>
              </a:ext>
            </a:extLst>
          </p:cNvPr>
          <p:cNvPicPr>
            <a:picLocks noChangeAspect="1"/>
          </p:cNvPicPr>
          <p:nvPr/>
        </p:nvPicPr>
        <p:blipFill>
          <a:blip r:embed="rId4"/>
          <a:stretch>
            <a:fillRect/>
          </a:stretch>
        </p:blipFill>
        <p:spPr>
          <a:xfrm>
            <a:off x="2749596" y="2158145"/>
            <a:ext cx="1433633" cy="1183315"/>
          </a:xfrm>
          <a:prstGeom prst="rect">
            <a:avLst/>
          </a:prstGeom>
        </p:spPr>
      </p:pic>
      <p:sp>
        <p:nvSpPr>
          <p:cNvPr id="10" name="Text Placeholder 3">
            <a:extLst>
              <a:ext uri="{FF2B5EF4-FFF2-40B4-BE49-F238E27FC236}">
                <a16:creationId xmlns:a16="http://schemas.microsoft.com/office/drawing/2014/main" id="{8BA021CF-3C40-4D4E-9AF2-005200CA8C7C}"/>
              </a:ext>
            </a:extLst>
          </p:cNvPr>
          <p:cNvSpPr txBox="1">
            <a:spLocks/>
          </p:cNvSpPr>
          <p:nvPr/>
        </p:nvSpPr>
        <p:spPr>
          <a:xfrm>
            <a:off x="848149" y="659779"/>
            <a:ext cx="7512080"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4000" b="1" dirty="0">
                <a:solidFill>
                  <a:srgbClr val="E6D3EB"/>
                </a:solidFill>
              </a:rPr>
              <a:t>LIGHT THE ADVENT CANDLE</a:t>
            </a:r>
          </a:p>
        </p:txBody>
      </p:sp>
      <p:grpSp>
        <p:nvGrpSpPr>
          <p:cNvPr id="13" name="Group 12">
            <a:extLst>
              <a:ext uri="{FF2B5EF4-FFF2-40B4-BE49-F238E27FC236}">
                <a16:creationId xmlns:a16="http://schemas.microsoft.com/office/drawing/2014/main" id="{3877D3E9-5CFB-473E-9CBF-86C99CBE5D95}"/>
              </a:ext>
            </a:extLst>
          </p:cNvPr>
          <p:cNvGrpSpPr/>
          <p:nvPr/>
        </p:nvGrpSpPr>
        <p:grpSpPr>
          <a:xfrm>
            <a:off x="8831207" y="49964"/>
            <a:ext cx="1467423" cy="1405026"/>
            <a:chOff x="8831207" y="49964"/>
            <a:chExt cx="1467423" cy="1405026"/>
          </a:xfrm>
        </p:grpSpPr>
        <p:sp>
          <p:nvSpPr>
            <p:cNvPr id="18" name="Freeform: Shape 3">
              <a:extLst>
                <a:ext uri="{FF2B5EF4-FFF2-40B4-BE49-F238E27FC236}">
                  <a16:creationId xmlns:a16="http://schemas.microsoft.com/office/drawing/2014/main" id="{C8E1064D-6D30-4C47-B786-10088EC5397F}"/>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9" name="Freeform: Shape 3">
              <a:extLst>
                <a:ext uri="{FF2B5EF4-FFF2-40B4-BE49-F238E27FC236}">
                  <a16:creationId xmlns:a16="http://schemas.microsoft.com/office/drawing/2014/main" id="{0709A89C-6A4A-42F3-8562-186C79919D61}"/>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0" name="Freeform: Shape 3">
              <a:extLst>
                <a:ext uri="{FF2B5EF4-FFF2-40B4-BE49-F238E27FC236}">
                  <a16:creationId xmlns:a16="http://schemas.microsoft.com/office/drawing/2014/main" id="{85F59103-DC47-4C84-B4DF-F29CE682EFC8}"/>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grpSp>
      <p:pic>
        <p:nvPicPr>
          <p:cNvPr id="22" name="Picture 21">
            <a:extLst>
              <a:ext uri="{FF2B5EF4-FFF2-40B4-BE49-F238E27FC236}">
                <a16:creationId xmlns:a16="http://schemas.microsoft.com/office/drawing/2014/main" id="{DC64C698-BBDA-40FA-A514-5FDCDF0E4EF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02800" y="2262310"/>
            <a:ext cx="780663" cy="1079150"/>
          </a:xfrm>
          <a:prstGeom prst="rect">
            <a:avLst/>
          </a:prstGeom>
        </p:spPr>
      </p:pic>
      <p:pic>
        <p:nvPicPr>
          <p:cNvPr id="24" name="Picture 23">
            <a:extLst>
              <a:ext uri="{FF2B5EF4-FFF2-40B4-BE49-F238E27FC236}">
                <a16:creationId xmlns:a16="http://schemas.microsoft.com/office/drawing/2014/main" id="{46EB6FB1-6F1C-4B54-958F-B423BE8E7065}"/>
              </a:ext>
            </a:extLst>
          </p:cNvPr>
          <p:cNvPicPr>
            <a:picLocks noChangeAspect="1"/>
          </p:cNvPicPr>
          <p:nvPr/>
        </p:nvPicPr>
        <p:blipFill>
          <a:blip r:embed="rId6"/>
          <a:stretch>
            <a:fillRect/>
          </a:stretch>
        </p:blipFill>
        <p:spPr>
          <a:xfrm>
            <a:off x="8440503" y="33982"/>
            <a:ext cx="3383573" cy="1774090"/>
          </a:xfrm>
          <a:prstGeom prst="rect">
            <a:avLst/>
          </a:prstGeom>
        </p:spPr>
      </p:pic>
    </p:spTree>
    <p:extLst>
      <p:ext uri="{BB962C8B-B14F-4D97-AF65-F5344CB8AC3E}">
        <p14:creationId xmlns:p14="http://schemas.microsoft.com/office/powerpoint/2010/main" val="2852517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ECD2A5-FDEC-4441-8F0E-15AEFDB070D6}"/>
              </a:ext>
            </a:extLst>
          </p:cNvPr>
          <p:cNvSpPr>
            <a:spLocks noGrp="1"/>
          </p:cNvSpPr>
          <p:nvPr>
            <p:ph type="body" sz="quarter" idx="11"/>
          </p:nvPr>
        </p:nvSpPr>
        <p:spPr/>
        <p:txBody>
          <a:bodyPr/>
          <a:lstStyle/>
          <a:p>
            <a:r>
              <a:rPr lang="en-AU" dirty="0"/>
              <a:t>GOSPEL REFLECTION</a:t>
            </a:r>
            <a:endParaRPr lang="en-AU" sz="4000" b="1" dirty="0">
              <a:solidFill>
                <a:srgbClr val="E6D3EB"/>
              </a:solidFill>
            </a:endParaRPr>
          </a:p>
          <a:p>
            <a:endParaRPr lang="en-AU" dirty="0"/>
          </a:p>
        </p:txBody>
      </p:sp>
      <p:sp>
        <p:nvSpPr>
          <p:cNvPr id="8" name="Text Placeholder 7">
            <a:extLst>
              <a:ext uri="{FF2B5EF4-FFF2-40B4-BE49-F238E27FC236}">
                <a16:creationId xmlns:a16="http://schemas.microsoft.com/office/drawing/2014/main" id="{04E47B2A-A9B4-40FC-AA7E-EF01B55443C0}"/>
              </a:ext>
            </a:extLst>
          </p:cNvPr>
          <p:cNvSpPr>
            <a:spLocks noGrp="1"/>
          </p:cNvSpPr>
          <p:nvPr>
            <p:ph type="body" sz="quarter" idx="14"/>
          </p:nvPr>
        </p:nvSpPr>
        <p:spPr/>
        <p:txBody>
          <a:bodyPr/>
          <a:lstStyle/>
          <a:p>
            <a:pPr marL="342900" indent="-342900">
              <a:buFont typeface="Arial" panose="020B0604020202020204" pitchFamily="34" charset="0"/>
              <a:buChar char="•"/>
            </a:pPr>
            <a:r>
              <a:rPr lang="en-AU" sz="2000" dirty="0"/>
              <a:t>What do you know about Advent?</a:t>
            </a:r>
          </a:p>
          <a:p>
            <a:pPr marL="342900" indent="-342900">
              <a:buFont typeface="Arial" panose="020B0604020202020204" pitchFamily="34" charset="0"/>
              <a:buChar char="•"/>
            </a:pPr>
            <a:r>
              <a:rPr lang="en-AU" sz="2000" dirty="0"/>
              <a:t>What are some things that you look forward to?</a:t>
            </a:r>
          </a:p>
          <a:p>
            <a:pPr marL="342900" indent="-342900">
              <a:buFont typeface="Arial" panose="020B0604020202020204" pitchFamily="34" charset="0"/>
              <a:buChar char="•"/>
            </a:pPr>
            <a:r>
              <a:rPr lang="en-AU" sz="2000" dirty="0"/>
              <a:t>How do you prepare for them?</a:t>
            </a:r>
          </a:p>
          <a:p>
            <a:pPr marL="342900" indent="-342900">
              <a:buFont typeface="Arial" panose="020B0604020202020204" pitchFamily="34" charset="0"/>
              <a:buChar char="•"/>
            </a:pPr>
            <a:r>
              <a:rPr lang="en-AU" sz="2000" dirty="0"/>
              <a:t>Why is Jesus asking us to ‘pray at all times’?</a:t>
            </a:r>
          </a:p>
          <a:p>
            <a:pPr marL="342900" indent="-342900">
              <a:buFont typeface="Arial" panose="020B0604020202020204" pitchFamily="34" charset="0"/>
              <a:buChar char="•"/>
            </a:pPr>
            <a:r>
              <a:rPr lang="en-AU" sz="2000" dirty="0"/>
              <a:t>How can we show Jesus we are hopeful?</a:t>
            </a:r>
          </a:p>
          <a:p>
            <a:pPr marL="342900" indent="-342900">
              <a:buFont typeface="Arial" panose="020B0604020202020204" pitchFamily="34" charset="0"/>
              <a:buChar char="•"/>
            </a:pPr>
            <a:endParaRPr lang="en-AU" sz="2000" dirty="0">
              <a:solidFill>
                <a:srgbClr val="895297"/>
              </a:solidFill>
            </a:endParaRPr>
          </a:p>
          <a:p>
            <a:endParaRPr lang="en-AU" sz="2000" dirty="0"/>
          </a:p>
        </p:txBody>
      </p:sp>
      <p:sp>
        <p:nvSpPr>
          <p:cNvPr id="7" name="Text Placeholder 6">
            <a:extLst>
              <a:ext uri="{FF2B5EF4-FFF2-40B4-BE49-F238E27FC236}">
                <a16:creationId xmlns:a16="http://schemas.microsoft.com/office/drawing/2014/main" id="{66A6EF02-8571-442B-86F0-F5C7C615979E}"/>
              </a:ext>
            </a:extLst>
          </p:cNvPr>
          <p:cNvSpPr>
            <a:spLocks noGrp="1"/>
          </p:cNvSpPr>
          <p:nvPr>
            <p:ph type="body" sz="quarter" idx="13"/>
          </p:nvPr>
        </p:nvSpPr>
        <p:spPr/>
        <p:txBody>
          <a:bodyPr/>
          <a:lstStyle/>
          <a:p>
            <a:pPr algn="ctr"/>
            <a:r>
              <a:rPr lang="en-AU" sz="2400" b="1" dirty="0"/>
              <a:t>Luke </a:t>
            </a:r>
            <a:br>
              <a:rPr lang="en-AU" sz="2400" b="1" dirty="0"/>
            </a:br>
            <a:r>
              <a:rPr lang="en-AU" sz="2400" b="1" dirty="0"/>
              <a:t>21:25-28, 34-36</a:t>
            </a:r>
          </a:p>
          <a:p>
            <a:pPr algn="ctr"/>
            <a:endParaRPr lang="en-AU" sz="2400" b="1" dirty="0"/>
          </a:p>
          <a:p>
            <a:pPr algn="ctr"/>
            <a:r>
              <a:rPr lang="en-AU" sz="3200" b="1" dirty="0">
                <a:latin typeface="Garamond" panose="02020404030301010803" pitchFamily="18" charset="0"/>
              </a:rPr>
              <a:t>“Pray at all times”</a:t>
            </a:r>
          </a:p>
          <a:p>
            <a:pPr algn="ctr"/>
            <a:r>
              <a:rPr lang="en-AU" sz="2400" b="1" dirty="0"/>
              <a:t>	</a:t>
            </a:r>
          </a:p>
        </p:txBody>
      </p:sp>
      <p:pic>
        <p:nvPicPr>
          <p:cNvPr id="4" name="Picture 3">
            <a:extLst>
              <a:ext uri="{FF2B5EF4-FFF2-40B4-BE49-F238E27FC236}">
                <a16:creationId xmlns:a16="http://schemas.microsoft.com/office/drawing/2014/main" id="{9E9DA45D-9084-4808-BA8F-536B7C54E632}"/>
              </a:ext>
            </a:extLst>
          </p:cNvPr>
          <p:cNvPicPr>
            <a:picLocks noChangeAspect="1"/>
          </p:cNvPicPr>
          <p:nvPr/>
        </p:nvPicPr>
        <p:blipFill>
          <a:blip r:embed="rId3"/>
          <a:stretch>
            <a:fillRect/>
          </a:stretch>
        </p:blipFill>
        <p:spPr>
          <a:xfrm>
            <a:off x="8440503" y="33982"/>
            <a:ext cx="3383573" cy="1774090"/>
          </a:xfrm>
          <a:prstGeom prst="rect">
            <a:avLst/>
          </a:prstGeom>
        </p:spPr>
      </p:pic>
    </p:spTree>
    <p:extLst>
      <p:ext uri="{BB962C8B-B14F-4D97-AF65-F5344CB8AC3E}">
        <p14:creationId xmlns:p14="http://schemas.microsoft.com/office/powerpoint/2010/main" val="1515246449"/>
      </p:ext>
    </p:extLst>
  </p:cSld>
  <p:clrMapOvr>
    <a:masterClrMapping/>
  </p:clrMapOvr>
</p:sld>
</file>

<file path=ppt/theme/theme1.xml><?xml version="1.0" encoding="utf-8"?>
<a:theme xmlns:a="http://schemas.openxmlformats.org/drawingml/2006/main" name="1_Office Theme">
  <a:themeElements>
    <a:clrScheme name="Caritas Colour Palette">
      <a:dk1>
        <a:srgbClr val="000000"/>
      </a:dk1>
      <a:lt1>
        <a:srgbClr val="FFFFFF"/>
      </a:lt1>
      <a:dk2>
        <a:srgbClr val="A7170A"/>
      </a:dk2>
      <a:lt2>
        <a:srgbClr val="FFFFFF"/>
      </a:lt2>
      <a:accent1>
        <a:srgbClr val="61A7E7"/>
      </a:accent1>
      <a:accent2>
        <a:srgbClr val="EBC012"/>
      </a:accent2>
      <a:accent3>
        <a:srgbClr val="91B728"/>
      </a:accent3>
      <a:accent4>
        <a:srgbClr val="753B85"/>
      </a:accent4>
      <a:accent5>
        <a:srgbClr val="710049"/>
      </a:accent5>
      <a:accent6>
        <a:srgbClr val="C4512F"/>
      </a:accent6>
      <a:hlink>
        <a:srgbClr val="0A5677"/>
      </a:hlink>
      <a:folHlink>
        <a:srgbClr val="749F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ln>
        <a:effectLst/>
      </a:spPr>
      <a:bodyPr wrap="none" anchor="ct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ducation PPT Template">
  <a:themeElements>
    <a:clrScheme name="Education Colours">
      <a:dk1>
        <a:srgbClr val="63B1A4"/>
      </a:dk1>
      <a:lt1>
        <a:sysClr val="window" lastClr="FFFFFF"/>
      </a:lt1>
      <a:dk2>
        <a:srgbClr val="C3DDD7"/>
      </a:dk2>
      <a:lt2>
        <a:srgbClr val="E7E6E6"/>
      </a:lt2>
      <a:accent1>
        <a:srgbClr val="762000"/>
      </a:accent1>
      <a:accent2>
        <a:srgbClr val="05243F"/>
      </a:accent2>
      <a:accent3>
        <a:srgbClr val="004851"/>
      </a:accent3>
      <a:accent4>
        <a:srgbClr val="E5DBCB"/>
      </a:accent4>
      <a:accent5>
        <a:srgbClr val="DF918A"/>
      </a:accent5>
      <a:accent6>
        <a:srgbClr val="D86075"/>
      </a:accent6>
      <a:hlink>
        <a:srgbClr val="48A1FA"/>
      </a:hlink>
      <a:folHlink>
        <a:srgbClr val="034A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041f561b-787a-4331-b8c2-4f8b42e141f3">A Classroom Resource for Primary Schools. 
This resource invites participants to journey through the four weeks of Advent. </Description0>
    <Document_x0020_Status xmlns="041f561b-787a-4331-b8c2-4f8b42e141f3">Approved for use outside CA</Document_x0020_Status>
    <Used_x0020_for xmlns="041f561b-787a-4331-b8c2-4f8b42e141f3">
      <Value>Advent</Value>
    </Used_x0020_for>
    <Resource_x0020_Type xmlns="041f561b-787a-4331-b8c2-4f8b42e141f3">Prayer/Reflection</Resource_x0020_Type>
    <Audience xmlns="041f561b-787a-4331-b8c2-4f8b42e141f3">
      <Value>Lower Primary</Value>
      <Value>Middle Primary</Value>
      <Value>Upper Primary</Value>
    </Audience>
    <Calendar_x0020_Year xmlns="041f561b-787a-4331-b8c2-4f8b42e141f3">2018</Calendar_x0020_Year>
    <Topic xmlns="041f561b-787a-4331-b8c2-4f8b42e141f3">
      <Value>Other</Value>
    </Topic>
    <_dlc_DocId xmlns="e628dbc2-5780-4aa6-b59e-b4a165ad8118">3XVCYASFVK3Q-205-1203</_dlc_DocId>
    <_dlc_DocIdUrl xmlns="e628dbc2-5780-4aa6-b59e-b4a165ad8118">
      <Url>http://aimstest.caritas.org.au/sites/community/education/resources/_layouts/DocIdRedir.aspx?ID=3XVCYASFVK3Q-205-1203</Url>
      <Description>3XVCYASFVK3Q-205-1203</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B767A26C87A8429349E100999E60C0" ma:contentTypeVersion="7" ma:contentTypeDescription="Create a new document." ma:contentTypeScope="" ma:versionID="499c474a90b4c448b44d0673416715ae">
  <xsd:schema xmlns:xsd="http://www.w3.org/2001/XMLSchema" xmlns:xs="http://www.w3.org/2001/XMLSchema" xmlns:p="http://schemas.microsoft.com/office/2006/metadata/properties" xmlns:ns2="e628dbc2-5780-4aa6-b59e-b4a165ad8118" xmlns:ns3="041f561b-787a-4331-b8c2-4f8b42e141f3" targetNamespace="http://schemas.microsoft.com/office/2006/metadata/properties" ma:root="true" ma:fieldsID="1e5c683ca299a7505dd974730f03ede4" ns2:_="" ns3:_="">
    <xsd:import namespace="e628dbc2-5780-4aa6-b59e-b4a165ad8118"/>
    <xsd:import namespace="041f561b-787a-4331-b8c2-4f8b42e141f3"/>
    <xsd:element name="properties">
      <xsd:complexType>
        <xsd:sequence>
          <xsd:element name="documentManagement">
            <xsd:complexType>
              <xsd:all>
                <xsd:element ref="ns2:_dlc_DocId" minOccurs="0"/>
                <xsd:element ref="ns2:_dlc_DocIdUrl" minOccurs="0"/>
                <xsd:element ref="ns2:_dlc_DocIdPersistId" minOccurs="0"/>
                <xsd:element ref="ns3:Audience" minOccurs="0"/>
                <xsd:element ref="ns3:Topic" minOccurs="0"/>
                <xsd:element ref="ns3:Resource_x0020_Type"/>
                <xsd:element ref="ns3:Document_x0020_Status"/>
                <xsd:element ref="ns3:Used_x0020_for" minOccurs="0"/>
                <xsd:element ref="ns3:Calendar_x0020_Year" minOccurs="0"/>
                <xsd:element ref="ns3: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8dbc2-5780-4aa6-b59e-b4a165ad811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41f561b-787a-4331-b8c2-4f8b42e141f3" elementFormDefault="qualified">
    <xsd:import namespace="http://schemas.microsoft.com/office/2006/documentManagement/types"/>
    <xsd:import namespace="http://schemas.microsoft.com/office/infopath/2007/PartnerControls"/>
    <xsd:element name="Audience" ma:index="11" nillable="true" ma:displayName="Audience" ma:default="Lower Primary" ma:description="" ma:internalName="Audience" ma:requiredMultiChoice="true">
      <xsd:complexType>
        <xsd:complexContent>
          <xsd:extension base="dms:MultiChoice">
            <xsd:sequence>
              <xsd:element name="Value" maxOccurs="unbounded" minOccurs="0" nillable="true">
                <xsd:simpleType>
                  <xsd:restriction base="dms:Choice">
                    <xsd:enumeration value="Lower Primary"/>
                    <xsd:enumeration value="Middle Primary"/>
                    <xsd:enumeration value="Upper Primary"/>
                    <xsd:enumeration value="Lower Secondary"/>
                    <xsd:enumeration value="Middle Secondary"/>
                    <xsd:enumeration value="Senior Secondary"/>
                    <xsd:enumeration value="Teacher"/>
                    <xsd:enumeration value="Tertiary"/>
                    <xsd:enumeration value="Parish"/>
                    <xsd:enumeration value="Other"/>
                  </xsd:restriction>
                </xsd:simpleType>
              </xsd:element>
            </xsd:sequence>
          </xsd:extension>
        </xsd:complexContent>
      </xsd:complexType>
    </xsd:element>
    <xsd:element name="Topic" ma:index="12" nillable="true" ma:displayName="Topic" ma:default="Caritas Introduction" ma:description="" ma:internalName="Topic" ma:requiredMultiChoice="true">
      <xsd:complexType>
        <xsd:complexContent>
          <xsd:extension base="dms:MultiChoice">
            <xsd:sequence>
              <xsd:element name="Value" maxOccurs="unbounded" minOccurs="0" nillable="true">
                <xsd:simpleType>
                  <xsd:restriction base="dms:Choice">
                    <xsd:enumeration value="Be More/Romero"/>
                    <xsd:enumeration value="Caritas Introduction"/>
                    <xsd:enumeration value="Catholic Social Teaching"/>
                    <xsd:enumeration value="Charity to Justice"/>
                    <xsd:enumeration value="Disability"/>
                    <xsd:enumeration value="Disaster Risk Reduction"/>
                    <xsd:enumeration value="Education"/>
                    <xsd:enumeration value="Environment/Climate"/>
                    <xsd:enumeration value="Emergencies"/>
                    <xsd:enumeration value="Fair Trade"/>
                    <xsd:enumeration value="Food Security &amp; Agriculture"/>
                    <xsd:enumeration value="Health and HIV/AIDS"/>
                    <xsd:enumeration value="Human Rights"/>
                    <xsd:enumeration value="Indigenous Peoples"/>
                    <xsd:enumeration value="Leadership"/>
                    <xsd:enumeration value="MDGs"/>
                    <xsd:enumeration value="Peace"/>
                    <xsd:enumeration value="Poverty, Aid and Development"/>
                    <xsd:enumeration value="Project Compassion"/>
                    <xsd:enumeration value="Refugees"/>
                    <xsd:enumeration value="Water &amp; Sanitation"/>
                    <xsd:enumeration value="SDGs"/>
                    <xsd:enumeration value="Women"/>
                    <xsd:enumeration value="Other"/>
                  </xsd:restriction>
                </xsd:simpleType>
              </xsd:element>
            </xsd:sequence>
          </xsd:extension>
        </xsd:complexContent>
      </xsd:complexType>
    </xsd:element>
    <xsd:element name="Resource_x0020_Type" ma:index="13" ma:displayName="Resource Type" ma:default="Learning Experience" ma:description="" ma:format="Dropdown" ma:internalName="Resource_x0020_Type">
      <xsd:simpleType>
        <xsd:restriction base="dms:Choice">
          <xsd:enumeration value="Design elements"/>
          <xsd:enumeration value="Lesson"/>
          <xsd:enumeration value="Learning Experience"/>
          <xsd:enumeration value="Planning docs"/>
          <xsd:enumeration value="Prayer/Reflection"/>
          <xsd:enumeration value="Promotional material"/>
          <xsd:enumeration value="PowerPoint"/>
          <xsd:enumeration value="Multi-media"/>
          <xsd:enumeration value="Quiz"/>
          <xsd:enumeration value="Poster"/>
          <xsd:enumeration value="Game"/>
          <xsd:enumeration value="Fact Sheet/Infographic"/>
          <xsd:enumeration value="Case Study"/>
          <xsd:enumeration value="Fundraising"/>
          <xsd:enumeration value="Worksheet"/>
          <xsd:enumeration value="Other"/>
        </xsd:restriction>
      </xsd:simpleType>
    </xsd:element>
    <xsd:element name="Document_x0020_Status" ma:index="14" ma:displayName="Document Status" ma:default="Draft" ma:description="" ma:format="Dropdown" ma:internalName="Document_x0020_Status">
      <xsd:simpleType>
        <xsd:restriction base="dms:Choice">
          <xsd:enumeration value="Draft"/>
          <xsd:enumeration value="Working Doc"/>
          <xsd:enumeration value="Pending Approval"/>
          <xsd:enumeration value="Approved for team only"/>
          <xsd:enumeration value="Approved for use within CA"/>
          <xsd:enumeration value="Approved for use outside CA"/>
          <xsd:enumeration value="Embargoed"/>
          <xsd:enumeration value="Expired"/>
          <xsd:enumeration value="Other"/>
        </xsd:restriction>
      </xsd:simpleType>
    </xsd:element>
    <xsd:element name="Used_x0020_for" ma:index="15" nillable="true" ma:displayName="Used for" ma:default="Advent" ma:description="" ma:internalName="Used_x0020_for">
      <xsd:complexType>
        <xsd:complexContent>
          <xsd:extension base="dms:MultiChoice">
            <xsd:sequence>
              <xsd:element name="Value" maxOccurs="unbounded" minOccurs="0" nillable="true">
                <xsd:simpleType>
                  <xsd:restriction base="dms:Choice">
                    <xsd:enumeration value="Just Leadership Day"/>
                    <xsd:enumeration value="Immersion"/>
                    <xsd:enumeration value="Teacher PD"/>
                    <xsd:enumeration value="Tertiary"/>
                    <xsd:enumeration value="Food for All"/>
                    <xsd:enumeration value="AACES"/>
                    <xsd:enumeration value="Advent"/>
                    <xsd:enumeration value="CST"/>
                    <xsd:enumeration value="Just visiting?"/>
                  </xsd:restriction>
                </xsd:simpleType>
              </xsd:element>
            </xsd:sequence>
          </xsd:extension>
        </xsd:complexContent>
      </xsd:complexType>
    </xsd:element>
    <xsd:element name="Calendar_x0020_Year" ma:index="16" nillable="true" ma:displayName="Calendar Year" ma:default="2020" ma:format="Dropdown" ma:internalName="Calendar_x0020_Ye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restriction>
      </xsd:simpleType>
    </xsd:element>
    <xsd:element name="Description0" ma:index="17" nillable="true" ma:displayName="Description" ma:description="A short description about the resource."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4F0953-8752-4B14-8AFB-C4A740FF1E38}">
  <ds:schemaRefs>
    <ds:schemaRef ds:uri="e628dbc2-5780-4aa6-b59e-b4a165ad8118"/>
    <ds:schemaRef ds:uri="http://purl.org/dc/terms/"/>
    <ds:schemaRef ds:uri="http://schemas.microsoft.com/office/2006/metadata/properties"/>
    <ds:schemaRef ds:uri="http://purl.org/dc/dcmitype/"/>
    <ds:schemaRef ds:uri="http://schemas.microsoft.com/office/2006/documentManagement/types"/>
    <ds:schemaRef ds:uri="http://www.w3.org/XML/1998/namespace"/>
    <ds:schemaRef ds:uri="041f561b-787a-4331-b8c2-4f8b42e141f3"/>
    <ds:schemaRef ds:uri="http://purl.org/dc/elements/1.1/"/>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5D935ABF-EC4C-4111-9EA2-D1D2B95608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28dbc2-5780-4aa6-b59e-b4a165ad8118"/>
    <ds:schemaRef ds:uri="041f561b-787a-4331-b8c2-4f8b42e141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D3A08E2-2436-4EE0-B8D2-02A4247E9452}">
  <ds:schemaRefs>
    <ds:schemaRef ds:uri="http://schemas.microsoft.com/sharepoint/events"/>
  </ds:schemaRefs>
</ds:datastoreItem>
</file>

<file path=customXml/itemProps4.xml><?xml version="1.0" encoding="utf-8"?>
<ds:datastoreItem xmlns:ds="http://schemas.openxmlformats.org/officeDocument/2006/customXml" ds:itemID="{708C0FA3-2E02-46EA-8C00-B44DAD9D08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14958</TotalTime>
  <Words>4687</Words>
  <Application>Microsoft Office PowerPoint</Application>
  <PresentationFormat>Widescreen</PresentationFormat>
  <Paragraphs>334</Paragraphs>
  <Slides>44</Slides>
  <Notes>28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44</vt:i4>
      </vt:variant>
    </vt:vector>
  </HeadingPairs>
  <TitlesOfParts>
    <vt:vector size="59" baseType="lpstr">
      <vt:lpstr>Arial</vt:lpstr>
      <vt:lpstr>Arial,Sans-Serif</vt:lpstr>
      <vt:lpstr>Calibri</vt:lpstr>
      <vt:lpstr>Felt Tip Roman</vt:lpstr>
      <vt:lpstr>Garamond</vt:lpstr>
      <vt:lpstr>Proxima Nova</vt:lpstr>
      <vt:lpstr>Roboto</vt:lpstr>
      <vt:lpstr>Roboto light</vt:lpstr>
      <vt:lpstr>Roboto light</vt:lpstr>
      <vt:lpstr>Roboto Medium</vt:lpstr>
      <vt:lpstr>Roboto Slab</vt:lpstr>
      <vt:lpstr>Segoe UI</vt:lpstr>
      <vt:lpstr>Times New Roman</vt:lpstr>
      <vt:lpstr>1_Office Theme</vt:lpstr>
      <vt:lpstr>Education PPT Template</vt:lpstr>
      <vt:lpstr>PowerPoint Presentation</vt:lpstr>
      <vt:lpstr>ADVENT RESOURCE</vt:lpstr>
      <vt:lpstr>Religious education curriculum links </vt:lpstr>
      <vt:lpstr>The advent wreath</vt:lpstr>
      <vt:lpstr>Making the Advent wreath a daily custom</vt:lpstr>
      <vt:lpstr>Global gifts</vt:lpstr>
      <vt:lpstr>first WEEK OF ADVENT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 WEEK OF ADVENT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third WEEK OF ADVENT</vt:lpstr>
      <vt:lpstr>PowerPoint Presentation</vt:lpstr>
      <vt:lpstr>PowerPoint Presentation</vt:lpstr>
      <vt:lpstr>PowerPoint Presentation</vt:lpstr>
      <vt:lpstr>PowerPoint Presentation</vt:lpstr>
      <vt:lpstr>PowerPoint Presentation</vt:lpstr>
      <vt:lpstr>PowerPoint Presentation</vt:lpstr>
      <vt:lpstr>fourth WEEK OF ADVENT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Caritas Australia’s education resources</vt:lpstr>
      <vt:lpstr>Making A WREATH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 2018 Primary Resource</dc:title>
  <dc:creator>Patrizia Luna</dc:creator>
  <cp:lastModifiedBy>Nicole Dobrohotoff</cp:lastModifiedBy>
  <cp:revision>796</cp:revision>
  <cp:lastPrinted>2018-10-29T23:13:53Z</cp:lastPrinted>
  <dcterms:modified xsi:type="dcterms:W3CDTF">2021-11-11T10:48:13Z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71debf56-5a68-4a12-820d-18d2d8715545</vt:lpwstr>
  </property>
  <property fmtid="{D5CDD505-2E9C-101B-9397-08002B2CF9AE}" pid="3" name="ContentTypeId">
    <vt:lpwstr>0x0101003BB767A26C87A8429349E100999E60C0</vt:lpwstr>
  </property>
  <property fmtid="{D5CDD505-2E9C-101B-9397-08002B2CF9AE}" pid="4" name="Order">
    <vt:r8>7500</vt:r8>
  </property>
</Properties>
</file>