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8" r:id="rId4"/>
  </p:sldMasterIdLst>
  <p:notesMasterIdLst>
    <p:notesMasterId r:id="rId47"/>
  </p:notesMasterIdLst>
  <p:sldIdLst>
    <p:sldId id="256" r:id="rId5"/>
    <p:sldId id="436" r:id="rId6"/>
    <p:sldId id="268" r:id="rId7"/>
    <p:sldId id="422" r:id="rId8"/>
    <p:sldId id="418" r:id="rId9"/>
    <p:sldId id="331" r:id="rId10"/>
    <p:sldId id="332" r:id="rId11"/>
    <p:sldId id="411" r:id="rId12"/>
    <p:sldId id="437" r:id="rId13"/>
    <p:sldId id="441" r:id="rId14"/>
    <p:sldId id="381" r:id="rId15"/>
    <p:sldId id="383" r:id="rId16"/>
    <p:sldId id="415" r:id="rId17"/>
    <p:sldId id="439" r:id="rId18"/>
    <p:sldId id="390" r:id="rId19"/>
    <p:sldId id="391" r:id="rId20"/>
    <p:sldId id="402" r:id="rId21"/>
    <p:sldId id="440" r:id="rId22"/>
    <p:sldId id="434" r:id="rId23"/>
    <p:sldId id="442" r:id="rId24"/>
    <p:sldId id="424" r:id="rId25"/>
    <p:sldId id="443" r:id="rId26"/>
    <p:sldId id="416" r:id="rId27"/>
    <p:sldId id="393" r:id="rId28"/>
    <p:sldId id="405" r:id="rId29"/>
    <p:sldId id="448" r:id="rId30"/>
    <p:sldId id="425" r:id="rId31"/>
    <p:sldId id="445" r:id="rId32"/>
    <p:sldId id="406" r:id="rId33"/>
    <p:sldId id="394" r:id="rId34"/>
    <p:sldId id="395" r:id="rId35"/>
    <p:sldId id="398" r:id="rId36"/>
    <p:sldId id="435" r:id="rId37"/>
    <p:sldId id="419" r:id="rId38"/>
    <p:sldId id="420" r:id="rId39"/>
    <p:sldId id="432" r:id="rId40"/>
    <p:sldId id="428" r:id="rId41"/>
    <p:sldId id="429" r:id="rId42"/>
    <p:sldId id="430" r:id="rId43"/>
    <p:sldId id="431" r:id="rId44"/>
    <p:sldId id="399" r:id="rId45"/>
    <p:sldId id="426" r:id="rId46"/>
  </p:sldIdLst>
  <p:sldSz cx="13444538" cy="7562850"/>
  <p:notesSz cx="10693400" cy="75628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8" userDrawn="1">
          <p15:clr>
            <a:srgbClr val="A4A3A4"/>
          </p15:clr>
        </p15:guide>
        <p15:guide id="2" pos="58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Dobrohotoff" initials="ND" lastIdx="25" clrIdx="0">
    <p:extLst>
      <p:ext uri="{19B8F6BF-5375-455C-9EA6-DF929625EA0E}">
        <p15:presenceInfo xmlns:p15="http://schemas.microsoft.com/office/powerpoint/2012/main" userId="S::nicoled@caritas.org.au::2dc4cf58-dc7e-422a-950b-38460c74cb76" providerId="AD"/>
      </p:ext>
    </p:extLst>
  </p:cmAuthor>
  <p:cmAuthor id="2" name="Nicole Dobrohotoff" initials="ND [2]" lastIdx="2" clrIdx="1">
    <p:extLst>
      <p:ext uri="{19B8F6BF-5375-455C-9EA6-DF929625EA0E}">
        <p15:presenceInfo xmlns:p15="http://schemas.microsoft.com/office/powerpoint/2012/main" userId="S-1-5-21-1801674531-2111687655-1343024091-17863" providerId="AD"/>
      </p:ext>
    </p:extLst>
  </p:cmAuthor>
  <p:cmAuthor id="3" name="Ellie Wong" initials="EW" lastIdx="4" clrIdx="2">
    <p:extLst>
      <p:ext uri="{19B8F6BF-5375-455C-9EA6-DF929625EA0E}">
        <p15:presenceInfo xmlns:p15="http://schemas.microsoft.com/office/powerpoint/2012/main" userId="S::ellie.wong@caritas.org.au::b9a841f3-31fa-4afe-b5f4-af32ceb95235" providerId="AD"/>
      </p:ext>
    </p:extLst>
  </p:cmAuthor>
  <p:cmAuthor id="4" name="Catherine McAleer" initials="CM" lastIdx="4" clrIdx="3">
    <p:extLst>
      <p:ext uri="{19B8F6BF-5375-455C-9EA6-DF929625EA0E}">
        <p15:presenceInfo xmlns:p15="http://schemas.microsoft.com/office/powerpoint/2012/main" userId="S::catherine.mcaleer@caritas.org.au::e6f08e50-4bd0-44ad-8f1f-a0efc8a8d450" providerId="AD"/>
      </p:ext>
    </p:extLst>
  </p:cmAuthor>
  <p:cmAuthor id="5" name="Catherine McAleer" initials="CM [2]" lastIdx="4" clrIdx="4">
    <p:extLst>
      <p:ext uri="{19B8F6BF-5375-455C-9EA6-DF929625EA0E}">
        <p15:presenceInfo xmlns:p15="http://schemas.microsoft.com/office/powerpoint/2012/main" userId="S-1-5-21-568877940-3399399001-4121681156-7305" providerId="AD"/>
      </p:ext>
    </p:extLst>
  </p:cmAuthor>
  <p:cmAuthor id="6" name="Nicole Dobrohotoff" initials="ND [3]" lastIdx="4" clrIdx="5">
    <p:extLst>
      <p:ext uri="{19B8F6BF-5375-455C-9EA6-DF929625EA0E}">
        <p15:presenceInfo xmlns:p15="http://schemas.microsoft.com/office/powerpoint/2012/main" userId="S-1-5-21-568877940-3399399001-4121681156-216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244C"/>
    <a:srgbClr val="63B1A4"/>
    <a:srgbClr val="D86075"/>
    <a:srgbClr val="C3DDD7"/>
    <a:srgbClr val="E4DBCA"/>
    <a:srgbClr val="761F00"/>
    <a:srgbClr val="3C4F6F"/>
    <a:srgbClr val="004751"/>
    <a:srgbClr val="0B234B"/>
    <a:srgbClr val="762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03B757-6798-B80F-47CF-E3C80159C918}" v="69" dt="2022-11-07T05:50:11.259"/>
    <p1510:client id="{B8D8909F-A192-4B48-A6E6-042196139159}" v="7" dt="2021-09-28T06:32:22.337"/>
    <p1510:client id="{E413C5B8-28FF-41FA-92DE-717F145BA5D6}" v="7" dt="2021-09-28T01:56:29.03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908" autoAdjust="0"/>
  </p:normalViewPr>
  <p:slideViewPr>
    <p:cSldViewPr snapToGrid="0">
      <p:cViewPr varScale="1">
        <p:scale>
          <a:sx n="96" d="100"/>
          <a:sy n="96" d="100"/>
        </p:scale>
        <p:origin x="58" y="77"/>
      </p:cViewPr>
      <p:guideLst>
        <p:guide orient="horz" pos="1038"/>
        <p:guide pos="58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633913" cy="379413"/>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AU" dirty="0"/>
          </a:p>
        </p:txBody>
      </p:sp>
      <p:sp>
        <p:nvSpPr>
          <p:cNvPr id="3" name="Date Placeholder 2"/>
          <p:cNvSpPr>
            <a:spLocks noGrp="1"/>
          </p:cNvSpPr>
          <p:nvPr>
            <p:ph type="dt" idx="1"/>
          </p:nvPr>
        </p:nvSpPr>
        <p:spPr>
          <a:xfrm>
            <a:off x="6057900" y="0"/>
            <a:ext cx="4632325" cy="379413"/>
          </a:xfrm>
          <a:prstGeom prst="rect">
            <a:avLst/>
          </a:prstGeom>
        </p:spPr>
        <p:txBody>
          <a:bodyPr vert="horz" lIns="91440" tIns="45720" rIns="91440" bIns="45720" rtlCol="0"/>
          <a:lstStyle>
            <a:lvl1pPr algn="r">
              <a:defRPr sz="1200">
                <a:latin typeface="Arial" panose="020B0604020202020204" pitchFamily="34" charset="0"/>
              </a:defRPr>
            </a:lvl1pPr>
          </a:lstStyle>
          <a:p>
            <a:fld id="{1D07F660-EF4E-4CFC-BE27-726010CF37C2}" type="datetimeFigureOut">
              <a:rPr lang="en-AU" smtClean="0"/>
              <a:pPr/>
              <a:t>6/11/2022</a:t>
            </a:fld>
            <a:endParaRPr lang="en-AU" dirty="0"/>
          </a:p>
        </p:txBody>
      </p:sp>
      <p:sp>
        <p:nvSpPr>
          <p:cNvPr id="4" name="Slide Image Placeholder 3"/>
          <p:cNvSpPr>
            <a:spLocks noGrp="1" noRot="1" noChangeAspect="1"/>
          </p:cNvSpPr>
          <p:nvPr>
            <p:ph type="sldImg" idx="2"/>
          </p:nvPr>
        </p:nvSpPr>
        <p:spPr>
          <a:xfrm>
            <a:off x="3079750" y="946150"/>
            <a:ext cx="4533900" cy="2551113"/>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1069975" y="3640138"/>
            <a:ext cx="8553450" cy="29781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Footer Placeholder 5"/>
          <p:cNvSpPr>
            <a:spLocks noGrp="1"/>
          </p:cNvSpPr>
          <p:nvPr>
            <p:ph type="ftr" sz="quarter" idx="4"/>
          </p:nvPr>
        </p:nvSpPr>
        <p:spPr>
          <a:xfrm>
            <a:off x="0" y="7183438"/>
            <a:ext cx="4633913" cy="379412"/>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AU" dirty="0"/>
          </a:p>
        </p:txBody>
      </p:sp>
      <p:sp>
        <p:nvSpPr>
          <p:cNvPr id="7" name="Slide Number Placeholder 6"/>
          <p:cNvSpPr>
            <a:spLocks noGrp="1"/>
          </p:cNvSpPr>
          <p:nvPr>
            <p:ph type="sldNum" sz="quarter" idx="5"/>
          </p:nvPr>
        </p:nvSpPr>
        <p:spPr>
          <a:xfrm>
            <a:off x="6057900" y="7183438"/>
            <a:ext cx="4632325" cy="379412"/>
          </a:xfrm>
          <a:prstGeom prst="rect">
            <a:avLst/>
          </a:prstGeom>
        </p:spPr>
        <p:txBody>
          <a:bodyPr vert="horz" lIns="91440" tIns="45720" rIns="91440" bIns="45720" rtlCol="0" anchor="b"/>
          <a:lstStyle>
            <a:lvl1pPr algn="r">
              <a:defRPr sz="1200">
                <a:latin typeface="Arial" panose="020B0604020202020204" pitchFamily="34" charset="0"/>
              </a:defRPr>
            </a:lvl1pPr>
          </a:lstStyle>
          <a:p>
            <a:fld id="{E11F737D-84AB-4399-9DE3-748B081B038D}" type="slidenum">
              <a:rPr lang="en-AU" smtClean="0"/>
              <a:pPr/>
              <a:t>‹#›</a:t>
            </a:fld>
            <a:endParaRPr lang="en-AU" dirty="0"/>
          </a:p>
        </p:txBody>
      </p:sp>
    </p:spTree>
    <p:extLst>
      <p:ext uri="{BB962C8B-B14F-4D97-AF65-F5344CB8AC3E}">
        <p14:creationId xmlns:p14="http://schemas.microsoft.com/office/powerpoint/2010/main" val="740490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uis.unesco.org/sites/default/files/documents/new-methodology-shows-258-million-children-adolescents-and-youth-are-out-school.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sdgs.un.org/goals/goal1"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370783282"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kids.kiddle.co/Poverty#:~:text=Poverty%20means%20not%20having%20enough,and%20some%20parts%20of%20Asia"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s://www.un.org/development/desa/socialperspectiveondevelopment/issues/poverty-eradication.html" TargetMode="External"/><Relationship Id="rId4" Type="http://schemas.openxmlformats.org/officeDocument/2006/relationships/hyperlink" Target="https://www.investopedia.com/terms/p/poverty.asp"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orldbank.org/en/programs/icp"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a:t>
            </a:fld>
            <a:endParaRPr lang="en-AU"/>
          </a:p>
        </p:txBody>
      </p:sp>
    </p:spTree>
    <p:extLst>
      <p:ext uri="{BB962C8B-B14F-4D97-AF65-F5344CB8AC3E}">
        <p14:creationId xmlns:p14="http://schemas.microsoft.com/office/powerpoint/2010/main" val="9043968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World Bank</a:t>
            </a:r>
          </a:p>
          <a:p>
            <a:r>
              <a:rPr lang="en-AU" b="0" dirty="0"/>
              <a:t>https://www.worldbank.org/en/topic/poverty/overview</a:t>
            </a:r>
          </a:p>
          <a:p>
            <a:endParaRPr lang="en-AU"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Water Aid</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https://www.wateraid.org/au/why-wateraid/facts-and-statistics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UNESCO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u="sng" kern="1200" dirty="0">
                <a:solidFill>
                  <a:schemeClr val="tx1"/>
                </a:solidFill>
                <a:effectLst/>
                <a:ea typeface="+mn-ea"/>
                <a:cs typeface="+mn-cs"/>
                <a:hlinkClick r:id="rId3"/>
              </a:rPr>
              <a:t>http://uis.unesco.org/sites/default/files/documents/new-methodology-shows-258-million-children-adolescents-and-youth-are-out-school.pdf</a:t>
            </a:r>
            <a:r>
              <a:rPr lang="en-AU" sz="1200" u="sng" kern="1200" dirty="0">
                <a:solidFill>
                  <a:schemeClr val="tx1"/>
                </a:solidFill>
                <a:effectLst/>
                <a:ea typeface="+mn-ea"/>
                <a:cs typeface="+mn-cs"/>
              </a:rPr>
              <a:t> </a:t>
            </a:r>
            <a:endParaRPr lang="en-AU" b="0" dirty="0"/>
          </a:p>
        </p:txBody>
      </p:sp>
      <p:sp>
        <p:nvSpPr>
          <p:cNvPr id="4" name="Slide Number Placeholder 3"/>
          <p:cNvSpPr>
            <a:spLocks noGrp="1"/>
          </p:cNvSpPr>
          <p:nvPr>
            <p:ph type="sldNum" sz="quarter" idx="5"/>
          </p:nvPr>
        </p:nvSpPr>
        <p:spPr/>
        <p:txBody>
          <a:bodyPr/>
          <a:lstStyle/>
          <a:p>
            <a:fld id="{E11F737D-84AB-4399-9DE3-748B081B038D}" type="slidenum">
              <a:rPr lang="en-AU" smtClean="0"/>
              <a:t>13</a:t>
            </a:fld>
            <a:endParaRPr lang="en-AU"/>
          </a:p>
        </p:txBody>
      </p:sp>
    </p:spTree>
    <p:extLst>
      <p:ext uri="{BB962C8B-B14F-4D97-AF65-F5344CB8AC3E}">
        <p14:creationId xmlns:p14="http://schemas.microsoft.com/office/powerpoint/2010/main" val="1696383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a:t>Image</a:t>
            </a:r>
            <a:r>
              <a:rPr lang="en-US" baseline="0"/>
              <a:t> source: </a:t>
            </a:r>
            <a:r>
              <a:rPr lang="en-US"/>
              <a:t>https://sustainabledevelopment.un.org/?menu=1300</a:t>
            </a:r>
          </a:p>
          <a:p>
            <a:pPr marL="0" marR="0" indent="0" algn="l" defTabSz="914400" rtl="0" eaLnBrk="0" fontAlgn="base" latinLnBrk="0" hangingPunct="0">
              <a:lnSpc>
                <a:spcPct val="100000"/>
              </a:lnSpc>
              <a:spcBef>
                <a:spcPct val="30000"/>
              </a:spcBef>
              <a:spcAft>
                <a:spcPct val="0"/>
              </a:spcAft>
              <a:buClrTx/>
              <a:buSzTx/>
              <a:buFontTx/>
              <a:buNone/>
              <a:tabLst/>
              <a:defRPr/>
            </a:pPr>
            <a:r>
              <a:rPr lang="en-US"/>
              <a:t>For more</a:t>
            </a:r>
            <a:r>
              <a:rPr lang="en-US" baseline="0"/>
              <a:t> information on the Sustainable Development Goals, please visit: http://www.caritas.org.au/learn/sdg</a:t>
            </a: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15</a:t>
            </a:fld>
            <a:endParaRPr lang="en-AU"/>
          </a:p>
        </p:txBody>
      </p:sp>
    </p:spTree>
    <p:extLst>
      <p:ext uri="{BB962C8B-B14F-4D97-AF65-F5344CB8AC3E}">
        <p14:creationId xmlns:p14="http://schemas.microsoft.com/office/powerpoint/2010/main" val="7840812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Sustainable Development Goals</a:t>
            </a:r>
          </a:p>
          <a:p>
            <a:r>
              <a:rPr lang="en-US"/>
              <a:t>https://sdgs.un.org/goals/goal1</a:t>
            </a:r>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16</a:t>
            </a:fld>
            <a:endParaRPr lang="en-AU"/>
          </a:p>
        </p:txBody>
      </p:sp>
    </p:spTree>
    <p:extLst>
      <p:ext uri="{BB962C8B-B14F-4D97-AF65-F5344CB8AC3E}">
        <p14:creationId xmlns:p14="http://schemas.microsoft.com/office/powerpoint/2010/main" val="12958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Sustainable Development Goals</a:t>
            </a:r>
          </a:p>
          <a:p>
            <a:r>
              <a:rPr lang="en-US" dirty="0">
                <a:hlinkClick r:id="rId3"/>
              </a:rPr>
              <a:t>https://sdgs.un.org/goals/goal1</a:t>
            </a:r>
            <a:endParaRPr lang="en-US" dirty="0"/>
          </a:p>
          <a:p>
            <a:endParaRPr lang="en-US"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17</a:t>
            </a:fld>
            <a:endParaRPr lang="en-AU"/>
          </a:p>
        </p:txBody>
      </p:sp>
    </p:spTree>
    <p:extLst>
      <p:ext uri="{BB962C8B-B14F-4D97-AF65-F5344CB8AC3E}">
        <p14:creationId xmlns:p14="http://schemas.microsoft.com/office/powerpoint/2010/main" val="139415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20</a:t>
            </a:fld>
            <a:endParaRPr lang="en-AU"/>
          </a:p>
        </p:txBody>
      </p:sp>
    </p:spTree>
    <p:extLst>
      <p:ext uri="{BB962C8B-B14F-4D97-AF65-F5344CB8AC3E}">
        <p14:creationId xmlns:p14="http://schemas.microsoft.com/office/powerpoint/2010/main" val="15348133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Zimbabwe Integrated Community Development Program and Putting Children First Program</a:t>
            </a:r>
          </a:p>
          <a:p>
            <a:r>
              <a:rPr lang="en-US" dirty="0">
                <a:cs typeface="Arial" panose="020B0604020202020204" pitchFamily="34" charset="0"/>
              </a:rPr>
              <a:t>Photo credit: Ivy Khoury</a:t>
            </a:r>
          </a:p>
        </p:txBody>
      </p:sp>
      <p:sp>
        <p:nvSpPr>
          <p:cNvPr id="4" name="Slide Number Placeholder 3"/>
          <p:cNvSpPr>
            <a:spLocks noGrp="1"/>
          </p:cNvSpPr>
          <p:nvPr>
            <p:ph type="sldNum" sz="quarter" idx="5"/>
          </p:nvPr>
        </p:nvSpPr>
        <p:spPr/>
        <p:txBody>
          <a:bodyPr/>
          <a:lstStyle/>
          <a:p>
            <a:fld id="{E11F737D-84AB-4399-9DE3-748B081B038D}" type="slidenum">
              <a:rPr lang="en-AU" smtClean="0"/>
              <a:t>21</a:t>
            </a:fld>
            <a:endParaRPr lang="en-AU"/>
          </a:p>
        </p:txBody>
      </p:sp>
    </p:spTree>
    <p:extLst>
      <p:ext uri="{BB962C8B-B14F-4D97-AF65-F5344CB8AC3E}">
        <p14:creationId xmlns:p14="http://schemas.microsoft.com/office/powerpoint/2010/main" val="30432338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24</a:t>
            </a:fld>
            <a:endParaRPr lang="en-AU"/>
          </a:p>
        </p:txBody>
      </p:sp>
    </p:spTree>
    <p:extLst>
      <p:ext uri="{BB962C8B-B14F-4D97-AF65-F5344CB8AC3E}">
        <p14:creationId xmlns:p14="http://schemas.microsoft.com/office/powerpoint/2010/main" val="12283349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25</a:t>
            </a:fld>
            <a:endParaRPr lang="en-AU"/>
          </a:p>
        </p:txBody>
      </p:sp>
    </p:spTree>
    <p:extLst>
      <p:ext uri="{BB962C8B-B14F-4D97-AF65-F5344CB8AC3E}">
        <p14:creationId xmlns:p14="http://schemas.microsoft.com/office/powerpoint/2010/main" val="28922988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26</a:t>
            </a:fld>
            <a:endParaRPr lang="en-AU"/>
          </a:p>
        </p:txBody>
      </p:sp>
    </p:spTree>
    <p:extLst>
      <p:ext uri="{BB962C8B-B14F-4D97-AF65-F5344CB8AC3E}">
        <p14:creationId xmlns:p14="http://schemas.microsoft.com/office/powerpoint/2010/main" val="19124056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27</a:t>
            </a:fld>
            <a:endParaRPr lang="en-AU"/>
          </a:p>
        </p:txBody>
      </p:sp>
    </p:spTree>
    <p:extLst>
      <p:ext uri="{BB962C8B-B14F-4D97-AF65-F5344CB8AC3E}">
        <p14:creationId xmlns:p14="http://schemas.microsoft.com/office/powerpoint/2010/main" val="50509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 credits (left to right)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dirty="0">
                <a:solidFill>
                  <a:schemeClr val="tx1"/>
                </a:solidFill>
                <a:effectLst/>
                <a:ea typeface="+mn-ea"/>
                <a:cs typeface="+mn-cs"/>
              </a:rPr>
              <a:t>Salma spends quality time with her newborn baby boy </a:t>
            </a:r>
            <a:r>
              <a:rPr lang="en-AU" sz="1200" b="0" i="0" u="none" strike="noStrike" kern="1200" dirty="0" err="1">
                <a:solidFill>
                  <a:schemeClr val="tx1"/>
                </a:solidFill>
                <a:effectLst/>
                <a:ea typeface="+mn-ea"/>
                <a:cs typeface="+mn-cs"/>
              </a:rPr>
              <a:t>Samiul</a:t>
            </a:r>
            <a:r>
              <a:rPr lang="en-AU" sz="1200" b="0" i="0" u="none" strike="noStrike" kern="1200" dirty="0">
                <a:solidFill>
                  <a:schemeClr val="tx1"/>
                </a:solidFill>
                <a:effectLst/>
                <a:ea typeface="+mn-ea"/>
                <a:cs typeface="+mn-cs"/>
              </a:rPr>
              <a:t> and her daughter Maya. They tell stories and play games. </a:t>
            </a:r>
            <a:r>
              <a:rPr lang="en-AU" sz="1200" b="1" i="0" u="none" strike="noStrike" kern="1200" dirty="0">
                <a:solidFill>
                  <a:schemeClr val="tx1"/>
                </a:solidFill>
                <a:effectLst/>
                <a:ea typeface="+mn-ea"/>
                <a:cs typeface="+mn-cs"/>
              </a:rPr>
              <a:t>Credit: </a:t>
            </a:r>
            <a:r>
              <a:rPr lang="en-AU" sz="1200" b="0" i="0" u="none" strike="noStrike" kern="1200" dirty="0">
                <a:solidFill>
                  <a:schemeClr val="tx1"/>
                </a:solidFill>
                <a:effectLst/>
                <a:ea typeface="+mn-ea"/>
                <a:cs typeface="+mn-cs"/>
              </a:rPr>
              <a:t>Ashish Peter Gomes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err="1">
                <a:solidFill>
                  <a:schemeClr val="tx1"/>
                </a:solidFill>
                <a:effectLst/>
                <a:ea typeface="+mn-ea"/>
                <a:cs typeface="+mn-cs"/>
              </a:rPr>
              <a:t>Afiron</a:t>
            </a:r>
            <a:r>
              <a:rPr lang="en-AU" sz="1200" b="0" i="0" kern="1200" dirty="0">
                <a:solidFill>
                  <a:schemeClr val="tx1"/>
                </a:solidFill>
                <a:effectLst/>
                <a:ea typeface="+mn-ea"/>
                <a:cs typeface="+mn-cs"/>
              </a:rPr>
              <a:t> is 100 years old and live near Bangladesh’s border with India. Her late husband, Kalu, was a day labourer, she has no children and now that he has gone, she lives on her own on a rubber plantation on government forest land. </a:t>
            </a:r>
            <a:r>
              <a:rPr lang="en-AU" dirty="0"/>
              <a:t>C</a:t>
            </a:r>
            <a:r>
              <a:rPr lang="en-AU" b="1" dirty="0"/>
              <a:t>redit: </a:t>
            </a:r>
            <a:r>
              <a:rPr lang="en-AU" dirty="0"/>
              <a:t>Caritas Australia </a:t>
            </a:r>
            <a:endParaRPr lang="en-AU" dirty="0">
              <a:cs typeface="Arial" panose="020B0604020202020204" pitchFamily="34" charset="0"/>
            </a:endParaRPr>
          </a:p>
          <a:p>
            <a:r>
              <a:rPr lang="en-AU" sz="1200" b="0" i="0" kern="1200" dirty="0" err="1">
                <a:solidFill>
                  <a:schemeClr val="tx1"/>
                </a:solidFill>
                <a:effectLst/>
                <a:ea typeface="+mn-ea"/>
                <a:cs typeface="+mn-cs"/>
              </a:rPr>
              <a:t>Marvelous</a:t>
            </a:r>
            <a:r>
              <a:rPr lang="en-AU" sz="1200" b="0" i="0" kern="1200" dirty="0">
                <a:solidFill>
                  <a:schemeClr val="tx1"/>
                </a:solidFill>
                <a:effectLst/>
                <a:ea typeface="+mn-ea"/>
                <a:cs typeface="+mn-cs"/>
              </a:rPr>
              <a:t>, Primary School Headmaster, is seen teaching </a:t>
            </a:r>
            <a:r>
              <a:rPr lang="en-AU" sz="1200" b="0" i="0" kern="1200" dirty="0" err="1">
                <a:solidFill>
                  <a:schemeClr val="tx1"/>
                </a:solidFill>
                <a:effectLst/>
                <a:ea typeface="+mn-ea"/>
                <a:cs typeface="+mn-cs"/>
              </a:rPr>
              <a:t>Thandolwayo</a:t>
            </a:r>
            <a:r>
              <a:rPr lang="en-AU" sz="1200" b="0" i="0" kern="1200" dirty="0">
                <a:solidFill>
                  <a:schemeClr val="tx1"/>
                </a:solidFill>
                <a:effectLst/>
                <a:ea typeface="+mn-ea"/>
                <a:cs typeface="+mn-cs"/>
              </a:rPr>
              <a:t> and her classmates in Zimbabwe. </a:t>
            </a:r>
            <a:r>
              <a:rPr lang="en-AU" sz="1200" dirty="0">
                <a:ea typeface="Roboto Light" panose="02000000000000000000" pitchFamily="2" charset="0"/>
              </a:rPr>
              <a:t> </a:t>
            </a:r>
            <a:r>
              <a:rPr lang="en-AU" b="1" dirty="0"/>
              <a:t>Credit:</a:t>
            </a:r>
            <a:r>
              <a:rPr lang="en-AU" dirty="0"/>
              <a:t> Richard Wainwright, Caritas Australia</a:t>
            </a:r>
            <a:endParaRPr lang="en-AU" dirty="0">
              <a:cs typeface="Arial" panose="020B0604020202020204" pitchFamily="34" charset="0"/>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a:t>
            </a:fld>
            <a:endParaRPr lang="en-AU"/>
          </a:p>
        </p:txBody>
      </p:sp>
    </p:spTree>
    <p:extLst>
      <p:ext uri="{BB962C8B-B14F-4D97-AF65-F5344CB8AC3E}">
        <p14:creationId xmlns:p14="http://schemas.microsoft.com/office/powerpoint/2010/main" val="8013213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panose="020B0604020202020204" pitchFamily="34" charset="0"/>
              </a:rPr>
              <a:t>Photo credits (L-R): August Lucky (Tanzania), Richard Wainwright (Indonesia), Cassandra Hill (Solomon Islands), Sascha Costigan (Australia)</a:t>
            </a:r>
            <a:endParaRPr lang="en-AU" dirty="0">
              <a:cs typeface="Arial" panose="020B0604020202020204" pitchFamily="34" charset="0"/>
            </a:endParaRP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28</a:t>
            </a:fld>
            <a:endParaRPr lang="en-AU"/>
          </a:p>
        </p:txBody>
      </p:sp>
    </p:spTree>
    <p:extLst>
      <p:ext uri="{BB962C8B-B14F-4D97-AF65-F5344CB8AC3E}">
        <p14:creationId xmlns:p14="http://schemas.microsoft.com/office/powerpoint/2010/main" val="3819565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Dinia harvesting her rice crop in a field next to her house with the help of her neighbours. Dinia has been given advice on rice faming methods by Caritas partners SPACFI.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Richard Wainwright Caritas Australia</a:t>
            </a:r>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29</a:t>
            </a:fld>
            <a:endParaRPr lang="en-AU"/>
          </a:p>
        </p:txBody>
      </p:sp>
    </p:spTree>
    <p:extLst>
      <p:ext uri="{BB962C8B-B14F-4D97-AF65-F5344CB8AC3E}">
        <p14:creationId xmlns:p14="http://schemas.microsoft.com/office/powerpoint/2010/main" val="3837147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Dinia’s</a:t>
            </a:r>
            <a:r>
              <a:rPr lang="en-AU"/>
              <a:t> story was featured during Project Compassion 2017. </a:t>
            </a:r>
          </a:p>
          <a:p>
            <a:r>
              <a:rPr lang="en-AU"/>
              <a:t>Watch</a:t>
            </a:r>
            <a:r>
              <a:rPr lang="en-AU" baseline="0"/>
              <a:t> her story: https://vimeo.com/190179848 </a:t>
            </a:r>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30</a:t>
            </a:fld>
            <a:endParaRPr lang="en-AU"/>
          </a:p>
        </p:txBody>
      </p:sp>
    </p:spTree>
    <p:extLst>
      <p:ext uri="{BB962C8B-B14F-4D97-AF65-F5344CB8AC3E}">
        <p14:creationId xmlns:p14="http://schemas.microsoft.com/office/powerpoint/2010/main" val="8307515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err="1"/>
              <a:t>Dinia’s</a:t>
            </a:r>
            <a:r>
              <a:rPr lang="en-AU"/>
              <a:t> story was featured during Project Compassion 2017. </a:t>
            </a:r>
          </a:p>
          <a:p>
            <a:r>
              <a:rPr lang="en-AU"/>
              <a:t>Watch</a:t>
            </a:r>
            <a:r>
              <a:rPr lang="en-AU" baseline="0"/>
              <a:t> her story: https://vimeo.com/190179848 </a:t>
            </a:r>
            <a:endParaRPr lang="en-AU"/>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31</a:t>
            </a:fld>
            <a:endParaRPr lang="en-AU"/>
          </a:p>
        </p:txBody>
      </p:sp>
    </p:spTree>
    <p:extLst>
      <p:ext uri="{BB962C8B-B14F-4D97-AF65-F5344CB8AC3E}">
        <p14:creationId xmlns:p14="http://schemas.microsoft.com/office/powerpoint/2010/main" val="3479316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Dinia’s story was featured during Project Compassion 2017. </a:t>
            </a:r>
          </a:p>
          <a:p>
            <a:r>
              <a:rPr lang="en-AU" dirty="0"/>
              <a:t>Watch</a:t>
            </a:r>
            <a:r>
              <a:rPr lang="en-AU" baseline="0" dirty="0"/>
              <a:t> her story: https://vimeo.com/190179848 </a:t>
            </a:r>
          </a:p>
          <a:p>
            <a:endParaRPr lang="en-AU"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kern="1200" dirty="0">
                <a:solidFill>
                  <a:schemeClr val="tx1"/>
                </a:solidFill>
                <a:effectLst/>
                <a:ea typeface="+mn-ea"/>
                <a:cs typeface="+mn-cs"/>
              </a:rPr>
              <a:t>Dinia with her daughter carry a basket of taro chips to sell to a local vendor. Dinia makes the chips from taro grown in her home garden then packages them in heat sealed bags to sell to vendors which helps improve her income.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Richard Wainwright Caritas Australia.</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32</a:t>
            </a:fld>
            <a:endParaRPr lang="en-AU" altLang="en-US"/>
          </a:p>
        </p:txBody>
      </p:sp>
    </p:spTree>
    <p:extLst>
      <p:ext uri="{BB962C8B-B14F-4D97-AF65-F5344CB8AC3E}">
        <p14:creationId xmlns:p14="http://schemas.microsoft.com/office/powerpoint/2010/main" val="22158977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Photos from left to right:</a:t>
            </a:r>
          </a:p>
          <a:p>
            <a:r>
              <a:rPr lang="en-AU" dirty="0">
                <a:solidFill>
                  <a:srgbClr val="212124"/>
                </a:solidFill>
                <a:latin typeface="Proxima Nova"/>
              </a:rPr>
              <a:t>Tawonga is the youngest of six children and was born with one weaker leg, so she walks with the aid of crutches. Her siblings also used to push her three kilometres to school in a donated wheelchair. Credit: </a:t>
            </a:r>
            <a:r>
              <a:rPr lang="en-AU" dirty="0" err="1">
                <a:solidFill>
                  <a:srgbClr val="212124"/>
                </a:solidFill>
                <a:latin typeface="Proxima Nova"/>
              </a:rPr>
              <a:t>Pilirani</a:t>
            </a:r>
            <a:r>
              <a:rPr lang="en-AU" dirty="0">
                <a:solidFill>
                  <a:srgbClr val="212124"/>
                </a:solidFill>
                <a:latin typeface="Proxima Nova"/>
              </a:rPr>
              <a:t> </a:t>
            </a:r>
            <a:r>
              <a:rPr lang="en-AU" dirty="0" err="1">
                <a:solidFill>
                  <a:srgbClr val="212124"/>
                </a:solidFill>
                <a:latin typeface="Proxima Nova"/>
              </a:rPr>
              <a:t>Chimombo</a:t>
            </a:r>
            <a:endParaRPr lang="en-AU" dirty="0">
              <a:solidFill>
                <a:srgbClr val="212124"/>
              </a:solidFill>
              <a:latin typeface="Proxima Nova"/>
            </a:endParaRPr>
          </a:p>
          <a:p>
            <a:r>
              <a:rPr lang="en-AU" dirty="0">
                <a:solidFill>
                  <a:srgbClr val="212124"/>
                </a:solidFill>
                <a:latin typeface="Proxima Nova"/>
                <a:hlinkClick r:id="rId3"/>
              </a:rPr>
              <a:t>https://vimeo.com/370783282</a:t>
            </a:r>
            <a:r>
              <a:rPr lang="en-AU" dirty="0">
                <a:solidFill>
                  <a:srgbClr val="212124"/>
                </a:solidFill>
                <a:latin typeface="Proxima Nova"/>
              </a:rPr>
              <a:t> </a:t>
            </a:r>
          </a:p>
          <a:p>
            <a:endParaRPr lang="en-AU" dirty="0">
              <a:solidFill>
                <a:srgbClr val="212124"/>
              </a:solidFill>
              <a:latin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err="1">
                <a:solidFill>
                  <a:srgbClr val="212124"/>
                </a:solidFill>
                <a:latin typeface="Proxima Nova"/>
              </a:rPr>
              <a:t>Rattanak</a:t>
            </a:r>
            <a:r>
              <a:rPr lang="en-AU" dirty="0">
                <a:solidFill>
                  <a:srgbClr val="212124"/>
                </a:solidFill>
                <a:latin typeface="Proxima Nova"/>
              </a:rPr>
              <a:t> standing in his barber shop. After finishing his training with the Deaf Development Program he is now able to sign in Khmer and has a thriving business styling hair. </a:t>
            </a:r>
            <a:r>
              <a:rPr lang="en-AU" b="1" dirty="0">
                <a:solidFill>
                  <a:srgbClr val="212124"/>
                </a:solidFill>
                <a:latin typeface="Proxima Nova"/>
              </a:rPr>
              <a:t>Credit: </a:t>
            </a:r>
            <a:r>
              <a:rPr lang="en-AU" dirty="0">
                <a:solidFill>
                  <a:srgbClr val="212124"/>
                </a:solidFill>
                <a:latin typeface="Proxima Nova"/>
              </a:rPr>
              <a:t>Richard Wainwright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rgbClr val="212124"/>
                </a:solidFill>
                <a:latin typeface="Proxima Nova"/>
              </a:rPr>
              <a:t>https://www.youtube.com/watch?v=q-fVviIPkfw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212124"/>
              </a:solidFill>
              <a:latin typeface="Proxima Nova"/>
            </a:endParaRPr>
          </a:p>
          <a:p>
            <a:r>
              <a:rPr lang="en-AU" dirty="0">
                <a:solidFill>
                  <a:srgbClr val="212124"/>
                </a:solidFill>
                <a:latin typeface="Proxima Nova"/>
              </a:rPr>
              <a:t>Janaki with her students as she teaches them how to sew in Nepal. Janaki started her business through a loan from the Children and Youth Empowerment Program and now has 11 sewing machines to use for her classes. </a:t>
            </a:r>
            <a:r>
              <a:rPr lang="en-AU" b="1" dirty="0">
                <a:solidFill>
                  <a:srgbClr val="212124"/>
                </a:solidFill>
                <a:latin typeface="Proxima Nova"/>
              </a:rPr>
              <a:t>Credit:</a:t>
            </a:r>
            <a:r>
              <a:rPr lang="en-AU" dirty="0">
                <a:solidFill>
                  <a:srgbClr val="212124"/>
                </a:solidFill>
                <a:latin typeface="Proxima Nova"/>
              </a:rPr>
              <a:t> Richard Wainwright</a:t>
            </a:r>
          </a:p>
          <a:p>
            <a:r>
              <a:rPr lang="en-AU" dirty="0"/>
              <a:t>https://vimeo.com/250208596 </a:t>
            </a:r>
            <a:endParaRPr lang="en-AU" dirty="0">
              <a:solidFill>
                <a:srgbClr val="212124"/>
              </a:solidFill>
              <a:latin typeface="Proxima Nov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rgbClr val="212124"/>
              </a:solidFill>
              <a:latin typeface="Proxima Nova"/>
            </a:endParaRPr>
          </a:p>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1F737D-84AB-4399-9DE3-748B081B038D}" type="slidenum">
              <a:rPr kumimoji="0" lang="en-AU"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8327791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ea typeface="+mn-ea"/>
                <a:cs typeface="+mn-cs"/>
              </a:rPr>
              <a:t>Students participate in the Hearts 4 Climate action. </a:t>
            </a:r>
          </a:p>
          <a:p>
            <a:endParaRPr lang="en-AU" dirty="0"/>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35</a:t>
            </a:fld>
            <a:endParaRPr lang="en-AU"/>
          </a:p>
        </p:txBody>
      </p:sp>
    </p:spTree>
    <p:extLst>
      <p:ext uri="{BB962C8B-B14F-4D97-AF65-F5344CB8AC3E}">
        <p14:creationId xmlns:p14="http://schemas.microsoft.com/office/powerpoint/2010/main" val="605405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36</a:t>
            </a:fld>
            <a:endParaRPr lang="en-AU"/>
          </a:p>
        </p:txBody>
      </p:sp>
    </p:spTree>
    <p:extLst>
      <p:ext uri="{BB962C8B-B14F-4D97-AF65-F5344CB8AC3E}">
        <p14:creationId xmlns:p14="http://schemas.microsoft.com/office/powerpoint/2010/main" val="3862557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AU" sz="1200" b="0" i="0" kern="1200" dirty="0">
                <a:solidFill>
                  <a:schemeClr val="tx1"/>
                </a:solidFill>
                <a:effectLst/>
                <a:ea typeface="+mn-ea"/>
                <a:cs typeface="+mn-cs"/>
              </a:rPr>
              <a:t>Sharing a meal. </a:t>
            </a:r>
            <a:r>
              <a:rPr lang="en-AU" sz="1200" b="1" i="0" kern="1200" dirty="0">
                <a:solidFill>
                  <a:schemeClr val="tx1"/>
                </a:solidFill>
                <a:effectLst/>
                <a:ea typeface="+mn-ea"/>
                <a:cs typeface="+mn-cs"/>
              </a:rPr>
              <a:t>Credit: </a:t>
            </a:r>
            <a:r>
              <a:rPr lang="en-AU" dirty="0"/>
              <a:t>Caritas Australia</a:t>
            </a:r>
          </a:p>
          <a:p>
            <a:pPr>
              <a:defRPr/>
            </a:pPr>
            <a:endParaRPr lang="en-US" sz="1200" b="0" i="0" kern="1200" dirty="0">
              <a:solidFill>
                <a:schemeClr val="tx1"/>
              </a:solidFill>
              <a:effectLst/>
              <a:cs typeface="Arial" panose="020B0604020202020204" pitchFamily="34" charset="0"/>
            </a:endParaRPr>
          </a:p>
          <a:p>
            <a:pPr>
              <a:defRPr/>
            </a:pPr>
            <a:r>
              <a:rPr lang="en-US" sz="1200" b="0" i="0" kern="1200" dirty="0">
                <a:solidFill>
                  <a:schemeClr val="tx1"/>
                </a:solidFill>
                <a:effectLst/>
                <a:cs typeface="Arial" panose="020B0604020202020204" pitchFamily="34" charset="0"/>
              </a:rPr>
              <a:t>Students participating in a Caritas K’s event. </a:t>
            </a:r>
            <a:endParaRPr lang="en-AU" sz="1200" b="0" i="0" kern="1200" dirty="0">
              <a:solidFill>
                <a:schemeClr val="tx1"/>
              </a:solidFill>
              <a:effectLst/>
              <a:cs typeface="Arial" panose="020B0604020202020204" pitchFamily="34" charset="0"/>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Janaki chatting with friends in their village. Janaki (27) lives in a remote village in Western Nepal with her parents, three brothers and her younger sister.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endParaRPr lang="en-AU" sz="1200" b="1" i="0" kern="1200" dirty="0">
              <a:solidFill>
                <a:schemeClr val="tx1"/>
              </a:solidFill>
              <a:effectLst/>
              <a:ea typeface="+mn-ea"/>
              <a:cs typeface="+mn-cs"/>
            </a:endParaRP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Student holding a BBQ fundraiser for Caritas Australia.</a:t>
            </a:r>
            <a:endParaRPr lang="en-AU" sz="1200" b="0" i="0" kern="1200" dirty="0">
              <a:solidFill>
                <a:schemeClr val="tx1"/>
              </a:solidFill>
              <a:effectLst/>
              <a:cs typeface="Arial" panose="020B0604020202020204" pitchFamily="34" charset="0"/>
            </a:endParaRPr>
          </a:p>
          <a:p>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39</a:t>
            </a:fld>
            <a:endParaRPr lang="en-AU"/>
          </a:p>
        </p:txBody>
      </p:sp>
    </p:spTree>
    <p:extLst>
      <p:ext uri="{BB962C8B-B14F-4D97-AF65-F5344CB8AC3E}">
        <p14:creationId xmlns:p14="http://schemas.microsoft.com/office/powerpoint/2010/main" val="26103418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ea typeface="+mn-ea"/>
                <a:cs typeface="+mn-cs"/>
              </a:rPr>
              <a:t>Chickens being farmed as part of the food security project in the Solomon Islands.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Neil Nui</a:t>
            </a:r>
          </a:p>
          <a:p>
            <a:endParaRPr lang="en-AU" sz="1200" b="0" i="0" kern="1200" dirty="0">
              <a:solidFill>
                <a:schemeClr val="tx1"/>
              </a:solidFill>
              <a:effectLst/>
              <a:ea typeface="+mn-ea"/>
              <a:cs typeface="+mn-cs"/>
            </a:endParaRPr>
          </a:p>
          <a:p>
            <a:r>
              <a:rPr lang="en-AU" sz="1200" b="0" i="0" kern="1200" dirty="0" err="1">
                <a:solidFill>
                  <a:schemeClr val="tx1"/>
                </a:solidFill>
                <a:effectLst/>
                <a:ea typeface="+mn-ea"/>
                <a:cs typeface="+mn-cs"/>
              </a:rPr>
              <a:t>Afiron</a:t>
            </a:r>
            <a:r>
              <a:rPr lang="en-AU" sz="1200" b="0" i="0" kern="1200" dirty="0">
                <a:solidFill>
                  <a:schemeClr val="tx1"/>
                </a:solidFill>
                <a:effectLst/>
                <a:ea typeface="+mn-ea"/>
                <a:cs typeface="+mn-cs"/>
              </a:rPr>
              <a:t> is 100 years old and live near Bangladesh’s border with India. Her late husband, Kalu, was a day labourer, she has no children and now that he has gone, she lives on her own on a rubber plantation on government forest land. </a:t>
            </a:r>
            <a:r>
              <a:rPr lang="en-AU" b="1" dirty="0"/>
              <a:t>Credit: </a:t>
            </a:r>
            <a:r>
              <a:rPr lang="en-AU" dirty="0"/>
              <a:t>Caritas Australia </a:t>
            </a:r>
          </a:p>
          <a:p>
            <a:endParaRPr lang="en-AU" dirty="0"/>
          </a:p>
          <a:p>
            <a:r>
              <a:rPr lang="en-AU" sz="1200" b="0" i="0" kern="1200" dirty="0">
                <a:solidFill>
                  <a:schemeClr val="tx1"/>
                </a:solidFill>
                <a:effectLst/>
                <a:ea typeface="+mn-ea"/>
                <a:cs typeface="+mn-cs"/>
              </a:rPr>
              <a:t>Nguyet during a literacy class with her teacher Quynh.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p>
          <a:p>
            <a:endParaRPr lang="en-AU" dirty="0"/>
          </a:p>
          <a:p>
            <a:r>
              <a:rPr lang="en-AU" sz="1200" b="0" i="0" kern="1200" dirty="0">
                <a:solidFill>
                  <a:schemeClr val="tx1"/>
                </a:solidFill>
                <a:effectLst/>
                <a:ea typeface="+mn-ea"/>
                <a:cs typeface="+mn-cs"/>
              </a:rPr>
              <a:t>Project beneficiaries are working together in farmers’ groups where they are able to share learning on good agricultural practices including planning their crops, budgeting, livestock rearing, storage and post-harvest processing, marketing, trades and crafts in the DRC.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Lulu </a:t>
            </a:r>
            <a:r>
              <a:rPr lang="en-AU" sz="1200" b="0" i="0" kern="1200" dirty="0" err="1">
                <a:solidFill>
                  <a:schemeClr val="tx1"/>
                </a:solidFill>
                <a:effectLst/>
                <a:ea typeface="+mn-ea"/>
                <a:cs typeface="+mn-cs"/>
              </a:rPr>
              <a:t>Mitshabu</a:t>
            </a:r>
            <a:r>
              <a:rPr lang="en-AU" sz="1200" b="0" i="0" kern="1200" dirty="0">
                <a:solidFill>
                  <a:schemeClr val="tx1"/>
                </a:solidFill>
                <a:effectLst/>
                <a:ea typeface="+mn-ea"/>
                <a:cs typeface="+mn-cs"/>
              </a:rPr>
              <a:t> Caritas Australia &amp; Caritas Goma</a:t>
            </a:r>
          </a:p>
          <a:p>
            <a:endParaRPr lang="en-AU" dirty="0"/>
          </a:p>
          <a:p>
            <a:r>
              <a:rPr lang="en-AU" sz="1200" b="0" i="0" kern="1200" dirty="0" err="1">
                <a:solidFill>
                  <a:schemeClr val="tx1"/>
                </a:solidFill>
                <a:effectLst/>
                <a:ea typeface="+mn-ea"/>
                <a:cs typeface="+mn-cs"/>
              </a:rPr>
              <a:t>Semiti</a:t>
            </a:r>
            <a:r>
              <a:rPr lang="en-AU" sz="1200" b="0" i="0" kern="1200" dirty="0">
                <a:solidFill>
                  <a:schemeClr val="tx1"/>
                </a:solidFill>
                <a:effectLst/>
                <a:ea typeface="+mn-ea"/>
                <a:cs typeface="+mn-cs"/>
              </a:rPr>
              <a:t> </a:t>
            </a:r>
            <a:r>
              <a:rPr lang="en-AU" sz="1200" b="0" i="0" kern="1200" dirty="0" err="1">
                <a:solidFill>
                  <a:schemeClr val="tx1"/>
                </a:solidFill>
                <a:effectLst/>
                <a:ea typeface="+mn-ea"/>
                <a:cs typeface="+mn-cs"/>
              </a:rPr>
              <a:t>Qalowasa</a:t>
            </a:r>
            <a:r>
              <a:rPr lang="en-AU" sz="1200" b="0" i="0" kern="1200" dirty="0">
                <a:solidFill>
                  <a:schemeClr val="tx1"/>
                </a:solidFill>
                <a:effectLst/>
                <a:ea typeface="+mn-ea"/>
                <a:cs typeface="+mn-cs"/>
              </a:rPr>
              <a:t>, the founder and national director of The Peoples Community Network (PCN) at home with some of his children. </a:t>
            </a:r>
            <a:r>
              <a:rPr lang="en-AU" sz="1200" b="1" i="0" kern="1200" dirty="0">
                <a:solidFill>
                  <a:schemeClr val="tx1"/>
                </a:solidFill>
                <a:effectLst/>
                <a:ea typeface="+mn-ea"/>
                <a:cs typeface="+mn-cs"/>
              </a:rPr>
              <a:t>Credit: </a:t>
            </a:r>
            <a:r>
              <a:rPr lang="en-AU" sz="1200" b="0" i="0" kern="1200" dirty="0">
                <a:solidFill>
                  <a:schemeClr val="tx1"/>
                </a:solidFill>
                <a:effectLst/>
                <a:ea typeface="+mn-ea"/>
                <a:cs typeface="+mn-cs"/>
              </a:rPr>
              <a:t>Richard Wainwright</a:t>
            </a:r>
          </a:p>
          <a:p>
            <a:endParaRPr lang="en-AU"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err="1"/>
              <a:t>Arsad</a:t>
            </a:r>
            <a:r>
              <a:rPr lang="en-AU" sz="1200" dirty="0"/>
              <a:t> with his family outside their home in </a:t>
            </a:r>
            <a:r>
              <a:rPr lang="en-AU" sz="1200" dirty="0" err="1"/>
              <a:t>Pandeglang</a:t>
            </a:r>
            <a:r>
              <a:rPr lang="en-AU" sz="1200" dirty="0"/>
              <a:t> District Indonesia. </a:t>
            </a:r>
            <a:r>
              <a:rPr lang="en-AU" sz="1200" b="1" dirty="0"/>
              <a:t>Credit:</a:t>
            </a:r>
            <a:r>
              <a:rPr lang="en-AU" sz="1200" dirty="0"/>
              <a:t> Laz </a:t>
            </a:r>
            <a:r>
              <a:rPr lang="en-AU" sz="1200" dirty="0" err="1"/>
              <a:t>Harfa</a:t>
            </a:r>
            <a:endParaRPr lang="en-AU"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p>
          <a:p>
            <a:r>
              <a:rPr lang="en-US" sz="1200" b="0" i="0" kern="1200" dirty="0">
                <a:solidFill>
                  <a:schemeClr val="tx1"/>
                </a:solidFill>
                <a:effectLst/>
                <a:ea typeface="+mn-ea"/>
                <a:cs typeface="+mn-cs"/>
              </a:rPr>
              <a:t>Oliva (left) collects water near her home in Tanzania. Photo credit: August Lucky</a:t>
            </a:r>
          </a:p>
          <a:p>
            <a:endParaRPr lang="en-AU" sz="1200" b="0" i="0" kern="1200" dirty="0">
              <a:solidFill>
                <a:schemeClr val="tx1"/>
              </a:solidFill>
              <a:effectLs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u="none" strike="noStrike" kern="1200" baseline="0" dirty="0">
                <a:solidFill>
                  <a:schemeClr val="tx1"/>
                </a:solidFill>
                <a:ea typeface="+mn-ea"/>
                <a:cs typeface="+mn-cs"/>
              </a:rPr>
              <a:t>Salma spends quality time with her newborn baby boy Samiul and her daughter Maya. They tell stories and play games. </a:t>
            </a:r>
            <a:r>
              <a:rPr lang="en-AU" sz="1200" b="1" i="0" u="none" strike="noStrike" kern="1200" baseline="0" dirty="0">
                <a:solidFill>
                  <a:schemeClr val="tx1"/>
                </a:solidFill>
                <a:ea typeface="+mn-ea"/>
                <a:cs typeface="+mn-cs"/>
              </a:rPr>
              <a:t>C</a:t>
            </a:r>
            <a:r>
              <a:rPr lang="en-AU" b="1" dirty="0"/>
              <a:t>redit: </a:t>
            </a:r>
            <a:r>
              <a:rPr lang="en-AU" sz="1200" b="0" i="0" u="none" strike="noStrike" kern="1200" baseline="0" dirty="0">
                <a:solidFill>
                  <a:schemeClr val="tx1"/>
                </a:solidFill>
                <a:ea typeface="+mn-ea"/>
                <a:cs typeface="+mn-cs"/>
              </a:rPr>
              <a:t>Ashish Peter Gomes </a:t>
            </a:r>
          </a:p>
          <a:p>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40</a:t>
            </a:fld>
            <a:endParaRPr lang="en-AU"/>
          </a:p>
        </p:txBody>
      </p:sp>
    </p:spTree>
    <p:extLst>
      <p:ext uri="{BB962C8B-B14F-4D97-AF65-F5344CB8AC3E}">
        <p14:creationId xmlns:p14="http://schemas.microsoft.com/office/powerpoint/2010/main" val="88114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sz="1200" b="0" i="0" kern="1200" dirty="0" err="1">
                <a:solidFill>
                  <a:schemeClr val="tx1"/>
                </a:solidFill>
                <a:effectLst/>
                <a:ea typeface="+mn-ea"/>
                <a:cs typeface="+mn-cs"/>
              </a:rPr>
              <a:t>Sakun</a:t>
            </a:r>
            <a:r>
              <a:rPr lang="en-AU" sz="1200" b="0" i="0" kern="1200" dirty="0">
                <a:solidFill>
                  <a:schemeClr val="tx1"/>
                </a:solidFill>
                <a:effectLst/>
                <a:ea typeface="+mn-ea"/>
                <a:cs typeface="+mn-cs"/>
              </a:rPr>
              <a:t> is part of a Caritas Australia-funded program which includes strengthening traditional village governance, to improve access to government entitlements in India. </a:t>
            </a:r>
            <a:r>
              <a:rPr lang="en-AU" sz="1200" b="0" i="0" kern="1200" dirty="0" err="1">
                <a:solidFill>
                  <a:schemeClr val="tx1"/>
                </a:solidFill>
                <a:effectLst/>
                <a:ea typeface="+mn-ea"/>
                <a:cs typeface="+mn-cs"/>
              </a:rPr>
              <a:t>Sakun</a:t>
            </a:r>
            <a:r>
              <a:rPr lang="en-AU" sz="1200" b="0" i="0" kern="1200" dirty="0">
                <a:solidFill>
                  <a:schemeClr val="tx1"/>
                </a:solidFill>
                <a:effectLst/>
                <a:ea typeface="+mn-ea"/>
                <a:cs typeface="+mn-cs"/>
              </a:rPr>
              <a:t> is now a vocal participant in village governance meetings, sharing her opinions as an equal. She’s proud of her newfound presence and voice in the village</a:t>
            </a:r>
            <a:r>
              <a:rPr lang="en-AU" dirty="0"/>
              <a:t>.  </a:t>
            </a:r>
            <a:r>
              <a:rPr lang="en-AU" sz="1200" b="1" i="0" kern="1200" dirty="0">
                <a:solidFill>
                  <a:schemeClr val="tx1"/>
                </a:solidFill>
                <a:effectLst/>
                <a:ea typeface="+mn-ea"/>
                <a:cs typeface="+mn-cs"/>
              </a:rPr>
              <a:t>Credit:</a:t>
            </a:r>
            <a:r>
              <a:rPr lang="en-AU" sz="1200" b="0" i="0" kern="1200" dirty="0">
                <a:solidFill>
                  <a:schemeClr val="tx1"/>
                </a:solidFill>
                <a:effectLst/>
                <a:ea typeface="+mn-ea"/>
                <a:cs typeface="+mn-cs"/>
              </a:rPr>
              <a:t> Patrick </a:t>
            </a:r>
            <a:r>
              <a:rPr lang="en-AU" sz="1200" b="0" i="0" kern="1200" dirty="0" err="1">
                <a:solidFill>
                  <a:schemeClr val="tx1"/>
                </a:solidFill>
                <a:effectLst/>
                <a:ea typeface="+mn-ea"/>
                <a:cs typeface="+mn-cs"/>
              </a:rPr>
              <a:t>Hansda</a:t>
            </a:r>
            <a:endParaRPr lang="en-AU" sz="1200" b="0" i="0" kern="1200" dirty="0">
              <a:solidFill>
                <a:schemeClr val="tx1"/>
              </a:solidFill>
              <a:effectLs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5</a:t>
            </a:fld>
            <a:endParaRPr lang="en-AU" altLang="en-US"/>
          </a:p>
        </p:txBody>
      </p:sp>
    </p:spTree>
    <p:extLst>
      <p:ext uri="{BB962C8B-B14F-4D97-AF65-F5344CB8AC3E}">
        <p14:creationId xmlns:p14="http://schemas.microsoft.com/office/powerpoint/2010/main" val="3520911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41</a:t>
            </a:fld>
            <a:endParaRPr lang="en-AU"/>
          </a:p>
        </p:txBody>
      </p:sp>
    </p:spTree>
    <p:extLst>
      <p:ext uri="{BB962C8B-B14F-4D97-AF65-F5344CB8AC3E}">
        <p14:creationId xmlns:p14="http://schemas.microsoft.com/office/powerpoint/2010/main" val="3204061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0" fontAlgn="base" hangingPunct="0">
              <a:spcBef>
                <a:spcPct val="30000"/>
              </a:spcBef>
              <a:spcAft>
                <a:spcPct val="0"/>
              </a:spcAft>
              <a:defRPr/>
            </a:pPr>
            <a:r>
              <a:rPr lang="en-US" dirty="0" err="1"/>
              <a:t>Dinia’s</a:t>
            </a:r>
            <a:r>
              <a:rPr lang="en-US" dirty="0"/>
              <a:t> Story: https://vimeo.com/190179848 </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200" b="0" i="0" kern="1200" dirty="0">
                <a:solidFill>
                  <a:schemeClr val="tx1"/>
                </a:solidFill>
                <a:effectLst/>
                <a:ea typeface="+mn-ea"/>
                <a:cs typeface="+mn-cs"/>
              </a:rPr>
              <a:t>Dinia outside her house holding packs of chips made from taro grown in her home garden. After she cooks the chips she packages them in heat sealed bags to sell to local vendors which helps improve her income. </a:t>
            </a:r>
            <a:r>
              <a:rPr lang="en-AU" b="1" dirty="0"/>
              <a:t>Credit</a:t>
            </a:r>
            <a:r>
              <a:rPr lang="en-AU" sz="1200" b="1" i="0" kern="1200" dirty="0">
                <a:solidFill>
                  <a:schemeClr val="tx1"/>
                </a:solidFill>
                <a:effectLst/>
                <a:ea typeface="+mn-ea"/>
                <a:cs typeface="+mn-cs"/>
              </a:rPr>
              <a:t>: </a:t>
            </a:r>
            <a:r>
              <a:rPr lang="en-AU" sz="1200" b="0" i="0" kern="1200" dirty="0">
                <a:solidFill>
                  <a:schemeClr val="tx1"/>
                </a:solidFill>
                <a:effectLst/>
                <a:ea typeface="+mn-ea"/>
                <a:cs typeface="+mn-cs"/>
              </a:rPr>
              <a:t>Richard Wainwright/Caritas Australia</a:t>
            </a:r>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6</a:t>
            </a:fld>
            <a:endParaRPr lang="en-AU" altLang="en-US"/>
          </a:p>
        </p:txBody>
      </p:sp>
    </p:spTree>
    <p:extLst>
      <p:ext uri="{BB962C8B-B14F-4D97-AF65-F5344CB8AC3E}">
        <p14:creationId xmlns:p14="http://schemas.microsoft.com/office/powerpoint/2010/main" val="3597296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cs typeface="Arial" panose="020B0604020202020204" pitchFamily="34" charset="0"/>
              </a:rPr>
              <a:t>For students</a:t>
            </a:r>
            <a:endParaRPr lang="en-AU" dirty="0">
              <a:cs typeface="Arial" panose="020B0604020202020204" pitchFamily="34" charset="0"/>
            </a:endParaRPr>
          </a:p>
          <a:p>
            <a:r>
              <a:rPr lang="en-AU" dirty="0">
                <a:hlinkClick r:id="rId3"/>
              </a:rPr>
              <a:t>https://kids.kiddle.co/Poverty#:~:text=Poverty%20means%20not%20having%20enough,and%20some%20parts%20of%20Asia</a:t>
            </a:r>
            <a:r>
              <a:rPr lang="en-AU" dirty="0"/>
              <a:t>.</a:t>
            </a:r>
            <a:endParaRPr lang="en-US" dirty="0">
              <a:cs typeface="Arial" panose="020B0604020202020204" pitchFamily="34" charset="0"/>
            </a:endParaRPr>
          </a:p>
          <a:p>
            <a:r>
              <a:rPr lang="en-AU" dirty="0">
                <a:hlinkClick r:id="rId4"/>
              </a:rPr>
              <a:t>https://www.investopedia.com/terms/p/poverty.asp</a:t>
            </a:r>
            <a:endParaRPr lang="en-AU" dirty="0">
              <a:cs typeface="Arial" panose="020B0604020202020204" pitchFamily="34" charset="0"/>
              <a:hlinkClick r:id="rId4"/>
            </a:endParaRPr>
          </a:p>
          <a:p>
            <a:endParaRPr lang="en-AU" dirty="0">
              <a:cs typeface="Arial" panose="020B0604020202020204" pitchFamily="34" charset="0"/>
            </a:endParaRPr>
          </a:p>
          <a:p>
            <a:r>
              <a:rPr lang="en-AU" b="1" dirty="0">
                <a:cs typeface="Arial" panose="020B0604020202020204" pitchFamily="34" charset="0"/>
              </a:rPr>
              <a:t>For Teachers</a:t>
            </a:r>
            <a:endParaRPr lang="en-AU" b="1" dirty="0"/>
          </a:p>
          <a:p>
            <a:r>
              <a:rPr lang="en-AU" dirty="0"/>
              <a:t>Poverty entails more than the lack of income and productive resources to ensure sustainable livelihoods. Its manifestations include hunger and malnutrition, limited access to education and other basic services, social discrimination and exclusion as well as the lack of participation in decision-making. Various social groups bear disproportionate burden of poverty.</a:t>
            </a:r>
            <a:endParaRPr lang="en-AU" dirty="0">
              <a:cs typeface="Arial" panose="020B0604020202020204" pitchFamily="34" charset="0"/>
            </a:endParaRPr>
          </a:p>
          <a:p>
            <a:r>
              <a:rPr lang="en-AU" b="1" dirty="0"/>
              <a:t>Source: </a:t>
            </a:r>
            <a:r>
              <a:rPr lang="en-AU" b="0" dirty="0"/>
              <a:t>United Nations</a:t>
            </a:r>
            <a:r>
              <a:rPr lang="en-AU" dirty="0"/>
              <a:t> </a:t>
            </a:r>
            <a:endParaRPr lang="en-AU" dirty="0">
              <a:cs typeface="Arial" panose="020B0604020202020204" pitchFamily="34" charset="0"/>
            </a:endParaRPr>
          </a:p>
          <a:p>
            <a:r>
              <a:rPr lang="en-AU" b="0" dirty="0">
                <a:hlinkClick r:id="rId5"/>
              </a:rPr>
              <a:t>https://www.un.org/</a:t>
            </a:r>
            <a:r>
              <a:rPr lang="en-AU" dirty="0">
                <a:hlinkClick r:id="rId5"/>
              </a:rPr>
              <a:t>development</a:t>
            </a:r>
            <a:r>
              <a:rPr lang="en-AU" b="0" dirty="0">
                <a:hlinkClick r:id="rId5"/>
              </a:rPr>
              <a:t>/</a:t>
            </a:r>
            <a:r>
              <a:rPr lang="en-AU" dirty="0">
                <a:hlinkClick r:id="rId5"/>
              </a:rPr>
              <a:t>desa</a:t>
            </a:r>
            <a:r>
              <a:rPr lang="en-AU" b="0" dirty="0">
                <a:hlinkClick r:id="rId5"/>
              </a:rPr>
              <a:t>/</a:t>
            </a:r>
            <a:r>
              <a:rPr lang="en-AU" dirty="0">
                <a:hlinkClick r:id="rId5"/>
              </a:rPr>
              <a:t>socialperspectiveondevelopment</a:t>
            </a:r>
            <a:r>
              <a:rPr lang="en-AU" b="0" dirty="0">
                <a:hlinkClick r:id="rId5"/>
              </a:rPr>
              <a:t>/</a:t>
            </a:r>
            <a:r>
              <a:rPr lang="en-AU" dirty="0">
                <a:hlinkClick r:id="rId5"/>
              </a:rPr>
              <a:t>issues</a:t>
            </a:r>
            <a:r>
              <a:rPr lang="en-AU" b="0" dirty="0">
                <a:hlinkClick r:id="rId5"/>
              </a:rPr>
              <a:t>/</a:t>
            </a:r>
            <a:r>
              <a:rPr lang="en-AU" dirty="0">
                <a:hlinkClick r:id="rId5"/>
              </a:rPr>
              <a:t>poverty-eradication.html</a:t>
            </a:r>
            <a:r>
              <a:rPr lang="en-AU" dirty="0"/>
              <a:t> </a:t>
            </a:r>
          </a:p>
          <a:p>
            <a:endParaRPr lang="en-US" dirty="0">
              <a:cs typeface="Arial" panose="020B0604020202020204" pitchFamily="34" charset="0"/>
            </a:endParaRPr>
          </a:p>
        </p:txBody>
      </p:sp>
      <p:sp>
        <p:nvSpPr>
          <p:cNvPr id="4" name="Slide Number Placeholder 3"/>
          <p:cNvSpPr>
            <a:spLocks noGrp="1"/>
          </p:cNvSpPr>
          <p:nvPr>
            <p:ph type="sldNum" sz="quarter" idx="5"/>
          </p:nvPr>
        </p:nvSpPr>
        <p:spPr/>
        <p:txBody>
          <a:bodyPr/>
          <a:lstStyle/>
          <a:p>
            <a:fld id="{E11F737D-84AB-4399-9DE3-748B081B038D}" type="slidenum">
              <a:rPr lang="en-AU" smtClean="0"/>
              <a:t>7</a:t>
            </a:fld>
            <a:endParaRPr lang="en-AU"/>
          </a:p>
        </p:txBody>
      </p:sp>
    </p:spTree>
    <p:extLst>
      <p:ext uri="{BB962C8B-B14F-4D97-AF65-F5344CB8AC3E}">
        <p14:creationId xmlns:p14="http://schemas.microsoft.com/office/powerpoint/2010/main" val="2152536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Source: </a:t>
            </a:r>
            <a:r>
              <a:rPr lang="en-AU" b="0" dirty="0"/>
              <a:t>ACOSS</a:t>
            </a:r>
          </a:p>
          <a:p>
            <a:r>
              <a:rPr lang="en-AU" dirty="0"/>
              <a:t>http://povertyandinequality.acoss.org.au/faq/#poverty-definitions</a:t>
            </a:r>
          </a:p>
          <a:p>
            <a:endParaRPr lang="en-AU" dirty="0"/>
          </a:p>
          <a:p>
            <a:r>
              <a:rPr lang="en-AU" b="0" dirty="0"/>
              <a:t>https://www.worldbank.org/en/topic/poverty/brief/global-poverty-line-faq </a:t>
            </a:r>
          </a:p>
          <a:p>
            <a:r>
              <a:rPr lang="en-AU" b="1" dirty="0"/>
              <a:t>Purchasing Power Parity</a:t>
            </a:r>
          </a:p>
          <a:p>
            <a:r>
              <a:rPr lang="en-AU" sz="1200" b="0" i="0" kern="1200" dirty="0">
                <a:solidFill>
                  <a:schemeClr val="tx1"/>
                </a:solidFill>
                <a:effectLst/>
                <a:ea typeface="+mn-ea"/>
                <a:cs typeface="+mn-cs"/>
              </a:rPr>
              <a:t>In 1990, a group of independent researchers and the World Bank proposed to measure the world’s poor using the standards of the poorest countries in the World.  They examined national poverty lines from some of the poorest countries in the world, and converted the lines to a common currency by using purchasing power parity (PPP) exchange rates. The PPP exchange rates are constructed to ensure that the same quantity of goods and services are priced equivalently across countries. Once converted into a common currency, they found that in six of these very poor countries the value of the national poverty line was about $1 per day per person, and this formed the basis for the first dollar-a-day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After a new round and larger volume of internationally comparable prices were collected in 2005, the international poverty line was revised based on 15 national poverty lines from some of the poorest countries in the World. The average of these 15 lines was $1.25 per person per day (again in PPP terms), and this became the revised international poverty line.</a:t>
            </a:r>
          </a:p>
          <a:p>
            <a:endParaRPr lang="en-AU" sz="1200" b="0" i="0" kern="1200" dirty="0">
              <a:solidFill>
                <a:schemeClr val="tx1"/>
              </a:solidFill>
              <a:effectLst/>
              <a:ea typeface="+mn-ea"/>
              <a:cs typeface="+mn-cs"/>
            </a:endParaRPr>
          </a:p>
          <a:p>
            <a:r>
              <a:rPr lang="en-AU" sz="1200" b="0" i="0" kern="1200" dirty="0">
                <a:solidFill>
                  <a:schemeClr val="tx1"/>
                </a:solidFill>
                <a:effectLst/>
                <a:ea typeface="+mn-ea"/>
                <a:cs typeface="+mn-cs"/>
              </a:rPr>
              <a:t>And again this year, we used the poverty lines of those same 15 poorest countries from 2005 (holding steady the yardstick against which we measure) to determine the new global poverty line of $1.90 in 2011 PPP.</a:t>
            </a:r>
          </a:p>
          <a:p>
            <a:r>
              <a:rPr lang="en-AU" sz="1200" b="0" i="0" kern="1200" dirty="0">
                <a:solidFill>
                  <a:schemeClr val="tx1"/>
                </a:solidFill>
                <a:effectLst/>
                <a:ea typeface="+mn-ea"/>
                <a:cs typeface="+mn-cs"/>
              </a:rPr>
              <a:t> </a:t>
            </a:r>
          </a:p>
          <a:p>
            <a:r>
              <a:rPr lang="en-AU" sz="1200" b="1" i="0" u="sng" kern="1200" dirty="0">
                <a:solidFill>
                  <a:schemeClr val="tx1"/>
                </a:solidFill>
                <a:effectLst/>
                <a:ea typeface="+mn-ea"/>
                <a:cs typeface="+mn-cs"/>
              </a:rPr>
              <a:t>What is Purchasing Power Parity (PPP) and how is it determined?</a:t>
            </a:r>
            <a:br>
              <a:rPr lang="en-AU" sz="1200" b="1" i="0" u="sng" kern="1200" dirty="0">
                <a:solidFill>
                  <a:schemeClr val="tx1"/>
                </a:solidFill>
                <a:effectLst/>
                <a:ea typeface="+mn-ea"/>
                <a:cs typeface="+mn-cs"/>
              </a:rPr>
            </a:br>
            <a:br>
              <a:rPr lang="en-AU" sz="1200" b="1" i="0" u="sng" kern="1200" dirty="0">
                <a:solidFill>
                  <a:schemeClr val="tx1"/>
                </a:solidFill>
                <a:effectLst/>
                <a:ea typeface="+mn-ea"/>
                <a:cs typeface="+mn-cs"/>
              </a:rPr>
            </a:br>
            <a:r>
              <a:rPr lang="en-AU" sz="1200" b="0" i="0" kern="1200" dirty="0">
                <a:solidFill>
                  <a:schemeClr val="tx1"/>
                </a:solidFill>
                <a:effectLst/>
                <a:ea typeface="+mn-ea"/>
                <a:cs typeface="+mn-cs"/>
              </a:rPr>
              <a:t>PPP allows us put each country’s income and consumption data in globally-comparable terms. The PPP is computed on the basis of price data from across the world, and the responsibility for determining a particular year’s PPP rests with the </a:t>
            </a:r>
            <a:r>
              <a:rPr lang="en-AU" sz="1200" b="0" i="0" u="none" strike="noStrike" kern="1200" dirty="0">
                <a:solidFill>
                  <a:schemeClr val="tx1"/>
                </a:solidFill>
                <a:effectLst/>
                <a:ea typeface="+mn-ea"/>
                <a:cs typeface="+mn-cs"/>
                <a:hlinkClick r:id="rId3"/>
              </a:rPr>
              <a:t>International Comparison Program</a:t>
            </a:r>
            <a:r>
              <a:rPr lang="en-AU" sz="1200" b="0" i="0" kern="1200" dirty="0">
                <a:solidFill>
                  <a:schemeClr val="tx1"/>
                </a:solidFill>
                <a:effectLst/>
                <a:ea typeface="+mn-ea"/>
                <a:cs typeface="+mn-cs"/>
              </a:rPr>
              <a:t> (ICP), an independent statistical program with a Global Office housed within the World Bank’s Development Data Group.</a:t>
            </a:r>
          </a:p>
          <a:p>
            <a:endParaRPr lang="en-AU" dirty="0"/>
          </a:p>
        </p:txBody>
      </p:sp>
      <p:sp>
        <p:nvSpPr>
          <p:cNvPr id="4" name="Slide Number Placeholder 3"/>
          <p:cNvSpPr>
            <a:spLocks noGrp="1"/>
          </p:cNvSpPr>
          <p:nvPr>
            <p:ph type="sldNum" sz="quarter" idx="5"/>
          </p:nvPr>
        </p:nvSpPr>
        <p:spPr/>
        <p:txBody>
          <a:bodyPr/>
          <a:lstStyle/>
          <a:p>
            <a:fld id="{E11F737D-84AB-4399-9DE3-748B081B038D}" type="slidenum">
              <a:rPr lang="en-AU" smtClean="0"/>
              <a:t>8</a:t>
            </a:fld>
            <a:endParaRPr lang="en-AU"/>
          </a:p>
        </p:txBody>
      </p:sp>
    </p:spTree>
    <p:extLst>
      <p:ext uri="{BB962C8B-B14F-4D97-AF65-F5344CB8AC3E}">
        <p14:creationId xmlns:p14="http://schemas.microsoft.com/office/powerpoint/2010/main" val="1396525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Source: </a:t>
            </a:r>
            <a:r>
              <a:rPr lang="en-AU" b="0"/>
              <a:t>ACOSS</a:t>
            </a:r>
          </a:p>
          <a:p>
            <a:r>
              <a:rPr lang="en-AU"/>
              <a:t>http://povertyandinequality.acoss.org.au/poverty/</a:t>
            </a:r>
          </a:p>
        </p:txBody>
      </p:sp>
      <p:sp>
        <p:nvSpPr>
          <p:cNvPr id="4" name="Slide Number Placeholder 3"/>
          <p:cNvSpPr>
            <a:spLocks noGrp="1"/>
          </p:cNvSpPr>
          <p:nvPr>
            <p:ph type="sldNum" sz="quarter" idx="5"/>
          </p:nvPr>
        </p:nvSpPr>
        <p:spPr/>
        <p:txBody>
          <a:bodyPr/>
          <a:lstStyle/>
          <a:p>
            <a:fld id="{E11F737D-84AB-4399-9DE3-748B081B038D}" type="slidenum">
              <a:rPr lang="en-AU" smtClean="0"/>
              <a:t>10</a:t>
            </a:fld>
            <a:endParaRPr lang="en-AU"/>
          </a:p>
        </p:txBody>
      </p:sp>
    </p:spTree>
    <p:extLst>
      <p:ext uri="{BB962C8B-B14F-4D97-AF65-F5344CB8AC3E}">
        <p14:creationId xmlns:p14="http://schemas.microsoft.com/office/powerpoint/2010/main" val="3066413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Source: 2020 World Bank Poverty Overview </a:t>
            </a:r>
          </a:p>
          <a:p>
            <a:r>
              <a:rPr lang="en-AU"/>
              <a:t>https://www.worldbank.org/en/topic/poverty/overview</a:t>
            </a:r>
          </a:p>
        </p:txBody>
      </p:sp>
      <p:sp>
        <p:nvSpPr>
          <p:cNvPr id="4" name="Slide Number Placeholder 3"/>
          <p:cNvSpPr>
            <a:spLocks noGrp="1"/>
          </p:cNvSpPr>
          <p:nvPr>
            <p:ph type="sldNum" sz="quarter" idx="10"/>
          </p:nvPr>
        </p:nvSpPr>
        <p:spPr/>
        <p:txBody>
          <a:bodyPr/>
          <a:lstStyle/>
          <a:p>
            <a:pPr>
              <a:defRPr/>
            </a:pPr>
            <a:fld id="{96AFE614-490D-4B41-9324-25610BB19C13}" type="slidenum">
              <a:rPr lang="en-AU" altLang="en-US" smtClean="0"/>
              <a:pPr>
                <a:defRPr/>
              </a:pPr>
              <a:t>11</a:t>
            </a:fld>
            <a:endParaRPr lang="en-AU" altLang="en-US"/>
          </a:p>
        </p:txBody>
      </p:sp>
    </p:spTree>
    <p:extLst>
      <p:ext uri="{BB962C8B-B14F-4D97-AF65-F5344CB8AC3E}">
        <p14:creationId xmlns:p14="http://schemas.microsoft.com/office/powerpoint/2010/main" val="2952004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Source: </a:t>
            </a:r>
            <a:r>
              <a:rPr lang="en-AU"/>
              <a:t>2020 World Bank Poverty Overview &amp; Our World in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https://www.worldbank.org/en/topic/poverty/overview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https://ourworldindata.org/extreme-poverty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a:p>
          <a:p>
            <a:r>
              <a:rPr lang="en-AU"/>
              <a:t>UN Water &amp; Wash Data</a:t>
            </a:r>
          </a:p>
          <a:p>
            <a:r>
              <a:rPr lang="en-AU"/>
              <a:t>https://www.unwater.org/water-facts/water-sanitation-and-hygiene/ </a:t>
            </a:r>
          </a:p>
          <a:p>
            <a:r>
              <a:rPr lang="en-AU"/>
              <a:t>https://washdata.org/sites/default/files/2020-11/UNICEF-WHO-state-of-the-worlds-sanitation-2020.pdf </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FAO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http://www.fao.org/3/I9553EN/i9553en.pdf</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AU"/>
          </a:p>
        </p:txBody>
      </p:sp>
      <p:sp>
        <p:nvSpPr>
          <p:cNvPr id="4" name="Slide Number Placeholder 3"/>
          <p:cNvSpPr>
            <a:spLocks noGrp="1"/>
          </p:cNvSpPr>
          <p:nvPr>
            <p:ph type="sldNum" sz="quarter" idx="5"/>
          </p:nvPr>
        </p:nvSpPr>
        <p:spPr/>
        <p:txBody>
          <a:bodyPr/>
          <a:lstStyle/>
          <a:p>
            <a:fld id="{E11F737D-84AB-4399-9DE3-748B081B038D}" type="slidenum">
              <a:rPr lang="en-AU" smtClean="0"/>
              <a:t>12</a:t>
            </a:fld>
            <a:endParaRPr lang="en-AU"/>
          </a:p>
        </p:txBody>
      </p:sp>
    </p:spTree>
    <p:extLst>
      <p:ext uri="{BB962C8B-B14F-4D97-AF65-F5344CB8AC3E}">
        <p14:creationId xmlns:p14="http://schemas.microsoft.com/office/powerpoint/2010/main" val="372425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_Title Slide">
    <p:bg>
      <p:bgPr>
        <a:solidFill>
          <a:srgbClr val="DF918A"/>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4667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8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Title 1">
            <a:extLst>
              <a:ext uri="{FF2B5EF4-FFF2-40B4-BE49-F238E27FC236}">
                <a16:creationId xmlns:a16="http://schemas.microsoft.com/office/drawing/2014/main" id="{91EAD4AF-BB97-A34D-BC26-D259E43EFCDF}"/>
              </a:ext>
            </a:extLst>
          </p:cNvPr>
          <p:cNvSpPr>
            <a:spLocks noGrp="1"/>
          </p:cNvSpPr>
          <p:nvPr>
            <p:ph type="ctrTitle" hasCustomPrompt="1"/>
          </p:nvPr>
        </p:nvSpPr>
        <p:spPr>
          <a:xfrm>
            <a:off x="450876" y="3590756"/>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92160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9_Title Slide">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D2D03C4-E117-484F-81D3-479BECBE7857}"/>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7" name="Group 26">
            <a:extLst>
              <a:ext uri="{FF2B5EF4-FFF2-40B4-BE49-F238E27FC236}">
                <a16:creationId xmlns:a16="http://schemas.microsoft.com/office/drawing/2014/main" id="{21D1CEC8-FE6C-C547-8A44-EA0E876652E9}"/>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8" name="Freeform: Shape 6">
              <a:extLst>
                <a:ext uri="{FF2B5EF4-FFF2-40B4-BE49-F238E27FC236}">
                  <a16:creationId xmlns:a16="http://schemas.microsoft.com/office/drawing/2014/main" id="{7B32C52B-801B-C247-90DF-E05E9D49F22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9" name="Group 28">
              <a:extLst>
                <a:ext uri="{FF2B5EF4-FFF2-40B4-BE49-F238E27FC236}">
                  <a16:creationId xmlns:a16="http://schemas.microsoft.com/office/drawing/2014/main" id="{F95AB615-4C18-914D-8AC1-6B779BB35333}"/>
                </a:ext>
              </a:extLst>
            </p:cNvPr>
            <p:cNvGrpSpPr/>
            <p:nvPr/>
          </p:nvGrpSpPr>
          <p:grpSpPr>
            <a:xfrm>
              <a:off x="958955" y="2060848"/>
              <a:ext cx="196444" cy="196444"/>
              <a:chOff x="519961" y="1999640"/>
              <a:chExt cx="196444" cy="196444"/>
            </a:xfrm>
            <a:grpFill/>
          </p:grpSpPr>
          <p:sp>
            <p:nvSpPr>
              <p:cNvPr id="30" name="Freeform: Shape 7">
                <a:extLst>
                  <a:ext uri="{FF2B5EF4-FFF2-40B4-BE49-F238E27FC236}">
                    <a16:creationId xmlns:a16="http://schemas.microsoft.com/office/drawing/2014/main" id="{7A8CDFC4-1C1E-4848-B87C-A6BB053FF887}"/>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1" name="Freeform: Shape 8">
                <a:extLst>
                  <a:ext uri="{FF2B5EF4-FFF2-40B4-BE49-F238E27FC236}">
                    <a16:creationId xmlns:a16="http://schemas.microsoft.com/office/drawing/2014/main" id="{43A62944-0409-8E44-9C40-AB5870860DE5}"/>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2" name="Freeform: Shape 9">
                <a:extLst>
                  <a:ext uri="{FF2B5EF4-FFF2-40B4-BE49-F238E27FC236}">
                    <a16:creationId xmlns:a16="http://schemas.microsoft.com/office/drawing/2014/main" id="{96733F5D-E834-6745-A36D-EC5FE82ECD38}"/>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3" name="Freeform: Shape 10">
                <a:extLst>
                  <a:ext uri="{FF2B5EF4-FFF2-40B4-BE49-F238E27FC236}">
                    <a16:creationId xmlns:a16="http://schemas.microsoft.com/office/drawing/2014/main" id="{C94B10BE-C81B-E24A-8B6A-1545902DFB5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Tree>
    <p:extLst>
      <p:ext uri="{BB962C8B-B14F-4D97-AF65-F5344CB8AC3E}">
        <p14:creationId xmlns:p14="http://schemas.microsoft.com/office/powerpoint/2010/main" val="2688039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2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547317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6_Title Slide">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BA273ECB-A724-2546-BFA3-B0800F000E83}"/>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28" name="Group 27">
            <a:extLst>
              <a:ext uri="{FF2B5EF4-FFF2-40B4-BE49-F238E27FC236}">
                <a16:creationId xmlns:a16="http://schemas.microsoft.com/office/drawing/2014/main" id="{8DEE75FC-B50D-8043-A377-0C7BE0531537}"/>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29" name="Freeform: Shape 6">
              <a:extLst>
                <a:ext uri="{FF2B5EF4-FFF2-40B4-BE49-F238E27FC236}">
                  <a16:creationId xmlns:a16="http://schemas.microsoft.com/office/drawing/2014/main" id="{5630CB9A-94BF-6340-9263-FD7499D2FB0B}"/>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30" name="Group 29">
              <a:extLst>
                <a:ext uri="{FF2B5EF4-FFF2-40B4-BE49-F238E27FC236}">
                  <a16:creationId xmlns:a16="http://schemas.microsoft.com/office/drawing/2014/main" id="{1D15B068-360C-514F-988C-62ED4F1AA473}"/>
                </a:ext>
              </a:extLst>
            </p:cNvPr>
            <p:cNvGrpSpPr/>
            <p:nvPr/>
          </p:nvGrpSpPr>
          <p:grpSpPr>
            <a:xfrm>
              <a:off x="958955" y="2060848"/>
              <a:ext cx="196444" cy="196444"/>
              <a:chOff x="519961" y="1999640"/>
              <a:chExt cx="196444" cy="196444"/>
            </a:xfrm>
            <a:grpFill/>
          </p:grpSpPr>
          <p:sp>
            <p:nvSpPr>
              <p:cNvPr id="31" name="Freeform: Shape 7">
                <a:extLst>
                  <a:ext uri="{FF2B5EF4-FFF2-40B4-BE49-F238E27FC236}">
                    <a16:creationId xmlns:a16="http://schemas.microsoft.com/office/drawing/2014/main" id="{CFC39AF6-2740-F545-A44A-7E0382777E4E}"/>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32" name="Freeform: Shape 8">
                <a:extLst>
                  <a:ext uri="{FF2B5EF4-FFF2-40B4-BE49-F238E27FC236}">
                    <a16:creationId xmlns:a16="http://schemas.microsoft.com/office/drawing/2014/main" id="{3E59B220-AF99-CF47-9686-9CAC221C93D0}"/>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33" name="Freeform: Shape 9">
                <a:extLst>
                  <a:ext uri="{FF2B5EF4-FFF2-40B4-BE49-F238E27FC236}">
                    <a16:creationId xmlns:a16="http://schemas.microsoft.com/office/drawing/2014/main" id="{17EAFF0A-0E32-FF48-A978-66AC18EB3A80}"/>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34" name="Freeform: Shape 10">
                <a:extLst>
                  <a:ext uri="{FF2B5EF4-FFF2-40B4-BE49-F238E27FC236}">
                    <a16:creationId xmlns:a16="http://schemas.microsoft.com/office/drawing/2014/main" id="{095F1E10-D721-344A-9E7E-326CBF6B5D16}"/>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35" name="Title 1">
            <a:extLst>
              <a:ext uri="{FF2B5EF4-FFF2-40B4-BE49-F238E27FC236}">
                <a16:creationId xmlns:a16="http://schemas.microsoft.com/office/drawing/2014/main" id="{8AC18C38-9328-1A4C-9F90-4AEDA32A810E}"/>
              </a:ext>
            </a:extLst>
          </p:cNvPr>
          <p:cNvSpPr>
            <a:spLocks noGrp="1"/>
          </p:cNvSpPr>
          <p:nvPr>
            <p:ph type="ctrTitle" hasCustomPrompt="1"/>
          </p:nvPr>
        </p:nvSpPr>
        <p:spPr>
          <a:xfrm>
            <a:off x="450876" y="3590755"/>
            <a:ext cx="10083404" cy="1394379"/>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900410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7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D86075"/>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1839728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9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C3DDD7"/>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rgbClr val="0C244C"/>
                </a:solidFill>
                <a:latin typeface="Arial"/>
                <a:cs typeface="Arial"/>
              </a:defRPr>
            </a:lvl1pPr>
            <a:lvl2pPr marL="0" indent="0">
              <a:spcBef>
                <a:spcPts val="207"/>
              </a:spcBef>
              <a:buFontTx/>
              <a:buNone/>
              <a:defRPr sz="1764" cap="all">
                <a:solidFill>
                  <a:srgbClr val="0C244C"/>
                </a:solidFill>
                <a:latin typeface="Arial"/>
                <a:cs typeface="Arial"/>
              </a:defRPr>
            </a:lvl2pPr>
            <a:lvl3pPr marL="0" indent="-148865">
              <a:spcBef>
                <a:spcPts val="207"/>
              </a:spcBef>
              <a:buFont typeface="Arial"/>
              <a:buChar char="•"/>
              <a:defRPr sz="1764">
                <a:solidFill>
                  <a:srgbClr val="0C244C"/>
                </a:solidFill>
                <a:latin typeface="Arial"/>
                <a:cs typeface="Arial"/>
              </a:defRPr>
            </a:lvl3pPr>
            <a:lvl4pPr marL="357275" indent="-189058">
              <a:spcBef>
                <a:spcPts val="207"/>
              </a:spcBef>
              <a:buFont typeface="Arial"/>
              <a:buChar char="•"/>
              <a:defRPr sz="1764">
                <a:solidFill>
                  <a:srgbClr val="0C244C"/>
                </a:solidFill>
                <a:latin typeface="Arial"/>
                <a:cs typeface="Arial"/>
              </a:defRPr>
            </a:lvl4pPr>
            <a:lvl5pPr marL="491253" indent="-148865">
              <a:spcBef>
                <a:spcPts val="207"/>
              </a:spcBef>
              <a:buFont typeface="Arial"/>
              <a:buChar char="•"/>
              <a:defRPr sz="176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620501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0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2" name="Picture Placeholder 4">
            <a:extLst>
              <a:ext uri="{FF2B5EF4-FFF2-40B4-BE49-F238E27FC236}">
                <a16:creationId xmlns:a16="http://schemas.microsoft.com/office/drawing/2014/main" id="{2F8B7EAD-DB83-9B43-8F7F-43B8771C678C}"/>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33" name="Picture Placeholder 4">
            <a:extLst>
              <a:ext uri="{FF2B5EF4-FFF2-40B4-BE49-F238E27FC236}">
                <a16:creationId xmlns:a16="http://schemas.microsoft.com/office/drawing/2014/main" id="{80CED61C-E1D2-5C45-8F19-613A4CE40FB5}"/>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4" name="Picture Placeholder 4">
            <a:extLst>
              <a:ext uri="{FF2B5EF4-FFF2-40B4-BE49-F238E27FC236}">
                <a16:creationId xmlns:a16="http://schemas.microsoft.com/office/drawing/2014/main" id="{D0A22248-2DDF-B94D-9D1F-1C4B9A21122F}"/>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3742805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1_Title Slide">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81C1596-B223-7D46-98D0-192423572422}"/>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p:nvPr>
        </p:nvSpPr>
        <p:spPr>
          <a:xfrm>
            <a:off x="450876" y="3567135"/>
            <a:ext cx="10903506" cy="838513"/>
          </a:xfrm>
          <a:prstGeom prst="rect">
            <a:avLst/>
          </a:prstGeom>
        </p:spPr>
        <p:txBody>
          <a:bodyPr anchor="b"/>
          <a:lstStyle>
            <a:lvl1pPr algn="l">
              <a:defRPr sz="4411" b="1" cap="all" baseline="0">
                <a:solidFill>
                  <a:srgbClr val="0C244C"/>
                </a:solidFill>
              </a:defRPr>
            </a:lvl1pPr>
          </a:lstStyle>
          <a:p>
            <a:r>
              <a:rPr lang="en-US"/>
              <a:t>Click to edit Master 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Picture Placeholder 4">
            <a:extLst>
              <a:ext uri="{FF2B5EF4-FFF2-40B4-BE49-F238E27FC236}">
                <a16:creationId xmlns:a16="http://schemas.microsoft.com/office/drawing/2014/main" id="{B7556866-A1FA-E04F-B260-D036EB10CB4F}"/>
              </a:ext>
            </a:extLst>
          </p:cNvPr>
          <p:cNvSpPr>
            <a:spLocks noGrp="1"/>
          </p:cNvSpPr>
          <p:nvPr>
            <p:ph type="pic" sz="quarter" idx="12"/>
          </p:nvPr>
        </p:nvSpPr>
        <p:spPr>
          <a:xfrm>
            <a:off x="0" y="2"/>
            <a:ext cx="4431704" cy="3280763"/>
          </a:xfrm>
          <a:prstGeom prst="rect">
            <a:avLst/>
          </a:prstGeom>
        </p:spPr>
        <p:txBody>
          <a:bodyPr vert="horz"/>
          <a:lstStyle>
            <a:lvl1pPr>
              <a:defRPr sz="869">
                <a:latin typeface="Arial"/>
                <a:cs typeface="Arial"/>
              </a:defRPr>
            </a:lvl1pPr>
          </a:lstStyle>
          <a:p>
            <a:r>
              <a:rPr lang="en-US"/>
              <a:t>Click icon to add picture</a:t>
            </a:r>
          </a:p>
        </p:txBody>
      </p:sp>
      <p:sp>
        <p:nvSpPr>
          <p:cNvPr id="20" name="Text Placeholder 9">
            <a:extLst>
              <a:ext uri="{FF2B5EF4-FFF2-40B4-BE49-F238E27FC236}">
                <a16:creationId xmlns:a16="http://schemas.microsoft.com/office/drawing/2014/main" id="{EC1956A6-753F-7843-B057-17E5C6E65FFC}"/>
              </a:ext>
            </a:extLst>
          </p:cNvPr>
          <p:cNvSpPr>
            <a:spLocks noGrp="1"/>
          </p:cNvSpPr>
          <p:nvPr>
            <p:ph type="body" sz="quarter" idx="10"/>
          </p:nvPr>
        </p:nvSpPr>
        <p:spPr>
          <a:xfrm>
            <a:off x="528625" y="4575513"/>
            <a:ext cx="12311839" cy="2064629"/>
          </a:xfrm>
          <a:prstGeom prst="rect">
            <a:avLst/>
          </a:prstGeom>
        </p:spPr>
        <p:txBody>
          <a:bodyPr/>
          <a:lstStyle>
            <a:lvl1pPr marL="0" indent="0">
              <a:buFontTx/>
              <a:buNone/>
              <a:defRPr sz="1764" b="0" cap="none" baseline="0">
                <a:solidFill>
                  <a:schemeClr val="bg1"/>
                </a:solidFill>
                <a:latin typeface="Arial"/>
                <a:cs typeface="Arial"/>
              </a:defRPr>
            </a:lvl1pPr>
            <a:lvl2pPr marL="0" indent="0">
              <a:spcBef>
                <a:spcPts val="207"/>
              </a:spcBef>
              <a:buFontTx/>
              <a:buNone/>
              <a:defRPr sz="1764" cap="all">
                <a:solidFill>
                  <a:schemeClr val="bg1"/>
                </a:solidFill>
                <a:latin typeface="Arial"/>
                <a:cs typeface="Arial"/>
              </a:defRPr>
            </a:lvl2pPr>
            <a:lvl3pPr marL="0" indent="-148865">
              <a:spcBef>
                <a:spcPts val="207"/>
              </a:spcBef>
              <a:buFont typeface="Arial"/>
              <a:buChar char="•"/>
              <a:defRPr sz="1764">
                <a:solidFill>
                  <a:schemeClr val="bg1"/>
                </a:solidFill>
                <a:latin typeface="Arial"/>
                <a:cs typeface="Arial"/>
              </a:defRPr>
            </a:lvl3pPr>
            <a:lvl4pPr marL="357275" indent="-189058">
              <a:spcBef>
                <a:spcPts val="207"/>
              </a:spcBef>
              <a:buFont typeface="Arial"/>
              <a:buChar char="•"/>
              <a:defRPr sz="1764">
                <a:solidFill>
                  <a:schemeClr val="bg1"/>
                </a:solidFill>
                <a:latin typeface="Arial"/>
                <a:cs typeface="Arial"/>
              </a:defRPr>
            </a:lvl4pPr>
            <a:lvl5pPr marL="491253" indent="-148865">
              <a:spcBef>
                <a:spcPts val="207"/>
              </a:spcBef>
              <a:buFont typeface="Arial"/>
              <a:buChar char="•"/>
              <a:defRPr sz="176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Picture Placeholder 4">
            <a:extLst>
              <a:ext uri="{FF2B5EF4-FFF2-40B4-BE49-F238E27FC236}">
                <a16:creationId xmlns:a16="http://schemas.microsoft.com/office/drawing/2014/main" id="{B205E636-EAA8-BB49-9C48-94C2D4DD9DF2}"/>
              </a:ext>
            </a:extLst>
          </p:cNvPr>
          <p:cNvSpPr>
            <a:spLocks noGrp="1"/>
          </p:cNvSpPr>
          <p:nvPr>
            <p:ph type="pic" sz="quarter" idx="14"/>
          </p:nvPr>
        </p:nvSpPr>
        <p:spPr>
          <a:xfrm>
            <a:off x="4455488" y="2"/>
            <a:ext cx="4533562" cy="3280763"/>
          </a:xfrm>
          <a:prstGeom prst="rect">
            <a:avLst/>
          </a:prstGeom>
        </p:spPr>
        <p:txBody>
          <a:bodyPr vert="horz"/>
          <a:lstStyle>
            <a:lvl1pPr>
              <a:defRPr sz="869">
                <a:latin typeface="Arial"/>
                <a:cs typeface="Arial"/>
              </a:defRPr>
            </a:lvl1pPr>
          </a:lstStyle>
          <a:p>
            <a:r>
              <a:rPr lang="en-US"/>
              <a:t>Click icon to add picture</a:t>
            </a:r>
          </a:p>
        </p:txBody>
      </p:sp>
      <p:sp>
        <p:nvSpPr>
          <p:cNvPr id="31" name="Picture Placeholder 4">
            <a:extLst>
              <a:ext uri="{FF2B5EF4-FFF2-40B4-BE49-F238E27FC236}">
                <a16:creationId xmlns:a16="http://schemas.microsoft.com/office/drawing/2014/main" id="{840C1672-FA0C-DF42-A509-0133D1F0C181}"/>
              </a:ext>
            </a:extLst>
          </p:cNvPr>
          <p:cNvSpPr>
            <a:spLocks noGrp="1"/>
          </p:cNvSpPr>
          <p:nvPr>
            <p:ph type="pic" sz="quarter" idx="15"/>
          </p:nvPr>
        </p:nvSpPr>
        <p:spPr>
          <a:xfrm>
            <a:off x="9012834" y="2"/>
            <a:ext cx="4431704" cy="3280763"/>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2241479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8_Title Slide">
    <p:bg>
      <p:bgPr>
        <a:solidFill>
          <a:srgbClr val="C3DDD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7800D46-9034-4CC3-8147-444A119FDF45}"/>
              </a:ext>
            </a:extLst>
          </p:cNvPr>
          <p:cNvGrpSpPr/>
          <p:nvPr userDrawn="1"/>
        </p:nvGrpSpPr>
        <p:grpSpPr>
          <a:xfrm>
            <a:off x="608030" y="1139157"/>
            <a:ext cx="12213813" cy="5421579"/>
            <a:chOff x="608030" y="1139157"/>
            <a:chExt cx="12213813" cy="5421579"/>
          </a:xfrm>
        </p:grpSpPr>
        <p:sp>
          <p:nvSpPr>
            <p:cNvPr id="2" name="Round Diagonal Corner Rectangle 1">
              <a:extLst>
                <a:ext uri="{FF2B5EF4-FFF2-40B4-BE49-F238E27FC236}">
                  <a16:creationId xmlns:a16="http://schemas.microsoft.com/office/drawing/2014/main" id="{AE55B8AB-F41A-2047-B583-8E30CFA5B4F2}"/>
                </a:ext>
              </a:extLst>
            </p:cNvPr>
            <p:cNvSpPr/>
            <p:nvPr/>
          </p:nvSpPr>
          <p:spPr>
            <a:xfrm>
              <a:off x="608030" y="1139157"/>
              <a:ext cx="12213813" cy="542157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3" name="Rectangle 2">
              <a:extLst>
                <a:ext uri="{FF2B5EF4-FFF2-40B4-BE49-F238E27FC236}">
                  <a16:creationId xmlns:a16="http://schemas.microsoft.com/office/drawing/2014/main" id="{EDC0C559-1293-4CB5-A08A-8BEA4C5DCA13}"/>
                </a:ext>
              </a:extLst>
            </p:cNvPr>
            <p:cNvSpPr/>
            <p:nvPr userDrawn="1"/>
          </p:nvSpPr>
          <p:spPr>
            <a:xfrm>
              <a:off x="4149969" y="1154681"/>
              <a:ext cx="1744645" cy="9636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7" name="Text Placeholder 9">
            <a:extLst>
              <a:ext uri="{FF2B5EF4-FFF2-40B4-BE49-F238E27FC236}">
                <a16:creationId xmlns:a16="http://schemas.microsoft.com/office/drawing/2014/main" id="{565BA8AC-4514-BB41-98A5-9BAB38A2A395}"/>
              </a:ext>
            </a:extLst>
          </p:cNvPr>
          <p:cNvSpPr>
            <a:spLocks noGrp="1"/>
          </p:cNvSpPr>
          <p:nvPr>
            <p:ph type="body" sz="quarter" idx="10"/>
          </p:nvPr>
        </p:nvSpPr>
        <p:spPr>
          <a:xfrm>
            <a:off x="1146324" y="1557978"/>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9478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8" name="Round Diagonal Corner Rectangle 17">
            <a:extLst>
              <a:ext uri="{FF2B5EF4-FFF2-40B4-BE49-F238E27FC236}">
                <a16:creationId xmlns:a16="http://schemas.microsoft.com/office/drawing/2014/main" id="{4E7F82F3-B891-184C-80DC-B7E4400DB9F6}"/>
              </a:ext>
            </a:extLst>
          </p:cNvPr>
          <p:cNvSpPr/>
          <p:nvPr userDrawn="1"/>
        </p:nvSpPr>
        <p:spPr>
          <a:xfrm rot="16200000">
            <a:off x="3691328" y="-2626977"/>
            <a:ext cx="6025004"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Tree>
    <p:extLst>
      <p:ext uri="{BB962C8B-B14F-4D97-AF65-F5344CB8AC3E}">
        <p14:creationId xmlns:p14="http://schemas.microsoft.com/office/powerpoint/2010/main" val="2018126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6_Title Slide">
    <p:bg>
      <p:bgPr>
        <a:solidFill>
          <a:srgbClr val="DF918A"/>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1795353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4_Title Slide">
    <p:bg>
      <p:bgPr>
        <a:solidFill>
          <a:srgbClr val="63B1A4"/>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B95DA3EC-004A-4445-AD27-45ABC57A49A9}"/>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4B1D1E6E-2E81-1346-8B6C-5A87D3B35B44}"/>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31532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5_Title Slide">
    <p:bg>
      <p:bgPr>
        <a:solidFill>
          <a:srgbClr val="D86075"/>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6" name="Title Placeholder 1">
            <a:extLst>
              <a:ext uri="{FF2B5EF4-FFF2-40B4-BE49-F238E27FC236}">
                <a16:creationId xmlns:a16="http://schemas.microsoft.com/office/drawing/2014/main" id="{62703C5F-517F-A044-80AC-349CC26BCCEE}"/>
              </a:ext>
            </a:extLst>
          </p:cNvPr>
          <p:cNvSpPr>
            <a:spLocks noGrp="1"/>
          </p:cNvSpPr>
          <p:nvPr>
            <p:ph type="title"/>
          </p:nvPr>
        </p:nvSpPr>
        <p:spPr>
          <a:xfrm>
            <a:off x="608031" y="456321"/>
            <a:ext cx="12191599" cy="863431"/>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Round Diagonal Corner Rectangle 8">
            <a:extLst>
              <a:ext uri="{FF2B5EF4-FFF2-40B4-BE49-F238E27FC236}">
                <a16:creationId xmlns:a16="http://schemas.microsoft.com/office/drawing/2014/main" id="{E94B0F26-9B7E-504C-8292-D79BA3B092BB}"/>
              </a:ext>
            </a:extLst>
          </p:cNvPr>
          <p:cNvSpPr/>
          <p:nvPr/>
        </p:nvSpPr>
        <p:spPr>
          <a:xfrm rot="16200000">
            <a:off x="4123044" y="-2195263"/>
            <a:ext cx="5161575" cy="1219160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0" name="Text Placeholder 9">
            <a:extLst>
              <a:ext uri="{FF2B5EF4-FFF2-40B4-BE49-F238E27FC236}">
                <a16:creationId xmlns:a16="http://schemas.microsoft.com/office/drawing/2014/main" id="{CD587743-3AD6-7E45-A11C-FE5AA9797640}"/>
              </a:ext>
            </a:extLst>
          </p:cNvPr>
          <p:cNvSpPr>
            <a:spLocks noGrp="1"/>
          </p:cNvSpPr>
          <p:nvPr>
            <p:ph type="body" sz="quarter" idx="10"/>
          </p:nvPr>
        </p:nvSpPr>
        <p:spPr>
          <a:xfrm>
            <a:off x="1110189" y="1796204"/>
            <a:ext cx="11187281" cy="4685121"/>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3568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Title Placeholder 1">
            <a:extLst>
              <a:ext uri="{FF2B5EF4-FFF2-40B4-BE49-F238E27FC236}">
                <a16:creationId xmlns:a16="http://schemas.microsoft.com/office/drawing/2014/main" id="{675FA2BE-CB3B-CA47-B4D3-B1DEB10CC74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23" name="Picture Placeholder 2">
            <a:extLst>
              <a:ext uri="{FF2B5EF4-FFF2-40B4-BE49-F238E27FC236}">
                <a16:creationId xmlns:a16="http://schemas.microsoft.com/office/drawing/2014/main" id="{37FD9524-6EA9-5240-A6C2-5DBC06F63B0E}"/>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4" name="Picture Placeholder 2">
            <a:extLst>
              <a:ext uri="{FF2B5EF4-FFF2-40B4-BE49-F238E27FC236}">
                <a16:creationId xmlns:a16="http://schemas.microsoft.com/office/drawing/2014/main" id="{8C819CE2-73D4-2940-BAA8-05CB0AB6A9F2}"/>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2">
            <a:extLst>
              <a:ext uri="{FF2B5EF4-FFF2-40B4-BE49-F238E27FC236}">
                <a16:creationId xmlns:a16="http://schemas.microsoft.com/office/drawing/2014/main" id="{5A1F8534-9648-394B-80DA-D4B07A9CDF5C}"/>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Tree>
    <p:extLst>
      <p:ext uri="{BB962C8B-B14F-4D97-AF65-F5344CB8AC3E}">
        <p14:creationId xmlns:p14="http://schemas.microsoft.com/office/powerpoint/2010/main" val="443427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23" name="Text Placeholder 15">
            <a:extLst>
              <a:ext uri="{FF2B5EF4-FFF2-40B4-BE49-F238E27FC236}">
                <a16:creationId xmlns:a16="http://schemas.microsoft.com/office/drawing/2014/main" id="{2D3ED194-6F2C-4445-AECD-B6F9893128DA}"/>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Picture Placeholder 2">
            <a:extLst>
              <a:ext uri="{FF2B5EF4-FFF2-40B4-BE49-F238E27FC236}">
                <a16:creationId xmlns:a16="http://schemas.microsoft.com/office/drawing/2014/main" id="{80A3EA6F-48F9-F34A-BD42-0BF07B8832A3}"/>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5" name="Picture Placeholder 2">
            <a:extLst>
              <a:ext uri="{FF2B5EF4-FFF2-40B4-BE49-F238E27FC236}">
                <a16:creationId xmlns:a16="http://schemas.microsoft.com/office/drawing/2014/main" id="{F6BA20C9-A7E8-DE4D-AFF9-A3E46DF6D01F}"/>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2">
            <a:extLst>
              <a:ext uri="{FF2B5EF4-FFF2-40B4-BE49-F238E27FC236}">
                <a16:creationId xmlns:a16="http://schemas.microsoft.com/office/drawing/2014/main" id="{D1FBB4C9-5310-124D-BF32-CE5F9DA0BA0A}"/>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7" name="Title Placeholder 1">
            <a:extLst>
              <a:ext uri="{FF2B5EF4-FFF2-40B4-BE49-F238E27FC236}">
                <a16:creationId xmlns:a16="http://schemas.microsoft.com/office/drawing/2014/main" id="{2342B15A-0AE0-E646-BE62-B7541DC6B2C0}"/>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746909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2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9" name="Text Placeholder 15">
            <a:extLst>
              <a:ext uri="{FF2B5EF4-FFF2-40B4-BE49-F238E27FC236}">
                <a16:creationId xmlns:a16="http://schemas.microsoft.com/office/drawing/2014/main" id="{C9727188-CADF-AB4C-9249-B8FF11DB17E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0" name="Picture Placeholder 2">
            <a:extLst>
              <a:ext uri="{FF2B5EF4-FFF2-40B4-BE49-F238E27FC236}">
                <a16:creationId xmlns:a16="http://schemas.microsoft.com/office/drawing/2014/main" id="{9ED5AAC2-A68E-DF4F-BA18-AC7D29486787}"/>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2">
            <a:extLst>
              <a:ext uri="{FF2B5EF4-FFF2-40B4-BE49-F238E27FC236}">
                <a16:creationId xmlns:a16="http://schemas.microsoft.com/office/drawing/2014/main" id="{0938F181-0B81-2347-8BCE-C5AB8CE3A3E9}"/>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2">
            <a:extLst>
              <a:ext uri="{FF2B5EF4-FFF2-40B4-BE49-F238E27FC236}">
                <a16:creationId xmlns:a16="http://schemas.microsoft.com/office/drawing/2014/main" id="{E3202EFA-E4D7-604A-9FDD-137B74F3D529}"/>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3" name="Title Placeholder 1">
            <a:extLst>
              <a:ext uri="{FF2B5EF4-FFF2-40B4-BE49-F238E27FC236}">
                <a16:creationId xmlns:a16="http://schemas.microsoft.com/office/drawing/2014/main" id="{08E09726-2E48-E342-8EC9-CD24A905813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21849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28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DF918A"/>
            </a:solidFill>
          </a:ln>
        </p:spPr>
        <p:style>
          <a:lnRef idx="1">
            <a:schemeClr val="accent1"/>
          </a:lnRef>
          <a:fillRef idx="0">
            <a:schemeClr val="accent1"/>
          </a:fillRef>
          <a:effectRef idx="0">
            <a:schemeClr val="accent1"/>
          </a:effectRef>
          <a:fontRef idx="minor">
            <a:schemeClr val="tx1"/>
          </a:fontRef>
        </p:style>
      </p:cxnSp>
      <p:sp>
        <p:nvSpPr>
          <p:cNvPr id="17" name="Text Placeholder 15">
            <a:extLst>
              <a:ext uri="{FF2B5EF4-FFF2-40B4-BE49-F238E27FC236}">
                <a16:creationId xmlns:a16="http://schemas.microsoft.com/office/drawing/2014/main" id="{04739F08-D58A-B343-A247-B26E09648F8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1B1E8647-9616-6E4A-B6D7-C12A72792A3C}"/>
              </a:ext>
            </a:extLst>
          </p:cNvPr>
          <p:cNvSpPr>
            <a:spLocks noGrp="1"/>
          </p:cNvSpPr>
          <p:nvPr>
            <p:ph type="pic" sz="quarter" idx="16"/>
          </p:nvPr>
        </p:nvSpPr>
        <p:spPr>
          <a:xfrm>
            <a:off x="7330303"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2">
            <a:extLst>
              <a:ext uri="{FF2B5EF4-FFF2-40B4-BE49-F238E27FC236}">
                <a16:creationId xmlns:a16="http://schemas.microsoft.com/office/drawing/2014/main" id="{DA735A87-4EDD-3840-994F-98EA81E273B7}"/>
              </a:ext>
            </a:extLst>
          </p:cNvPr>
          <p:cNvSpPr>
            <a:spLocks noGrp="1"/>
          </p:cNvSpPr>
          <p:nvPr>
            <p:ph type="pic" sz="quarter" idx="17"/>
          </p:nvPr>
        </p:nvSpPr>
        <p:spPr>
          <a:xfrm>
            <a:off x="7330302" y="3538758"/>
            <a:ext cx="5469328" cy="2541082"/>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2">
            <a:extLst>
              <a:ext uri="{FF2B5EF4-FFF2-40B4-BE49-F238E27FC236}">
                <a16:creationId xmlns:a16="http://schemas.microsoft.com/office/drawing/2014/main" id="{B3858B14-CD67-B946-B0F0-B2889D7C3C48}"/>
              </a:ext>
            </a:extLst>
          </p:cNvPr>
          <p:cNvSpPr>
            <a:spLocks noGrp="1"/>
          </p:cNvSpPr>
          <p:nvPr>
            <p:ph type="pic" sz="quarter" idx="18"/>
          </p:nvPr>
        </p:nvSpPr>
        <p:spPr>
          <a:xfrm>
            <a:off x="10158760" y="763890"/>
            <a:ext cx="2647600" cy="2541082"/>
          </a:xfrm>
          <a:prstGeom prst="rect">
            <a:avLst/>
          </a:prstGeom>
        </p:spPr>
        <p:txBody>
          <a:bodyPr vert="horz"/>
          <a:lstStyle>
            <a:lvl1pPr>
              <a:defRPr sz="869">
                <a:latin typeface="Arial"/>
                <a:cs typeface="Arial"/>
              </a:defRPr>
            </a:lvl1pPr>
          </a:lstStyle>
          <a:p>
            <a:r>
              <a:rPr lang="en-US"/>
              <a:t>Click icon to add picture</a:t>
            </a:r>
          </a:p>
        </p:txBody>
      </p:sp>
      <p:sp>
        <p:nvSpPr>
          <p:cNvPr id="21" name="Title Placeholder 1">
            <a:extLst>
              <a:ext uri="{FF2B5EF4-FFF2-40B4-BE49-F238E27FC236}">
                <a16:creationId xmlns:a16="http://schemas.microsoft.com/office/drawing/2014/main" id="{485D9E6F-D907-6D42-ABFF-18D955373AD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4773250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0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3" y="2113840"/>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4613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6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0" name="Text Placeholder 9">
            <a:extLst>
              <a:ext uri="{FF2B5EF4-FFF2-40B4-BE49-F238E27FC236}">
                <a16:creationId xmlns:a16="http://schemas.microsoft.com/office/drawing/2014/main" id="{0AF587D0-1A8E-7348-81F7-FB0B396C3196}"/>
              </a:ext>
            </a:extLst>
          </p:cNvPr>
          <p:cNvSpPr>
            <a:spLocks noGrp="1"/>
          </p:cNvSpPr>
          <p:nvPr>
            <p:ph type="body" sz="quarter" idx="10"/>
          </p:nvPr>
        </p:nvSpPr>
        <p:spPr>
          <a:xfrm>
            <a:off x="528628" y="1793435"/>
            <a:ext cx="5717208" cy="4767300"/>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5">
            <a:extLst>
              <a:ext uri="{FF2B5EF4-FFF2-40B4-BE49-F238E27FC236}">
                <a16:creationId xmlns:a16="http://schemas.microsoft.com/office/drawing/2014/main" id="{B580E45E-C138-F34A-B50D-2A527F9F5662}"/>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Picture Placeholder 2">
            <a:extLst>
              <a:ext uri="{FF2B5EF4-FFF2-40B4-BE49-F238E27FC236}">
                <a16:creationId xmlns:a16="http://schemas.microsoft.com/office/drawing/2014/main" id="{81BC7A7A-1FB2-9745-8A86-AF39BA138C62}"/>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cxnSp>
        <p:nvCxnSpPr>
          <p:cNvPr id="3" name="Straight Connector 2">
            <a:extLst>
              <a:ext uri="{FF2B5EF4-FFF2-40B4-BE49-F238E27FC236}">
                <a16:creationId xmlns:a16="http://schemas.microsoft.com/office/drawing/2014/main" id="{83D3F451-B7BF-1947-8ABE-F07FC6772EF3}"/>
              </a:ext>
            </a:extLst>
          </p:cNvPr>
          <p:cNvCxnSpPr/>
          <p:nvPr/>
        </p:nvCxnSpPr>
        <p:spPr>
          <a:xfrm>
            <a:off x="369814" y="1571625"/>
            <a:ext cx="5876022" cy="0"/>
          </a:xfrm>
          <a:prstGeom prst="line">
            <a:avLst/>
          </a:prstGeom>
          <a:ln w="50800">
            <a:solidFill>
              <a:srgbClr val="63B1A4"/>
            </a:solidFill>
          </a:ln>
        </p:spPr>
        <p:style>
          <a:lnRef idx="1">
            <a:schemeClr val="accent1"/>
          </a:lnRef>
          <a:fillRef idx="0">
            <a:schemeClr val="accent1"/>
          </a:fillRef>
          <a:effectRef idx="0">
            <a:schemeClr val="accent1"/>
          </a:effectRef>
          <a:fontRef idx="minor">
            <a:schemeClr val="tx1"/>
          </a:fontRef>
        </p:style>
      </p:cxnSp>
      <p:sp>
        <p:nvSpPr>
          <p:cNvPr id="12" name="Title Placeholder 1">
            <a:extLst>
              <a:ext uri="{FF2B5EF4-FFF2-40B4-BE49-F238E27FC236}">
                <a16:creationId xmlns:a16="http://schemas.microsoft.com/office/drawing/2014/main" id="{5C78746F-8078-0245-9577-F176122399ED}"/>
              </a:ext>
            </a:extLst>
          </p:cNvPr>
          <p:cNvSpPr>
            <a:spLocks noGrp="1"/>
          </p:cNvSpPr>
          <p:nvPr>
            <p:ph type="title"/>
          </p:nvPr>
        </p:nvSpPr>
        <p:spPr>
          <a:xfrm>
            <a:off x="846247" y="730920"/>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a:t>
            </a:r>
          </a:p>
        </p:txBody>
      </p:sp>
    </p:spTree>
    <p:extLst>
      <p:ext uri="{BB962C8B-B14F-4D97-AF65-F5344CB8AC3E}">
        <p14:creationId xmlns:p14="http://schemas.microsoft.com/office/powerpoint/2010/main" val="30491803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31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2113840"/>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922563" y="763889"/>
            <a:ext cx="5323271"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185416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37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2">
            <a:extLst>
              <a:ext uri="{FF2B5EF4-FFF2-40B4-BE49-F238E27FC236}">
                <a16:creationId xmlns:a16="http://schemas.microsoft.com/office/drawing/2014/main" id="{56B88284-AAD5-AE46-B5F7-D1554CD898AE}"/>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6D0D5AB6-41CD-CD43-BE0E-710510C46260}"/>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5E9CC21D-9458-F64F-91C0-D00DF1FB2AC3}"/>
              </a:ext>
            </a:extLst>
          </p:cNvPr>
          <p:cNvSpPr>
            <a:spLocks noGrp="1"/>
          </p:cNvSpPr>
          <p:nvPr>
            <p:ph type="body" sz="quarter" idx="13"/>
          </p:nvPr>
        </p:nvSpPr>
        <p:spPr>
          <a:xfrm>
            <a:off x="528628" y="1943109"/>
            <a:ext cx="5717208" cy="4617626"/>
          </a:xfrm>
          <a:prstGeom prst="rect">
            <a:avLst/>
          </a:prstGeom>
        </p:spPr>
        <p:txBody>
          <a:bodyPr/>
          <a:lstStyle>
            <a:lvl1pPr marL="0" indent="0">
              <a:buFontTx/>
              <a:buNone/>
              <a:defRPr sz="1544" cap="none" baseline="0">
                <a:solidFill>
                  <a:srgbClr val="0C244C"/>
                </a:solidFill>
                <a:latin typeface="Arial"/>
                <a:cs typeface="Arial"/>
              </a:defRPr>
            </a:lvl1pPr>
            <a:lvl2pPr marL="0" indent="0">
              <a:spcBef>
                <a:spcPts val="207"/>
              </a:spcBef>
              <a:buFontTx/>
              <a:buNone/>
              <a:defRPr sz="1544" cap="all">
                <a:solidFill>
                  <a:srgbClr val="0C244C"/>
                </a:solidFill>
                <a:latin typeface="Arial"/>
                <a:cs typeface="Arial"/>
              </a:defRPr>
            </a:lvl2pPr>
            <a:lvl3pPr marL="0" indent="-148865">
              <a:spcBef>
                <a:spcPts val="207"/>
              </a:spcBef>
              <a:buFont typeface="Arial"/>
              <a:buChar char="•"/>
              <a:defRPr sz="1544">
                <a:solidFill>
                  <a:srgbClr val="0C244C"/>
                </a:solidFill>
                <a:latin typeface="Arial"/>
                <a:cs typeface="Arial"/>
              </a:defRPr>
            </a:lvl3pPr>
            <a:lvl4pPr marL="357275" indent="-189058">
              <a:spcBef>
                <a:spcPts val="207"/>
              </a:spcBef>
              <a:buFont typeface="Arial"/>
              <a:buChar char="•"/>
              <a:defRPr sz="1544">
                <a:solidFill>
                  <a:srgbClr val="0C244C"/>
                </a:solidFill>
                <a:latin typeface="Arial"/>
                <a:cs typeface="Arial"/>
              </a:defRPr>
            </a:lvl4pPr>
            <a:lvl5pPr marL="491253" indent="-148865">
              <a:spcBef>
                <a:spcPts val="207"/>
              </a:spcBef>
              <a:buFont typeface="Arial"/>
              <a:buChar char="•"/>
              <a:defRPr sz="1544">
                <a:solidFill>
                  <a:srgbClr val="0C244C"/>
                </a:solidFill>
                <a:latin typeface="Arial"/>
                <a:cs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8" name="Straight Connector 17">
            <a:extLst>
              <a:ext uri="{FF2B5EF4-FFF2-40B4-BE49-F238E27FC236}">
                <a16:creationId xmlns:a16="http://schemas.microsoft.com/office/drawing/2014/main" id="{7DDB4820-AC21-D145-9DFA-CC64BCC80C89}"/>
              </a:ext>
            </a:extLst>
          </p:cNvPr>
          <p:cNvCxnSpPr/>
          <p:nvPr/>
        </p:nvCxnSpPr>
        <p:spPr>
          <a:xfrm>
            <a:off x="369813" y="1817529"/>
            <a:ext cx="5876022" cy="0"/>
          </a:xfrm>
          <a:prstGeom prst="line">
            <a:avLst/>
          </a:prstGeom>
          <a:ln w="50800">
            <a:solidFill>
              <a:srgbClr val="D86075"/>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A964E8A9-F70A-4146-974B-8F61BF964486}"/>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68601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0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rgbClr val="761F00">
              <a:alpha val="80000"/>
            </a:srgb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dirty="0"/>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40481327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2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0" y="0"/>
            <a:ext cx="6828144" cy="6957778"/>
          </a:xfrm>
          <a:prstGeom prst="round1Rect">
            <a:avLst>
              <a:gd name="adj" fmla="val 23287"/>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4" name="Picture Placeholder 2">
            <a:extLst>
              <a:ext uri="{FF2B5EF4-FFF2-40B4-BE49-F238E27FC236}">
                <a16:creationId xmlns:a16="http://schemas.microsoft.com/office/drawing/2014/main" id="{F5403EF0-98D8-6B4B-B1CE-3A22FD24B378}"/>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F2D6F13C-AB98-FA45-9ED4-003FACDBBA51}"/>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7" name="Text Placeholder 9">
            <a:extLst>
              <a:ext uri="{FF2B5EF4-FFF2-40B4-BE49-F238E27FC236}">
                <a16:creationId xmlns:a16="http://schemas.microsoft.com/office/drawing/2014/main" id="{77A281CC-2BC0-AF44-B282-6895AAFF4697}"/>
              </a:ext>
            </a:extLst>
          </p:cNvPr>
          <p:cNvSpPr>
            <a:spLocks noGrp="1"/>
          </p:cNvSpPr>
          <p:nvPr>
            <p:ph type="body" sz="quarter" idx="13"/>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C8AE1625-AC35-5444-9D91-EDAF49446C5D}"/>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9" name="Title Placeholder 1">
            <a:extLst>
              <a:ext uri="{FF2B5EF4-FFF2-40B4-BE49-F238E27FC236}">
                <a16:creationId xmlns:a16="http://schemas.microsoft.com/office/drawing/2014/main" id="{6782F49C-297E-5140-9598-28E9540BF86F}"/>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5009731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3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7227846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5_Title and Content">
    <p:spTree>
      <p:nvGrpSpPr>
        <p:cNvPr id="1" name=""/>
        <p:cNvGrpSpPr/>
        <p:nvPr/>
      </p:nvGrpSpPr>
      <p:grpSpPr>
        <a:xfrm>
          <a:off x="0" y="0"/>
          <a:ext cx="0" cy="0"/>
          <a:chOff x="0" y="0"/>
          <a:chExt cx="0" cy="0"/>
        </a:xfrm>
      </p:grpSpPr>
      <p:sp>
        <p:nvSpPr>
          <p:cNvPr id="11" name="Round Single Corner Rectangle 10">
            <a:extLst>
              <a:ext uri="{FF2B5EF4-FFF2-40B4-BE49-F238E27FC236}">
                <a16:creationId xmlns:a16="http://schemas.microsoft.com/office/drawing/2014/main" id="{A1C99DE8-695A-E94E-AB18-FA5994D734C2}"/>
              </a:ext>
            </a:extLst>
          </p:cNvPr>
          <p:cNvSpPr/>
          <p:nvPr/>
        </p:nvSpPr>
        <p:spPr>
          <a:xfrm>
            <a:off x="1" y="0"/>
            <a:ext cx="6801675" cy="6957778"/>
          </a:xfrm>
          <a:prstGeom prst="round1Rect">
            <a:avLst>
              <a:gd name="adj" fmla="val 23287"/>
            </a:avLst>
          </a:prstGeom>
          <a:solidFill>
            <a:srgbClr val="63B1A4"/>
          </a:solidFill>
          <a:ln>
            <a:solidFill>
              <a:srgbClr val="63B1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2" name="Picture Placeholder 2">
            <a:extLst>
              <a:ext uri="{FF2B5EF4-FFF2-40B4-BE49-F238E27FC236}">
                <a16:creationId xmlns:a16="http://schemas.microsoft.com/office/drawing/2014/main" id="{A8717F52-5218-A04E-85FE-4019BA2AFCE6}"/>
              </a:ext>
            </a:extLst>
          </p:cNvPr>
          <p:cNvSpPr>
            <a:spLocks noGrp="1"/>
          </p:cNvSpPr>
          <p:nvPr>
            <p:ph type="pic" sz="quarter" idx="12"/>
          </p:nvPr>
        </p:nvSpPr>
        <p:spPr>
          <a:xfrm>
            <a:off x="7330302" y="763890"/>
            <a:ext cx="5469328" cy="5391575"/>
          </a:xfrm>
          <a:prstGeom prst="rect">
            <a:avLst/>
          </a:prstGeom>
        </p:spPr>
        <p:txBody>
          <a:bodyPr vert="horz"/>
          <a:lstStyle>
            <a:lvl1pPr>
              <a:defRPr sz="869">
                <a:latin typeface="Arial"/>
                <a:cs typeface="Arial"/>
              </a:defRPr>
            </a:lvl1pPr>
          </a:lstStyle>
          <a:p>
            <a:r>
              <a:rPr lang="en-US"/>
              <a:t>Click icon to add picture</a:t>
            </a:r>
          </a:p>
        </p:txBody>
      </p:sp>
      <p:sp>
        <p:nvSpPr>
          <p:cNvPr id="13" name="Text Placeholder 15">
            <a:extLst>
              <a:ext uri="{FF2B5EF4-FFF2-40B4-BE49-F238E27FC236}">
                <a16:creationId xmlns:a16="http://schemas.microsoft.com/office/drawing/2014/main" id="{0839EF53-B0FD-AF42-8479-0D8D25CADAFE}"/>
              </a:ext>
            </a:extLst>
          </p:cNvPr>
          <p:cNvSpPr>
            <a:spLocks noGrp="1"/>
          </p:cNvSpPr>
          <p:nvPr>
            <p:ph type="body" sz="quarter" idx="11"/>
          </p:nvPr>
        </p:nvSpPr>
        <p:spPr>
          <a:xfrm>
            <a:off x="7330302" y="6313627"/>
            <a:ext cx="5469326" cy="247108"/>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5" name="Text Placeholder 9">
            <a:extLst>
              <a:ext uri="{FF2B5EF4-FFF2-40B4-BE49-F238E27FC236}">
                <a16:creationId xmlns:a16="http://schemas.microsoft.com/office/drawing/2014/main" id="{EEACEA1C-E92F-6E43-9A30-A6A1ADBE0BED}"/>
              </a:ext>
            </a:extLst>
          </p:cNvPr>
          <p:cNvSpPr>
            <a:spLocks noGrp="1"/>
          </p:cNvSpPr>
          <p:nvPr>
            <p:ph type="body" sz="quarter" idx="10"/>
          </p:nvPr>
        </p:nvSpPr>
        <p:spPr>
          <a:xfrm>
            <a:off x="528628" y="2401277"/>
            <a:ext cx="5717208" cy="4159457"/>
          </a:xfrm>
          <a:prstGeom prst="rect">
            <a:avLst/>
          </a:prstGeom>
        </p:spPr>
        <p:txBody>
          <a:bodyPr/>
          <a:lstStyle>
            <a:lvl1pPr marL="0" indent="0">
              <a:buFontTx/>
              <a:buNone/>
              <a:defRPr sz="1544" cap="none" baseline="0">
                <a:solidFill>
                  <a:schemeClr val="bg1"/>
                </a:solidFill>
                <a:latin typeface="Arial"/>
                <a:cs typeface="Arial"/>
              </a:defRPr>
            </a:lvl1pPr>
            <a:lvl2pPr marL="0" indent="0">
              <a:spcBef>
                <a:spcPts val="207"/>
              </a:spcBef>
              <a:buFontTx/>
              <a:buNone/>
              <a:defRPr sz="1544" cap="all">
                <a:solidFill>
                  <a:schemeClr val="bg1"/>
                </a:solidFill>
                <a:latin typeface="Arial"/>
                <a:cs typeface="Arial"/>
              </a:defRPr>
            </a:lvl2pPr>
            <a:lvl3pPr marL="0" indent="-148865">
              <a:spcBef>
                <a:spcPts val="207"/>
              </a:spcBef>
              <a:buFont typeface="Arial"/>
              <a:buChar char="•"/>
              <a:defRPr sz="1544">
                <a:solidFill>
                  <a:schemeClr val="bg1"/>
                </a:solidFill>
                <a:latin typeface="Arial"/>
                <a:cs typeface="Arial"/>
              </a:defRPr>
            </a:lvl3pPr>
            <a:lvl4pPr marL="357275" indent="-189058">
              <a:spcBef>
                <a:spcPts val="207"/>
              </a:spcBef>
              <a:buFont typeface="Arial"/>
              <a:buChar char="•"/>
              <a:defRPr sz="1544">
                <a:solidFill>
                  <a:schemeClr val="bg1"/>
                </a:solidFill>
                <a:latin typeface="Arial"/>
                <a:cs typeface="Arial"/>
              </a:defRPr>
            </a:lvl4pPr>
            <a:lvl5pPr marL="491253" indent="-148865">
              <a:spcBef>
                <a:spcPts val="207"/>
              </a:spcBef>
              <a:buFont typeface="Arial"/>
              <a:buChar char="•"/>
              <a:defRPr sz="1544">
                <a:solidFill>
                  <a:schemeClr val="bg1"/>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A9999959-C804-0541-9D17-160A08F280B9}"/>
              </a:ext>
            </a:extLst>
          </p:cNvPr>
          <p:cNvCxnSpPr/>
          <p:nvPr/>
        </p:nvCxnSpPr>
        <p:spPr>
          <a:xfrm>
            <a:off x="369813" y="2113840"/>
            <a:ext cx="5876022" cy="0"/>
          </a:xfrm>
          <a:prstGeom prst="line">
            <a:avLst/>
          </a:prstGeom>
          <a:ln w="50800">
            <a:solidFill>
              <a:srgbClr val="C3DDD7"/>
            </a:solidFill>
          </a:ln>
        </p:spPr>
        <p:style>
          <a:lnRef idx="1">
            <a:schemeClr val="accent1"/>
          </a:lnRef>
          <a:fillRef idx="0">
            <a:schemeClr val="accent1"/>
          </a:fillRef>
          <a:effectRef idx="0">
            <a:schemeClr val="accent1"/>
          </a:effectRef>
          <a:fontRef idx="minor">
            <a:schemeClr val="tx1"/>
          </a:fontRef>
        </p:style>
      </p:cxnSp>
      <p:sp>
        <p:nvSpPr>
          <p:cNvPr id="10" name="Title Placeholder 1">
            <a:extLst>
              <a:ext uri="{FF2B5EF4-FFF2-40B4-BE49-F238E27FC236}">
                <a16:creationId xmlns:a16="http://schemas.microsoft.com/office/drawing/2014/main" id="{537687FA-8903-8C4E-9FAE-8BA825B5FF39}"/>
              </a:ext>
            </a:extLst>
          </p:cNvPr>
          <p:cNvSpPr>
            <a:spLocks noGrp="1"/>
          </p:cNvSpPr>
          <p:nvPr>
            <p:ph type="title"/>
          </p:nvPr>
        </p:nvSpPr>
        <p:spPr>
          <a:xfrm>
            <a:off x="369813" y="763889"/>
            <a:ext cx="5876022" cy="1062514"/>
          </a:xfrm>
          <a:prstGeom prst="rect">
            <a:avLst/>
          </a:prstGeom>
        </p:spPr>
        <p:txBody>
          <a:bodyPr vert="horz" lIns="91440" tIns="45720" rIns="91440" bIns="45720" rtlCol="0" anchor="t" anchorCtr="0">
            <a:noAutofit/>
          </a:bodyPr>
          <a:lstStyle>
            <a:lvl1pPr algn="l">
              <a:lnSpc>
                <a:spcPct val="100000"/>
              </a:lnSpc>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3571033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A16FE2FA-60A7-824D-989C-1DE14DD4ACC3}"/>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E25E6694-41CC-5246-8950-1FCBC5A42DA5}"/>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66F85165-9A8B-4B48-92D5-DD4A6F5AFF4B}"/>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15">
            <a:extLst>
              <a:ext uri="{FF2B5EF4-FFF2-40B4-BE49-F238E27FC236}">
                <a16:creationId xmlns:a16="http://schemas.microsoft.com/office/drawing/2014/main" id="{F0ABBF8E-2FA1-4143-A3D1-85D857940BF7}"/>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90FE50E2-7287-AF48-8B7F-254A7F65FA15}"/>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E059A0B8-5DBB-0547-9898-6107ECB32B61}"/>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52585170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138581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4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9" name="Picture Placeholder 4">
            <a:extLst>
              <a:ext uri="{FF2B5EF4-FFF2-40B4-BE49-F238E27FC236}">
                <a16:creationId xmlns:a16="http://schemas.microsoft.com/office/drawing/2014/main" id="{D8D8473A-26AF-C249-A308-51D1233C19AA}"/>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8C347D0D-9ADF-F04D-A7A9-763015C2FBE9}"/>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22" name="Picture Placeholder 4">
            <a:extLst>
              <a:ext uri="{FF2B5EF4-FFF2-40B4-BE49-F238E27FC236}">
                <a16:creationId xmlns:a16="http://schemas.microsoft.com/office/drawing/2014/main" id="{338317EF-8420-7944-BC72-E01F1749B189}"/>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23" name="Text Placeholder 15">
            <a:extLst>
              <a:ext uri="{FF2B5EF4-FFF2-40B4-BE49-F238E27FC236}">
                <a16:creationId xmlns:a16="http://schemas.microsoft.com/office/drawing/2014/main" id="{75B2FE88-A057-1C45-BF75-BA661C6AE81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4" name="Text Placeholder 15">
            <a:extLst>
              <a:ext uri="{FF2B5EF4-FFF2-40B4-BE49-F238E27FC236}">
                <a16:creationId xmlns:a16="http://schemas.microsoft.com/office/drawing/2014/main" id="{3A588400-871F-F44A-B832-D2DAB6AF61AD}"/>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5" name="Text Placeholder 15">
            <a:extLst>
              <a:ext uri="{FF2B5EF4-FFF2-40B4-BE49-F238E27FC236}">
                <a16:creationId xmlns:a16="http://schemas.microsoft.com/office/drawing/2014/main" id="{F1C8C285-4546-2C4E-8423-946982299F56}"/>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40045496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5" name="Round Diagonal Corner Rectangle 14">
            <a:extLst>
              <a:ext uri="{FF2B5EF4-FFF2-40B4-BE49-F238E27FC236}">
                <a16:creationId xmlns:a16="http://schemas.microsoft.com/office/drawing/2014/main" id="{333B05BF-2416-1E42-A4F6-EFE4B6A4B89D}"/>
              </a:ext>
            </a:extLst>
          </p:cNvPr>
          <p:cNvSpPr/>
          <p:nvPr/>
        </p:nvSpPr>
        <p:spPr>
          <a:xfrm flipH="1">
            <a:off x="-4" y="0"/>
            <a:ext cx="11963048"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93B890FB-C822-6244-AE9A-D27B6D3B13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8" name="Picture Placeholder 4">
            <a:extLst>
              <a:ext uri="{FF2B5EF4-FFF2-40B4-BE49-F238E27FC236}">
                <a16:creationId xmlns:a16="http://schemas.microsoft.com/office/drawing/2014/main" id="{EA1537EA-C36C-4C48-9C17-DE22BD9EC20C}"/>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3A687291-0CBA-8646-91E4-32C02AB4A5AC}"/>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F5167438-FB8A-1D4B-BB24-9F2B40AFF33E}"/>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2" name="Text Placeholder 15">
            <a:extLst>
              <a:ext uri="{FF2B5EF4-FFF2-40B4-BE49-F238E27FC236}">
                <a16:creationId xmlns:a16="http://schemas.microsoft.com/office/drawing/2014/main" id="{3564D09F-C382-5F46-A844-6305CD1B99AC}"/>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3" name="Text Placeholder 15">
            <a:extLst>
              <a:ext uri="{FF2B5EF4-FFF2-40B4-BE49-F238E27FC236}">
                <a16:creationId xmlns:a16="http://schemas.microsoft.com/office/drawing/2014/main" id="{1E4B44F8-F3D8-7E40-8BC0-84AEE1138FF7}"/>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4" name="Text Placeholder 15">
            <a:extLst>
              <a:ext uri="{FF2B5EF4-FFF2-40B4-BE49-F238E27FC236}">
                <a16:creationId xmlns:a16="http://schemas.microsoft.com/office/drawing/2014/main" id="{B8E350C7-D56C-BB4A-923E-E08A439FDFB8}"/>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248811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79C8EF2F-0282-5D4F-BA19-6BB7F61FA937}"/>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EE432D93-A7A2-E74B-93B8-7A5C8AE54FED}"/>
              </a:ext>
            </a:extLst>
          </p:cNvPr>
          <p:cNvSpPr>
            <a:spLocks noGrp="1"/>
          </p:cNvSpPr>
          <p:nvPr>
            <p:ph type="title"/>
          </p:nvPr>
        </p:nvSpPr>
        <p:spPr>
          <a:xfrm>
            <a:off x="678007" y="421649"/>
            <a:ext cx="10163930" cy="55586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Picture Placeholder 4">
            <a:extLst>
              <a:ext uri="{FF2B5EF4-FFF2-40B4-BE49-F238E27FC236}">
                <a16:creationId xmlns:a16="http://schemas.microsoft.com/office/drawing/2014/main" id="{FDC2E9A5-4FC2-DB40-89CB-67A9A1EC11B7}"/>
              </a:ext>
            </a:extLst>
          </p:cNvPr>
          <p:cNvSpPr>
            <a:spLocks noGrp="1"/>
          </p:cNvSpPr>
          <p:nvPr>
            <p:ph type="pic" sz="quarter" idx="13"/>
          </p:nvPr>
        </p:nvSpPr>
        <p:spPr>
          <a:xfrm>
            <a:off x="4816532"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0" name="Picture Placeholder 4">
            <a:extLst>
              <a:ext uri="{FF2B5EF4-FFF2-40B4-BE49-F238E27FC236}">
                <a16:creationId xmlns:a16="http://schemas.microsoft.com/office/drawing/2014/main" id="{9D71FB35-CDC5-B64B-9E71-A1098C4880A4}"/>
              </a:ext>
            </a:extLst>
          </p:cNvPr>
          <p:cNvSpPr>
            <a:spLocks noGrp="1"/>
          </p:cNvSpPr>
          <p:nvPr>
            <p:ph type="pic" sz="quarter" idx="14"/>
          </p:nvPr>
        </p:nvSpPr>
        <p:spPr>
          <a:xfrm>
            <a:off x="8945628" y="1743369"/>
            <a:ext cx="3811474" cy="4340913"/>
          </a:xfrm>
          <a:prstGeom prst="rect">
            <a:avLst/>
          </a:prstGeom>
        </p:spPr>
        <p:txBody>
          <a:bodyPr vert="horz"/>
          <a:lstStyle>
            <a:lvl1pPr>
              <a:defRPr sz="869">
                <a:latin typeface="Arial"/>
                <a:cs typeface="Arial"/>
              </a:defRPr>
            </a:lvl1pPr>
          </a:lstStyle>
          <a:p>
            <a:r>
              <a:rPr lang="en-US"/>
              <a:t>Click icon to add picture</a:t>
            </a:r>
          </a:p>
        </p:txBody>
      </p:sp>
      <p:sp>
        <p:nvSpPr>
          <p:cNvPr id="11" name="Picture Placeholder 4">
            <a:extLst>
              <a:ext uri="{FF2B5EF4-FFF2-40B4-BE49-F238E27FC236}">
                <a16:creationId xmlns:a16="http://schemas.microsoft.com/office/drawing/2014/main" id="{DEFC1B93-E9EB-F044-9954-5927089FF3B1}"/>
              </a:ext>
            </a:extLst>
          </p:cNvPr>
          <p:cNvSpPr>
            <a:spLocks noGrp="1"/>
          </p:cNvSpPr>
          <p:nvPr>
            <p:ph type="pic" sz="quarter" idx="15"/>
          </p:nvPr>
        </p:nvSpPr>
        <p:spPr>
          <a:xfrm>
            <a:off x="687436" y="1743370"/>
            <a:ext cx="3811474" cy="4340912"/>
          </a:xfrm>
          <a:prstGeom prst="rect">
            <a:avLst/>
          </a:prstGeom>
        </p:spPr>
        <p:txBody>
          <a:bodyPr vert="horz"/>
          <a:lstStyle>
            <a:lvl1pPr>
              <a:defRPr sz="869">
                <a:latin typeface="Arial"/>
                <a:cs typeface="Arial"/>
              </a:defRPr>
            </a:lvl1pPr>
          </a:lstStyle>
          <a:p>
            <a:r>
              <a:rPr lang="en-US"/>
              <a:t>Click icon to add picture</a:t>
            </a:r>
          </a:p>
        </p:txBody>
      </p:sp>
      <p:sp>
        <p:nvSpPr>
          <p:cNvPr id="15" name="Text Placeholder 15">
            <a:extLst>
              <a:ext uri="{FF2B5EF4-FFF2-40B4-BE49-F238E27FC236}">
                <a16:creationId xmlns:a16="http://schemas.microsoft.com/office/drawing/2014/main" id="{06754A93-30EC-D149-8F70-4D6C61C51083}"/>
              </a:ext>
            </a:extLst>
          </p:cNvPr>
          <p:cNvSpPr>
            <a:spLocks noGrp="1"/>
          </p:cNvSpPr>
          <p:nvPr>
            <p:ph type="body" sz="quarter" idx="11"/>
          </p:nvPr>
        </p:nvSpPr>
        <p:spPr>
          <a:xfrm>
            <a:off x="678008"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6" name="Text Placeholder 15">
            <a:extLst>
              <a:ext uri="{FF2B5EF4-FFF2-40B4-BE49-F238E27FC236}">
                <a16:creationId xmlns:a16="http://schemas.microsoft.com/office/drawing/2014/main" id="{5A29D6DF-68BB-6C4D-AAA4-B639652E83EA}"/>
              </a:ext>
            </a:extLst>
          </p:cNvPr>
          <p:cNvSpPr>
            <a:spLocks noGrp="1"/>
          </p:cNvSpPr>
          <p:nvPr>
            <p:ph type="body" sz="quarter" idx="16"/>
          </p:nvPr>
        </p:nvSpPr>
        <p:spPr>
          <a:xfrm>
            <a:off x="4835312"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18" name="Text Placeholder 15">
            <a:extLst>
              <a:ext uri="{FF2B5EF4-FFF2-40B4-BE49-F238E27FC236}">
                <a16:creationId xmlns:a16="http://schemas.microsoft.com/office/drawing/2014/main" id="{15A68DEF-DF3E-0F48-A2EE-0609932A4F43}"/>
              </a:ext>
            </a:extLst>
          </p:cNvPr>
          <p:cNvSpPr>
            <a:spLocks noGrp="1"/>
          </p:cNvSpPr>
          <p:nvPr>
            <p:ph type="body" sz="quarter" idx="17"/>
          </p:nvPr>
        </p:nvSpPr>
        <p:spPr>
          <a:xfrm>
            <a:off x="8940876" y="6301731"/>
            <a:ext cx="3802122" cy="270441"/>
          </a:xfrm>
          <a:prstGeom prst="rect">
            <a:avLst/>
          </a:prstGeom>
        </p:spPr>
        <p:txBody>
          <a:bodyPr>
            <a:noAutofit/>
          </a:bodyPr>
          <a:lstStyle>
            <a:lvl1pPr marL="0" indent="0">
              <a:buFontTx/>
              <a:buNone/>
              <a:defRPr sz="992" baseline="0">
                <a:solidFill>
                  <a:schemeClr val="tx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686349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D86075"/>
                </a:solidFill>
              </a:rPr>
              <a:t>Click to edit Master title style</a:t>
            </a:r>
            <a:endParaRPr lang="en-US" sz="3639">
              <a:solidFill>
                <a:srgbClr val="D86075"/>
              </a:solidFill>
            </a:endParaRPr>
          </a:p>
        </p:txBody>
      </p:sp>
    </p:spTree>
    <p:extLst>
      <p:ext uri="{BB962C8B-B14F-4D97-AF65-F5344CB8AC3E}">
        <p14:creationId xmlns:p14="http://schemas.microsoft.com/office/powerpoint/2010/main" val="31552359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CE9EF793-A985-5846-B627-BD8E79F8B33B}"/>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DF918A"/>
              </a:solidFill>
            </a:endParaRP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itle Placeholder 1">
            <a:extLst>
              <a:ext uri="{FF2B5EF4-FFF2-40B4-BE49-F238E27FC236}">
                <a16:creationId xmlns:a16="http://schemas.microsoft.com/office/drawing/2014/main" id="{55D59D9D-FC3D-CB46-9DA4-5F755258DEAC}"/>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C3DDD7"/>
                </a:solidFill>
              </a:rPr>
              <a:t>Click to edit Master title style</a:t>
            </a:r>
            <a:endParaRPr lang="en-US" sz="3639">
              <a:solidFill>
                <a:srgbClr val="C3DDD7"/>
              </a:solidFill>
            </a:endParaRPr>
          </a:p>
        </p:txBody>
      </p:sp>
    </p:spTree>
    <p:extLst>
      <p:ext uri="{BB962C8B-B14F-4D97-AF65-F5344CB8AC3E}">
        <p14:creationId xmlns:p14="http://schemas.microsoft.com/office/powerpoint/2010/main" val="21072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1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rgbClr val="0C244C"/>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8010256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Tree>
    <p:extLst>
      <p:ext uri="{BB962C8B-B14F-4D97-AF65-F5344CB8AC3E}">
        <p14:creationId xmlns:p14="http://schemas.microsoft.com/office/powerpoint/2010/main" val="807813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Picture Placeholder 4">
            <a:extLst>
              <a:ext uri="{FF2B5EF4-FFF2-40B4-BE49-F238E27FC236}">
                <a16:creationId xmlns:a16="http://schemas.microsoft.com/office/drawing/2014/main" id="{C5C294E5-F755-7B4A-A655-04312EF0AFBA}"/>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9" name="Picture Placeholder 4">
            <a:extLst>
              <a:ext uri="{FF2B5EF4-FFF2-40B4-BE49-F238E27FC236}">
                <a16:creationId xmlns:a16="http://schemas.microsoft.com/office/drawing/2014/main" id="{F0C47967-C079-E24F-8636-1682CBF5FC61}"/>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0" name="Picture Placeholder 4">
            <a:extLst>
              <a:ext uri="{FF2B5EF4-FFF2-40B4-BE49-F238E27FC236}">
                <a16:creationId xmlns:a16="http://schemas.microsoft.com/office/drawing/2014/main" id="{AA6708DB-A7AC-0942-95D4-D85B3A32B16B}"/>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1" name="Picture Placeholder 4">
            <a:extLst>
              <a:ext uri="{FF2B5EF4-FFF2-40B4-BE49-F238E27FC236}">
                <a16:creationId xmlns:a16="http://schemas.microsoft.com/office/drawing/2014/main" id="{D60E9371-115B-6F42-8766-64226F594A1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30" name="Text Placeholder 9">
            <a:extLst>
              <a:ext uri="{FF2B5EF4-FFF2-40B4-BE49-F238E27FC236}">
                <a16:creationId xmlns:a16="http://schemas.microsoft.com/office/drawing/2014/main" id="{B58FE328-85D5-A74E-A340-A55D92D9F557}"/>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ound Diagonal Corner Rectangle 12">
            <a:extLst>
              <a:ext uri="{FF2B5EF4-FFF2-40B4-BE49-F238E27FC236}">
                <a16:creationId xmlns:a16="http://schemas.microsoft.com/office/drawing/2014/main" id="{BD57A1AD-B25C-354A-852D-EBF26EB7CCF0}"/>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6" name="Title Placeholder 1">
            <a:extLst>
              <a:ext uri="{FF2B5EF4-FFF2-40B4-BE49-F238E27FC236}">
                <a16:creationId xmlns:a16="http://schemas.microsoft.com/office/drawing/2014/main" id="{D9D27A9D-692C-A04A-BCE7-AB2E8A757650}"/>
              </a:ext>
            </a:extLst>
          </p:cNvPr>
          <p:cNvSpPr txBox="1">
            <a:spLocks/>
          </p:cNvSpPr>
          <p:nvPr/>
        </p:nvSpPr>
        <p:spPr>
          <a:xfrm>
            <a:off x="678007" y="421649"/>
            <a:ext cx="10163930" cy="555862"/>
          </a:xfrm>
          <a:prstGeom prst="rect">
            <a:avLst/>
          </a:prstGeom>
        </p:spPr>
        <p:txBody>
          <a:bodyPr vert="horz" lIns="100834" tIns="50417" rIns="100834" bIns="50417" rtlCol="0" anchor="t" anchorCtr="0">
            <a:noAutofit/>
          </a:bodyPr>
          <a:lstStyle>
            <a:lvl1pPr algn="l" defTabSz="685800" rtl="0" eaLnBrk="1" latinLnBrk="0" hangingPunct="1">
              <a:lnSpc>
                <a:spcPct val="90000"/>
              </a:lnSpc>
              <a:spcBef>
                <a:spcPct val="0"/>
              </a:spcBef>
              <a:buNone/>
              <a:defRPr sz="3300" b="1" i="0" kern="1200" cap="all" normalizeH="0" baseline="0">
                <a:solidFill>
                  <a:srgbClr val="0C244C"/>
                </a:solidFill>
                <a:latin typeface="Arial"/>
                <a:ea typeface="+mj-ea"/>
                <a:cs typeface="Arial"/>
              </a:defRPr>
            </a:lvl1pPr>
          </a:lstStyle>
          <a:p>
            <a:r>
              <a:rPr lang="en-AU" sz="3639">
                <a:solidFill>
                  <a:srgbClr val="0C244C"/>
                </a:solidFill>
              </a:rPr>
              <a:t>Click to edit Master title style</a:t>
            </a:r>
            <a:endParaRPr lang="en-US" sz="3639">
              <a:solidFill>
                <a:srgbClr val="0C244C"/>
              </a:solidFill>
            </a:endParaRPr>
          </a:p>
        </p:txBody>
      </p:sp>
    </p:spTree>
    <p:extLst>
      <p:ext uri="{BB962C8B-B14F-4D97-AF65-F5344CB8AC3E}">
        <p14:creationId xmlns:p14="http://schemas.microsoft.com/office/powerpoint/2010/main" val="25416378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2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3" name="Picture Placeholder 4">
            <a:extLst>
              <a:ext uri="{FF2B5EF4-FFF2-40B4-BE49-F238E27FC236}">
                <a16:creationId xmlns:a16="http://schemas.microsoft.com/office/drawing/2014/main" id="{88222E49-A4D6-CA46-9DBB-AC446EEF603F}"/>
              </a:ext>
            </a:extLst>
          </p:cNvPr>
          <p:cNvSpPr>
            <a:spLocks noGrp="1"/>
          </p:cNvSpPr>
          <p:nvPr>
            <p:ph type="pic" sz="quarter" idx="12"/>
          </p:nvPr>
        </p:nvSpPr>
        <p:spPr>
          <a:xfrm>
            <a:off x="528624"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4" name="Picture Placeholder 4">
            <a:extLst>
              <a:ext uri="{FF2B5EF4-FFF2-40B4-BE49-F238E27FC236}">
                <a16:creationId xmlns:a16="http://schemas.microsoft.com/office/drawing/2014/main" id="{1D272D01-E16D-8C4D-9F46-A043F241E4A8}"/>
              </a:ext>
            </a:extLst>
          </p:cNvPr>
          <p:cNvSpPr>
            <a:spLocks noGrp="1"/>
          </p:cNvSpPr>
          <p:nvPr>
            <p:ph type="pic" sz="quarter" idx="13"/>
          </p:nvPr>
        </p:nvSpPr>
        <p:spPr>
          <a:xfrm>
            <a:off x="3681269" y="1743409"/>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5" name="Picture Placeholder 4">
            <a:extLst>
              <a:ext uri="{FF2B5EF4-FFF2-40B4-BE49-F238E27FC236}">
                <a16:creationId xmlns:a16="http://schemas.microsoft.com/office/drawing/2014/main" id="{F02A6715-711A-DA49-AC21-0909F0696A65}"/>
              </a:ext>
            </a:extLst>
          </p:cNvPr>
          <p:cNvSpPr>
            <a:spLocks noGrp="1"/>
          </p:cNvSpPr>
          <p:nvPr>
            <p:ph type="pic" sz="quarter" idx="14"/>
          </p:nvPr>
        </p:nvSpPr>
        <p:spPr>
          <a:xfrm>
            <a:off x="9901643"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16" name="Picture Placeholder 4">
            <a:extLst>
              <a:ext uri="{FF2B5EF4-FFF2-40B4-BE49-F238E27FC236}">
                <a16:creationId xmlns:a16="http://schemas.microsoft.com/office/drawing/2014/main" id="{5D1A1900-4F56-2B4F-BBFB-62C187B1AAF8}"/>
              </a:ext>
            </a:extLst>
          </p:cNvPr>
          <p:cNvSpPr>
            <a:spLocks noGrp="1"/>
          </p:cNvSpPr>
          <p:nvPr>
            <p:ph type="pic" sz="quarter" idx="15"/>
          </p:nvPr>
        </p:nvSpPr>
        <p:spPr>
          <a:xfrm>
            <a:off x="6778091" y="1743410"/>
            <a:ext cx="2897986" cy="2385110"/>
          </a:xfrm>
          <a:prstGeom prst="rect">
            <a:avLst/>
          </a:prstGeom>
        </p:spPr>
        <p:txBody>
          <a:bodyPr vert="horz"/>
          <a:lstStyle>
            <a:lvl1pPr>
              <a:defRPr sz="869">
                <a:latin typeface="Arial"/>
                <a:cs typeface="Arial"/>
              </a:defRPr>
            </a:lvl1pPr>
          </a:lstStyle>
          <a:p>
            <a:r>
              <a:rPr lang="en-US"/>
              <a:t>Click icon to add picture</a:t>
            </a:r>
          </a:p>
        </p:txBody>
      </p:sp>
      <p:sp>
        <p:nvSpPr>
          <p:cNvPr id="22" name="Text Placeholder 9">
            <a:extLst>
              <a:ext uri="{FF2B5EF4-FFF2-40B4-BE49-F238E27FC236}">
                <a16:creationId xmlns:a16="http://schemas.microsoft.com/office/drawing/2014/main" id="{58CC5F27-2DF1-0C4E-95A1-849D837ACACC}"/>
              </a:ext>
            </a:extLst>
          </p:cNvPr>
          <p:cNvSpPr>
            <a:spLocks noGrp="1"/>
          </p:cNvSpPr>
          <p:nvPr>
            <p:ph type="body" sz="quarter" idx="10"/>
          </p:nvPr>
        </p:nvSpPr>
        <p:spPr>
          <a:xfrm>
            <a:off x="528625" y="4472768"/>
            <a:ext cx="12311839" cy="2087966"/>
          </a:xfrm>
          <a:prstGeom prst="rect">
            <a:avLst/>
          </a:prstGeom>
        </p:spPr>
        <p:txBody>
          <a:bodyPr/>
          <a:lstStyle>
            <a:lvl1pPr marL="0" indent="0">
              <a:buFontTx/>
              <a:buNone/>
              <a:defRPr sz="1489" b="0" cap="none" baseline="0">
                <a:solidFill>
                  <a:srgbClr val="0C244C"/>
                </a:solidFill>
                <a:latin typeface="Arial"/>
                <a:cs typeface="Arial"/>
              </a:defRPr>
            </a:lvl1pPr>
            <a:lvl2pPr marL="0" indent="0">
              <a:spcBef>
                <a:spcPts val="207"/>
              </a:spcBef>
              <a:buFontTx/>
              <a:buNone/>
              <a:defRPr sz="1985" cap="all">
                <a:solidFill>
                  <a:srgbClr val="63B1A4"/>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ound Diagonal Corner Rectangle 9">
            <a:extLst>
              <a:ext uri="{FF2B5EF4-FFF2-40B4-BE49-F238E27FC236}">
                <a16:creationId xmlns:a16="http://schemas.microsoft.com/office/drawing/2014/main" id="{654921C3-E5E3-B14F-856D-25AE936CF341}"/>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7" name="Title Placeholder 1">
            <a:extLst>
              <a:ext uri="{FF2B5EF4-FFF2-40B4-BE49-F238E27FC236}">
                <a16:creationId xmlns:a16="http://schemas.microsoft.com/office/drawing/2014/main" id="{6CB0C7A4-192E-364E-A69A-D07332308920}"/>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94477899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5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9" name="Round Diagonal Corner Rectangle 8">
            <a:extLst>
              <a:ext uri="{FF2B5EF4-FFF2-40B4-BE49-F238E27FC236}">
                <a16:creationId xmlns:a16="http://schemas.microsoft.com/office/drawing/2014/main" id="{42FEA488-D4E2-0343-A83D-08BB48D2752D}"/>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0" name="Title Placeholder 1">
            <a:extLst>
              <a:ext uri="{FF2B5EF4-FFF2-40B4-BE49-F238E27FC236}">
                <a16:creationId xmlns:a16="http://schemas.microsoft.com/office/drawing/2014/main" id="{504D441F-8D27-9645-844D-1967EBCD63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1" name="Text Placeholder 9">
            <a:extLst>
              <a:ext uri="{FF2B5EF4-FFF2-40B4-BE49-F238E27FC236}">
                <a16:creationId xmlns:a16="http://schemas.microsoft.com/office/drawing/2014/main" id="{F1713762-D6C6-CB4B-8881-EB8E8FA871AE}"/>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4147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63CED192-F6AA-F84B-A24E-F2B1462C018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2126A5E3-F8BB-9847-A268-2C44D477175C}"/>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5B616937-BF51-4049-AF81-62EC6F0226C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191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1F6343B1-1103-C843-8D41-C961B8DAE725}"/>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691065F9-7C50-854A-BCD1-F52A2880C08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C75A8353-0B25-3047-B90E-7EEA7F64C7C0}"/>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578712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069690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3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7" name="Round Diagonal Corner Rectangle 6">
            <a:extLst>
              <a:ext uri="{FF2B5EF4-FFF2-40B4-BE49-F238E27FC236}">
                <a16:creationId xmlns:a16="http://schemas.microsoft.com/office/drawing/2014/main" id="{7B889128-811C-DE4A-B7A2-B59A0C053A56}"/>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FEB1C999-967E-FC4C-BAD0-5FB4A50DC688}"/>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9" name="Text Placeholder 9">
            <a:extLst>
              <a:ext uri="{FF2B5EF4-FFF2-40B4-BE49-F238E27FC236}">
                <a16:creationId xmlns:a16="http://schemas.microsoft.com/office/drawing/2014/main" id="{B9889083-EE2F-7A4E-A509-D04642586167}"/>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5908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2" name="Text Placeholder 9">
            <a:extLst>
              <a:ext uri="{FF2B5EF4-FFF2-40B4-BE49-F238E27FC236}">
                <a16:creationId xmlns:a16="http://schemas.microsoft.com/office/drawing/2014/main" id="{FFA89BCE-54A3-854E-88E7-181BE4849E62}"/>
              </a:ext>
            </a:extLst>
          </p:cNvPr>
          <p:cNvSpPr>
            <a:spLocks noGrp="1"/>
          </p:cNvSpPr>
          <p:nvPr>
            <p:ph type="body" sz="quarter" idx="10"/>
          </p:nvPr>
        </p:nvSpPr>
        <p:spPr>
          <a:xfrm>
            <a:off x="528625" y="1766006"/>
            <a:ext cx="12271005"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D86075"/>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ound Diagonal Corner Rectangle 6">
            <a:extLst>
              <a:ext uri="{FF2B5EF4-FFF2-40B4-BE49-F238E27FC236}">
                <a16:creationId xmlns:a16="http://schemas.microsoft.com/office/drawing/2014/main" id="{3E5B237A-3897-4141-8CED-2DF20194B1F0}"/>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8" name="Title Placeholder 1">
            <a:extLst>
              <a:ext uri="{FF2B5EF4-FFF2-40B4-BE49-F238E27FC236}">
                <a16:creationId xmlns:a16="http://schemas.microsoft.com/office/drawing/2014/main" id="{46FA4F00-FDDD-2B49-A08C-C59D2E7F33CE}"/>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7035360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31351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22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26475516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26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E437444D-0522-174F-9F39-EEF75DB0AE10}"/>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6B81FE25-2EA9-9B4F-8EAB-463C409A4019}"/>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589114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5786592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3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73552B9F-8377-FB4F-8941-AB38DB9617E2}"/>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6599E6-9DC6-BA42-B07B-A51823709D52}"/>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3522531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20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2" name="Round Diagonal Corner Rectangle 11">
            <a:extLst>
              <a:ext uri="{FF2B5EF4-FFF2-40B4-BE49-F238E27FC236}">
                <a16:creationId xmlns:a16="http://schemas.microsoft.com/office/drawing/2014/main" id="{4CC5ADD0-5755-9341-A794-D9405AB1CE9B}"/>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CB631168-B793-ED49-B934-593139FB844D}"/>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2058716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24" name="Text Placeholder 9">
            <a:extLst>
              <a:ext uri="{FF2B5EF4-FFF2-40B4-BE49-F238E27FC236}">
                <a16:creationId xmlns:a16="http://schemas.microsoft.com/office/drawing/2014/main" id="{097A58D9-443A-4048-9EAB-874AED8E0145}"/>
              </a:ext>
            </a:extLst>
          </p:cNvPr>
          <p:cNvSpPr>
            <a:spLocks noGrp="1"/>
          </p:cNvSpPr>
          <p:nvPr>
            <p:ph type="body" sz="quarter" idx="10"/>
          </p:nvPr>
        </p:nvSpPr>
        <p:spPr>
          <a:xfrm>
            <a:off x="528627" y="1766006"/>
            <a:ext cx="7165373" cy="4794728"/>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Picture Placeholder 4">
            <a:extLst>
              <a:ext uri="{FF2B5EF4-FFF2-40B4-BE49-F238E27FC236}">
                <a16:creationId xmlns:a16="http://schemas.microsoft.com/office/drawing/2014/main" id="{ABBF3EA7-A267-EC44-A4A8-BDD57EEACAC1}"/>
              </a:ext>
            </a:extLst>
          </p:cNvPr>
          <p:cNvSpPr>
            <a:spLocks noGrp="1"/>
          </p:cNvSpPr>
          <p:nvPr>
            <p:ph type="pic" sz="quarter" idx="12"/>
          </p:nvPr>
        </p:nvSpPr>
        <p:spPr>
          <a:xfrm>
            <a:off x="10574650" y="1775332"/>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6" name="Picture Placeholder 4">
            <a:extLst>
              <a:ext uri="{FF2B5EF4-FFF2-40B4-BE49-F238E27FC236}">
                <a16:creationId xmlns:a16="http://schemas.microsoft.com/office/drawing/2014/main" id="{5B355042-DCF4-E74A-91E3-CDCCAFE2DD6B}"/>
              </a:ext>
            </a:extLst>
          </p:cNvPr>
          <p:cNvSpPr>
            <a:spLocks noGrp="1"/>
          </p:cNvSpPr>
          <p:nvPr>
            <p:ph type="pic" sz="quarter" idx="13"/>
          </p:nvPr>
        </p:nvSpPr>
        <p:spPr>
          <a:xfrm>
            <a:off x="10574653"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27" name="Picture Placeholder 4">
            <a:extLst>
              <a:ext uri="{FF2B5EF4-FFF2-40B4-BE49-F238E27FC236}">
                <a16:creationId xmlns:a16="http://schemas.microsoft.com/office/drawing/2014/main" id="{051008E0-9339-E940-865C-412D1098C9BA}"/>
              </a:ext>
            </a:extLst>
          </p:cNvPr>
          <p:cNvSpPr>
            <a:spLocks noGrp="1"/>
          </p:cNvSpPr>
          <p:nvPr>
            <p:ph type="pic" sz="quarter" idx="14"/>
          </p:nvPr>
        </p:nvSpPr>
        <p:spPr>
          <a:xfrm>
            <a:off x="8021838" y="1766006"/>
            <a:ext cx="2333460" cy="2174237"/>
          </a:xfrm>
          <a:prstGeom prst="rect">
            <a:avLst/>
          </a:prstGeom>
        </p:spPr>
        <p:txBody>
          <a:bodyPr vert="horz"/>
          <a:lstStyle>
            <a:lvl1pPr>
              <a:defRPr sz="869">
                <a:latin typeface="Arial"/>
                <a:cs typeface="Arial"/>
              </a:defRPr>
            </a:lvl1pPr>
          </a:lstStyle>
          <a:p>
            <a:r>
              <a:rPr lang="en-US"/>
              <a:t>Click icon to add picture</a:t>
            </a:r>
          </a:p>
        </p:txBody>
      </p:sp>
      <p:sp>
        <p:nvSpPr>
          <p:cNvPr id="28" name="Picture Placeholder 4">
            <a:extLst>
              <a:ext uri="{FF2B5EF4-FFF2-40B4-BE49-F238E27FC236}">
                <a16:creationId xmlns:a16="http://schemas.microsoft.com/office/drawing/2014/main" id="{48ED4249-5FC9-E14B-BD46-2F394F7BF454}"/>
              </a:ext>
            </a:extLst>
          </p:cNvPr>
          <p:cNvSpPr>
            <a:spLocks noGrp="1"/>
          </p:cNvSpPr>
          <p:nvPr>
            <p:ph type="pic" sz="quarter" idx="15"/>
          </p:nvPr>
        </p:nvSpPr>
        <p:spPr>
          <a:xfrm>
            <a:off x="8021838" y="4257878"/>
            <a:ext cx="2333460" cy="2311063"/>
          </a:xfrm>
          <a:prstGeom prst="rect">
            <a:avLst/>
          </a:prstGeom>
        </p:spPr>
        <p:txBody>
          <a:bodyPr vert="horz"/>
          <a:lstStyle>
            <a:lvl1pPr>
              <a:defRPr sz="869">
                <a:latin typeface="Arial"/>
                <a:cs typeface="Arial"/>
              </a:defRPr>
            </a:lvl1pPr>
          </a:lstStyle>
          <a:p>
            <a:r>
              <a:rPr lang="en-US"/>
              <a:t>Click icon to add picture</a:t>
            </a:r>
          </a:p>
        </p:txBody>
      </p:sp>
      <p:sp>
        <p:nvSpPr>
          <p:cNvPr id="10" name="Round Diagonal Corner Rectangle 9">
            <a:extLst>
              <a:ext uri="{FF2B5EF4-FFF2-40B4-BE49-F238E27FC236}">
                <a16:creationId xmlns:a16="http://schemas.microsoft.com/office/drawing/2014/main" id="{B9FD1A2C-38BE-AB4F-9B8B-6ADE3F259D13}"/>
              </a:ext>
            </a:extLst>
          </p:cNvPr>
          <p:cNvSpPr/>
          <p:nvPr/>
        </p:nvSpPr>
        <p:spPr>
          <a:xfrm flipH="1">
            <a:off x="-3" y="0"/>
            <a:ext cx="12840467" cy="1399160"/>
          </a:xfrm>
          <a:prstGeom prst="round2DiagRect">
            <a:avLst>
              <a:gd name="adj1" fmla="val 42510"/>
              <a:gd name="adj2" fmla="val 0"/>
            </a:avLst>
          </a:prstGeom>
          <a:solidFill>
            <a:srgbClr val="0C2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1" name="Title Placeholder 1">
            <a:extLst>
              <a:ext uri="{FF2B5EF4-FFF2-40B4-BE49-F238E27FC236}">
                <a16:creationId xmlns:a16="http://schemas.microsoft.com/office/drawing/2014/main" id="{62DE040E-4416-784E-A304-6C481AB8777A}"/>
              </a:ext>
            </a:extLst>
          </p:cNvPr>
          <p:cNvSpPr>
            <a:spLocks noGrp="1"/>
          </p:cNvSpPr>
          <p:nvPr>
            <p:ph type="title"/>
          </p:nvPr>
        </p:nvSpPr>
        <p:spPr>
          <a:xfrm>
            <a:off x="369813" y="366846"/>
            <a:ext cx="11910855" cy="873497"/>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Tree>
    <p:extLst>
      <p:ext uri="{BB962C8B-B14F-4D97-AF65-F5344CB8AC3E}">
        <p14:creationId xmlns:p14="http://schemas.microsoft.com/office/powerpoint/2010/main" val="1195267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22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44723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9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80DCE31-F5CF-BC4A-8E8F-4B05BA75E105}"/>
              </a:ext>
            </a:extLst>
          </p:cNvPr>
          <p:cNvSpPr/>
          <p:nvPr/>
        </p:nvSpPr>
        <p:spPr>
          <a:xfrm flipH="1">
            <a:off x="-3" y="0"/>
            <a:ext cx="12840467" cy="1399160"/>
          </a:xfrm>
          <a:prstGeom prst="round2DiagRect">
            <a:avLst>
              <a:gd name="adj1" fmla="val 42510"/>
              <a:gd name="adj2" fmla="val 0"/>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2" name="Title Placeholder 1">
            <a:extLst>
              <a:ext uri="{FF2B5EF4-FFF2-40B4-BE49-F238E27FC236}">
                <a16:creationId xmlns:a16="http://schemas.microsoft.com/office/drawing/2014/main" id="{F86E80CC-2B14-A447-AFCE-A6948979D90F}"/>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7" name="Text Placeholder 9">
            <a:extLst>
              <a:ext uri="{FF2B5EF4-FFF2-40B4-BE49-F238E27FC236}">
                <a16:creationId xmlns:a16="http://schemas.microsoft.com/office/drawing/2014/main" id="{7D8A5BF1-4DF0-534F-AE1A-B79F7E73B007}"/>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9">
            <a:extLst>
              <a:ext uri="{FF2B5EF4-FFF2-40B4-BE49-F238E27FC236}">
                <a16:creationId xmlns:a16="http://schemas.microsoft.com/office/drawing/2014/main" id="{81B1F219-30EE-3F4D-8878-9EA05576B0EA}"/>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9">
            <a:extLst>
              <a:ext uri="{FF2B5EF4-FFF2-40B4-BE49-F238E27FC236}">
                <a16:creationId xmlns:a16="http://schemas.microsoft.com/office/drawing/2014/main" id="{7549DBA1-A019-4C41-A27D-A218AEB9F1C0}"/>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7138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23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C3DDD7"/>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4628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1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8" name="Round Diagonal Corner Rectangle 7">
            <a:extLst>
              <a:ext uri="{FF2B5EF4-FFF2-40B4-BE49-F238E27FC236}">
                <a16:creationId xmlns:a16="http://schemas.microsoft.com/office/drawing/2014/main" id="{3B006B63-8E25-D245-AC46-2D9232FE60EF}"/>
              </a:ext>
            </a:extLst>
          </p:cNvPr>
          <p:cNvSpPr/>
          <p:nvPr/>
        </p:nvSpPr>
        <p:spPr>
          <a:xfrm flipH="1">
            <a:off x="-3" y="0"/>
            <a:ext cx="12840467" cy="1399160"/>
          </a:xfrm>
          <a:prstGeom prst="round2DiagRect">
            <a:avLst>
              <a:gd name="adj1" fmla="val 42510"/>
              <a:gd name="adj2" fmla="val 0"/>
            </a:avLst>
          </a:prstGeom>
          <a:solidFill>
            <a:srgbClr val="E4DB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dirty="0">
              <a:solidFill>
                <a:srgbClr val="C3DDD7"/>
              </a:solidFill>
            </a:endParaRPr>
          </a:p>
        </p:txBody>
      </p:sp>
      <p:sp>
        <p:nvSpPr>
          <p:cNvPr id="13" name="Title Placeholder 1">
            <a:extLst>
              <a:ext uri="{FF2B5EF4-FFF2-40B4-BE49-F238E27FC236}">
                <a16:creationId xmlns:a16="http://schemas.microsoft.com/office/drawing/2014/main" id="{E9AE0E48-35E1-674B-9BA8-70FDCA86D08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D86075"/>
                </a:solidFill>
                <a:latin typeface="Arial"/>
                <a:cs typeface="Arial"/>
              </a:defRPr>
            </a:lvl1pPr>
          </a:lstStyle>
          <a:p>
            <a:r>
              <a:rPr lang="en-US" dirty="0"/>
              <a:t>Click to edit Master title style</a:t>
            </a:r>
          </a:p>
        </p:txBody>
      </p:sp>
      <p:sp>
        <p:nvSpPr>
          <p:cNvPr id="14" name="Text Placeholder 9">
            <a:extLst>
              <a:ext uri="{FF2B5EF4-FFF2-40B4-BE49-F238E27FC236}">
                <a16:creationId xmlns:a16="http://schemas.microsoft.com/office/drawing/2014/main" id="{2368D3C0-A3CA-1842-B423-E84646E29129}"/>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B290A2BC-7D5D-A24B-B48D-1F07B9826428}"/>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F3A597FB-2E42-6541-9B9F-09CAB4F3DCF5}"/>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0762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24_Title and Content">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1" name="Round Diagonal Corner Rectangle 10">
            <a:extLst>
              <a:ext uri="{FF2B5EF4-FFF2-40B4-BE49-F238E27FC236}">
                <a16:creationId xmlns:a16="http://schemas.microsoft.com/office/drawing/2014/main" id="{43E95613-5D02-6249-A2F5-39FC0AB374A1}"/>
              </a:ext>
            </a:extLst>
          </p:cNvPr>
          <p:cNvSpPr/>
          <p:nvPr/>
        </p:nvSpPr>
        <p:spPr>
          <a:xfrm flipH="1">
            <a:off x="-3" y="0"/>
            <a:ext cx="12840467" cy="1399160"/>
          </a:xfrm>
          <a:prstGeom prst="round2DiagRect">
            <a:avLst>
              <a:gd name="adj1" fmla="val 42510"/>
              <a:gd name="adj2" fmla="val 0"/>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solidFill>
                <a:srgbClr val="C3DDD7"/>
              </a:solidFill>
            </a:endParaRPr>
          </a:p>
        </p:txBody>
      </p:sp>
      <p:sp>
        <p:nvSpPr>
          <p:cNvPr id="13" name="Title Placeholder 1">
            <a:extLst>
              <a:ext uri="{FF2B5EF4-FFF2-40B4-BE49-F238E27FC236}">
                <a16:creationId xmlns:a16="http://schemas.microsoft.com/office/drawing/2014/main" id="{73BE0186-5360-4A4D-A5FC-FA2A4223BAAC}"/>
              </a:ext>
            </a:extLst>
          </p:cNvPr>
          <p:cNvSpPr>
            <a:spLocks noGrp="1"/>
          </p:cNvSpPr>
          <p:nvPr>
            <p:ph type="title"/>
          </p:nvPr>
        </p:nvSpPr>
        <p:spPr>
          <a:xfrm>
            <a:off x="604076" y="379057"/>
            <a:ext cx="11835404" cy="641048"/>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14" name="Text Placeholder 9">
            <a:extLst>
              <a:ext uri="{FF2B5EF4-FFF2-40B4-BE49-F238E27FC236}">
                <a16:creationId xmlns:a16="http://schemas.microsoft.com/office/drawing/2014/main" id="{01F0488D-6337-1346-A438-40D522A73C9A}"/>
              </a:ext>
            </a:extLst>
          </p:cNvPr>
          <p:cNvSpPr>
            <a:spLocks noGrp="1"/>
          </p:cNvSpPr>
          <p:nvPr>
            <p:ph type="body" sz="quarter" idx="13"/>
          </p:nvPr>
        </p:nvSpPr>
        <p:spPr>
          <a:xfrm>
            <a:off x="8979210"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9">
            <a:extLst>
              <a:ext uri="{FF2B5EF4-FFF2-40B4-BE49-F238E27FC236}">
                <a16:creationId xmlns:a16="http://schemas.microsoft.com/office/drawing/2014/main" id="{38DAE29A-84F6-3247-9A58-75681789A950}"/>
              </a:ext>
            </a:extLst>
          </p:cNvPr>
          <p:cNvSpPr>
            <a:spLocks noGrp="1"/>
          </p:cNvSpPr>
          <p:nvPr>
            <p:ph type="body" sz="quarter" idx="14"/>
          </p:nvPr>
        </p:nvSpPr>
        <p:spPr>
          <a:xfrm>
            <a:off x="4791643"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9">
            <a:extLst>
              <a:ext uri="{FF2B5EF4-FFF2-40B4-BE49-F238E27FC236}">
                <a16:creationId xmlns:a16="http://schemas.microsoft.com/office/drawing/2014/main" id="{E8254261-48E4-C44B-BA6E-AC8D104F3572}"/>
              </a:ext>
            </a:extLst>
          </p:cNvPr>
          <p:cNvSpPr>
            <a:spLocks noGrp="1"/>
          </p:cNvSpPr>
          <p:nvPr>
            <p:ph type="body" sz="quarter" idx="15"/>
          </p:nvPr>
        </p:nvSpPr>
        <p:spPr>
          <a:xfrm>
            <a:off x="604076" y="1778216"/>
            <a:ext cx="3861254" cy="4782517"/>
          </a:xfrm>
          <a:prstGeom prst="rect">
            <a:avLst/>
          </a:prstGeom>
        </p:spPr>
        <p:txBody>
          <a:bodyPr/>
          <a:lstStyle>
            <a:lvl1pPr marL="0" indent="0">
              <a:buFontTx/>
              <a:buNone/>
              <a:defRPr sz="1489" cap="none" baseline="0">
                <a:solidFill>
                  <a:srgbClr val="0C244C"/>
                </a:solidFill>
                <a:latin typeface="Arial"/>
                <a:cs typeface="Arial"/>
              </a:defRPr>
            </a:lvl1pPr>
            <a:lvl2pPr marL="0" indent="0">
              <a:spcBef>
                <a:spcPts val="207"/>
              </a:spcBef>
              <a:buFontTx/>
              <a:buNone/>
              <a:defRPr sz="1985" cap="all">
                <a:solidFill>
                  <a:srgbClr val="0C244C"/>
                </a:solidFill>
                <a:latin typeface="Arial"/>
                <a:cs typeface="Arial"/>
              </a:defRPr>
            </a:lvl2pPr>
            <a:lvl3pPr marL="0" indent="-148865">
              <a:spcBef>
                <a:spcPts val="207"/>
              </a:spcBef>
              <a:buFont typeface="Arial"/>
              <a:buChar char="•"/>
              <a:defRPr sz="1489">
                <a:solidFill>
                  <a:srgbClr val="0C244C"/>
                </a:solidFill>
                <a:latin typeface="Arial"/>
                <a:cs typeface="Arial"/>
              </a:defRPr>
            </a:lvl3pPr>
            <a:lvl4pPr marL="357275" indent="-189058">
              <a:spcBef>
                <a:spcPts val="207"/>
              </a:spcBef>
              <a:buFont typeface="Arial"/>
              <a:buChar char="•"/>
              <a:defRPr sz="1489">
                <a:solidFill>
                  <a:srgbClr val="0C244C"/>
                </a:solidFill>
                <a:latin typeface="Arial"/>
                <a:cs typeface="Arial"/>
              </a:defRPr>
            </a:lvl4pPr>
            <a:lvl5pPr marL="491253" indent="-148865">
              <a:spcBef>
                <a:spcPts val="207"/>
              </a:spcBef>
              <a:buFont typeface="Arial"/>
              <a:buChar char="•"/>
              <a:defRPr sz="1489">
                <a:solidFill>
                  <a:srgbClr val="0C244C"/>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2643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3_Title Slide">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5" name="Rectangle 14">
            <a:extLst>
              <a:ext uri="{FF2B5EF4-FFF2-40B4-BE49-F238E27FC236}">
                <a16:creationId xmlns:a16="http://schemas.microsoft.com/office/drawing/2014/main" id="{9A8C6982-F74D-C344-BCD9-9DE59C7B3250}"/>
              </a:ext>
            </a:extLst>
          </p:cNvPr>
          <p:cNvSpPr/>
          <p:nvPr/>
        </p:nvSpPr>
        <p:spPr>
          <a:xfrm>
            <a:off x="0" y="2"/>
            <a:ext cx="13444538" cy="2431474"/>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6" name="Title 1">
            <a:extLst>
              <a:ext uri="{FF2B5EF4-FFF2-40B4-BE49-F238E27FC236}">
                <a16:creationId xmlns:a16="http://schemas.microsoft.com/office/drawing/2014/main" id="{FD48EE57-0F2D-014C-95FA-6C882CB4F599}"/>
              </a:ext>
            </a:extLst>
          </p:cNvPr>
          <p:cNvSpPr>
            <a:spLocks noGrp="1"/>
          </p:cNvSpPr>
          <p:nvPr>
            <p:ph type="ctrTitle" hasCustomPrompt="1"/>
          </p:nvPr>
        </p:nvSpPr>
        <p:spPr>
          <a:xfrm>
            <a:off x="450876" y="421512"/>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grpSp>
        <p:nvGrpSpPr>
          <p:cNvPr id="17" name="Group 16">
            <a:extLst>
              <a:ext uri="{FF2B5EF4-FFF2-40B4-BE49-F238E27FC236}">
                <a16:creationId xmlns:a16="http://schemas.microsoft.com/office/drawing/2014/main" id="{F63040A0-FA60-A04B-A12A-9E6C14420579}"/>
              </a:ext>
            </a:extLst>
          </p:cNvPr>
          <p:cNvGrpSpPr>
            <a:grpSpLocks noChangeAspect="1"/>
          </p:cNvGrpSpPr>
          <p:nvPr/>
        </p:nvGrpSpPr>
        <p:grpSpPr>
          <a:xfrm>
            <a:off x="11472513" y="-372297"/>
            <a:ext cx="2382170" cy="2381986"/>
            <a:chOff x="948154" y="2050047"/>
            <a:chExt cx="216025" cy="216025"/>
          </a:xfrm>
          <a:solidFill>
            <a:schemeClr val="bg1">
              <a:alpha val="40000"/>
            </a:schemeClr>
          </a:solidFill>
        </p:grpSpPr>
        <p:sp>
          <p:nvSpPr>
            <p:cNvPr id="19" name="Freeform: Shape 6">
              <a:extLst>
                <a:ext uri="{FF2B5EF4-FFF2-40B4-BE49-F238E27FC236}">
                  <a16:creationId xmlns:a16="http://schemas.microsoft.com/office/drawing/2014/main" id="{71433D91-2D78-3444-8ECC-365898913EE7}"/>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20" name="Group 19">
              <a:extLst>
                <a:ext uri="{FF2B5EF4-FFF2-40B4-BE49-F238E27FC236}">
                  <a16:creationId xmlns:a16="http://schemas.microsoft.com/office/drawing/2014/main" id="{D5CD7F5F-888F-6246-AF30-33E94A601E9B}"/>
                </a:ext>
              </a:extLst>
            </p:cNvPr>
            <p:cNvGrpSpPr/>
            <p:nvPr/>
          </p:nvGrpSpPr>
          <p:grpSpPr>
            <a:xfrm>
              <a:off x="958955" y="2060848"/>
              <a:ext cx="196444" cy="196444"/>
              <a:chOff x="519961" y="1999640"/>
              <a:chExt cx="196444" cy="196444"/>
            </a:xfrm>
            <a:grpFill/>
          </p:grpSpPr>
          <p:sp>
            <p:nvSpPr>
              <p:cNvPr id="21" name="Freeform: Shape 7">
                <a:extLst>
                  <a:ext uri="{FF2B5EF4-FFF2-40B4-BE49-F238E27FC236}">
                    <a16:creationId xmlns:a16="http://schemas.microsoft.com/office/drawing/2014/main" id="{4F8DD2CD-E407-CE4B-8C5C-8C0E804673A0}"/>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22" name="Freeform: Shape 8">
                <a:extLst>
                  <a:ext uri="{FF2B5EF4-FFF2-40B4-BE49-F238E27FC236}">
                    <a16:creationId xmlns:a16="http://schemas.microsoft.com/office/drawing/2014/main" id="{00DF989F-967B-8E4B-AA6C-6A49DB92B5DD}"/>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23" name="Freeform: Shape 9">
                <a:extLst>
                  <a:ext uri="{FF2B5EF4-FFF2-40B4-BE49-F238E27FC236}">
                    <a16:creationId xmlns:a16="http://schemas.microsoft.com/office/drawing/2014/main" id="{B7FB4A33-B577-4540-98E0-BF6BA3C0CC8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24" name="Freeform: Shape 10">
                <a:extLst>
                  <a:ext uri="{FF2B5EF4-FFF2-40B4-BE49-F238E27FC236}">
                    <a16:creationId xmlns:a16="http://schemas.microsoft.com/office/drawing/2014/main" id="{0B44B365-7204-7249-995C-3697134985A7}"/>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25" name="Picture Placeholder 4">
            <a:extLst>
              <a:ext uri="{FF2B5EF4-FFF2-40B4-BE49-F238E27FC236}">
                <a16:creationId xmlns:a16="http://schemas.microsoft.com/office/drawing/2014/main" id="{DBA0A967-644C-7B47-A4B1-82200C78A73A}"/>
              </a:ext>
            </a:extLst>
          </p:cNvPr>
          <p:cNvSpPr>
            <a:spLocks noGrp="1"/>
          </p:cNvSpPr>
          <p:nvPr>
            <p:ph type="pic" sz="quarter" idx="10"/>
          </p:nvPr>
        </p:nvSpPr>
        <p:spPr>
          <a:xfrm>
            <a:off x="0" y="2431199"/>
            <a:ext cx="13444538" cy="4526579"/>
          </a:xfrm>
          <a:prstGeom prst="rect">
            <a:avLst/>
          </a:prstGeom>
        </p:spPr>
        <p:txBody>
          <a:bodyPr/>
          <a:lstStyle/>
          <a:p>
            <a:r>
              <a:rPr lang="en-US"/>
              <a:t>Click icon to add picture</a:t>
            </a:r>
          </a:p>
        </p:txBody>
      </p:sp>
    </p:spTree>
    <p:extLst>
      <p:ext uri="{BB962C8B-B14F-4D97-AF65-F5344CB8AC3E}">
        <p14:creationId xmlns:p14="http://schemas.microsoft.com/office/powerpoint/2010/main" val="360040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0"/>
            <a:ext cx="13444538" cy="6937198"/>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7" name="Title Placeholder 1">
            <a:extLst>
              <a:ext uri="{FF2B5EF4-FFF2-40B4-BE49-F238E27FC236}">
                <a16:creationId xmlns:a16="http://schemas.microsoft.com/office/drawing/2014/main" id="{87BCE467-8FF7-7945-878B-23B94E0DB33B}"/>
              </a:ext>
            </a:extLst>
          </p:cNvPr>
          <p:cNvSpPr>
            <a:spLocks noGrp="1"/>
          </p:cNvSpPr>
          <p:nvPr>
            <p:ph type="title"/>
          </p:nvPr>
        </p:nvSpPr>
        <p:spPr>
          <a:xfrm>
            <a:off x="793311" y="456321"/>
            <a:ext cx="8681690" cy="1260475"/>
          </a:xfrm>
          <a:prstGeom prst="rect">
            <a:avLst/>
          </a:prstGeom>
        </p:spPr>
        <p:txBody>
          <a:bodyPr vert="horz" lIns="91440" tIns="45720" rIns="91440" bIns="45720" rtlCol="0" anchor="t" anchorCtr="0">
            <a:noAutofit/>
          </a:bodyPr>
          <a:lstStyle>
            <a:lvl1pPr algn="l">
              <a:defRPr b="1" i="0" cap="all" normalizeH="0" baseline="0">
                <a:solidFill>
                  <a:schemeClr val="bg1"/>
                </a:solidFill>
                <a:latin typeface="Arial"/>
                <a:cs typeface="Arial"/>
              </a:defRPr>
            </a:lvl1pPr>
          </a:lstStyle>
          <a:p>
            <a:r>
              <a:rPr lang="en-US"/>
              <a:t>Click to edit Master title style</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116545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8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30198"/>
            <a:ext cx="13444538" cy="6987976"/>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899185" y="2352066"/>
            <a:ext cx="5452506" cy="3891032"/>
          </a:xfrm>
          <a:prstGeom prst="round2DiagRect">
            <a:avLst/>
          </a:prstGeom>
          <a:solidFill>
            <a:srgbClr val="DF91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322683" y="2669701"/>
            <a:ext cx="4552594" cy="3255762"/>
          </a:xfrm>
          <a:prstGeom prst="rect">
            <a:avLst/>
          </a:prstGeom>
        </p:spPr>
        <p:txBody>
          <a:bodyPr>
            <a:noAutofit/>
          </a:bodyPr>
          <a:lstStyle>
            <a:lvl1pPr marL="0" indent="0" algn="l">
              <a:buFontTx/>
              <a:buNone/>
              <a:defRPr sz="1323" b="0">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1471923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16" name="Picture Placeholder 3">
            <a:extLst>
              <a:ext uri="{FF2B5EF4-FFF2-40B4-BE49-F238E27FC236}">
                <a16:creationId xmlns:a16="http://schemas.microsoft.com/office/drawing/2014/main" id="{EBD483C7-3580-794C-891A-29E1C8166296}"/>
              </a:ext>
            </a:extLst>
          </p:cNvPr>
          <p:cNvSpPr>
            <a:spLocks noGrp="1"/>
          </p:cNvSpPr>
          <p:nvPr>
            <p:ph type="pic" sz="quarter" idx="10"/>
          </p:nvPr>
        </p:nvSpPr>
        <p:spPr>
          <a:xfrm>
            <a:off x="0" y="2"/>
            <a:ext cx="13444538" cy="6976954"/>
          </a:xfrm>
          <a:prstGeom prst="rect">
            <a:avLst/>
          </a:prstGeom>
          <a:solidFill>
            <a:schemeClr val="bg1">
              <a:lumMod val="85000"/>
            </a:schemeClr>
          </a:solidFill>
        </p:spPr>
        <p:txBody>
          <a:bodyPr/>
          <a:lstStyle>
            <a:lvl1pPr marL="0" indent="0">
              <a:buNone/>
              <a:defRPr sz="869">
                <a:latin typeface="Arial"/>
                <a:cs typeface="Arial"/>
              </a:defRPr>
            </a:lvl1pPr>
          </a:lstStyle>
          <a:p>
            <a:r>
              <a:rPr lang="en-US"/>
              <a:t>Click icon to add picture</a:t>
            </a:r>
          </a:p>
        </p:txBody>
      </p:sp>
      <p:sp>
        <p:nvSpPr>
          <p:cNvPr id="29" name="TextBox 28">
            <a:extLst>
              <a:ext uri="{FF2B5EF4-FFF2-40B4-BE49-F238E27FC236}">
                <a16:creationId xmlns:a16="http://schemas.microsoft.com/office/drawing/2014/main" id="{75C86DB0-BDA6-D244-8D3F-FA369F783ACC}"/>
              </a:ext>
            </a:extLst>
          </p:cNvPr>
          <p:cNvSpPr txBox="1"/>
          <p:nvPr/>
        </p:nvSpPr>
        <p:spPr>
          <a:xfrm>
            <a:off x="14364427" y="7101119"/>
            <a:ext cx="325730" cy="397801"/>
          </a:xfrm>
          <a:prstGeom prst="rect">
            <a:avLst/>
          </a:prstGeom>
          <a:noFill/>
        </p:spPr>
        <p:txBody>
          <a:bodyPr wrap="none" rtlCol="0">
            <a:spAutoFit/>
          </a:bodyPr>
          <a:lstStyle/>
          <a:p>
            <a:r>
              <a:rPr lang="en-US" sz="1985"/>
              <a:t>  </a:t>
            </a:r>
          </a:p>
        </p:txBody>
      </p:sp>
      <p:sp>
        <p:nvSpPr>
          <p:cNvPr id="18" name="Text Placeholder 15">
            <a:extLst>
              <a:ext uri="{FF2B5EF4-FFF2-40B4-BE49-F238E27FC236}">
                <a16:creationId xmlns:a16="http://schemas.microsoft.com/office/drawing/2014/main" id="{DC7A34D5-15B0-6449-A037-A567189B30FF}"/>
              </a:ext>
            </a:extLst>
          </p:cNvPr>
          <p:cNvSpPr>
            <a:spLocks noGrp="1"/>
          </p:cNvSpPr>
          <p:nvPr>
            <p:ph type="body" sz="quarter" idx="11"/>
          </p:nvPr>
        </p:nvSpPr>
        <p:spPr>
          <a:xfrm>
            <a:off x="8040723" y="6664016"/>
            <a:ext cx="5345903" cy="273182"/>
          </a:xfrm>
          <a:prstGeom prst="rect">
            <a:avLst/>
          </a:prstGeom>
        </p:spPr>
        <p:txBody>
          <a:bodyPr>
            <a:noAutofit/>
          </a:bodyPr>
          <a:lstStyle>
            <a:lvl1pPr marL="0" indent="0" algn="r">
              <a:buFontTx/>
              <a:buNone/>
              <a:defRPr sz="827">
                <a:solidFill>
                  <a:schemeClr val="bg1"/>
                </a:solidFill>
                <a:latin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
        <p:nvSpPr>
          <p:cNvPr id="2" name="Round Diagonal Corner Rectangle 1">
            <a:extLst>
              <a:ext uri="{FF2B5EF4-FFF2-40B4-BE49-F238E27FC236}">
                <a16:creationId xmlns:a16="http://schemas.microsoft.com/office/drawing/2014/main" id="{B02DBD38-9AE8-2642-9834-AB7BA02CB46D}"/>
              </a:ext>
            </a:extLst>
          </p:cNvPr>
          <p:cNvSpPr/>
          <p:nvPr/>
        </p:nvSpPr>
        <p:spPr>
          <a:xfrm>
            <a:off x="581562" y="2272658"/>
            <a:ext cx="5452506" cy="3891032"/>
          </a:xfrm>
          <a:prstGeom prst="round2DiagRect">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sp>
        <p:nvSpPr>
          <p:cNvPr id="15" name="Text Placeholder 15">
            <a:extLst>
              <a:ext uri="{FF2B5EF4-FFF2-40B4-BE49-F238E27FC236}">
                <a16:creationId xmlns:a16="http://schemas.microsoft.com/office/drawing/2014/main" id="{9776E5D1-13C8-8B4E-B13F-4E7540FB8AF6}"/>
              </a:ext>
            </a:extLst>
          </p:cNvPr>
          <p:cNvSpPr>
            <a:spLocks noGrp="1"/>
          </p:cNvSpPr>
          <p:nvPr>
            <p:ph type="body" sz="quarter" idx="12"/>
          </p:nvPr>
        </p:nvSpPr>
        <p:spPr>
          <a:xfrm>
            <a:off x="1005060" y="2590292"/>
            <a:ext cx="4552594" cy="3335171"/>
          </a:xfrm>
          <a:prstGeom prst="rect">
            <a:avLst/>
          </a:prstGeom>
        </p:spPr>
        <p:txBody>
          <a:bodyPr>
            <a:noAutofit/>
          </a:bodyPr>
          <a:lstStyle>
            <a:lvl1pPr marL="0" indent="0" algn="l">
              <a:buFontTx/>
              <a:buNone/>
              <a:defRPr sz="1323" b="0">
                <a:solidFill>
                  <a:srgbClr val="0C244C"/>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320390064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p:nvPr>
        </p:nvSpPr>
        <p:spPr>
          <a:xfrm>
            <a:off x="3996017" y="2210561"/>
            <a:ext cx="5452506" cy="2920816"/>
          </a:xfrm>
          <a:prstGeom prst="rect">
            <a:avLst/>
          </a:prstGeom>
        </p:spPr>
        <p:txBody>
          <a:bodyPr>
            <a:noAutofit/>
          </a:bodyPr>
          <a:lstStyle>
            <a:lvl1pPr marL="0" indent="0" algn="l">
              <a:buFontTx/>
              <a:buNone/>
              <a:defRPr sz="1985"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US"/>
              <a:t>Edit Master text styles</a:t>
            </a:r>
          </a:p>
        </p:txBody>
      </p:sp>
    </p:spTree>
    <p:extLst>
      <p:ext uri="{BB962C8B-B14F-4D97-AF65-F5344CB8AC3E}">
        <p14:creationId xmlns:p14="http://schemas.microsoft.com/office/powerpoint/2010/main" val="289037959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5_Custom Layout">
    <p:bg>
      <p:bgPr>
        <a:solidFill>
          <a:srgbClr val="DF918A"/>
        </a:solidFill>
        <a:effectLst/>
      </p:bgPr>
    </p:bg>
    <p:spTree>
      <p:nvGrpSpPr>
        <p:cNvPr id="1" name=""/>
        <p:cNvGrpSpPr/>
        <p:nvPr/>
      </p:nvGrpSpPr>
      <p:grpSpPr>
        <a:xfrm>
          <a:off x="0" y="0"/>
          <a:ext cx="0" cy="0"/>
          <a:chOff x="0" y="0"/>
          <a:chExt cx="0" cy="0"/>
        </a:xfrm>
      </p:grpSpPr>
      <p:sp>
        <p:nvSpPr>
          <p:cNvPr id="5" name="Text Placeholder 15">
            <a:extLst>
              <a:ext uri="{FF2B5EF4-FFF2-40B4-BE49-F238E27FC236}">
                <a16:creationId xmlns:a16="http://schemas.microsoft.com/office/drawing/2014/main" id="{82829C6B-48A1-6943-A27C-97B2814D54AA}"/>
              </a:ext>
            </a:extLst>
          </p:cNvPr>
          <p:cNvSpPr>
            <a:spLocks noGrp="1"/>
          </p:cNvSpPr>
          <p:nvPr>
            <p:ph type="body" sz="quarter" idx="11" hasCustomPrompt="1"/>
          </p:nvPr>
        </p:nvSpPr>
        <p:spPr>
          <a:xfrm>
            <a:off x="3996016" y="2510886"/>
            <a:ext cx="5452506" cy="770560"/>
          </a:xfrm>
          <a:prstGeom prst="rect">
            <a:avLst/>
          </a:prstGeom>
        </p:spPr>
        <p:txBody>
          <a:bodyPr>
            <a:noAutofit/>
          </a:bodyPr>
          <a:lstStyle>
            <a:lvl1pPr marL="0" indent="0" algn="ctr">
              <a:buFontTx/>
              <a:buNone/>
              <a:defRPr sz="4411" b="1">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Thank You</a:t>
            </a:r>
          </a:p>
        </p:txBody>
      </p:sp>
      <p:sp>
        <p:nvSpPr>
          <p:cNvPr id="12" name="TextBox 11">
            <a:extLst>
              <a:ext uri="{FF2B5EF4-FFF2-40B4-BE49-F238E27FC236}">
                <a16:creationId xmlns:a16="http://schemas.microsoft.com/office/drawing/2014/main" id="{1BD5E7FF-3B06-CE47-BAE2-8A738E6E3752}"/>
              </a:ext>
            </a:extLst>
          </p:cNvPr>
          <p:cNvSpPr txBox="1"/>
          <p:nvPr/>
        </p:nvSpPr>
        <p:spPr>
          <a:xfrm>
            <a:off x="4827960" y="4652148"/>
            <a:ext cx="3788618" cy="397801"/>
          </a:xfrm>
          <a:prstGeom prst="rect">
            <a:avLst/>
          </a:prstGeom>
          <a:noFill/>
        </p:spPr>
        <p:txBody>
          <a:bodyPr wrap="square" rtlCol="0">
            <a:spAutoFit/>
          </a:bodyPr>
          <a:lstStyle/>
          <a:p>
            <a:pPr marL="0" marR="0" lvl="0" indent="0" algn="ctr" defTabSz="378116" rtl="0" eaLnBrk="1" fontAlgn="auto" latinLnBrk="0" hangingPunct="1">
              <a:lnSpc>
                <a:spcPct val="100000"/>
              </a:lnSpc>
              <a:spcBef>
                <a:spcPts val="0"/>
              </a:spcBef>
              <a:spcAft>
                <a:spcPts val="0"/>
              </a:spcAft>
              <a:buClrTx/>
              <a:buSzTx/>
              <a:buFontTx/>
              <a:buNone/>
              <a:tabLst/>
              <a:defRPr/>
            </a:pPr>
            <a:r>
              <a:rPr lang="en-AU" sz="1985" b="0" i="0" kern="1200" spc="248" dirty="0">
                <a:solidFill>
                  <a:schemeClr val="bg1"/>
                </a:solidFill>
                <a:latin typeface="Arial" panose="020B0604020202020204" pitchFamily="34" charset="0"/>
                <a:ea typeface="Roboto light" pitchFamily="2" charset="0"/>
                <a:cs typeface="Arial" panose="020B0604020202020204" pitchFamily="34" charset="0"/>
              </a:rPr>
              <a:t>www.caritas.org.au</a:t>
            </a:r>
          </a:p>
        </p:txBody>
      </p:sp>
      <p:sp>
        <p:nvSpPr>
          <p:cNvPr id="10" name="Freeform: Shape 3">
            <a:extLst>
              <a:ext uri="{FF2B5EF4-FFF2-40B4-BE49-F238E27FC236}">
                <a16:creationId xmlns:a16="http://schemas.microsoft.com/office/drawing/2014/main" id="{F426E386-A88B-9643-8DBF-4D88CDF2CEDC}"/>
              </a:ext>
            </a:extLst>
          </p:cNvPr>
          <p:cNvSpPr/>
          <p:nvPr/>
        </p:nvSpPr>
        <p:spPr>
          <a:xfrm>
            <a:off x="4961906" y="2289819"/>
            <a:ext cx="304603" cy="304615"/>
          </a:xfrm>
          <a:custGeom>
            <a:avLst/>
            <a:gdLst>
              <a:gd name="connsiteX0" fmla="*/ 114872 w 276225"/>
              <a:gd name="connsiteY0" fmla="*/ 21336 h 276225"/>
              <a:gd name="connsiteX1" fmla="*/ 114872 w 276225"/>
              <a:gd name="connsiteY1" fmla="*/ 100679 h 276225"/>
              <a:gd name="connsiteX2" fmla="*/ 100679 w 276225"/>
              <a:gd name="connsiteY2" fmla="*/ 114872 h 276225"/>
              <a:gd name="connsiteX3" fmla="*/ 21336 w 276225"/>
              <a:gd name="connsiteY3" fmla="*/ 114872 h 276225"/>
              <a:gd name="connsiteX4" fmla="*/ 7144 w 276225"/>
              <a:gd name="connsiteY4" fmla="*/ 129064 h 276225"/>
              <a:gd name="connsiteX5" fmla="*/ 7144 w 276225"/>
              <a:gd name="connsiteY5" fmla="*/ 155258 h 276225"/>
              <a:gd name="connsiteX6" fmla="*/ 21336 w 276225"/>
              <a:gd name="connsiteY6" fmla="*/ 169450 h 276225"/>
              <a:gd name="connsiteX7" fmla="*/ 100679 w 276225"/>
              <a:gd name="connsiteY7" fmla="*/ 169450 h 276225"/>
              <a:gd name="connsiteX8" fmla="*/ 114872 w 276225"/>
              <a:gd name="connsiteY8" fmla="*/ 183642 h 276225"/>
              <a:gd name="connsiteX9" fmla="*/ 114872 w 276225"/>
              <a:gd name="connsiteY9" fmla="*/ 262985 h 276225"/>
              <a:gd name="connsiteX10" fmla="*/ 129064 w 276225"/>
              <a:gd name="connsiteY10" fmla="*/ 277178 h 276225"/>
              <a:gd name="connsiteX11" fmla="*/ 155258 w 276225"/>
              <a:gd name="connsiteY11" fmla="*/ 277178 h 276225"/>
              <a:gd name="connsiteX12" fmla="*/ 169450 w 276225"/>
              <a:gd name="connsiteY12" fmla="*/ 262985 h 276225"/>
              <a:gd name="connsiteX13" fmla="*/ 169450 w 276225"/>
              <a:gd name="connsiteY13" fmla="*/ 183642 h 276225"/>
              <a:gd name="connsiteX14" fmla="*/ 183642 w 276225"/>
              <a:gd name="connsiteY14" fmla="*/ 169450 h 276225"/>
              <a:gd name="connsiteX15" fmla="*/ 262985 w 276225"/>
              <a:gd name="connsiteY15" fmla="*/ 169450 h 276225"/>
              <a:gd name="connsiteX16" fmla="*/ 277178 w 276225"/>
              <a:gd name="connsiteY16" fmla="*/ 155258 h 276225"/>
              <a:gd name="connsiteX17" fmla="*/ 277178 w 276225"/>
              <a:gd name="connsiteY17" fmla="*/ 129064 h 276225"/>
              <a:gd name="connsiteX18" fmla="*/ 262985 w 276225"/>
              <a:gd name="connsiteY18" fmla="*/ 114872 h 276225"/>
              <a:gd name="connsiteX19" fmla="*/ 183642 w 276225"/>
              <a:gd name="connsiteY19" fmla="*/ 114872 h 276225"/>
              <a:gd name="connsiteX20" fmla="*/ 169450 w 276225"/>
              <a:gd name="connsiteY20" fmla="*/ 100679 h 276225"/>
              <a:gd name="connsiteX21" fmla="*/ 169450 w 276225"/>
              <a:gd name="connsiteY21" fmla="*/ 21336 h 276225"/>
              <a:gd name="connsiteX22" fmla="*/ 155258 w 276225"/>
              <a:gd name="connsiteY22" fmla="*/ 7144 h 276225"/>
              <a:gd name="connsiteX23" fmla="*/ 129064 w 276225"/>
              <a:gd name="connsiteY23" fmla="*/ 7144 h 276225"/>
              <a:gd name="connsiteX24" fmla="*/ 114872 w 276225"/>
              <a:gd name="connsiteY24" fmla="*/ 21336 h 276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6225" h="276225">
                <a:moveTo>
                  <a:pt x="114872" y="21336"/>
                </a:moveTo>
                <a:lnTo>
                  <a:pt x="114872" y="100679"/>
                </a:lnTo>
                <a:cubicBezTo>
                  <a:pt x="114872" y="108490"/>
                  <a:pt x="108490" y="114872"/>
                  <a:pt x="100679" y="114872"/>
                </a:cubicBezTo>
                <a:lnTo>
                  <a:pt x="21336" y="114872"/>
                </a:lnTo>
                <a:cubicBezTo>
                  <a:pt x="13526" y="114872"/>
                  <a:pt x="7144" y="121253"/>
                  <a:pt x="7144" y="129064"/>
                </a:cubicBezTo>
                <a:lnTo>
                  <a:pt x="7144" y="155258"/>
                </a:lnTo>
                <a:cubicBezTo>
                  <a:pt x="7144" y="163068"/>
                  <a:pt x="13526" y="169450"/>
                  <a:pt x="21336" y="169450"/>
                </a:cubicBezTo>
                <a:lnTo>
                  <a:pt x="100679" y="169450"/>
                </a:lnTo>
                <a:cubicBezTo>
                  <a:pt x="108490" y="169450"/>
                  <a:pt x="114872" y="175831"/>
                  <a:pt x="114872" y="183642"/>
                </a:cubicBezTo>
                <a:lnTo>
                  <a:pt x="114872" y="262985"/>
                </a:lnTo>
                <a:cubicBezTo>
                  <a:pt x="114872" y="270796"/>
                  <a:pt x="121253" y="277178"/>
                  <a:pt x="129064" y="277178"/>
                </a:cubicBezTo>
                <a:lnTo>
                  <a:pt x="155258" y="277178"/>
                </a:lnTo>
                <a:cubicBezTo>
                  <a:pt x="163068" y="277178"/>
                  <a:pt x="169450" y="270796"/>
                  <a:pt x="169450" y="262985"/>
                </a:cubicBezTo>
                <a:lnTo>
                  <a:pt x="169450" y="183642"/>
                </a:lnTo>
                <a:cubicBezTo>
                  <a:pt x="169450" y="175831"/>
                  <a:pt x="175831" y="169450"/>
                  <a:pt x="183642" y="169450"/>
                </a:cubicBezTo>
                <a:lnTo>
                  <a:pt x="262985" y="169450"/>
                </a:lnTo>
                <a:cubicBezTo>
                  <a:pt x="270796" y="169450"/>
                  <a:pt x="277178" y="163068"/>
                  <a:pt x="277178" y="155258"/>
                </a:cubicBezTo>
                <a:lnTo>
                  <a:pt x="277178" y="129064"/>
                </a:lnTo>
                <a:cubicBezTo>
                  <a:pt x="277178" y="121253"/>
                  <a:pt x="270796" y="114872"/>
                  <a:pt x="262985" y="114872"/>
                </a:cubicBezTo>
                <a:lnTo>
                  <a:pt x="183642" y="114872"/>
                </a:lnTo>
                <a:cubicBezTo>
                  <a:pt x="175831" y="114872"/>
                  <a:pt x="169450" y="108490"/>
                  <a:pt x="169450" y="100679"/>
                </a:cubicBezTo>
                <a:lnTo>
                  <a:pt x="169450" y="21336"/>
                </a:lnTo>
                <a:cubicBezTo>
                  <a:pt x="169450" y="13526"/>
                  <a:pt x="163068" y="7144"/>
                  <a:pt x="155258" y="7144"/>
                </a:cubicBezTo>
                <a:lnTo>
                  <a:pt x="129064" y="7144"/>
                </a:lnTo>
                <a:cubicBezTo>
                  <a:pt x="121253" y="7144"/>
                  <a:pt x="114872" y="13526"/>
                  <a:pt x="114872" y="21336"/>
                </a:cubicBezTo>
                <a:close/>
              </a:path>
            </a:pathLst>
          </a:custGeom>
          <a:solidFill>
            <a:schemeClr val="bg1"/>
          </a:solidFill>
          <a:ln w="9525" cap="flat">
            <a:noFill/>
            <a:prstDash val="solid"/>
            <a:miter/>
          </a:ln>
        </p:spPr>
        <p:txBody>
          <a:bodyPr rtlCol="0" anchor="ctr"/>
          <a:lstStyle/>
          <a:p>
            <a:endParaRPr lang="en-AU" sz="1985"/>
          </a:p>
        </p:txBody>
      </p:sp>
      <p:pic>
        <p:nvPicPr>
          <p:cNvPr id="2" name="Picture 1">
            <a:extLst>
              <a:ext uri="{FF2B5EF4-FFF2-40B4-BE49-F238E27FC236}">
                <a16:creationId xmlns:a16="http://schemas.microsoft.com/office/drawing/2014/main" id="{D7391A73-72E7-9D48-BB43-16F1429F02A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038500" y="3477797"/>
            <a:ext cx="3367539" cy="924056"/>
          </a:xfrm>
          <a:prstGeom prst="rect">
            <a:avLst/>
          </a:prstGeom>
        </p:spPr>
      </p:pic>
    </p:spTree>
    <p:extLst>
      <p:ext uri="{BB962C8B-B14F-4D97-AF65-F5344CB8AC3E}">
        <p14:creationId xmlns:p14="http://schemas.microsoft.com/office/powerpoint/2010/main" val="40560100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7" name="object 23">
            <a:extLst>
              <a:ext uri="{FF2B5EF4-FFF2-40B4-BE49-F238E27FC236}">
                <a16:creationId xmlns:a16="http://schemas.microsoft.com/office/drawing/2014/main" id="{C4BCBDD2-5371-5841-B947-6208854B2FD4}"/>
              </a:ext>
            </a:extLst>
          </p:cNvPr>
          <p:cNvSpPr/>
          <p:nvPr userDrawn="1"/>
        </p:nvSpPr>
        <p:spPr>
          <a:xfrm>
            <a:off x="0" y="-1"/>
            <a:ext cx="13442941" cy="1256423"/>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Tree>
    <p:extLst>
      <p:ext uri="{BB962C8B-B14F-4D97-AF65-F5344CB8AC3E}">
        <p14:creationId xmlns:p14="http://schemas.microsoft.com/office/powerpoint/2010/main" val="37685827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object 23">
            <a:extLst>
              <a:ext uri="{FF2B5EF4-FFF2-40B4-BE49-F238E27FC236}">
                <a16:creationId xmlns:a16="http://schemas.microsoft.com/office/drawing/2014/main" id="{C0227278-F170-1346-96D8-6FA9754D6EA7}"/>
              </a:ext>
            </a:extLst>
          </p:cNvPr>
          <p:cNvSpPr/>
          <p:nvPr userDrawn="1"/>
        </p:nvSpPr>
        <p:spPr>
          <a:xfrm>
            <a:off x="-29765" y="0"/>
            <a:ext cx="13504069" cy="885825"/>
          </a:xfrm>
          <a:custGeom>
            <a:avLst/>
            <a:gdLst/>
            <a:ahLst/>
            <a:cxnLst/>
            <a:rect l="l" t="t" r="r" b="b"/>
            <a:pathLst>
              <a:path w="10692130" h="1090295">
                <a:moveTo>
                  <a:pt x="10692003" y="0"/>
                </a:moveTo>
                <a:lnTo>
                  <a:pt x="0" y="0"/>
                </a:lnTo>
                <a:lnTo>
                  <a:pt x="0" y="1090002"/>
                </a:lnTo>
                <a:lnTo>
                  <a:pt x="10692003" y="1090002"/>
                </a:lnTo>
                <a:lnTo>
                  <a:pt x="10692003" y="0"/>
                </a:lnTo>
                <a:close/>
              </a:path>
            </a:pathLst>
          </a:custGeom>
          <a:solidFill>
            <a:srgbClr val="E4DBCA"/>
          </a:solidFill>
        </p:spPr>
        <p:txBody>
          <a:bodyPr wrap="square" lIns="0" tIns="0" rIns="0" bIns="0" rtlCol="0"/>
          <a:lstStyle/>
          <a:p>
            <a:endParaRPr sz="1697"/>
          </a:p>
        </p:txBody>
      </p:sp>
      <p:sp>
        <p:nvSpPr>
          <p:cNvPr id="11" name="Title 10">
            <a:extLst>
              <a:ext uri="{FF2B5EF4-FFF2-40B4-BE49-F238E27FC236}">
                <a16:creationId xmlns:a16="http://schemas.microsoft.com/office/drawing/2014/main" id="{76F6542A-7238-F34B-9F4D-66CD80A0E468}"/>
              </a:ext>
            </a:extLst>
          </p:cNvPr>
          <p:cNvSpPr>
            <a:spLocks noGrp="1"/>
          </p:cNvSpPr>
          <p:nvPr>
            <p:ph type="title"/>
          </p:nvPr>
        </p:nvSpPr>
        <p:spPr>
          <a:xfrm>
            <a:off x="931069" y="276225"/>
            <a:ext cx="11596688" cy="482600"/>
          </a:xfrm>
          <a:prstGeom prst="rect">
            <a:avLst/>
          </a:prstGeom>
        </p:spPr>
        <p:txBody>
          <a:bodyPr/>
          <a:lstStyle>
            <a:lvl1pPr>
              <a:defRPr sz="2350" b="1" i="0" cap="all" baseline="0">
                <a:solidFill>
                  <a:schemeClr val="tx1">
                    <a:lumMod val="75000"/>
                    <a:lumOff val="25000"/>
                  </a:schemeClr>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72387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image with highlight box">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3444538" cy="7562850"/>
          </a:xfrm>
          <a:prstGeom prst="rect">
            <a:avLst/>
          </a:prstGeom>
          <a:solidFill>
            <a:schemeClr val="bg1">
              <a:lumMod val="85000"/>
            </a:schemeClr>
          </a:solidFill>
        </p:spPr>
        <p:txBody>
          <a:bodyPr/>
          <a:lstStyle>
            <a:lvl1pPr marL="0" indent="0">
              <a:buNone/>
              <a:defRPr sz="1158">
                <a:latin typeface="Arial"/>
                <a:cs typeface="Arial"/>
              </a:defRPr>
            </a:lvl1pPr>
          </a:lstStyle>
          <a:p>
            <a:endParaRPr lang="en-US"/>
          </a:p>
        </p:txBody>
      </p:sp>
      <p:sp>
        <p:nvSpPr>
          <p:cNvPr id="8" name="Title Placeholder 1"/>
          <p:cNvSpPr>
            <a:spLocks noGrp="1"/>
          </p:cNvSpPr>
          <p:nvPr>
            <p:ph type="title"/>
          </p:nvPr>
        </p:nvSpPr>
        <p:spPr>
          <a:xfrm>
            <a:off x="793311" y="456321"/>
            <a:ext cx="11539895"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15"/>
          <p:cNvSpPr>
            <a:spLocks noGrp="1"/>
          </p:cNvSpPr>
          <p:nvPr>
            <p:ph type="body" sz="quarter" idx="11"/>
          </p:nvPr>
        </p:nvSpPr>
        <p:spPr>
          <a:xfrm>
            <a:off x="7463389" y="7232631"/>
            <a:ext cx="5746173" cy="519237"/>
          </a:xfrm>
          <a:prstGeom prst="rect">
            <a:avLst/>
          </a:prstGeom>
        </p:spPr>
        <p:txBody>
          <a:bodyPr>
            <a:noAutofit/>
          </a:bodyPr>
          <a:lstStyle>
            <a:lvl1pPr marL="0" indent="0" algn="r">
              <a:buFontTx/>
              <a:buNone/>
              <a:defRPr sz="1103">
                <a:solidFill>
                  <a:schemeClr val="tx1"/>
                </a:solidFill>
                <a:latin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Tree>
    <p:extLst>
      <p:ext uri="{BB962C8B-B14F-4D97-AF65-F5344CB8AC3E}">
        <p14:creationId xmlns:p14="http://schemas.microsoft.com/office/powerpoint/2010/main" val="1144399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 column 1 lrg image">
    <p:bg>
      <p:bgPr>
        <a:solidFill>
          <a:schemeClr val="bg1"/>
        </a:solidFill>
        <a:effectLst/>
      </p:bgPr>
    </p:bg>
    <p:spTree>
      <p:nvGrpSpPr>
        <p:cNvPr id="1" name=""/>
        <p:cNvGrpSpPr/>
        <p:nvPr/>
      </p:nvGrpSpPr>
      <p:grpSpPr>
        <a:xfrm>
          <a:off x="0" y="0"/>
          <a:ext cx="0" cy="0"/>
          <a:chOff x="0" y="0"/>
          <a:chExt cx="0" cy="0"/>
        </a:xfrm>
      </p:grpSpPr>
      <p:sp>
        <p:nvSpPr>
          <p:cNvPr id="9" name="Title Placeholder 1"/>
          <p:cNvSpPr>
            <a:spLocks noGrp="1"/>
          </p:cNvSpPr>
          <p:nvPr>
            <p:ph type="title"/>
          </p:nvPr>
        </p:nvSpPr>
        <p:spPr>
          <a:xfrm>
            <a:off x="793311" y="456321"/>
            <a:ext cx="11698906" cy="1260475"/>
          </a:xfrm>
          <a:prstGeom prst="rect">
            <a:avLst/>
          </a:prstGeom>
        </p:spPr>
        <p:txBody>
          <a:bodyPr vert="horz" lIns="91440" tIns="45720" rIns="91440" bIns="45720" rtlCol="0" anchor="t" anchorCtr="0">
            <a:noAutofit/>
          </a:bodyPr>
          <a:lstStyle>
            <a:lvl1pPr algn="l">
              <a:defRPr b="1" i="0" cap="all" normalizeH="0" baseline="0">
                <a:solidFill>
                  <a:srgbClr val="C1333C"/>
                </a:solidFill>
                <a:latin typeface="Arial"/>
                <a:cs typeface="Arial"/>
              </a:defRPr>
            </a:lvl1pPr>
          </a:lstStyle>
          <a:p>
            <a:r>
              <a:rPr lang="en-AU"/>
              <a:t>Click to edit Master title style</a:t>
            </a:r>
            <a:endParaRPr lang="en-US"/>
          </a:p>
        </p:txBody>
      </p:sp>
      <p:sp>
        <p:nvSpPr>
          <p:cNvPr id="11" name="Text Placeholder 9"/>
          <p:cNvSpPr>
            <a:spLocks noGrp="1"/>
          </p:cNvSpPr>
          <p:nvPr>
            <p:ph type="body" sz="quarter" idx="10"/>
          </p:nvPr>
        </p:nvSpPr>
        <p:spPr>
          <a:xfrm>
            <a:off x="793311" y="1942884"/>
            <a:ext cx="5928959" cy="4285660"/>
          </a:xfrm>
          <a:prstGeom prst="rect">
            <a:avLst/>
          </a:prstGeom>
        </p:spPr>
        <p:txBody>
          <a:bodyPr/>
          <a:lstStyle>
            <a:lvl1pPr marL="0" indent="0">
              <a:buFontTx/>
              <a:buNone/>
              <a:defRPr sz="1985" cap="none" baseline="0">
                <a:solidFill>
                  <a:schemeClr val="tx1"/>
                </a:solidFill>
                <a:latin typeface="Arial"/>
                <a:cs typeface="Arial"/>
              </a:defRPr>
            </a:lvl1pPr>
            <a:lvl2pPr marL="0" indent="0">
              <a:spcBef>
                <a:spcPts val="276"/>
              </a:spcBef>
              <a:buFontTx/>
              <a:buNone/>
              <a:defRPr sz="2646" cap="all">
                <a:solidFill>
                  <a:srgbClr val="C1333C"/>
                </a:solidFill>
                <a:latin typeface="Arial"/>
                <a:cs typeface="Arial"/>
              </a:defRPr>
            </a:lvl2pPr>
            <a:lvl3pPr marL="0" indent="-198486">
              <a:spcBef>
                <a:spcPts val="276"/>
              </a:spcBef>
              <a:buFont typeface="Arial"/>
              <a:buChar char="•"/>
              <a:defRPr sz="1985">
                <a:solidFill>
                  <a:schemeClr val="tx1"/>
                </a:solidFill>
                <a:latin typeface="Arial"/>
                <a:cs typeface="Arial"/>
              </a:defRPr>
            </a:lvl3pPr>
            <a:lvl4pPr marL="476366" indent="-252077">
              <a:spcBef>
                <a:spcPts val="276"/>
              </a:spcBef>
              <a:buFont typeface="Arial"/>
              <a:buChar char="•"/>
              <a:defRPr sz="1985">
                <a:solidFill>
                  <a:schemeClr val="tx1"/>
                </a:solidFill>
                <a:latin typeface="Arial"/>
                <a:cs typeface="Arial"/>
              </a:defRPr>
            </a:lvl4pPr>
            <a:lvl5pPr marL="655004" indent="-198486">
              <a:spcBef>
                <a:spcPts val="276"/>
              </a:spcBef>
              <a:buFont typeface="Arial"/>
              <a:buChar char="•"/>
              <a:defRPr sz="1985">
                <a:solidFill>
                  <a:schemeClr val="tx1"/>
                </a:solidFill>
                <a:latin typeface="Arial"/>
                <a:cs typeface="Arial"/>
              </a:defRPr>
            </a:lvl5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Text Placeholder 15"/>
          <p:cNvSpPr>
            <a:spLocks noGrp="1"/>
          </p:cNvSpPr>
          <p:nvPr>
            <p:ph type="body" sz="quarter" idx="11"/>
          </p:nvPr>
        </p:nvSpPr>
        <p:spPr>
          <a:xfrm>
            <a:off x="7039709" y="5846056"/>
            <a:ext cx="5452506" cy="382489"/>
          </a:xfrm>
          <a:prstGeom prst="rect">
            <a:avLst/>
          </a:prstGeom>
        </p:spPr>
        <p:txBody>
          <a:bodyPr>
            <a:noAutofit/>
          </a:bodyPr>
          <a:lstStyle>
            <a:lvl1pPr marL="0" indent="0">
              <a:buFontTx/>
              <a:buNone/>
              <a:defRPr sz="1158">
                <a:solidFill>
                  <a:schemeClr val="tx1"/>
                </a:solidFill>
                <a:latin typeface="Arial"/>
                <a:cs typeface="Arial"/>
              </a:defRPr>
            </a:lvl1pPr>
            <a:lvl2pPr marL="504154" indent="0">
              <a:buFontTx/>
              <a:buNone/>
              <a:defRPr sz="1544">
                <a:latin typeface=""/>
              </a:defRPr>
            </a:lvl2pPr>
            <a:lvl3pPr marL="1008309" indent="0">
              <a:buFontTx/>
              <a:buNone/>
              <a:defRPr sz="1544">
                <a:latin typeface=""/>
              </a:defRPr>
            </a:lvl3pPr>
            <a:lvl4pPr marL="1512463" indent="0">
              <a:buFontTx/>
              <a:buNone/>
              <a:defRPr sz="1544">
                <a:latin typeface=""/>
              </a:defRPr>
            </a:lvl4pPr>
            <a:lvl5pPr marL="2016618" indent="0">
              <a:buFontTx/>
              <a:buNone/>
              <a:defRPr sz="1544">
                <a:latin typeface=""/>
              </a:defRPr>
            </a:lvl5pPr>
          </a:lstStyle>
          <a:p>
            <a:pPr lvl="0"/>
            <a:r>
              <a:rPr lang="en-AU"/>
              <a:t>Click to edit Master text styles</a:t>
            </a:r>
          </a:p>
        </p:txBody>
      </p:sp>
      <p:sp>
        <p:nvSpPr>
          <p:cNvPr id="3" name="Picture Placeholder 2"/>
          <p:cNvSpPr>
            <a:spLocks noGrp="1"/>
          </p:cNvSpPr>
          <p:nvPr>
            <p:ph type="pic" sz="quarter" idx="12"/>
          </p:nvPr>
        </p:nvSpPr>
        <p:spPr>
          <a:xfrm>
            <a:off x="7039710" y="1943234"/>
            <a:ext cx="5452507" cy="3744662"/>
          </a:xfrm>
          <a:prstGeom prst="rect">
            <a:avLst/>
          </a:prstGeom>
        </p:spPr>
        <p:txBody>
          <a:bodyPr vert="horz"/>
          <a:lstStyle>
            <a:lvl1pPr>
              <a:defRPr sz="1158">
                <a:latin typeface="Arial"/>
                <a:cs typeface="Arial"/>
              </a:defRPr>
            </a:lvl1pPr>
          </a:lstStyle>
          <a:p>
            <a:endParaRPr lang="en-US"/>
          </a:p>
        </p:txBody>
      </p:sp>
    </p:spTree>
    <p:extLst>
      <p:ext uri="{BB962C8B-B14F-4D97-AF65-F5344CB8AC3E}">
        <p14:creationId xmlns:p14="http://schemas.microsoft.com/office/powerpoint/2010/main" val="4068426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3_Title Slide">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212070A-43F5-524F-8B4B-F879177CF3FC}"/>
              </a:ext>
            </a:extLst>
          </p:cNvPr>
          <p:cNvSpPr/>
          <p:nvPr/>
        </p:nvSpPr>
        <p:spPr>
          <a:xfrm>
            <a:off x="0" y="3280763"/>
            <a:ext cx="13444538" cy="3709007"/>
          </a:xfrm>
          <a:prstGeom prst="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85"/>
          </a:p>
        </p:txBody>
      </p:sp>
      <p:grpSp>
        <p:nvGrpSpPr>
          <p:cNvPr id="7" name="Group 6">
            <a:extLst>
              <a:ext uri="{FF2B5EF4-FFF2-40B4-BE49-F238E27FC236}">
                <a16:creationId xmlns:a16="http://schemas.microsoft.com/office/drawing/2014/main" id="{9C230445-4E83-DA40-8B38-F9B8B119014C}"/>
              </a:ext>
            </a:extLst>
          </p:cNvPr>
          <p:cNvGrpSpPr>
            <a:grpSpLocks noChangeAspect="1"/>
          </p:cNvGrpSpPr>
          <p:nvPr/>
        </p:nvGrpSpPr>
        <p:grpSpPr>
          <a:xfrm>
            <a:off x="11513245" y="2776043"/>
            <a:ext cx="2382170" cy="2381986"/>
            <a:chOff x="948154" y="2050047"/>
            <a:chExt cx="216025" cy="216025"/>
          </a:xfrm>
          <a:solidFill>
            <a:schemeClr val="bg1">
              <a:alpha val="40000"/>
            </a:schemeClr>
          </a:solidFill>
        </p:grpSpPr>
        <p:sp>
          <p:nvSpPr>
            <p:cNvPr id="9" name="Freeform: Shape 6">
              <a:extLst>
                <a:ext uri="{FF2B5EF4-FFF2-40B4-BE49-F238E27FC236}">
                  <a16:creationId xmlns:a16="http://schemas.microsoft.com/office/drawing/2014/main" id="{AD7F5AD0-263A-F948-94CF-36844078F80A}"/>
                </a:ext>
              </a:extLst>
            </p:cNvPr>
            <p:cNvSpPr/>
            <p:nvPr/>
          </p:nvSpPr>
          <p:spPr>
            <a:xfrm>
              <a:off x="948154" y="2050047"/>
              <a:ext cx="216025" cy="216025"/>
            </a:xfrm>
            <a:custGeom>
              <a:avLst/>
              <a:gdLst>
                <a:gd name="connsiteX0" fmla="*/ 121539 w 295275"/>
                <a:gd name="connsiteY0" fmla="*/ 7144 h 295275"/>
                <a:gd name="connsiteX1" fmla="*/ 121539 w 295275"/>
                <a:gd name="connsiteY1" fmla="*/ 121539 h 295275"/>
                <a:gd name="connsiteX2" fmla="*/ 7144 w 295275"/>
                <a:gd name="connsiteY2" fmla="*/ 121539 h 295275"/>
                <a:gd name="connsiteX3" fmla="*/ 7144 w 295275"/>
                <a:gd name="connsiteY3" fmla="*/ 179451 h 295275"/>
                <a:gd name="connsiteX4" fmla="*/ 121539 w 295275"/>
                <a:gd name="connsiteY4" fmla="*/ 179451 h 295275"/>
                <a:gd name="connsiteX5" fmla="*/ 121539 w 295275"/>
                <a:gd name="connsiteY5" fmla="*/ 293846 h 295275"/>
                <a:gd name="connsiteX6" fmla="*/ 179451 w 295275"/>
                <a:gd name="connsiteY6" fmla="*/ 293846 h 295275"/>
                <a:gd name="connsiteX7" fmla="*/ 179451 w 295275"/>
                <a:gd name="connsiteY7" fmla="*/ 179451 h 295275"/>
                <a:gd name="connsiteX8" fmla="*/ 293846 w 295275"/>
                <a:gd name="connsiteY8" fmla="*/ 179451 h 295275"/>
                <a:gd name="connsiteX9" fmla="*/ 293846 w 295275"/>
                <a:gd name="connsiteY9" fmla="*/ 121539 h 295275"/>
                <a:gd name="connsiteX10" fmla="*/ 179451 w 295275"/>
                <a:gd name="connsiteY10" fmla="*/ 121539 h 295275"/>
                <a:gd name="connsiteX11" fmla="*/ 179451 w 295275"/>
                <a:gd name="connsiteY11" fmla="*/ 7144 h 29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5275" h="295275">
                  <a:moveTo>
                    <a:pt x="121539" y="7144"/>
                  </a:moveTo>
                  <a:lnTo>
                    <a:pt x="121539" y="121539"/>
                  </a:lnTo>
                  <a:lnTo>
                    <a:pt x="7144" y="121539"/>
                  </a:lnTo>
                  <a:lnTo>
                    <a:pt x="7144" y="179451"/>
                  </a:lnTo>
                  <a:lnTo>
                    <a:pt x="121539" y="179451"/>
                  </a:lnTo>
                  <a:lnTo>
                    <a:pt x="121539" y="293846"/>
                  </a:lnTo>
                  <a:lnTo>
                    <a:pt x="179451" y="293846"/>
                  </a:lnTo>
                  <a:lnTo>
                    <a:pt x="179451" y="179451"/>
                  </a:lnTo>
                  <a:lnTo>
                    <a:pt x="293846" y="179451"/>
                  </a:lnTo>
                  <a:lnTo>
                    <a:pt x="293846" y="121539"/>
                  </a:lnTo>
                  <a:lnTo>
                    <a:pt x="179451" y="121539"/>
                  </a:lnTo>
                  <a:lnTo>
                    <a:pt x="179451" y="7144"/>
                  </a:lnTo>
                  <a:close/>
                </a:path>
              </a:pathLst>
            </a:custGeom>
            <a:grpFill/>
            <a:ln w="9525" cap="flat">
              <a:noFill/>
              <a:prstDash val="solid"/>
              <a:miter/>
            </a:ln>
          </p:spPr>
          <p:txBody>
            <a:bodyPr rtlCol="0" anchor="ctr"/>
            <a:lstStyle/>
            <a:p>
              <a:endParaRPr lang="en-AU" sz="1985"/>
            </a:p>
          </p:txBody>
        </p:sp>
        <p:grpSp>
          <p:nvGrpSpPr>
            <p:cNvPr id="10" name="Group 9">
              <a:extLst>
                <a:ext uri="{FF2B5EF4-FFF2-40B4-BE49-F238E27FC236}">
                  <a16:creationId xmlns:a16="http://schemas.microsoft.com/office/drawing/2014/main" id="{A0C96EDF-E8E0-A647-B7B7-BCC69BA24108}"/>
                </a:ext>
              </a:extLst>
            </p:cNvPr>
            <p:cNvGrpSpPr/>
            <p:nvPr/>
          </p:nvGrpSpPr>
          <p:grpSpPr>
            <a:xfrm>
              <a:off x="958955" y="2060848"/>
              <a:ext cx="196444" cy="196444"/>
              <a:chOff x="519961" y="1999640"/>
              <a:chExt cx="196444" cy="196444"/>
            </a:xfrm>
            <a:grpFill/>
          </p:grpSpPr>
          <p:sp>
            <p:nvSpPr>
              <p:cNvPr id="11" name="Freeform: Shape 7">
                <a:extLst>
                  <a:ext uri="{FF2B5EF4-FFF2-40B4-BE49-F238E27FC236}">
                    <a16:creationId xmlns:a16="http://schemas.microsoft.com/office/drawing/2014/main" id="{BF9E1123-EAC0-0E4F-8573-3846DF9DCFC9}"/>
                  </a:ext>
                </a:extLst>
              </p:cNvPr>
              <p:cNvSpPr/>
              <p:nvPr/>
            </p:nvSpPr>
            <p:spPr>
              <a:xfrm>
                <a:off x="639820" y="1999640"/>
                <a:ext cx="69685" cy="76654"/>
              </a:xfrm>
              <a:custGeom>
                <a:avLst/>
                <a:gdLst>
                  <a:gd name="connsiteX0" fmla="*/ 37624 w 95250"/>
                  <a:gd name="connsiteY0" fmla="*/ 44958 h 104775"/>
                  <a:gd name="connsiteX1" fmla="*/ 7144 w 95250"/>
                  <a:gd name="connsiteY1" fmla="*/ 73819 h 104775"/>
                  <a:gd name="connsiteX2" fmla="*/ 7144 w 95250"/>
                  <a:gd name="connsiteY2" fmla="*/ 38100 h 104775"/>
                  <a:gd name="connsiteX3" fmla="*/ 24956 w 95250"/>
                  <a:gd name="connsiteY3" fmla="*/ 22765 h 104775"/>
                  <a:gd name="connsiteX4" fmla="*/ 40481 w 95250"/>
                  <a:gd name="connsiteY4" fmla="*/ 7144 h 104775"/>
                  <a:gd name="connsiteX5" fmla="*/ 37624 w 95250"/>
                  <a:gd name="connsiteY5" fmla="*/ 44958 h 104775"/>
                  <a:gd name="connsiteX6" fmla="*/ 71342 w 95250"/>
                  <a:gd name="connsiteY6" fmla="*/ 66294 h 104775"/>
                  <a:gd name="connsiteX7" fmla="*/ 89154 w 95250"/>
                  <a:gd name="connsiteY7" fmla="*/ 47339 h 104775"/>
                  <a:gd name="connsiteX8" fmla="*/ 70199 w 95250"/>
                  <a:gd name="connsiteY8" fmla="*/ 100584 h 104775"/>
                  <a:gd name="connsiteX9" fmla="*/ 36767 w 95250"/>
                  <a:gd name="connsiteY9" fmla="*/ 100584 h 104775"/>
                  <a:gd name="connsiteX10" fmla="*/ 71342 w 95250"/>
                  <a:gd name="connsiteY10" fmla="*/ 66294 h 104775"/>
                  <a:gd name="connsiteX11" fmla="*/ 42481 w 95250"/>
                  <a:gd name="connsiteY11" fmla="*/ 48197 h 104775"/>
                  <a:gd name="connsiteX12" fmla="*/ 67437 w 95250"/>
                  <a:gd name="connsiteY12" fmla="*/ 22955 h 104775"/>
                  <a:gd name="connsiteX13" fmla="*/ 62103 w 95250"/>
                  <a:gd name="connsiteY13" fmla="*/ 64865 h 104775"/>
                  <a:gd name="connsiteX14" fmla="*/ 28956 w 95250"/>
                  <a:gd name="connsiteY14" fmla="*/ 100584 h 104775"/>
                  <a:gd name="connsiteX15" fmla="*/ 7144 w 95250"/>
                  <a:gd name="connsiteY15" fmla="*/ 100584 h 104775"/>
                  <a:gd name="connsiteX16" fmla="*/ 7144 w 95250"/>
                  <a:gd name="connsiteY16" fmla="*/ 84582 h 104775"/>
                  <a:gd name="connsiteX17" fmla="*/ 42481 w 95250"/>
                  <a:gd name="connsiteY17" fmla="*/ 48197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37624" y="44958"/>
                    </a:moveTo>
                    <a:cubicBezTo>
                      <a:pt x="20383" y="57817"/>
                      <a:pt x="7144" y="73819"/>
                      <a:pt x="7144" y="73819"/>
                    </a:cubicBezTo>
                    <a:lnTo>
                      <a:pt x="7144" y="38100"/>
                    </a:lnTo>
                    <a:cubicBezTo>
                      <a:pt x="12002" y="32480"/>
                      <a:pt x="24956" y="22765"/>
                      <a:pt x="24956" y="22765"/>
                    </a:cubicBezTo>
                    <a:cubicBezTo>
                      <a:pt x="34004" y="15716"/>
                      <a:pt x="40481" y="7144"/>
                      <a:pt x="40481" y="7144"/>
                    </a:cubicBezTo>
                    <a:cubicBezTo>
                      <a:pt x="64580" y="22193"/>
                      <a:pt x="37624" y="44958"/>
                      <a:pt x="37624" y="44958"/>
                    </a:cubicBezTo>
                    <a:moveTo>
                      <a:pt x="71342" y="66294"/>
                    </a:moveTo>
                    <a:cubicBezTo>
                      <a:pt x="84868" y="55436"/>
                      <a:pt x="89154" y="47339"/>
                      <a:pt x="89154" y="47339"/>
                    </a:cubicBezTo>
                    <a:cubicBezTo>
                      <a:pt x="114871" y="73057"/>
                      <a:pt x="70199" y="100584"/>
                      <a:pt x="70199" y="100584"/>
                    </a:cubicBezTo>
                    <a:lnTo>
                      <a:pt x="36767" y="100584"/>
                    </a:lnTo>
                    <a:cubicBezTo>
                      <a:pt x="42101" y="86011"/>
                      <a:pt x="71342" y="66294"/>
                      <a:pt x="71342" y="66294"/>
                    </a:cubicBezTo>
                    <a:moveTo>
                      <a:pt x="42481" y="48197"/>
                    </a:moveTo>
                    <a:cubicBezTo>
                      <a:pt x="57531" y="35624"/>
                      <a:pt x="67437" y="22955"/>
                      <a:pt x="67437" y="22955"/>
                    </a:cubicBezTo>
                    <a:cubicBezTo>
                      <a:pt x="93345" y="44196"/>
                      <a:pt x="62103" y="64865"/>
                      <a:pt x="62103" y="64865"/>
                    </a:cubicBezTo>
                    <a:cubicBezTo>
                      <a:pt x="37052" y="85344"/>
                      <a:pt x="28956" y="100584"/>
                      <a:pt x="28956" y="100584"/>
                    </a:cubicBezTo>
                    <a:lnTo>
                      <a:pt x="7144" y="100584"/>
                    </a:lnTo>
                    <a:lnTo>
                      <a:pt x="7144" y="84582"/>
                    </a:lnTo>
                    <a:cubicBezTo>
                      <a:pt x="10763" y="75057"/>
                      <a:pt x="42481" y="48197"/>
                      <a:pt x="42481" y="48197"/>
                    </a:cubicBezTo>
                  </a:path>
                </a:pathLst>
              </a:custGeom>
              <a:grpFill/>
              <a:ln w="9525" cap="flat">
                <a:noFill/>
                <a:prstDash val="solid"/>
                <a:miter/>
              </a:ln>
            </p:spPr>
            <p:txBody>
              <a:bodyPr rtlCol="0" anchor="ctr"/>
              <a:lstStyle/>
              <a:p>
                <a:endParaRPr lang="en-AU" sz="1985"/>
              </a:p>
            </p:txBody>
          </p:sp>
          <p:sp>
            <p:nvSpPr>
              <p:cNvPr id="12" name="Freeform: Shape 8">
                <a:extLst>
                  <a:ext uri="{FF2B5EF4-FFF2-40B4-BE49-F238E27FC236}">
                    <a16:creationId xmlns:a16="http://schemas.microsoft.com/office/drawing/2014/main" id="{03565007-B6D2-384B-8497-CC1F8BB98F4B}"/>
                  </a:ext>
                </a:extLst>
              </p:cNvPr>
              <p:cNvSpPr/>
              <p:nvPr/>
            </p:nvSpPr>
            <p:spPr>
              <a:xfrm>
                <a:off x="519961" y="2002095"/>
                <a:ext cx="76654" cy="69685"/>
              </a:xfrm>
              <a:custGeom>
                <a:avLst/>
                <a:gdLst>
                  <a:gd name="connsiteX0" fmla="*/ 44863 w 104775"/>
                  <a:gd name="connsiteY0" fmla="*/ 66654 h 95250"/>
                  <a:gd name="connsiteX1" fmla="*/ 73724 w 104775"/>
                  <a:gd name="connsiteY1" fmla="*/ 97134 h 95250"/>
                  <a:gd name="connsiteX2" fmla="*/ 38100 w 104775"/>
                  <a:gd name="connsiteY2" fmla="*/ 97134 h 95250"/>
                  <a:gd name="connsiteX3" fmla="*/ 22765 w 104775"/>
                  <a:gd name="connsiteY3" fmla="*/ 79322 h 95250"/>
                  <a:gd name="connsiteX4" fmla="*/ 7144 w 104775"/>
                  <a:gd name="connsiteY4" fmla="*/ 63892 h 95250"/>
                  <a:gd name="connsiteX5" fmla="*/ 44863 w 104775"/>
                  <a:gd name="connsiteY5" fmla="*/ 66654 h 95250"/>
                  <a:gd name="connsiteX6" fmla="*/ 66294 w 104775"/>
                  <a:gd name="connsiteY6" fmla="*/ 32935 h 95250"/>
                  <a:gd name="connsiteX7" fmla="*/ 47339 w 104775"/>
                  <a:gd name="connsiteY7" fmla="*/ 15124 h 95250"/>
                  <a:gd name="connsiteX8" fmla="*/ 100584 w 104775"/>
                  <a:gd name="connsiteY8" fmla="*/ 34078 h 95250"/>
                  <a:gd name="connsiteX9" fmla="*/ 100584 w 104775"/>
                  <a:gd name="connsiteY9" fmla="*/ 67511 h 95250"/>
                  <a:gd name="connsiteX10" fmla="*/ 66294 w 104775"/>
                  <a:gd name="connsiteY10" fmla="*/ 32935 h 95250"/>
                  <a:gd name="connsiteX11" fmla="*/ 48101 w 104775"/>
                  <a:gd name="connsiteY11" fmla="*/ 61796 h 95250"/>
                  <a:gd name="connsiteX12" fmla="*/ 22955 w 104775"/>
                  <a:gd name="connsiteY12" fmla="*/ 36841 h 95250"/>
                  <a:gd name="connsiteX13" fmla="*/ 64865 w 104775"/>
                  <a:gd name="connsiteY13" fmla="*/ 42175 h 95250"/>
                  <a:gd name="connsiteX14" fmla="*/ 100584 w 104775"/>
                  <a:gd name="connsiteY14" fmla="*/ 75322 h 95250"/>
                  <a:gd name="connsiteX15" fmla="*/ 100584 w 104775"/>
                  <a:gd name="connsiteY15" fmla="*/ 97134 h 95250"/>
                  <a:gd name="connsiteX16" fmla="*/ 84582 w 104775"/>
                  <a:gd name="connsiteY16" fmla="*/ 97134 h 95250"/>
                  <a:gd name="connsiteX17" fmla="*/ 48101 w 104775"/>
                  <a:gd name="connsiteY17" fmla="*/ 61796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44863" y="66654"/>
                    </a:moveTo>
                    <a:cubicBezTo>
                      <a:pt x="57722" y="83894"/>
                      <a:pt x="73724" y="97134"/>
                      <a:pt x="73724" y="97134"/>
                    </a:cubicBezTo>
                    <a:lnTo>
                      <a:pt x="38100" y="97134"/>
                    </a:lnTo>
                    <a:cubicBezTo>
                      <a:pt x="32480" y="92276"/>
                      <a:pt x="22765" y="79322"/>
                      <a:pt x="22765" y="79322"/>
                    </a:cubicBezTo>
                    <a:cubicBezTo>
                      <a:pt x="15716" y="70369"/>
                      <a:pt x="7144" y="63892"/>
                      <a:pt x="7144" y="63892"/>
                    </a:cubicBezTo>
                    <a:cubicBezTo>
                      <a:pt x="22193" y="39603"/>
                      <a:pt x="44863" y="66654"/>
                      <a:pt x="44863" y="66654"/>
                    </a:cubicBezTo>
                    <a:moveTo>
                      <a:pt x="66294" y="32935"/>
                    </a:moveTo>
                    <a:cubicBezTo>
                      <a:pt x="55436" y="19410"/>
                      <a:pt x="47339" y="15124"/>
                      <a:pt x="47339" y="15124"/>
                    </a:cubicBezTo>
                    <a:cubicBezTo>
                      <a:pt x="73057" y="-10594"/>
                      <a:pt x="100584" y="34078"/>
                      <a:pt x="100584" y="34078"/>
                    </a:cubicBezTo>
                    <a:lnTo>
                      <a:pt x="100584" y="67511"/>
                    </a:lnTo>
                    <a:cubicBezTo>
                      <a:pt x="86011" y="62177"/>
                      <a:pt x="66294" y="32935"/>
                      <a:pt x="66294" y="32935"/>
                    </a:cubicBezTo>
                    <a:moveTo>
                      <a:pt x="48101" y="61796"/>
                    </a:moveTo>
                    <a:cubicBezTo>
                      <a:pt x="35624" y="46747"/>
                      <a:pt x="22955" y="36841"/>
                      <a:pt x="22955" y="36841"/>
                    </a:cubicBezTo>
                    <a:cubicBezTo>
                      <a:pt x="44196" y="10837"/>
                      <a:pt x="64865" y="42175"/>
                      <a:pt x="64865" y="42175"/>
                    </a:cubicBezTo>
                    <a:cubicBezTo>
                      <a:pt x="85344" y="67225"/>
                      <a:pt x="100584" y="75322"/>
                      <a:pt x="100584" y="75322"/>
                    </a:cubicBezTo>
                    <a:lnTo>
                      <a:pt x="100584" y="97134"/>
                    </a:lnTo>
                    <a:lnTo>
                      <a:pt x="84582" y="97134"/>
                    </a:lnTo>
                    <a:cubicBezTo>
                      <a:pt x="74962" y="93514"/>
                      <a:pt x="48101" y="61796"/>
                      <a:pt x="48101" y="61796"/>
                    </a:cubicBezTo>
                  </a:path>
                </a:pathLst>
              </a:custGeom>
              <a:grpFill/>
              <a:ln w="9525" cap="flat">
                <a:noFill/>
                <a:prstDash val="solid"/>
                <a:miter/>
              </a:ln>
            </p:spPr>
            <p:txBody>
              <a:bodyPr rtlCol="0" anchor="ctr"/>
              <a:lstStyle/>
              <a:p>
                <a:endParaRPr lang="en-AU" sz="1985"/>
              </a:p>
            </p:txBody>
          </p:sp>
          <p:sp>
            <p:nvSpPr>
              <p:cNvPr id="13" name="Freeform: Shape 9">
                <a:extLst>
                  <a:ext uri="{FF2B5EF4-FFF2-40B4-BE49-F238E27FC236}">
                    <a16:creationId xmlns:a16="http://schemas.microsoft.com/office/drawing/2014/main" id="{9F0D25B2-F528-AB4B-BDF6-0F581246996C}"/>
                  </a:ext>
                </a:extLst>
              </p:cNvPr>
              <p:cNvSpPr/>
              <p:nvPr/>
            </p:nvSpPr>
            <p:spPr>
              <a:xfrm>
                <a:off x="522416" y="2119430"/>
                <a:ext cx="69685" cy="76654"/>
              </a:xfrm>
              <a:custGeom>
                <a:avLst/>
                <a:gdLst>
                  <a:gd name="connsiteX0" fmla="*/ 66654 w 95250"/>
                  <a:gd name="connsiteY0" fmla="*/ 62770 h 104775"/>
                  <a:gd name="connsiteX1" fmla="*/ 97134 w 95250"/>
                  <a:gd name="connsiteY1" fmla="*/ 33909 h 104775"/>
                  <a:gd name="connsiteX2" fmla="*/ 97134 w 95250"/>
                  <a:gd name="connsiteY2" fmla="*/ 69628 h 104775"/>
                  <a:gd name="connsiteX3" fmla="*/ 79322 w 95250"/>
                  <a:gd name="connsiteY3" fmla="*/ 84963 h 104775"/>
                  <a:gd name="connsiteX4" fmla="*/ 63796 w 95250"/>
                  <a:gd name="connsiteY4" fmla="*/ 100584 h 104775"/>
                  <a:gd name="connsiteX5" fmla="*/ 66654 w 95250"/>
                  <a:gd name="connsiteY5" fmla="*/ 62770 h 104775"/>
                  <a:gd name="connsiteX6" fmla="*/ 32935 w 95250"/>
                  <a:gd name="connsiteY6" fmla="*/ 41434 h 104775"/>
                  <a:gd name="connsiteX7" fmla="*/ 15124 w 95250"/>
                  <a:gd name="connsiteY7" fmla="*/ 60389 h 104775"/>
                  <a:gd name="connsiteX8" fmla="*/ 34078 w 95250"/>
                  <a:gd name="connsiteY8" fmla="*/ 7144 h 104775"/>
                  <a:gd name="connsiteX9" fmla="*/ 67511 w 95250"/>
                  <a:gd name="connsiteY9" fmla="*/ 7144 h 104775"/>
                  <a:gd name="connsiteX10" fmla="*/ 32935 w 95250"/>
                  <a:gd name="connsiteY10" fmla="*/ 41434 h 104775"/>
                  <a:gd name="connsiteX11" fmla="*/ 61796 w 95250"/>
                  <a:gd name="connsiteY11" fmla="*/ 59531 h 104775"/>
                  <a:gd name="connsiteX12" fmla="*/ 36841 w 95250"/>
                  <a:gd name="connsiteY12" fmla="*/ 84773 h 104775"/>
                  <a:gd name="connsiteX13" fmla="*/ 42175 w 95250"/>
                  <a:gd name="connsiteY13" fmla="*/ 42863 h 104775"/>
                  <a:gd name="connsiteX14" fmla="*/ 75322 w 95250"/>
                  <a:gd name="connsiteY14" fmla="*/ 7144 h 104775"/>
                  <a:gd name="connsiteX15" fmla="*/ 97134 w 95250"/>
                  <a:gd name="connsiteY15" fmla="*/ 7144 h 104775"/>
                  <a:gd name="connsiteX16" fmla="*/ 97134 w 95250"/>
                  <a:gd name="connsiteY16" fmla="*/ 23051 h 104775"/>
                  <a:gd name="connsiteX17" fmla="*/ 61796 w 95250"/>
                  <a:gd name="connsiteY17" fmla="*/ 59531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5250" h="104775">
                    <a:moveTo>
                      <a:pt x="66654" y="62770"/>
                    </a:moveTo>
                    <a:cubicBezTo>
                      <a:pt x="83894" y="49911"/>
                      <a:pt x="97134" y="33909"/>
                      <a:pt x="97134" y="33909"/>
                    </a:cubicBezTo>
                    <a:lnTo>
                      <a:pt x="97134" y="69628"/>
                    </a:lnTo>
                    <a:cubicBezTo>
                      <a:pt x="92276" y="75248"/>
                      <a:pt x="79322" y="84963"/>
                      <a:pt x="79322" y="84963"/>
                    </a:cubicBezTo>
                    <a:cubicBezTo>
                      <a:pt x="70273" y="92012"/>
                      <a:pt x="63796" y="100584"/>
                      <a:pt x="63796" y="100584"/>
                    </a:cubicBezTo>
                    <a:cubicBezTo>
                      <a:pt x="39603" y="85534"/>
                      <a:pt x="66654" y="62770"/>
                      <a:pt x="66654" y="62770"/>
                    </a:cubicBezTo>
                    <a:moveTo>
                      <a:pt x="32935" y="41434"/>
                    </a:moveTo>
                    <a:cubicBezTo>
                      <a:pt x="19410" y="52292"/>
                      <a:pt x="15124" y="60389"/>
                      <a:pt x="15124" y="60389"/>
                    </a:cubicBezTo>
                    <a:cubicBezTo>
                      <a:pt x="-10594" y="34671"/>
                      <a:pt x="34078" y="7144"/>
                      <a:pt x="34078" y="7144"/>
                    </a:cubicBezTo>
                    <a:lnTo>
                      <a:pt x="67511" y="7144"/>
                    </a:lnTo>
                    <a:cubicBezTo>
                      <a:pt x="62177" y="21717"/>
                      <a:pt x="32935" y="41434"/>
                      <a:pt x="32935" y="41434"/>
                    </a:cubicBezTo>
                    <a:moveTo>
                      <a:pt x="61796" y="59531"/>
                    </a:moveTo>
                    <a:cubicBezTo>
                      <a:pt x="46747" y="72104"/>
                      <a:pt x="36841" y="84773"/>
                      <a:pt x="36841" y="84773"/>
                    </a:cubicBezTo>
                    <a:cubicBezTo>
                      <a:pt x="10837" y="63532"/>
                      <a:pt x="42175" y="42863"/>
                      <a:pt x="42175" y="42863"/>
                    </a:cubicBezTo>
                    <a:cubicBezTo>
                      <a:pt x="67225" y="22384"/>
                      <a:pt x="75322" y="7144"/>
                      <a:pt x="75322" y="7144"/>
                    </a:cubicBezTo>
                    <a:lnTo>
                      <a:pt x="97134" y="7144"/>
                    </a:lnTo>
                    <a:lnTo>
                      <a:pt x="97134" y="23051"/>
                    </a:lnTo>
                    <a:cubicBezTo>
                      <a:pt x="93514" y="32671"/>
                      <a:pt x="61796" y="59531"/>
                      <a:pt x="61796" y="59531"/>
                    </a:cubicBezTo>
                  </a:path>
                </a:pathLst>
              </a:custGeom>
              <a:grpFill/>
              <a:ln w="9525" cap="flat">
                <a:noFill/>
                <a:prstDash val="solid"/>
                <a:miter/>
              </a:ln>
            </p:spPr>
            <p:txBody>
              <a:bodyPr rtlCol="0" anchor="ctr"/>
              <a:lstStyle/>
              <a:p>
                <a:endParaRPr lang="en-AU" sz="1985"/>
              </a:p>
            </p:txBody>
          </p:sp>
          <p:sp>
            <p:nvSpPr>
              <p:cNvPr id="14" name="Freeform: Shape 10">
                <a:extLst>
                  <a:ext uri="{FF2B5EF4-FFF2-40B4-BE49-F238E27FC236}">
                    <a16:creationId xmlns:a16="http://schemas.microsoft.com/office/drawing/2014/main" id="{60CFEEE9-3D0B-C644-94BB-8D812E6B800C}"/>
                  </a:ext>
                </a:extLst>
              </p:cNvPr>
              <p:cNvSpPr/>
              <p:nvPr/>
            </p:nvSpPr>
            <p:spPr>
              <a:xfrm>
                <a:off x="639751" y="2119499"/>
                <a:ext cx="76654" cy="69685"/>
              </a:xfrm>
              <a:custGeom>
                <a:avLst/>
                <a:gdLst>
                  <a:gd name="connsiteX0" fmla="*/ 62770 w 104775"/>
                  <a:gd name="connsiteY0" fmla="*/ 37624 h 95250"/>
                  <a:gd name="connsiteX1" fmla="*/ 33909 w 104775"/>
                  <a:gd name="connsiteY1" fmla="*/ 7144 h 95250"/>
                  <a:gd name="connsiteX2" fmla="*/ 69628 w 104775"/>
                  <a:gd name="connsiteY2" fmla="*/ 7144 h 95250"/>
                  <a:gd name="connsiteX3" fmla="*/ 84963 w 104775"/>
                  <a:gd name="connsiteY3" fmla="*/ 24956 h 95250"/>
                  <a:gd name="connsiteX4" fmla="*/ 100584 w 104775"/>
                  <a:gd name="connsiteY4" fmla="*/ 40481 h 95250"/>
                  <a:gd name="connsiteX5" fmla="*/ 62770 w 104775"/>
                  <a:gd name="connsiteY5" fmla="*/ 37624 h 95250"/>
                  <a:gd name="connsiteX6" fmla="*/ 41434 w 104775"/>
                  <a:gd name="connsiteY6" fmla="*/ 71247 h 95250"/>
                  <a:gd name="connsiteX7" fmla="*/ 60389 w 104775"/>
                  <a:gd name="connsiteY7" fmla="*/ 89059 h 95250"/>
                  <a:gd name="connsiteX8" fmla="*/ 7144 w 104775"/>
                  <a:gd name="connsiteY8" fmla="*/ 70104 h 95250"/>
                  <a:gd name="connsiteX9" fmla="*/ 7144 w 104775"/>
                  <a:gd name="connsiteY9" fmla="*/ 36671 h 95250"/>
                  <a:gd name="connsiteX10" fmla="*/ 41434 w 104775"/>
                  <a:gd name="connsiteY10" fmla="*/ 71247 h 95250"/>
                  <a:gd name="connsiteX11" fmla="*/ 59531 w 104775"/>
                  <a:gd name="connsiteY11" fmla="*/ 42481 h 95250"/>
                  <a:gd name="connsiteX12" fmla="*/ 84773 w 104775"/>
                  <a:gd name="connsiteY12" fmla="*/ 67437 h 95250"/>
                  <a:gd name="connsiteX13" fmla="*/ 42863 w 104775"/>
                  <a:gd name="connsiteY13" fmla="*/ 62103 h 95250"/>
                  <a:gd name="connsiteX14" fmla="*/ 7144 w 104775"/>
                  <a:gd name="connsiteY14" fmla="*/ 28956 h 95250"/>
                  <a:gd name="connsiteX15" fmla="*/ 7144 w 104775"/>
                  <a:gd name="connsiteY15" fmla="*/ 7144 h 95250"/>
                  <a:gd name="connsiteX16" fmla="*/ 23051 w 104775"/>
                  <a:gd name="connsiteY16" fmla="*/ 7144 h 95250"/>
                  <a:gd name="connsiteX17" fmla="*/ 59531 w 104775"/>
                  <a:gd name="connsiteY17" fmla="*/ 42481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4775" h="95250">
                    <a:moveTo>
                      <a:pt x="62770" y="37624"/>
                    </a:moveTo>
                    <a:cubicBezTo>
                      <a:pt x="49911" y="20383"/>
                      <a:pt x="33909" y="7144"/>
                      <a:pt x="33909" y="7144"/>
                    </a:cubicBezTo>
                    <a:lnTo>
                      <a:pt x="69628" y="7144"/>
                    </a:lnTo>
                    <a:cubicBezTo>
                      <a:pt x="75248" y="12002"/>
                      <a:pt x="84963" y="24956"/>
                      <a:pt x="84963" y="24956"/>
                    </a:cubicBezTo>
                    <a:cubicBezTo>
                      <a:pt x="92012" y="34004"/>
                      <a:pt x="100584" y="40481"/>
                      <a:pt x="100584" y="40481"/>
                    </a:cubicBezTo>
                    <a:cubicBezTo>
                      <a:pt x="85534" y="64580"/>
                      <a:pt x="62770" y="37624"/>
                      <a:pt x="62770" y="37624"/>
                    </a:cubicBezTo>
                    <a:moveTo>
                      <a:pt x="41434" y="71247"/>
                    </a:moveTo>
                    <a:cubicBezTo>
                      <a:pt x="52292" y="84773"/>
                      <a:pt x="60389" y="89059"/>
                      <a:pt x="60389" y="89059"/>
                    </a:cubicBezTo>
                    <a:cubicBezTo>
                      <a:pt x="34671" y="114776"/>
                      <a:pt x="7144" y="70104"/>
                      <a:pt x="7144" y="70104"/>
                    </a:cubicBezTo>
                    <a:lnTo>
                      <a:pt x="7144" y="36671"/>
                    </a:lnTo>
                    <a:cubicBezTo>
                      <a:pt x="21717" y="42101"/>
                      <a:pt x="41434" y="71247"/>
                      <a:pt x="41434" y="71247"/>
                    </a:cubicBezTo>
                    <a:moveTo>
                      <a:pt x="59531" y="42481"/>
                    </a:moveTo>
                    <a:cubicBezTo>
                      <a:pt x="72104" y="57531"/>
                      <a:pt x="84773" y="67437"/>
                      <a:pt x="84773" y="67437"/>
                    </a:cubicBezTo>
                    <a:cubicBezTo>
                      <a:pt x="63532" y="93440"/>
                      <a:pt x="42863" y="62103"/>
                      <a:pt x="42863" y="62103"/>
                    </a:cubicBezTo>
                    <a:cubicBezTo>
                      <a:pt x="22384" y="37052"/>
                      <a:pt x="7144" y="28956"/>
                      <a:pt x="7144" y="28956"/>
                    </a:cubicBezTo>
                    <a:lnTo>
                      <a:pt x="7144" y="7144"/>
                    </a:lnTo>
                    <a:lnTo>
                      <a:pt x="23051" y="7144"/>
                    </a:lnTo>
                    <a:cubicBezTo>
                      <a:pt x="32671" y="10763"/>
                      <a:pt x="59531" y="42481"/>
                      <a:pt x="59531" y="42481"/>
                    </a:cubicBezTo>
                  </a:path>
                </a:pathLst>
              </a:custGeom>
              <a:grpFill/>
              <a:ln w="9525" cap="flat">
                <a:noFill/>
                <a:prstDash val="solid"/>
                <a:miter/>
              </a:ln>
            </p:spPr>
            <p:txBody>
              <a:bodyPr rtlCol="0" anchor="ctr"/>
              <a:lstStyle/>
              <a:p>
                <a:endParaRPr lang="en-AU" sz="1985"/>
              </a:p>
            </p:txBody>
          </p:sp>
        </p:grpSp>
      </p:grpSp>
      <p:sp>
        <p:nvSpPr>
          <p:cNvPr id="5" name="Picture Placeholder 4">
            <a:extLst>
              <a:ext uri="{FF2B5EF4-FFF2-40B4-BE49-F238E27FC236}">
                <a16:creationId xmlns:a16="http://schemas.microsoft.com/office/drawing/2014/main" id="{7D191CCF-438D-F24C-A190-38082FD0F0AE}"/>
              </a:ext>
            </a:extLst>
          </p:cNvPr>
          <p:cNvSpPr>
            <a:spLocks noGrp="1"/>
          </p:cNvSpPr>
          <p:nvPr>
            <p:ph type="pic" sz="quarter" idx="10"/>
          </p:nvPr>
        </p:nvSpPr>
        <p:spPr>
          <a:xfrm>
            <a:off x="0" y="11415"/>
            <a:ext cx="13444538" cy="3269348"/>
          </a:xfrm>
          <a:prstGeom prst="rect">
            <a:avLst/>
          </a:prstGeom>
        </p:spPr>
        <p:txBody>
          <a:bodyPr/>
          <a:lstStyle/>
          <a:p>
            <a:r>
              <a:rPr lang="en-US"/>
              <a:t>Click icon to add picture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24" name="Title 1">
            <a:extLst>
              <a:ext uri="{FF2B5EF4-FFF2-40B4-BE49-F238E27FC236}">
                <a16:creationId xmlns:a16="http://schemas.microsoft.com/office/drawing/2014/main" id="{DB7B3968-B42F-264E-9858-F96AD0256636}"/>
              </a:ext>
            </a:extLst>
          </p:cNvPr>
          <p:cNvSpPr>
            <a:spLocks noGrp="1"/>
          </p:cNvSpPr>
          <p:nvPr>
            <p:ph type="ctrTitle" hasCustomPrompt="1"/>
          </p:nvPr>
        </p:nvSpPr>
        <p:spPr>
          <a:xfrm>
            <a:off x="450876" y="3590755"/>
            <a:ext cx="10083404" cy="1588176"/>
          </a:xfrm>
          <a:prstGeom prst="rect">
            <a:avLst/>
          </a:prstGeom>
        </p:spPr>
        <p:txBody>
          <a:bodyPr anchor="b"/>
          <a:lstStyle>
            <a:lvl1pPr algn="l">
              <a:defRPr sz="4411" b="1" cap="all" baseline="0">
                <a:solidFill>
                  <a:schemeClr val="bg1"/>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06268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Title Slide">
    <p:bg>
      <p:bgPr>
        <a:solidFill>
          <a:srgbClr val="C3DDD7"/>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4DE7A9E-388A-B944-885A-B6C14DCFF7DB}"/>
              </a:ext>
            </a:extLst>
          </p:cNvPr>
          <p:cNvSpPr>
            <a:spLocks noGrp="1"/>
          </p:cNvSpPr>
          <p:nvPr>
            <p:ph type="subTitle" idx="1"/>
          </p:nvPr>
        </p:nvSpPr>
        <p:spPr>
          <a:xfrm>
            <a:off x="1680567" y="3972247"/>
            <a:ext cx="10083404" cy="1825938"/>
          </a:xfrm>
          <a:prstGeom prst="rect">
            <a:avLst/>
          </a:prstGeom>
        </p:spPr>
        <p:txBody>
          <a:bodyPr/>
          <a:lstStyle>
            <a:lvl1pPr marL="0" indent="0" algn="ctr">
              <a:buNone/>
              <a:defRPr sz="1985">
                <a:solidFill>
                  <a:schemeClr val="bg1"/>
                </a:solidFill>
              </a:defRPr>
            </a:lvl1pPr>
            <a:lvl2pPr marL="378116" indent="0" algn="ctr">
              <a:buNone/>
              <a:defRPr sz="1654"/>
            </a:lvl2pPr>
            <a:lvl3pPr marL="756232" indent="0" algn="ctr">
              <a:buNone/>
              <a:defRPr sz="1489"/>
            </a:lvl3pPr>
            <a:lvl4pPr marL="1134347" indent="0" algn="ctr">
              <a:buNone/>
              <a:defRPr sz="1323"/>
            </a:lvl4pPr>
            <a:lvl5pPr marL="1512463" indent="0" algn="ctr">
              <a:buNone/>
              <a:defRPr sz="1323"/>
            </a:lvl5pPr>
            <a:lvl6pPr marL="1890579" indent="0" algn="ctr">
              <a:buNone/>
              <a:defRPr sz="1323"/>
            </a:lvl6pPr>
            <a:lvl7pPr marL="2268695" indent="0" algn="ctr">
              <a:buNone/>
              <a:defRPr sz="1323"/>
            </a:lvl7pPr>
            <a:lvl8pPr marL="2646811" indent="0" algn="ctr">
              <a:buNone/>
              <a:defRPr sz="1323"/>
            </a:lvl8pPr>
            <a:lvl9pPr marL="3024927" indent="0" algn="ctr">
              <a:buNone/>
              <a:defRPr sz="1323"/>
            </a:lvl9pPr>
          </a:lstStyle>
          <a:p>
            <a:r>
              <a:rPr lang="en-US"/>
              <a:t>Click to edit Master subtitle style</a:t>
            </a:r>
          </a:p>
        </p:txBody>
      </p:sp>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18" name="Title 1">
            <a:extLst>
              <a:ext uri="{FF2B5EF4-FFF2-40B4-BE49-F238E27FC236}">
                <a16:creationId xmlns:a16="http://schemas.microsoft.com/office/drawing/2014/main" id="{D0455BD9-3DF5-2446-AA58-D59CFA1F5678}"/>
              </a:ext>
            </a:extLst>
          </p:cNvPr>
          <p:cNvSpPr>
            <a:spLocks noGrp="1"/>
          </p:cNvSpPr>
          <p:nvPr>
            <p:ph type="ctrTitle" hasCustomPrompt="1"/>
          </p:nvPr>
        </p:nvSpPr>
        <p:spPr>
          <a:xfrm>
            <a:off x="1680567" y="1237717"/>
            <a:ext cx="10083404" cy="2632992"/>
          </a:xfrm>
          <a:prstGeom prst="rect">
            <a:avLst/>
          </a:prstGeom>
        </p:spPr>
        <p:txBody>
          <a:bodyPr anchor="b"/>
          <a:lstStyle>
            <a:lvl1pPr algn="ctr">
              <a:defRPr sz="4962" b="1" cap="all" baseline="0">
                <a:solidFill>
                  <a:srgbClr val="0C244C"/>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745081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Title Slide">
    <p:bg>
      <p:bgPr>
        <a:solidFill>
          <a:srgbClr val="C3DDD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4BFC65-2CA9-394C-B825-E3394A34FF09}"/>
              </a:ext>
            </a:extLst>
          </p:cNvPr>
          <p:cNvSpPr txBox="1"/>
          <p:nvPr/>
        </p:nvSpPr>
        <p:spPr>
          <a:xfrm>
            <a:off x="14944665" y="6814527"/>
            <a:ext cx="255198" cy="397801"/>
          </a:xfrm>
          <a:prstGeom prst="rect">
            <a:avLst/>
          </a:prstGeom>
          <a:noFill/>
        </p:spPr>
        <p:txBody>
          <a:bodyPr wrap="none" rtlCol="0">
            <a:spAutoFit/>
          </a:bodyPr>
          <a:lstStyle/>
          <a:p>
            <a:r>
              <a:rPr lang="en-US" sz="1985"/>
              <a:t> </a:t>
            </a:r>
          </a:p>
        </p:txBody>
      </p:sp>
      <p:sp>
        <p:nvSpPr>
          <p:cNvPr id="5" name="Title Placeholder 1">
            <a:extLst>
              <a:ext uri="{FF2B5EF4-FFF2-40B4-BE49-F238E27FC236}">
                <a16:creationId xmlns:a16="http://schemas.microsoft.com/office/drawing/2014/main" id="{3A23D3B5-17DF-E94A-8FB3-6084B9757396}"/>
              </a:ext>
            </a:extLst>
          </p:cNvPr>
          <p:cNvSpPr>
            <a:spLocks noGrp="1"/>
          </p:cNvSpPr>
          <p:nvPr>
            <p:ph type="title"/>
          </p:nvPr>
        </p:nvSpPr>
        <p:spPr>
          <a:xfrm>
            <a:off x="608031" y="456321"/>
            <a:ext cx="12191599" cy="784022"/>
          </a:xfrm>
          <a:prstGeom prst="rect">
            <a:avLst/>
          </a:prstGeom>
        </p:spPr>
        <p:txBody>
          <a:bodyPr vert="horz" lIns="91440" tIns="45720" rIns="91440" bIns="45720" rtlCol="0" anchor="t" anchorCtr="0">
            <a:noAutofit/>
          </a:bodyPr>
          <a:lstStyle>
            <a:lvl1pPr algn="l">
              <a:defRPr b="1" i="0" cap="all" normalizeH="0" baseline="0">
                <a:solidFill>
                  <a:srgbClr val="0C244C"/>
                </a:solidFill>
                <a:latin typeface="Arial"/>
                <a:cs typeface="Arial"/>
              </a:defRPr>
            </a:lvl1pPr>
          </a:lstStyle>
          <a:p>
            <a:r>
              <a:rPr lang="en-US"/>
              <a:t>Click to edit Master title style</a:t>
            </a:r>
          </a:p>
        </p:txBody>
      </p:sp>
      <p:sp>
        <p:nvSpPr>
          <p:cNvPr id="6" name="Text Placeholder 9">
            <a:extLst>
              <a:ext uri="{FF2B5EF4-FFF2-40B4-BE49-F238E27FC236}">
                <a16:creationId xmlns:a16="http://schemas.microsoft.com/office/drawing/2014/main" id="{7A4B785D-CEDA-A042-93FF-FDDC90576B9A}"/>
              </a:ext>
            </a:extLst>
          </p:cNvPr>
          <p:cNvSpPr>
            <a:spLocks noGrp="1"/>
          </p:cNvSpPr>
          <p:nvPr>
            <p:ph type="body" sz="quarter" idx="10"/>
          </p:nvPr>
        </p:nvSpPr>
        <p:spPr>
          <a:xfrm>
            <a:off x="608031" y="1360708"/>
            <a:ext cx="12191599" cy="4526303"/>
          </a:xfrm>
          <a:prstGeom prst="rect">
            <a:avLst/>
          </a:prstGeom>
        </p:spPr>
        <p:txBody>
          <a:bodyPr/>
          <a:lstStyle>
            <a:lvl1pPr marL="0" indent="0">
              <a:buFontTx/>
              <a:buNone/>
              <a:defRPr sz="1489" cap="none" baseline="0">
                <a:solidFill>
                  <a:schemeClr val="bg1">
                    <a:lumMod val="95000"/>
                  </a:schemeClr>
                </a:solidFill>
                <a:latin typeface="Arial"/>
                <a:cs typeface="Arial"/>
              </a:defRPr>
            </a:lvl1pPr>
            <a:lvl2pPr marL="0" indent="0">
              <a:spcBef>
                <a:spcPts val="207"/>
              </a:spcBef>
              <a:buFontTx/>
              <a:buNone/>
              <a:defRPr sz="1985" cap="all">
                <a:solidFill>
                  <a:schemeClr val="bg1">
                    <a:lumMod val="95000"/>
                  </a:schemeClr>
                </a:solidFill>
                <a:latin typeface="Arial"/>
                <a:cs typeface="Arial"/>
              </a:defRPr>
            </a:lvl2pPr>
            <a:lvl3pPr marL="0" indent="-148865">
              <a:spcBef>
                <a:spcPts val="207"/>
              </a:spcBef>
              <a:buFont typeface="Arial"/>
              <a:buChar char="•"/>
              <a:defRPr sz="1489">
                <a:solidFill>
                  <a:schemeClr val="bg1">
                    <a:lumMod val="95000"/>
                  </a:schemeClr>
                </a:solidFill>
                <a:latin typeface="Arial"/>
                <a:cs typeface="Arial"/>
              </a:defRPr>
            </a:lvl3pPr>
            <a:lvl4pPr marL="357275" indent="-189058">
              <a:spcBef>
                <a:spcPts val="207"/>
              </a:spcBef>
              <a:buFont typeface="Arial"/>
              <a:buChar char="•"/>
              <a:defRPr sz="1489">
                <a:solidFill>
                  <a:schemeClr val="bg1">
                    <a:lumMod val="95000"/>
                  </a:schemeClr>
                </a:solidFill>
                <a:latin typeface="Arial"/>
                <a:cs typeface="Arial"/>
              </a:defRPr>
            </a:lvl4pPr>
            <a:lvl5pPr marL="491253" indent="-148865">
              <a:spcBef>
                <a:spcPts val="207"/>
              </a:spcBef>
              <a:buFont typeface="Arial"/>
              <a:buChar char="•"/>
              <a:defRPr sz="1489">
                <a:solidFill>
                  <a:schemeClr val="bg1">
                    <a:lumMod val="95000"/>
                  </a:schemeClr>
                </a:solidFill>
                <a:latin typeface="Arial"/>
                <a:cs typeface="Aria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5">
            <a:extLst>
              <a:ext uri="{FF2B5EF4-FFF2-40B4-BE49-F238E27FC236}">
                <a16:creationId xmlns:a16="http://schemas.microsoft.com/office/drawing/2014/main" id="{2309A17F-886E-9245-A52B-75E9730B0135}"/>
              </a:ext>
            </a:extLst>
          </p:cNvPr>
          <p:cNvSpPr>
            <a:spLocks noGrp="1"/>
          </p:cNvSpPr>
          <p:nvPr>
            <p:ph type="body" sz="quarter" idx="11" hasCustomPrompt="1"/>
          </p:nvPr>
        </p:nvSpPr>
        <p:spPr>
          <a:xfrm>
            <a:off x="608031" y="5887011"/>
            <a:ext cx="6712606" cy="903340"/>
          </a:xfrm>
          <a:prstGeom prst="rect">
            <a:avLst/>
          </a:prstGeom>
        </p:spPr>
        <p:txBody>
          <a:bodyPr anchor="b">
            <a:noAutofit/>
          </a:bodyPr>
          <a:lstStyle>
            <a:lvl1pPr marL="0" indent="0">
              <a:buFontTx/>
              <a:buNone/>
              <a:defRPr sz="869">
                <a:solidFill>
                  <a:schemeClr val="bg1"/>
                </a:solidFill>
                <a:latin typeface="Arial"/>
                <a:cs typeface="Arial"/>
              </a:defRPr>
            </a:lvl1pPr>
            <a:lvl2pPr marL="378116" indent="0">
              <a:buFontTx/>
              <a:buNone/>
              <a:defRPr sz="1158">
                <a:latin typeface=""/>
              </a:defRPr>
            </a:lvl2pPr>
            <a:lvl3pPr marL="756232" indent="0">
              <a:buFontTx/>
              <a:buNone/>
              <a:defRPr sz="1158">
                <a:latin typeface=""/>
              </a:defRPr>
            </a:lvl3pPr>
            <a:lvl4pPr marL="1134347" indent="0">
              <a:buFontTx/>
              <a:buNone/>
              <a:defRPr sz="1158">
                <a:latin typeface=""/>
              </a:defRPr>
            </a:lvl4pPr>
            <a:lvl5pPr marL="1512463" indent="0">
              <a:buFontTx/>
              <a:buNone/>
              <a:defRPr sz="1158">
                <a:latin typeface=""/>
              </a:defRPr>
            </a:lvl5pPr>
          </a:lstStyle>
          <a:p>
            <a:pPr lvl="0"/>
            <a:r>
              <a:rPr lang="en-AU"/>
              <a:t>Click to edit Master text styles</a:t>
            </a:r>
          </a:p>
        </p:txBody>
      </p:sp>
    </p:spTree>
    <p:extLst>
      <p:ext uri="{BB962C8B-B14F-4D97-AF65-F5344CB8AC3E}">
        <p14:creationId xmlns:p14="http://schemas.microsoft.com/office/powerpoint/2010/main" val="189209962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9" name="bg object 17">
            <a:extLst>
              <a:ext uri="{FF2B5EF4-FFF2-40B4-BE49-F238E27FC236}">
                <a16:creationId xmlns:a16="http://schemas.microsoft.com/office/drawing/2014/main" id="{6242D198-E2DD-0341-A688-39C5FF3F8A86}"/>
              </a:ext>
            </a:extLst>
          </p:cNvPr>
          <p:cNvSpPr/>
          <p:nvPr/>
        </p:nvSpPr>
        <p:spPr>
          <a:xfrm>
            <a:off x="0" y="6957781"/>
            <a:ext cx="13444538" cy="605071"/>
          </a:xfrm>
          <a:custGeom>
            <a:avLst/>
            <a:gdLst/>
            <a:ahLst/>
            <a:cxnLst/>
            <a:rect l="l" t="t" r="r" b="b"/>
            <a:pathLst>
              <a:path w="13004800" h="762000">
                <a:moveTo>
                  <a:pt x="13004800" y="0"/>
                </a:moveTo>
                <a:lnTo>
                  <a:pt x="0" y="0"/>
                </a:lnTo>
                <a:lnTo>
                  <a:pt x="0" y="762000"/>
                </a:lnTo>
                <a:lnTo>
                  <a:pt x="13004800" y="762000"/>
                </a:lnTo>
                <a:lnTo>
                  <a:pt x="13004800" y="0"/>
                </a:lnTo>
                <a:close/>
              </a:path>
            </a:pathLst>
          </a:custGeom>
          <a:solidFill>
            <a:srgbClr val="762000"/>
          </a:solidFill>
        </p:spPr>
        <p:txBody>
          <a:bodyPr wrap="square" lIns="0" tIns="0" rIns="0" bIns="0" rtlCol="0"/>
          <a:lstStyle/>
          <a:p>
            <a:endParaRPr sz="1985"/>
          </a:p>
        </p:txBody>
      </p:sp>
      <p:pic>
        <p:nvPicPr>
          <p:cNvPr id="3" name="Picture 2">
            <a:extLst>
              <a:ext uri="{FF2B5EF4-FFF2-40B4-BE49-F238E27FC236}">
                <a16:creationId xmlns:a16="http://schemas.microsoft.com/office/drawing/2014/main" id="{883246BC-366E-CA46-8DD2-A93F93232E15}"/>
              </a:ext>
            </a:extLst>
          </p:cNvPr>
          <p:cNvPicPr>
            <a:picLocks noChangeAspect="1"/>
          </p:cNvPicPr>
          <p:nvPr/>
        </p:nvPicPr>
        <p:blipFill>
          <a:blip r:embed="rId70">
            <a:extLst>
              <a:ext uri="{28A0092B-C50C-407E-A947-70E740481C1C}">
                <a14:useLocalDpi xmlns:a14="http://schemas.microsoft.com/office/drawing/2010/main"/>
              </a:ext>
            </a:extLst>
          </a:blip>
          <a:stretch>
            <a:fillRect/>
          </a:stretch>
        </p:blipFill>
        <p:spPr>
          <a:xfrm>
            <a:off x="11963045" y="7073823"/>
            <a:ext cx="1255666" cy="372985"/>
          </a:xfrm>
          <a:prstGeom prst="rect">
            <a:avLst/>
          </a:prstGeom>
        </p:spPr>
      </p:pic>
      <p:sp>
        <p:nvSpPr>
          <p:cNvPr id="4" name="bg object 16">
            <a:extLst>
              <a:ext uri="{FF2B5EF4-FFF2-40B4-BE49-F238E27FC236}">
                <a16:creationId xmlns:a16="http://schemas.microsoft.com/office/drawing/2014/main" id="{4F53450D-9AAD-5B4B-AE82-865782BA85ED}"/>
              </a:ext>
            </a:extLst>
          </p:cNvPr>
          <p:cNvSpPr/>
          <p:nvPr userDrawn="1"/>
        </p:nvSpPr>
        <p:spPr>
          <a:xfrm>
            <a:off x="0" y="7022471"/>
            <a:ext cx="13444539" cy="540385"/>
          </a:xfrm>
          <a:custGeom>
            <a:avLst/>
            <a:gdLst/>
            <a:ahLst/>
            <a:cxnLst/>
            <a:rect l="l" t="t" r="r" b="b"/>
            <a:pathLst>
              <a:path w="10692130" h="540384">
                <a:moveTo>
                  <a:pt x="10692003" y="0"/>
                </a:moveTo>
                <a:lnTo>
                  <a:pt x="0" y="0"/>
                </a:lnTo>
                <a:lnTo>
                  <a:pt x="0" y="540003"/>
                </a:lnTo>
                <a:lnTo>
                  <a:pt x="10692003" y="540003"/>
                </a:lnTo>
                <a:lnTo>
                  <a:pt x="10692003" y="0"/>
                </a:lnTo>
                <a:close/>
              </a:path>
            </a:pathLst>
          </a:custGeom>
          <a:solidFill>
            <a:srgbClr val="761F00"/>
          </a:solidFill>
        </p:spPr>
        <p:txBody>
          <a:bodyPr wrap="square" lIns="0" tIns="0" rIns="0" bIns="0" rtlCol="0"/>
          <a:lstStyle/>
          <a:p>
            <a:endParaRPr sz="1697"/>
          </a:p>
        </p:txBody>
      </p:sp>
      <p:sp>
        <p:nvSpPr>
          <p:cNvPr id="5" name="bg object 17">
            <a:extLst>
              <a:ext uri="{FF2B5EF4-FFF2-40B4-BE49-F238E27FC236}">
                <a16:creationId xmlns:a16="http://schemas.microsoft.com/office/drawing/2014/main" id="{4CA196B6-1463-B148-94D6-DE6807B9A035}"/>
              </a:ext>
            </a:extLst>
          </p:cNvPr>
          <p:cNvSpPr/>
          <p:nvPr userDrawn="1"/>
        </p:nvSpPr>
        <p:spPr>
          <a:xfrm>
            <a:off x="12322946" y="7164004"/>
            <a:ext cx="796920" cy="251460"/>
          </a:xfrm>
          <a:prstGeom prst="rect">
            <a:avLst/>
          </a:prstGeom>
          <a:blipFill>
            <a:blip r:embed="rId71" cstate="screen">
              <a:extLst>
                <a:ext uri="{28A0092B-C50C-407E-A947-70E740481C1C}">
                  <a14:useLocalDpi xmlns:a14="http://schemas.microsoft.com/office/drawing/2010/main"/>
                </a:ext>
              </a:extLst>
            </a:blip>
            <a:stretch>
              <a:fillRect/>
            </a:stretch>
          </a:blipFill>
        </p:spPr>
        <p:txBody>
          <a:bodyPr wrap="square" lIns="0" tIns="0" rIns="0" bIns="0" rtlCol="0"/>
          <a:lstStyle/>
          <a:p>
            <a:endParaRPr sz="1697"/>
          </a:p>
        </p:txBody>
      </p:sp>
    </p:spTree>
    <p:extLst>
      <p:ext uri="{BB962C8B-B14F-4D97-AF65-F5344CB8AC3E}">
        <p14:creationId xmlns:p14="http://schemas.microsoft.com/office/powerpoint/2010/main" val="320224370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 id="2147483694" r:id="rId26"/>
    <p:sldLayoutId id="2147483731" r:id="rId27"/>
    <p:sldLayoutId id="2147483695" r:id="rId28"/>
    <p:sldLayoutId id="2147483732" r:id="rId29"/>
    <p:sldLayoutId id="2147483696" r:id="rId30"/>
    <p:sldLayoutId id="2147483697" r:id="rId31"/>
    <p:sldLayoutId id="2147483730" r:id="rId32"/>
    <p:sldLayoutId id="2147483698" r:id="rId33"/>
    <p:sldLayoutId id="2147483699" r:id="rId34"/>
    <p:sldLayoutId id="2147483735"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33" r:id="rId47"/>
    <p:sldLayoutId id="2147483711" r:id="rId48"/>
    <p:sldLayoutId id="2147483712" r:id="rId49"/>
    <p:sldLayoutId id="2147483713" r:id="rId50"/>
    <p:sldLayoutId id="2147483714" r:id="rId51"/>
    <p:sldLayoutId id="2147483734" r:id="rId52"/>
    <p:sldLayoutId id="2147483715" r:id="rId53"/>
    <p:sldLayoutId id="2147483716" r:id="rId54"/>
    <p:sldLayoutId id="2147483717" r:id="rId55"/>
    <p:sldLayoutId id="2147483718" r:id="rId56"/>
    <p:sldLayoutId id="2147483719" r:id="rId57"/>
    <p:sldLayoutId id="2147483736" r:id="rId58"/>
    <p:sldLayoutId id="2147483720" r:id="rId59"/>
    <p:sldLayoutId id="2147483721" r:id="rId60"/>
    <p:sldLayoutId id="2147483722" r:id="rId61"/>
    <p:sldLayoutId id="2147483723" r:id="rId62"/>
    <p:sldLayoutId id="2147483724" r:id="rId63"/>
    <p:sldLayoutId id="2147483725" r:id="rId64"/>
    <p:sldLayoutId id="2147483726" r:id="rId65"/>
    <p:sldLayoutId id="2147483727" r:id="rId66"/>
    <p:sldLayoutId id="2147483728" r:id="rId67"/>
    <p:sldLayoutId id="2147483729" r:id="rId68"/>
  </p:sldLayoutIdLst>
  <p:txStyles>
    <p:titleStyle>
      <a:lvl1pPr algn="l" defTabSz="756232" rtl="0" eaLnBrk="1" latinLnBrk="0" hangingPunct="1">
        <a:lnSpc>
          <a:spcPct val="90000"/>
        </a:lnSpc>
        <a:spcBef>
          <a:spcPct val="0"/>
        </a:spcBef>
        <a:buNone/>
        <a:defRPr sz="3639" kern="1200">
          <a:solidFill>
            <a:schemeClr val="tx1"/>
          </a:solidFill>
          <a:latin typeface="+mj-lt"/>
          <a:ea typeface="+mj-ea"/>
          <a:cs typeface="+mj-cs"/>
        </a:defRPr>
      </a:lvl1pPr>
    </p:titleStyle>
    <p:body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p:bodyStyle>
    <p:otherStyle>
      <a:defPPr>
        <a:defRPr lang="en-US"/>
      </a:defPPr>
      <a:lvl1pPr marL="0" algn="l" defTabSz="756232" rtl="0" eaLnBrk="1" latinLnBrk="0" hangingPunct="1">
        <a:defRPr sz="1489" kern="1200">
          <a:solidFill>
            <a:schemeClr val="tx1"/>
          </a:solidFill>
          <a:latin typeface="+mn-lt"/>
          <a:ea typeface="+mn-ea"/>
          <a:cs typeface="+mn-cs"/>
        </a:defRPr>
      </a:lvl1pPr>
      <a:lvl2pPr marL="378116" algn="l" defTabSz="756232" rtl="0" eaLnBrk="1" latinLnBrk="0" hangingPunct="1">
        <a:defRPr sz="1489" kern="1200">
          <a:solidFill>
            <a:schemeClr val="tx1"/>
          </a:solidFill>
          <a:latin typeface="+mn-lt"/>
          <a:ea typeface="+mn-ea"/>
          <a:cs typeface="+mn-cs"/>
        </a:defRPr>
      </a:lvl2pPr>
      <a:lvl3pPr marL="756232" algn="l" defTabSz="756232" rtl="0" eaLnBrk="1" latinLnBrk="0" hangingPunct="1">
        <a:defRPr sz="1489" kern="1200">
          <a:solidFill>
            <a:schemeClr val="tx1"/>
          </a:solidFill>
          <a:latin typeface="+mn-lt"/>
          <a:ea typeface="+mn-ea"/>
          <a:cs typeface="+mn-cs"/>
        </a:defRPr>
      </a:lvl3pPr>
      <a:lvl4pPr marL="1134347" algn="l" defTabSz="756232" rtl="0" eaLnBrk="1" latinLnBrk="0" hangingPunct="1">
        <a:defRPr sz="1489" kern="1200">
          <a:solidFill>
            <a:schemeClr val="tx1"/>
          </a:solidFill>
          <a:latin typeface="+mn-lt"/>
          <a:ea typeface="+mn-ea"/>
          <a:cs typeface="+mn-cs"/>
        </a:defRPr>
      </a:lvl4pPr>
      <a:lvl5pPr marL="1512463" algn="l" defTabSz="756232" rtl="0" eaLnBrk="1" latinLnBrk="0" hangingPunct="1">
        <a:defRPr sz="1489" kern="1200">
          <a:solidFill>
            <a:schemeClr val="tx1"/>
          </a:solidFill>
          <a:latin typeface="+mn-lt"/>
          <a:ea typeface="+mn-ea"/>
          <a:cs typeface="+mn-cs"/>
        </a:defRPr>
      </a:lvl5pPr>
      <a:lvl6pPr marL="1890579" algn="l" defTabSz="756232" rtl="0" eaLnBrk="1" latinLnBrk="0" hangingPunct="1">
        <a:defRPr sz="1489" kern="1200">
          <a:solidFill>
            <a:schemeClr val="tx1"/>
          </a:solidFill>
          <a:latin typeface="+mn-lt"/>
          <a:ea typeface="+mn-ea"/>
          <a:cs typeface="+mn-cs"/>
        </a:defRPr>
      </a:lvl6pPr>
      <a:lvl7pPr marL="2268695" algn="l" defTabSz="756232" rtl="0" eaLnBrk="1" latinLnBrk="0" hangingPunct="1">
        <a:defRPr sz="1489" kern="1200">
          <a:solidFill>
            <a:schemeClr val="tx1"/>
          </a:solidFill>
          <a:latin typeface="+mn-lt"/>
          <a:ea typeface="+mn-ea"/>
          <a:cs typeface="+mn-cs"/>
        </a:defRPr>
      </a:lvl7pPr>
      <a:lvl8pPr marL="2646811" algn="l" defTabSz="756232" rtl="0" eaLnBrk="1" latinLnBrk="0" hangingPunct="1">
        <a:defRPr sz="1489" kern="1200">
          <a:solidFill>
            <a:schemeClr val="tx1"/>
          </a:solidFill>
          <a:latin typeface="+mn-lt"/>
          <a:ea typeface="+mn-ea"/>
          <a:cs typeface="+mn-cs"/>
        </a:defRPr>
      </a:lvl8pPr>
      <a:lvl9pPr marL="3024927" algn="l" defTabSz="756232" rtl="0" eaLnBrk="1" latinLnBrk="0" hangingPunct="1">
        <a:defRPr sz="148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caritas.org.au/copyright-policy/"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svg"/><Relationship Id="rId7" Type="http://schemas.openxmlformats.org/officeDocument/2006/relationships/image" Target="../media/image39.svg"/><Relationship Id="rId2" Type="http://schemas.openxmlformats.org/officeDocument/2006/relationships/image" Target="../media/image34.png"/><Relationship Id="rId1" Type="http://schemas.openxmlformats.org/officeDocument/2006/relationships/slideLayout" Target="../slideLayouts/slideLayout58.xml"/><Relationship Id="rId6" Type="http://schemas.openxmlformats.org/officeDocument/2006/relationships/image" Target="../media/image38.png"/><Relationship Id="rId5" Type="http://schemas.openxmlformats.org/officeDocument/2006/relationships/image" Target="../media/image37.svg"/><Relationship Id="rId10" Type="http://schemas.openxmlformats.org/officeDocument/2006/relationships/image" Target="../media/image4.png"/><Relationship Id="rId4" Type="http://schemas.openxmlformats.org/officeDocument/2006/relationships/image" Target="../media/image36.png"/><Relationship Id="rId9" Type="http://schemas.openxmlformats.org/officeDocument/2006/relationships/image" Target="../media/image41.svg"/></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1.xml"/><Relationship Id="rId1" Type="http://schemas.openxmlformats.org/officeDocument/2006/relationships/slideLayout" Target="../slideLayouts/slideLayout45.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vatican.va/content/francesco/en/encyclicals/documents/papa-francesco_20150524_enciclica-laudato-si.html" TargetMode="External"/><Relationship Id="rId1" Type="http://schemas.openxmlformats.org/officeDocument/2006/relationships/slideLayout" Target="../slideLayouts/slideLayout53.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51.xml"/><Relationship Id="rId5" Type="http://schemas.openxmlformats.org/officeDocument/2006/relationships/image" Target="../media/image4.png"/><Relationship Id="rId4" Type="http://schemas.openxmlformats.org/officeDocument/2006/relationships/image" Target="../media/image48.svg"/></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hyperlink" Target="http://www.vatican.va/content/francesco/en/encyclicals/documents/papa-francesco_20201003_enciclica-fratelli-tutti.html" TargetMode="External"/><Relationship Id="rId1" Type="http://schemas.openxmlformats.org/officeDocument/2006/relationships/slideLayout" Target="../slideLayouts/slideLayout49.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5.xml"/><Relationship Id="rId6" Type="http://schemas.openxmlformats.org/officeDocument/2006/relationships/image" Target="../media/image55.emf"/><Relationship Id="rId5" Type="http://schemas.openxmlformats.org/officeDocument/2006/relationships/image" Target="../media/image54.sv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4.png"/><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hyperlink" Target="https://www.caritas.org.au/learn/cst" TargetMode="External"/><Relationship Id="rId2" Type="http://schemas.openxmlformats.org/officeDocument/2006/relationships/notesSlide" Target="../notesSlides/notesSlide18.xml"/><Relationship Id="rId1" Type="http://schemas.openxmlformats.org/officeDocument/2006/relationships/slideLayout" Target="../slideLayouts/slideLayout52.xml"/><Relationship Id="rId5" Type="http://schemas.openxmlformats.org/officeDocument/2006/relationships/image" Target="../media/image4.png"/><Relationship Id="rId4" Type="http://schemas.openxmlformats.org/officeDocument/2006/relationships/image" Target="../media/image59.jpe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8" Type="http://schemas.openxmlformats.org/officeDocument/2006/relationships/hyperlink" Target="https://www.caritas.org.au/media/4zxlkajh/pc21-upper-primary-teacher-handbook.pdf" TargetMode="External"/><Relationship Id="rId13" Type="http://schemas.openxmlformats.org/officeDocument/2006/relationships/hyperlink" Target="https://www.youtube.com/watch?v=HB3UDl3J5t0" TargetMode="External"/><Relationship Id="rId3" Type="http://schemas.openxmlformats.org/officeDocument/2006/relationships/image" Target="../media/image60.jpeg"/><Relationship Id="rId7" Type="http://schemas.openxmlformats.org/officeDocument/2006/relationships/hyperlink" Target="https://vimeo.com/491932001" TargetMode="External"/><Relationship Id="rId12" Type="http://schemas.openxmlformats.org/officeDocument/2006/relationships/hyperlink" Target="https://www.caritas.org.au/resource/download/?key=30586e87-d1b0-4641-9f5d-cbf51426b3a6" TargetMode="External"/><Relationship Id="rId2" Type="http://schemas.openxmlformats.org/officeDocument/2006/relationships/notesSlide" Target="../notesSlides/notesSlide20.xml"/><Relationship Id="rId1" Type="http://schemas.openxmlformats.org/officeDocument/2006/relationships/slideLayout" Target="../slideLayouts/slideLayout47.xml"/><Relationship Id="rId6" Type="http://schemas.openxmlformats.org/officeDocument/2006/relationships/image" Target="../media/image63.jpeg"/><Relationship Id="rId11" Type="http://schemas.openxmlformats.org/officeDocument/2006/relationships/hyperlink" Target="https://vimeo.com/299133022" TargetMode="External"/><Relationship Id="rId5" Type="http://schemas.openxmlformats.org/officeDocument/2006/relationships/image" Target="../media/image62.jpeg"/><Relationship Id="rId15" Type="http://schemas.openxmlformats.org/officeDocument/2006/relationships/image" Target="../media/image4.png"/><Relationship Id="rId10" Type="http://schemas.openxmlformats.org/officeDocument/2006/relationships/hyperlink" Target="https://www.caritas.org.au/resource/download/?key=53531ea2-d825-4911-86fc-bb69ec36a65b" TargetMode="External"/><Relationship Id="rId4" Type="http://schemas.openxmlformats.org/officeDocument/2006/relationships/image" Target="../media/image61.jpeg"/><Relationship Id="rId9" Type="http://schemas.openxmlformats.org/officeDocument/2006/relationships/hyperlink" Target="https://vimeo.com/299132518" TargetMode="External"/><Relationship Id="rId14" Type="http://schemas.openxmlformats.org/officeDocument/2006/relationships/hyperlink" Target="https://www.caritas.org.au/resource/download/?key=3006c6e6-1b2a-4db1-9f69-387d92a93322"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vimeo.com/19017984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6.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4.xml"/><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hyperlink" Target="https://vimeo.com/370783282" TargetMode="External"/><Relationship Id="rId7" Type="http://schemas.openxmlformats.org/officeDocument/2006/relationships/hyperlink" Target="https://vimeo.com/250208596" TargetMode="External"/><Relationship Id="rId2" Type="http://schemas.openxmlformats.org/officeDocument/2006/relationships/notesSlide" Target="../notesSlides/notesSlide25.xml"/><Relationship Id="rId1" Type="http://schemas.openxmlformats.org/officeDocument/2006/relationships/slideLayout" Target="../slideLayouts/slideLayout37.xml"/><Relationship Id="rId6" Type="http://schemas.openxmlformats.org/officeDocument/2006/relationships/image" Target="../media/image69.jpeg"/><Relationship Id="rId5" Type="http://schemas.openxmlformats.org/officeDocument/2006/relationships/hyperlink" Target="https://www.youtube.com/watch?v=q-fVviIPkfw" TargetMode="External"/><Relationship Id="rId4" Type="http://schemas.openxmlformats.org/officeDocument/2006/relationships/image" Target="../media/image6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hyperlink" Target="https://www.caritas.org.au/news/latest-news/"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2" Type="http://schemas.openxmlformats.org/officeDocument/2006/relationships/hyperlink" Target="https://www.caritas.org.au/resources/school-resources/prayer-service-poverty-primary/" TargetMode="External"/><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8" Type="http://schemas.openxmlformats.org/officeDocument/2006/relationships/hyperlink" Target="https://lent.caritas.org.au/page/caritas-ks" TargetMode="External"/><Relationship Id="rId3" Type="http://schemas.openxmlformats.org/officeDocument/2006/relationships/image" Target="../media/image72.jpeg"/><Relationship Id="rId7" Type="http://schemas.openxmlformats.org/officeDocument/2006/relationships/hyperlink" Target="https://lent.caritas.org.au/hold-your-own" TargetMode="External"/><Relationship Id="rId2" Type="http://schemas.openxmlformats.org/officeDocument/2006/relationships/notesSlide" Target="../notesSlides/notesSlide28.xml"/><Relationship Id="rId1" Type="http://schemas.openxmlformats.org/officeDocument/2006/relationships/slideLayout" Target="../slideLayouts/slideLayout40.xml"/><Relationship Id="rId6" Type="http://schemas.openxmlformats.org/officeDocument/2006/relationships/hyperlink" Target="https://lent.caritas.org.au/kitchen" TargetMode="External"/><Relationship Id="rId11" Type="http://schemas.openxmlformats.org/officeDocument/2006/relationships/image" Target="../media/image75.jpeg"/><Relationship Id="rId5" Type="http://schemas.openxmlformats.org/officeDocument/2006/relationships/image" Target="../media/image74.jpeg"/><Relationship Id="rId10" Type="http://schemas.openxmlformats.org/officeDocument/2006/relationships/image" Target="../media/image4.png"/><Relationship Id="rId4" Type="http://schemas.openxmlformats.org/officeDocument/2006/relationships/image" Target="../media/image73.jpeg"/><Relationship Id="rId9" Type="http://schemas.openxmlformats.org/officeDocument/2006/relationships/hyperlink" Target="https://www.womenfortheworld.org.au/"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6.jpeg"/><Relationship Id="rId7" Type="http://schemas.openxmlformats.org/officeDocument/2006/relationships/image" Target="../media/image79.jpe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78.jpeg"/><Relationship Id="rId11" Type="http://schemas.openxmlformats.org/officeDocument/2006/relationships/image" Target="../media/image83.jpeg"/><Relationship Id="rId5" Type="http://schemas.openxmlformats.org/officeDocument/2006/relationships/image" Target="../media/image77.jpeg"/><Relationship Id="rId10" Type="http://schemas.openxmlformats.org/officeDocument/2006/relationships/image" Target="../media/image82.jpeg"/><Relationship Id="rId4" Type="http://schemas.openxmlformats.org/officeDocument/2006/relationships/image" Target="../media/image4.png"/><Relationship Id="rId9" Type="http://schemas.openxmlformats.org/officeDocument/2006/relationships/image" Target="../media/image81.jpeg"/></Relationships>
</file>

<file path=ppt/slides/_rels/slide41.xml.rels><?xml version="1.0" encoding="UTF-8" standalone="yes"?>
<Relationships xmlns="http://schemas.openxmlformats.org/package/2006/relationships"><Relationship Id="rId3" Type="http://schemas.openxmlformats.org/officeDocument/2006/relationships/hyperlink" Target="https://www.caritas.org.au/resources/school-resources/" TargetMode="External"/><Relationship Id="rId7"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4.png"/><Relationship Id="rId5" Type="http://schemas.openxmlformats.org/officeDocument/2006/relationships/hyperlink" Target="http://www.caritas.org.au/sign-up/education/" TargetMode="External"/><Relationship Id="rId4" Type="http://schemas.openxmlformats.org/officeDocument/2006/relationships/hyperlink" Target="mailto:education@caritas.org.au"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68.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7.xml"/><Relationship Id="rId4" Type="http://schemas.openxmlformats.org/officeDocument/2006/relationships/hyperlink" Target="https://vimeo.com/190179848"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5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png"/><Relationship Id="rId1" Type="http://schemas.openxmlformats.org/officeDocument/2006/relationships/slideLayout" Target="../slideLayouts/slideLayout35.xml"/><Relationship Id="rId6" Type="http://schemas.openxmlformats.org/officeDocument/2006/relationships/image" Target="../media/image23.png"/><Relationship Id="rId11" Type="http://schemas.openxmlformats.org/officeDocument/2006/relationships/image" Target="../media/image4.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4D5378-3633-6C46-B8B0-B67E7E1B8D37}"/>
              </a:ext>
            </a:extLst>
          </p:cNvPr>
          <p:cNvSpPr>
            <a:spLocks noGrp="1"/>
          </p:cNvSpPr>
          <p:nvPr>
            <p:ph type="title"/>
          </p:nvPr>
        </p:nvSpPr>
        <p:spPr>
          <a:xfrm>
            <a:off x="1019638" y="437141"/>
            <a:ext cx="11792361" cy="516368"/>
          </a:xfrm>
        </p:spPr>
        <p:txBody>
          <a:bodyPr/>
          <a:lstStyle/>
          <a:p>
            <a:r>
              <a:rPr lang="en-US">
                <a:solidFill>
                  <a:srgbClr val="0C244C"/>
                </a:solidFill>
              </a:rPr>
              <a:t>How to use this resource</a:t>
            </a:r>
          </a:p>
        </p:txBody>
      </p:sp>
      <p:sp>
        <p:nvSpPr>
          <p:cNvPr id="2" name="Text Placeholder 1">
            <a:extLst>
              <a:ext uri="{FF2B5EF4-FFF2-40B4-BE49-F238E27FC236}">
                <a16:creationId xmlns:a16="http://schemas.microsoft.com/office/drawing/2014/main" id="{C1B38D87-85FB-834F-9EB4-6C17892AAF41}"/>
              </a:ext>
            </a:extLst>
          </p:cNvPr>
          <p:cNvSpPr>
            <a:spLocks noGrp="1"/>
          </p:cNvSpPr>
          <p:nvPr>
            <p:ph type="body" sz="quarter" idx="10"/>
          </p:nvPr>
        </p:nvSpPr>
        <p:spPr>
          <a:xfrm>
            <a:off x="1146324" y="1557978"/>
            <a:ext cx="11187281" cy="3595047"/>
          </a:xfrm>
        </p:spPr>
        <p:txBody>
          <a:bodyPr lIns="91440" tIns="45720" rIns="91440" bIns="45720" anchor="t"/>
          <a:lstStyle/>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This resource is intended as a source of information</a:t>
            </a:r>
            <a:r>
              <a:rPr lang="en-AU" sz="1800" dirty="0">
                <a:latin typeface="Arial" panose="020B0604020202020204" pitchFamily="34" charset="0"/>
                <a:ea typeface="Roboto Light" panose="02000000000000000000" pitchFamily="2" charset="0"/>
              </a:rPr>
              <a:t> and </a:t>
            </a:r>
            <a:r>
              <a:rPr lang="en-AU" sz="1800" dirty="0">
                <a:solidFill>
                  <a:srgbClr val="0C244C"/>
                </a:solidFill>
                <a:latin typeface="Arial" panose="020B0604020202020204" pitchFamily="34" charset="0"/>
                <a:ea typeface="Roboto Light" panose="02000000000000000000" pitchFamily="2" charset="0"/>
              </a:rPr>
              <a:t>case studies for teaching and learning about issues surrounding poverty across several curriculum areas and units. The points raised will be explored further in the teaching resources found at the end of these slides.</a:t>
            </a:r>
          </a:p>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Please refer to the ‘Notes’ section of this presentation for additional information and source references. </a:t>
            </a:r>
          </a:p>
          <a:p>
            <a:pPr>
              <a:lnSpc>
                <a:spcPct val="100000"/>
              </a:lnSpc>
              <a:spcAft>
                <a:spcPts val="1200"/>
              </a:spcAft>
            </a:pPr>
            <a:r>
              <a:rPr lang="en-AU" sz="1800" dirty="0">
                <a:solidFill>
                  <a:srgbClr val="0C244C"/>
                </a:solidFill>
                <a:latin typeface="Arial" panose="020B0604020202020204" pitchFamily="34" charset="0"/>
                <a:ea typeface="Roboto Light" panose="02000000000000000000" pitchFamily="2" charset="0"/>
              </a:rPr>
              <a:t>It is our hope that you will take part/all of these slides and use them in a way that best suits your purposes. As such, the slides are editable so that the content, case studies and tools included in this resource are flexible for teachers and students to use in classroom instruction, independent student research or presentations. If you do edit this presentation, please ensure content and photos from this resources remain with the appropriate credit to Caritas Australia and the photographers.</a:t>
            </a:r>
            <a:r>
              <a:rPr lang="en-AU" sz="1600" dirty="0">
                <a:solidFill>
                  <a:srgbClr val="0C244C"/>
                </a:solidFill>
                <a:latin typeface="Arial" panose="020B0604020202020204" pitchFamily="34" charset="0"/>
                <a:ea typeface="Roboto Light" panose="02000000000000000000" pitchFamily="2" charset="0"/>
              </a:rPr>
              <a:t> </a:t>
            </a:r>
          </a:p>
          <a:p>
            <a:pPr>
              <a:lnSpc>
                <a:spcPct val="100000"/>
              </a:lnSpc>
            </a:pPr>
            <a:endParaRPr lang="en-AU" dirty="0">
              <a:solidFill>
                <a:srgbClr val="0C244C"/>
              </a:solidFill>
            </a:endParaRPr>
          </a:p>
          <a:p>
            <a:pPr>
              <a:lnSpc>
                <a:spcPct val="100000"/>
              </a:lnSpc>
            </a:pPr>
            <a:endParaRPr lang="en-US" dirty="0">
              <a:solidFill>
                <a:srgbClr val="0C244C"/>
              </a:solidFill>
            </a:endParaRPr>
          </a:p>
        </p:txBody>
      </p:sp>
      <p:sp>
        <p:nvSpPr>
          <p:cNvPr id="3" name="Text Placeholder 2">
            <a:extLst>
              <a:ext uri="{FF2B5EF4-FFF2-40B4-BE49-F238E27FC236}">
                <a16:creationId xmlns:a16="http://schemas.microsoft.com/office/drawing/2014/main" id="{CDD627EB-665E-CD40-8091-68D3A99F0919}"/>
              </a:ext>
            </a:extLst>
          </p:cNvPr>
          <p:cNvSpPr>
            <a:spLocks noGrp="1"/>
          </p:cNvSpPr>
          <p:nvPr>
            <p:ph type="body" sz="quarter" idx="4294967295"/>
          </p:nvPr>
        </p:nvSpPr>
        <p:spPr>
          <a:xfrm>
            <a:off x="1186643" y="5153025"/>
            <a:ext cx="11071251" cy="903288"/>
          </a:xfrm>
          <a:prstGeom prst="rect">
            <a:avLst/>
          </a:prstGeom>
        </p:spPr>
        <p:txBody>
          <a:bodyPr lIns="91440" tIns="45720" rIns="91440" bIns="45720" anchor="t"/>
          <a:lstStyle/>
          <a:p>
            <a:pPr marL="0" marR="218440" indent="0">
              <a:lnSpc>
                <a:spcPct val="115700"/>
              </a:lnSpc>
              <a:spcBef>
                <a:spcPts val="94"/>
              </a:spcBef>
              <a:buNone/>
            </a:pPr>
            <a:r>
              <a:rPr lang="en-AU" sz="1100" b="1" spc="-5" dirty="0">
                <a:solidFill>
                  <a:srgbClr val="414042"/>
                </a:solidFill>
                <a:latin typeface="Arial" panose="020B0604020202020204" pitchFamily="34" charset="0"/>
                <a:ea typeface="Roboto Light" panose="02000000000000000000" pitchFamily="2" charset="0"/>
              </a:rPr>
              <a:t>Note: </a:t>
            </a:r>
            <a:r>
              <a:rPr lang="en-AU" sz="1100" dirty="0">
                <a:solidFill>
                  <a:srgbClr val="414042"/>
                </a:solidFill>
                <a:latin typeface="Arial" panose="020B0604020202020204" pitchFamily="34" charset="0"/>
                <a:ea typeface="Roboto Light" panose="02000000000000000000" pitchFamily="2" charset="0"/>
              </a:rPr>
              <a:t>This PowerPoint is </a:t>
            </a:r>
            <a:r>
              <a:rPr lang="en-AU" sz="1100" spc="-5" dirty="0">
                <a:solidFill>
                  <a:srgbClr val="414042"/>
                </a:solidFill>
                <a:latin typeface="Arial" panose="020B0604020202020204" pitchFamily="34" charset="0"/>
                <a:ea typeface="Roboto Light" panose="02000000000000000000" pitchFamily="2" charset="0"/>
              </a:rPr>
              <a:t>editable </a:t>
            </a:r>
            <a:r>
              <a:rPr lang="en-AU" sz="1100" dirty="0">
                <a:solidFill>
                  <a:srgbClr val="414042"/>
                </a:solidFill>
                <a:latin typeface="Arial" panose="020B0604020202020204" pitchFamily="34" charset="0"/>
                <a:ea typeface="Roboto Light" panose="02000000000000000000" pitchFamily="2" charset="0"/>
              </a:rPr>
              <a:t>so you can </a:t>
            </a:r>
            <a:r>
              <a:rPr lang="en-AU" sz="1100" spc="-5" dirty="0">
                <a:solidFill>
                  <a:srgbClr val="414042"/>
                </a:solidFill>
                <a:latin typeface="Arial" panose="020B0604020202020204" pitchFamily="34" charset="0"/>
                <a:ea typeface="Roboto Light" panose="02000000000000000000" pitchFamily="2" charset="0"/>
              </a:rPr>
              <a:t>adapt it </a:t>
            </a:r>
            <a:r>
              <a:rPr lang="en-AU" sz="1100" dirty="0">
                <a:solidFill>
                  <a:srgbClr val="414042"/>
                </a:solidFill>
                <a:latin typeface="Arial" panose="020B0604020202020204" pitchFamily="34" charset="0"/>
                <a:ea typeface="Roboto Light" panose="02000000000000000000" pitchFamily="2" charset="0"/>
              </a:rPr>
              <a:t>to your </a:t>
            </a:r>
            <a:r>
              <a:rPr lang="en-AU" sz="1100" spc="-5" dirty="0">
                <a:solidFill>
                  <a:srgbClr val="414042"/>
                </a:solidFill>
                <a:latin typeface="Arial" panose="020B0604020202020204" pitchFamily="34" charset="0"/>
                <a:ea typeface="Roboto Light" panose="02000000000000000000" pitchFamily="2" charset="0"/>
              </a:rPr>
              <a:t>needs. </a:t>
            </a:r>
            <a:r>
              <a:rPr lang="en-AU" sz="1100" dirty="0">
                <a:solidFill>
                  <a:srgbClr val="414042"/>
                </a:solidFill>
                <a:latin typeface="Arial" panose="020B0604020202020204" pitchFamily="34" charset="0"/>
                <a:ea typeface="Roboto Light" panose="02000000000000000000" pitchFamily="2" charset="0"/>
              </a:rPr>
              <a:t>If you </a:t>
            </a:r>
            <a:r>
              <a:rPr lang="en-AU" sz="1100" spc="-5" dirty="0">
                <a:solidFill>
                  <a:srgbClr val="414042"/>
                </a:solidFill>
                <a:latin typeface="Arial" panose="020B0604020202020204" pitchFamily="34" charset="0"/>
                <a:ea typeface="Roboto Light" panose="02000000000000000000" pitchFamily="2" charset="0"/>
              </a:rPr>
              <a:t>do edit </a:t>
            </a:r>
            <a:r>
              <a:rPr lang="en-AU" sz="1100" dirty="0">
                <a:solidFill>
                  <a:srgbClr val="414042"/>
                </a:solidFill>
                <a:latin typeface="Arial" panose="020B0604020202020204" pitchFamily="34" charset="0"/>
                <a:ea typeface="Roboto Light" panose="02000000000000000000" pitchFamily="2" charset="0"/>
              </a:rPr>
              <a:t>this resource, </a:t>
            </a:r>
            <a:r>
              <a:rPr lang="en-AU" sz="1100" spc="-5" dirty="0">
                <a:solidFill>
                  <a:srgbClr val="414042"/>
                </a:solidFill>
                <a:latin typeface="Arial" panose="020B0604020202020204" pitchFamily="34" charset="0"/>
                <a:ea typeface="Roboto Light" panose="02000000000000000000" pitchFamily="2" charset="0"/>
              </a:rPr>
              <a:t>please ensure </a:t>
            </a:r>
            <a:r>
              <a:rPr lang="en-AU" sz="1100" dirty="0">
                <a:solidFill>
                  <a:srgbClr val="414042"/>
                </a:solidFill>
                <a:latin typeface="Arial" panose="020B0604020202020204" pitchFamily="34" charset="0"/>
                <a:ea typeface="Roboto Light" panose="02000000000000000000" pitchFamily="2" charset="0"/>
              </a:rPr>
              <a:t>content </a:t>
            </a:r>
            <a:r>
              <a:rPr lang="en-AU" sz="1100" spc="-5" dirty="0">
                <a:solidFill>
                  <a:srgbClr val="414042"/>
                </a:solidFill>
                <a:latin typeface="Arial" panose="020B0604020202020204" pitchFamily="34" charset="0"/>
                <a:ea typeface="Roboto Light" panose="02000000000000000000" pitchFamily="2" charset="0"/>
              </a:rPr>
              <a:t>and photos </a:t>
            </a:r>
            <a:r>
              <a:rPr lang="en-AU" sz="1100" dirty="0">
                <a:solidFill>
                  <a:srgbClr val="414042"/>
                </a:solidFill>
                <a:latin typeface="Arial" panose="020B0604020202020204" pitchFamily="34" charset="0"/>
                <a:ea typeface="Roboto Light" panose="02000000000000000000" pitchFamily="2" charset="0"/>
              </a:rPr>
              <a:t>remain </a:t>
            </a:r>
            <a:r>
              <a:rPr lang="en-AU" sz="1100" spc="-5" dirty="0">
                <a:solidFill>
                  <a:srgbClr val="414042"/>
                </a:solidFill>
                <a:latin typeface="Arial" panose="020B0604020202020204" pitchFamily="34" charset="0"/>
                <a:ea typeface="Roboto Light" panose="02000000000000000000" pitchFamily="2" charset="0"/>
              </a:rPr>
              <a:t>with </a:t>
            </a:r>
            <a:r>
              <a:rPr lang="en-AU" sz="1100" dirty="0">
                <a:solidFill>
                  <a:srgbClr val="414042"/>
                </a:solidFill>
                <a:latin typeface="Arial" panose="020B0604020202020204" pitchFamily="34" charset="0"/>
                <a:ea typeface="Roboto Light" panose="02000000000000000000" pitchFamily="2" charset="0"/>
              </a:rPr>
              <a:t>the </a:t>
            </a:r>
            <a:r>
              <a:rPr lang="en-AU" sz="1100" spc="-5" dirty="0">
                <a:solidFill>
                  <a:srgbClr val="414042"/>
                </a:solidFill>
                <a:latin typeface="Arial" panose="020B0604020202020204" pitchFamily="34" charset="0"/>
                <a:ea typeface="Roboto Light" panose="02000000000000000000" pitchFamily="2" charset="0"/>
              </a:rPr>
              <a:t>appropriate </a:t>
            </a:r>
            <a:r>
              <a:rPr lang="en-AU" sz="1100" dirty="0">
                <a:solidFill>
                  <a:srgbClr val="414042"/>
                </a:solidFill>
                <a:latin typeface="Arial" panose="020B0604020202020204" pitchFamily="34" charset="0"/>
                <a:ea typeface="Roboto Light" panose="02000000000000000000" pitchFamily="2" charset="0"/>
              </a:rPr>
              <a:t>credit to </a:t>
            </a:r>
            <a:r>
              <a:rPr lang="en-AU" sz="1100" spc="-5" dirty="0">
                <a:solidFill>
                  <a:srgbClr val="414042"/>
                </a:solidFill>
                <a:latin typeface="Arial" panose="020B0604020202020204" pitchFamily="34" charset="0"/>
                <a:ea typeface="Roboto Light" panose="02000000000000000000" pitchFamily="2" charset="0"/>
              </a:rPr>
              <a:t>Caritas </a:t>
            </a:r>
            <a:r>
              <a:rPr lang="en-AU" sz="1100" dirty="0">
                <a:solidFill>
                  <a:srgbClr val="414042"/>
                </a:solidFill>
                <a:latin typeface="Arial" panose="020B0604020202020204" pitchFamily="34" charset="0"/>
                <a:ea typeface="Roboto Light" panose="02000000000000000000" pitchFamily="2" charset="0"/>
              </a:rPr>
              <a:t>Australia </a:t>
            </a:r>
            <a:r>
              <a:rPr lang="en-AU" sz="1100" spc="-5" dirty="0">
                <a:solidFill>
                  <a:srgbClr val="414042"/>
                </a:solidFill>
                <a:latin typeface="Arial" panose="020B0604020202020204" pitchFamily="34" charset="0"/>
                <a:ea typeface="Roboto Light" panose="02000000000000000000" pitchFamily="2" charset="0"/>
              </a:rPr>
              <a:t>and </a:t>
            </a:r>
            <a:r>
              <a:rPr lang="en-AU" sz="1100" dirty="0">
                <a:solidFill>
                  <a:srgbClr val="414042"/>
                </a:solidFill>
                <a:latin typeface="Arial" panose="020B0604020202020204" pitchFamily="34" charset="0"/>
                <a:ea typeface="Roboto Light" panose="02000000000000000000" pitchFamily="2" charset="0"/>
              </a:rPr>
              <a:t>the</a:t>
            </a:r>
            <a:r>
              <a:rPr lang="en-AU" sz="1100" spc="-94" dirty="0">
                <a:solidFill>
                  <a:srgbClr val="414042"/>
                </a:solidFill>
                <a:latin typeface="Arial" panose="020B0604020202020204" pitchFamily="34" charset="0"/>
                <a:ea typeface="Roboto Light" panose="02000000000000000000" pitchFamily="2" charset="0"/>
              </a:rPr>
              <a:t> </a:t>
            </a:r>
            <a:r>
              <a:rPr lang="en-AU" sz="1100" spc="-5" dirty="0">
                <a:solidFill>
                  <a:srgbClr val="414042"/>
                </a:solidFill>
                <a:latin typeface="Arial" panose="020B0604020202020204" pitchFamily="34" charset="0"/>
                <a:ea typeface="Roboto Light" panose="02000000000000000000" pitchFamily="2" charset="0"/>
              </a:rPr>
              <a:t>photographers.</a:t>
            </a:r>
            <a:endParaRPr lang="en-AU" sz="1100" dirty="0">
              <a:latin typeface="Arial" panose="020B0604020202020204" pitchFamily="34" charset="0"/>
              <a:ea typeface="Roboto Light" panose="02000000000000000000" pitchFamily="2" charset="0"/>
            </a:endParaRPr>
          </a:p>
          <a:p>
            <a:pPr marL="0" marR="4445" indent="0">
              <a:lnSpc>
                <a:spcPct val="115700"/>
              </a:lnSpc>
              <a:spcBef>
                <a:spcPts val="533"/>
              </a:spcBef>
              <a:buNone/>
            </a:pPr>
            <a:r>
              <a:rPr lang="en-AU" sz="1100" b="1" spc="-5" dirty="0">
                <a:solidFill>
                  <a:srgbClr val="414042"/>
                </a:solidFill>
                <a:latin typeface="Arial"/>
                <a:ea typeface="Roboto Light"/>
                <a:cs typeface="Arial"/>
              </a:rPr>
              <a:t>Copyright </a:t>
            </a:r>
            <a:r>
              <a:rPr lang="en-AU" sz="1100" b="1" dirty="0">
                <a:solidFill>
                  <a:srgbClr val="414042"/>
                </a:solidFill>
                <a:latin typeface="Arial"/>
                <a:ea typeface="Roboto Light"/>
                <a:cs typeface="Arial"/>
              </a:rPr>
              <a:t>Policy: </a:t>
            </a:r>
            <a:r>
              <a:rPr lang="en-AU" sz="1100" dirty="0">
                <a:solidFill>
                  <a:srgbClr val="414042"/>
                </a:solidFill>
                <a:latin typeface="Arial"/>
                <a:ea typeface="Roboto Light"/>
                <a:cs typeface="Arial"/>
              </a:rPr>
              <a:t>Material </a:t>
            </a:r>
            <a:r>
              <a:rPr lang="en-AU" sz="1100" spc="-5" dirty="0">
                <a:solidFill>
                  <a:srgbClr val="414042"/>
                </a:solidFill>
                <a:latin typeface="Arial"/>
                <a:ea typeface="Roboto Light"/>
                <a:cs typeface="Arial"/>
              </a:rPr>
              <a:t>within our</a:t>
            </a:r>
            <a:r>
              <a:rPr lang="en-AU" sz="1100" dirty="0">
                <a:solidFill>
                  <a:srgbClr val="414042"/>
                </a:solidFill>
                <a:latin typeface="Arial"/>
                <a:ea typeface="Roboto Light"/>
                <a:cs typeface="Arial"/>
              </a:rPr>
              <a:t> resources</a:t>
            </a:r>
            <a:r>
              <a:rPr lang="en-AU" sz="1100" spc="-5" dirty="0">
                <a:solidFill>
                  <a:srgbClr val="414042"/>
                </a:solidFill>
                <a:latin typeface="Arial"/>
                <a:ea typeface="Roboto Light"/>
                <a:cs typeface="Arial"/>
              </a:rPr>
              <a:t> </a:t>
            </a:r>
            <a:r>
              <a:rPr lang="en-AU" sz="1100" dirty="0">
                <a:solidFill>
                  <a:srgbClr val="414042"/>
                </a:solidFill>
                <a:latin typeface="Arial"/>
                <a:ea typeface="Roboto Light"/>
                <a:cs typeface="Arial"/>
              </a:rPr>
              <a:t>come from a variety </a:t>
            </a:r>
            <a:r>
              <a:rPr lang="en-AU" sz="1100" spc="-5" dirty="0">
                <a:solidFill>
                  <a:srgbClr val="414042"/>
                </a:solidFill>
                <a:latin typeface="Arial"/>
                <a:ea typeface="Roboto Light"/>
                <a:cs typeface="Arial"/>
              </a:rPr>
              <a:t>of </a:t>
            </a:r>
            <a:r>
              <a:rPr lang="en-AU" sz="1100" dirty="0">
                <a:solidFill>
                  <a:srgbClr val="414042"/>
                </a:solidFill>
                <a:latin typeface="Arial"/>
                <a:ea typeface="Roboto Light"/>
                <a:cs typeface="Arial"/>
              </a:rPr>
              <a:t>sources </a:t>
            </a:r>
            <a:r>
              <a:rPr lang="en-AU" sz="1100" spc="-5" dirty="0">
                <a:solidFill>
                  <a:srgbClr val="414042"/>
                </a:solidFill>
                <a:latin typeface="Arial"/>
                <a:ea typeface="Roboto Light"/>
                <a:cs typeface="Arial"/>
              </a:rPr>
              <a:t>and authors, including Caritas Australia staff </a:t>
            </a:r>
            <a:r>
              <a:rPr lang="en-AU" sz="1100" dirty="0">
                <a:solidFill>
                  <a:srgbClr val="414042"/>
                </a:solidFill>
                <a:latin typeface="Arial"/>
                <a:ea typeface="Roboto Light"/>
                <a:cs typeface="Arial"/>
              </a:rPr>
              <a:t>volunteers, </a:t>
            </a:r>
            <a:r>
              <a:rPr lang="en-AU" sz="1100" spc="-5" dirty="0">
                <a:solidFill>
                  <a:srgbClr val="414042"/>
                </a:solidFill>
                <a:latin typeface="Arial"/>
                <a:ea typeface="Roboto Light"/>
                <a:cs typeface="Arial"/>
              </a:rPr>
              <a:t>overseas partners and news organisations. </a:t>
            </a:r>
            <a:r>
              <a:rPr lang="en-AU" sz="1100" dirty="0">
                <a:solidFill>
                  <a:srgbClr val="414042"/>
                </a:solidFill>
                <a:latin typeface="Arial"/>
                <a:ea typeface="Roboto Light"/>
                <a:cs typeface="Arial"/>
              </a:rPr>
              <a:t>These resources </a:t>
            </a:r>
            <a:r>
              <a:rPr lang="en-AU" sz="1100" spc="-5" dirty="0">
                <a:solidFill>
                  <a:srgbClr val="414042"/>
                </a:solidFill>
                <a:latin typeface="Arial"/>
                <a:ea typeface="Roboto Light"/>
                <a:cs typeface="Arial"/>
              </a:rPr>
              <a:t>and </a:t>
            </a:r>
            <a:r>
              <a:rPr lang="en-AU" sz="1100" dirty="0">
                <a:solidFill>
                  <a:srgbClr val="414042"/>
                </a:solidFill>
                <a:latin typeface="Arial"/>
                <a:ea typeface="Roboto Light"/>
                <a:cs typeface="Arial"/>
              </a:rPr>
              <a:t>the </a:t>
            </a:r>
            <a:r>
              <a:rPr lang="en-AU" sz="1100" spc="-5" dirty="0">
                <a:solidFill>
                  <a:srgbClr val="414042"/>
                </a:solidFill>
                <a:latin typeface="Arial"/>
                <a:ea typeface="Roboto Light"/>
                <a:cs typeface="Arial"/>
              </a:rPr>
              <a:t>information, names, images, pictures, logos are provided </a:t>
            </a:r>
            <a:r>
              <a:rPr lang="en-AU" sz="1100" dirty="0">
                <a:solidFill>
                  <a:srgbClr val="414042"/>
                </a:solidFill>
                <a:latin typeface="Arial"/>
                <a:ea typeface="Roboto Light"/>
                <a:cs typeface="Arial"/>
              </a:rPr>
              <a:t>“as </a:t>
            </a:r>
            <a:r>
              <a:rPr lang="en-AU" sz="1100" spc="-5" dirty="0">
                <a:solidFill>
                  <a:srgbClr val="414042"/>
                </a:solidFill>
                <a:latin typeface="Arial"/>
                <a:ea typeface="Roboto Light"/>
                <a:cs typeface="Arial"/>
              </a:rPr>
              <a:t>is”, without </a:t>
            </a:r>
            <a:r>
              <a:rPr lang="en-AU" sz="1100" spc="-14" dirty="0">
                <a:solidFill>
                  <a:srgbClr val="414042"/>
                </a:solidFill>
                <a:latin typeface="Arial"/>
                <a:ea typeface="Roboto Light"/>
                <a:cs typeface="Arial"/>
              </a:rPr>
              <a:t>warranty. </a:t>
            </a:r>
            <a:r>
              <a:rPr lang="en-AU" sz="1100" dirty="0">
                <a:solidFill>
                  <a:srgbClr val="414042"/>
                </a:solidFill>
                <a:latin typeface="Arial"/>
                <a:ea typeface="Roboto Light"/>
                <a:cs typeface="Arial"/>
              </a:rPr>
              <a:t>Any mistakes </a:t>
            </a:r>
            <a:r>
              <a:rPr lang="en-AU" sz="1100" spc="-5" dirty="0">
                <a:solidFill>
                  <a:srgbClr val="414042"/>
                </a:solidFill>
                <a:latin typeface="Arial"/>
                <a:ea typeface="Roboto Light"/>
                <a:cs typeface="Arial"/>
              </a:rPr>
              <a:t>brought </a:t>
            </a:r>
            <a:r>
              <a:rPr lang="en-AU" sz="1100" dirty="0">
                <a:solidFill>
                  <a:srgbClr val="414042"/>
                </a:solidFill>
                <a:latin typeface="Arial"/>
                <a:ea typeface="Roboto Light"/>
                <a:cs typeface="Arial"/>
              </a:rPr>
              <a:t>to the </a:t>
            </a:r>
            <a:r>
              <a:rPr lang="en-AU" sz="1100" spc="-5" dirty="0">
                <a:solidFill>
                  <a:srgbClr val="414042"/>
                </a:solidFill>
                <a:latin typeface="Arial"/>
                <a:ea typeface="Roboto Light"/>
                <a:cs typeface="Arial"/>
              </a:rPr>
              <a:t>attention of Caritas </a:t>
            </a:r>
            <a:r>
              <a:rPr lang="en-AU" sz="1100" dirty="0">
                <a:solidFill>
                  <a:srgbClr val="414042"/>
                </a:solidFill>
                <a:latin typeface="Arial"/>
                <a:ea typeface="Roboto Light"/>
                <a:cs typeface="Arial"/>
              </a:rPr>
              <a:t>Australia</a:t>
            </a:r>
            <a:r>
              <a:rPr lang="en-AU" sz="1100" spc="-85" dirty="0">
                <a:solidFill>
                  <a:srgbClr val="414042"/>
                </a:solidFill>
                <a:latin typeface="Arial"/>
                <a:ea typeface="Roboto Light"/>
                <a:cs typeface="Arial"/>
              </a:rPr>
              <a:t> </a:t>
            </a:r>
            <a:r>
              <a:rPr lang="en-AU" sz="1100" spc="-5" dirty="0">
                <a:solidFill>
                  <a:srgbClr val="414042"/>
                </a:solidFill>
                <a:latin typeface="Arial"/>
                <a:ea typeface="Roboto Light"/>
                <a:cs typeface="Arial"/>
              </a:rPr>
              <a:t>will</a:t>
            </a:r>
            <a:r>
              <a:rPr lang="en-AU" sz="1100" dirty="0">
                <a:latin typeface="Arial"/>
                <a:ea typeface="Roboto Light"/>
                <a:cs typeface="Arial"/>
              </a:rPr>
              <a:t> </a:t>
            </a:r>
            <a:r>
              <a:rPr lang="en-AU" sz="1100" spc="-5" dirty="0">
                <a:solidFill>
                  <a:srgbClr val="414042"/>
                </a:solidFill>
                <a:latin typeface="Arial"/>
                <a:ea typeface="Roboto Light"/>
                <a:cs typeface="Arial"/>
              </a:rPr>
              <a:t>be </a:t>
            </a:r>
            <a:r>
              <a:rPr lang="en-AU" sz="1100" dirty="0">
                <a:solidFill>
                  <a:srgbClr val="414042"/>
                </a:solidFill>
                <a:latin typeface="Arial"/>
                <a:ea typeface="Roboto Light"/>
                <a:cs typeface="Arial"/>
              </a:rPr>
              <a:t>corrected </a:t>
            </a:r>
            <a:r>
              <a:rPr lang="en-AU" sz="1100" spc="-5" dirty="0">
                <a:solidFill>
                  <a:srgbClr val="414042"/>
                </a:solidFill>
                <a:latin typeface="Arial"/>
                <a:ea typeface="Roboto Light"/>
                <a:cs typeface="Arial"/>
              </a:rPr>
              <a:t>as </a:t>
            </a:r>
            <a:r>
              <a:rPr lang="en-AU" sz="1100" dirty="0">
                <a:solidFill>
                  <a:srgbClr val="414042"/>
                </a:solidFill>
                <a:latin typeface="Arial"/>
                <a:ea typeface="Roboto Light"/>
                <a:cs typeface="Arial"/>
              </a:rPr>
              <a:t>soon </a:t>
            </a:r>
            <a:r>
              <a:rPr lang="en-AU" sz="1100" spc="-5" dirty="0">
                <a:solidFill>
                  <a:srgbClr val="414042"/>
                </a:solidFill>
                <a:latin typeface="Arial"/>
                <a:ea typeface="Roboto Light"/>
                <a:cs typeface="Arial"/>
              </a:rPr>
              <a:t>as possible. </a:t>
            </a:r>
            <a:r>
              <a:rPr lang="en-AU" sz="1100" spc="-47" dirty="0">
                <a:solidFill>
                  <a:srgbClr val="414042"/>
                </a:solidFill>
                <a:latin typeface="Arial"/>
                <a:ea typeface="Roboto Light"/>
                <a:cs typeface="Arial"/>
              </a:rPr>
              <a:t>To </a:t>
            </a:r>
            <a:r>
              <a:rPr lang="en-AU" sz="1100" dirty="0">
                <a:solidFill>
                  <a:srgbClr val="414042"/>
                </a:solidFill>
                <a:latin typeface="Arial"/>
                <a:ea typeface="Roboto Light"/>
                <a:cs typeface="Arial"/>
              </a:rPr>
              <a:t>review the full </a:t>
            </a:r>
            <a:r>
              <a:rPr lang="en-AU" sz="1100" spc="-5" dirty="0">
                <a:solidFill>
                  <a:srgbClr val="414042"/>
                </a:solidFill>
                <a:latin typeface="Arial"/>
                <a:ea typeface="Roboto Light"/>
                <a:cs typeface="Arial"/>
              </a:rPr>
              <a:t>Caritas Australia Copyright </a:t>
            </a:r>
            <a:r>
              <a:rPr lang="en-AU" sz="1100" spc="-9" dirty="0">
                <a:solidFill>
                  <a:srgbClr val="414042"/>
                </a:solidFill>
                <a:latin typeface="Arial"/>
                <a:ea typeface="Roboto Light"/>
                <a:cs typeface="Arial"/>
              </a:rPr>
              <a:t>Policy, </a:t>
            </a:r>
            <a:r>
              <a:rPr lang="en-AU" sz="1100" spc="-5" dirty="0">
                <a:solidFill>
                  <a:srgbClr val="414042"/>
                </a:solidFill>
                <a:latin typeface="Arial"/>
                <a:ea typeface="Roboto Light"/>
                <a:cs typeface="Arial"/>
              </a:rPr>
              <a:t>please </a:t>
            </a:r>
            <a:r>
              <a:rPr lang="en-AU" sz="1100" dirty="0">
                <a:solidFill>
                  <a:srgbClr val="414042"/>
                </a:solidFill>
                <a:latin typeface="Arial"/>
                <a:ea typeface="Roboto Light"/>
                <a:cs typeface="Arial"/>
              </a:rPr>
              <a:t>visit: </a:t>
            </a:r>
            <a:r>
              <a:rPr lang="en-AU" sz="1100" u="sng" dirty="0">
                <a:solidFill>
                  <a:srgbClr val="004751"/>
                </a:solidFill>
                <a:latin typeface="Arial"/>
                <a:ea typeface="Roboto Light"/>
                <a:cs typeface="Arial"/>
                <a:hlinkClick r:id="rId3"/>
              </a:rPr>
              <a:t>Caritas Australia</a:t>
            </a:r>
            <a:r>
              <a:rPr lang="en-AU" sz="1100" dirty="0">
                <a:solidFill>
                  <a:srgbClr val="004751"/>
                </a:solidFill>
                <a:latin typeface="Arial"/>
                <a:ea typeface="Roboto Light"/>
                <a:cs typeface="Arial"/>
              </a:rPr>
              <a:t>​</a:t>
            </a:r>
          </a:p>
        </p:txBody>
      </p:sp>
      <p:sp>
        <p:nvSpPr>
          <p:cNvPr id="17" name="bg object 21">
            <a:extLst>
              <a:ext uri="{FF2B5EF4-FFF2-40B4-BE49-F238E27FC236}">
                <a16:creationId xmlns:a16="http://schemas.microsoft.com/office/drawing/2014/main" id="{7FABDA24-8B7D-5B4B-A717-C9408C980F02}"/>
              </a:ext>
            </a:extLst>
          </p:cNvPr>
          <p:cNvSpPr>
            <a:spLocks noChangeAspect="1"/>
          </p:cNvSpPr>
          <p:nvPr/>
        </p:nvSpPr>
        <p:spPr>
          <a:xfrm>
            <a:off x="528625" y="504825"/>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D23AE8A-0B20-4E83-A3FF-C714D685E9E6}"/>
              </a:ext>
            </a:extLst>
          </p:cNvPr>
          <p:cNvPicPr>
            <a:picLocks noGrp="1" noChangeAspect="1"/>
          </p:cNvPicPr>
          <p:nvPr>
            <p:ph type="pic" sz="quarter" idx="12"/>
          </p:nvPr>
        </p:nvPicPr>
        <p:blipFill rotWithShape="1">
          <a:blip r:embed="rId3" cstate="print">
            <a:clrChange>
              <a:clrFrom>
                <a:srgbClr val="FEFEFE"/>
              </a:clrFrom>
              <a:clrTo>
                <a:srgbClr val="FEFEFE">
                  <a:alpha val="0"/>
                </a:srgbClr>
              </a:clrTo>
            </a:clrChange>
            <a:duotone>
              <a:prstClr val="black"/>
              <a:srgbClr val="C3DDD7">
                <a:tint val="45000"/>
                <a:satMod val="400000"/>
              </a:srgbClr>
            </a:duotone>
            <a:extLst>
              <a:ext uri="{28A0092B-C50C-407E-A947-70E740481C1C}">
                <a14:useLocalDpi xmlns:a14="http://schemas.microsoft.com/office/drawing/2010/main"/>
              </a:ext>
            </a:extLst>
          </a:blip>
          <a:srcRect/>
          <a:stretch/>
        </p:blipFill>
        <p:spPr>
          <a:prstGeom prst="rect">
            <a:avLst/>
          </a:prstGeom>
        </p:spPr>
      </p:pic>
      <p:sp>
        <p:nvSpPr>
          <p:cNvPr id="2" name="Text Placeholder 1">
            <a:extLst>
              <a:ext uri="{FF2B5EF4-FFF2-40B4-BE49-F238E27FC236}">
                <a16:creationId xmlns:a16="http://schemas.microsoft.com/office/drawing/2014/main" id="{18E768E2-68B6-44F4-9D6E-A05B62F22794}"/>
              </a:ext>
            </a:extLst>
          </p:cNvPr>
          <p:cNvSpPr>
            <a:spLocks noGrp="1"/>
          </p:cNvSpPr>
          <p:nvPr>
            <p:ph type="body" sz="quarter" idx="11"/>
          </p:nvPr>
        </p:nvSpPr>
        <p:spPr>
          <a:xfrm>
            <a:off x="386834" y="2233996"/>
            <a:ext cx="5469326" cy="247108"/>
          </a:xfrm>
        </p:spPr>
        <p:txBody>
          <a:bodyPr lIns="91440" tIns="45720" rIns="91440" bIns="45720" anchor="t"/>
          <a:lstStyle/>
          <a:p>
            <a:pPr marL="285750" indent="-285750">
              <a:lnSpc>
                <a:spcPct val="100000"/>
              </a:lnSpc>
              <a:buFont typeface="Arial" panose="020B0604020202020204" pitchFamily="34" charset="0"/>
              <a:buChar char="•"/>
            </a:pPr>
            <a:r>
              <a:rPr lang="en-AU" sz="2400" b="1" dirty="0">
                <a:solidFill>
                  <a:srgbClr val="0C244C"/>
                </a:solidFill>
                <a:latin typeface="Arial" panose="020B0604020202020204" pitchFamily="34" charset="0"/>
                <a:ea typeface="Roboto Light" panose="02000000000000000000" pitchFamily="2" charset="0"/>
              </a:rPr>
              <a:t>3.24 million (13.6%) Australians living in poverty*</a:t>
            </a:r>
          </a:p>
          <a:p>
            <a:pPr>
              <a:lnSpc>
                <a:spcPct val="100000"/>
              </a:lnSpc>
            </a:pPr>
            <a:endParaRPr lang="en-AU" sz="2400" b="1" dirty="0">
              <a:solidFill>
                <a:srgbClr val="0C244C"/>
              </a:solidFill>
              <a:latin typeface="Arial" panose="020B0604020202020204" pitchFamily="34" charset="0"/>
              <a:ea typeface="Roboto Light" panose="02000000000000000000" pitchFamily="2" charset="0"/>
            </a:endParaRPr>
          </a:p>
          <a:p>
            <a:pPr marL="285750" indent="-285750">
              <a:lnSpc>
                <a:spcPct val="100000"/>
              </a:lnSpc>
              <a:buFont typeface="Arial" panose="020B0604020202020204" pitchFamily="34" charset="0"/>
              <a:buChar char="•"/>
            </a:pPr>
            <a:r>
              <a:rPr lang="en-AU" sz="2400" b="1" dirty="0">
                <a:solidFill>
                  <a:srgbClr val="0C244C"/>
                </a:solidFill>
                <a:latin typeface="Arial" panose="020B0604020202020204" pitchFamily="34" charset="0"/>
                <a:ea typeface="Roboto Light" panose="02000000000000000000" pitchFamily="2" charset="0"/>
              </a:rPr>
              <a:t>774 000 (17.7%) are children</a:t>
            </a:r>
          </a:p>
          <a:p>
            <a:pPr>
              <a:lnSpc>
                <a:spcPct val="100000"/>
              </a:lnSpc>
            </a:pPr>
            <a:endParaRPr lang="en-AU" sz="2400" b="1" dirty="0">
              <a:solidFill>
                <a:srgbClr val="0C244C"/>
              </a:solidFill>
              <a:latin typeface="Arial" panose="020B0604020202020204" pitchFamily="34" charset="0"/>
              <a:ea typeface="Roboto Light" panose="02000000000000000000" pitchFamily="2" charset="0"/>
            </a:endParaRPr>
          </a:p>
          <a:p>
            <a:pPr marL="285750" indent="-285750">
              <a:lnSpc>
                <a:spcPct val="100000"/>
              </a:lnSpc>
              <a:buFont typeface="Arial" panose="020B0604020202020204" pitchFamily="34" charset="0"/>
              <a:buChar char="•"/>
            </a:pPr>
            <a:r>
              <a:rPr lang="en-AU" sz="2400" b="1" dirty="0">
                <a:solidFill>
                  <a:srgbClr val="0C244C"/>
                </a:solidFill>
                <a:latin typeface="Arial" panose="020B0604020202020204" pitchFamily="34" charset="0"/>
                <a:ea typeface="Roboto Light" panose="02000000000000000000" pitchFamily="2" charset="0"/>
              </a:rPr>
              <a:t>The poverty line in Australia in dollar value is $457 per week for a single person and $960 per week for a couple with two children.</a:t>
            </a:r>
          </a:p>
        </p:txBody>
      </p:sp>
      <p:sp>
        <p:nvSpPr>
          <p:cNvPr id="3" name="Text Placeholder 2">
            <a:extLst>
              <a:ext uri="{FF2B5EF4-FFF2-40B4-BE49-F238E27FC236}">
                <a16:creationId xmlns:a16="http://schemas.microsoft.com/office/drawing/2014/main" id="{AA35AC37-E74F-4FAB-9448-FE3E71C06D85}"/>
              </a:ext>
            </a:extLst>
          </p:cNvPr>
          <p:cNvSpPr>
            <a:spLocks noGrp="1"/>
          </p:cNvSpPr>
          <p:nvPr>
            <p:ph type="body" sz="quarter" idx="13"/>
          </p:nvPr>
        </p:nvSpPr>
        <p:spPr>
          <a:xfrm>
            <a:off x="528628" y="6543146"/>
            <a:ext cx="5717208" cy="511627"/>
          </a:xfrm>
        </p:spPr>
        <p:txBody>
          <a:bodyPr lIns="91440" tIns="45720" rIns="91440" bIns="45720" anchor="t">
            <a:noAutofit/>
          </a:bodyPr>
          <a:lstStyle/>
          <a:p>
            <a:r>
              <a:rPr lang="en-AU" sz="1400" dirty="0">
                <a:latin typeface="Arial" panose="020B0604020202020204" pitchFamily="34" charset="0"/>
              </a:rPr>
              <a:t>* Using Australia's national poverty line</a:t>
            </a:r>
          </a:p>
        </p:txBody>
      </p:sp>
      <p:sp>
        <p:nvSpPr>
          <p:cNvPr id="5" name="Title 4">
            <a:extLst>
              <a:ext uri="{FF2B5EF4-FFF2-40B4-BE49-F238E27FC236}">
                <a16:creationId xmlns:a16="http://schemas.microsoft.com/office/drawing/2014/main" id="{EB9DC546-2106-4F3C-973D-81C0235E7521}"/>
              </a:ext>
            </a:extLst>
          </p:cNvPr>
          <p:cNvSpPr>
            <a:spLocks noGrp="1"/>
          </p:cNvSpPr>
          <p:nvPr>
            <p:ph type="title"/>
          </p:nvPr>
        </p:nvSpPr>
        <p:spPr>
          <a:xfrm>
            <a:off x="391538" y="763890"/>
            <a:ext cx="5991388" cy="1062514"/>
          </a:xfrm>
        </p:spPr>
        <p:txBody>
          <a:bodyPr/>
          <a:lstStyle/>
          <a:p>
            <a:r>
              <a:rPr lang="en-AU" sz="3600" dirty="0">
                <a:solidFill>
                  <a:srgbClr val="0C244C"/>
                </a:solidFill>
              </a:rPr>
              <a:t>Australia   2017-18</a:t>
            </a:r>
          </a:p>
        </p:txBody>
      </p:sp>
    </p:spTree>
    <p:extLst>
      <p:ext uri="{BB962C8B-B14F-4D97-AF65-F5344CB8AC3E}">
        <p14:creationId xmlns:p14="http://schemas.microsoft.com/office/powerpoint/2010/main" val="197276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64B04E2-3F6B-4D9D-BFA3-CA4C56F15A92}"/>
              </a:ext>
            </a:extLst>
          </p:cNvPr>
          <p:cNvPicPr>
            <a:picLocks noGrp="1" noChangeAspect="1"/>
          </p:cNvPicPr>
          <p:nvPr/>
        </p:nvPicPr>
        <p:blipFill rotWithShape="1">
          <a:blip r:embed="rId3" cstate="print">
            <a:extLst>
              <a:ext uri="{28A0092B-C50C-407E-A947-70E740481C1C}">
                <a14:useLocalDpi xmlns:a14="http://schemas.microsoft.com/office/drawing/2010/main"/>
              </a:ext>
            </a:extLst>
          </a:blip>
          <a:srcRect r="-5"/>
          <a:stretch/>
        </p:blipFill>
        <p:spPr>
          <a:xfrm>
            <a:off x="629" y="0"/>
            <a:ext cx="13443909" cy="6975232"/>
          </a:xfrm>
          <a:prstGeom prst="rect">
            <a:avLst/>
          </a:prstGeom>
          <a:solidFill>
            <a:schemeClr val="bg1">
              <a:lumMod val="85000"/>
            </a:schemeClr>
          </a:solidFill>
        </p:spPr>
      </p:pic>
      <p:sp>
        <p:nvSpPr>
          <p:cNvPr id="2" name="TextBox 1">
            <a:extLst>
              <a:ext uri="{FF2B5EF4-FFF2-40B4-BE49-F238E27FC236}">
                <a16:creationId xmlns:a16="http://schemas.microsoft.com/office/drawing/2014/main" id="{813E375F-5114-45B1-ADA6-1A6C1551AE49}"/>
              </a:ext>
            </a:extLst>
          </p:cNvPr>
          <p:cNvSpPr txBox="1"/>
          <p:nvPr/>
        </p:nvSpPr>
        <p:spPr>
          <a:xfrm>
            <a:off x="8153982" y="6545739"/>
            <a:ext cx="5227974" cy="553998"/>
          </a:xfrm>
          <a:prstGeom prst="rect">
            <a:avLst/>
          </a:prstGeom>
          <a:noFill/>
        </p:spPr>
        <p:txBody>
          <a:bodyPr wrap="square" lIns="91440" tIns="45720" rIns="91440" bIns="45720" rtlCol="0" anchor="t">
            <a:spAutoFit/>
          </a:bodyPr>
          <a:lstStyle/>
          <a:p>
            <a:pPr algn="r"/>
            <a:endParaRPr lang="en-AU" sz="1000" dirty="0">
              <a:solidFill>
                <a:srgbClr val="FFFFFF"/>
              </a:solidFill>
              <a:latin typeface="Arial"/>
              <a:cs typeface="Arial"/>
            </a:endParaRPr>
          </a:p>
          <a:p>
            <a:pPr algn="r"/>
            <a:r>
              <a:rPr lang="en-AU" sz="1000" dirty="0">
                <a:solidFill>
                  <a:srgbClr val="FFFFFF"/>
                </a:solidFill>
                <a:latin typeface="Arial"/>
                <a:cs typeface="Arial"/>
              </a:rPr>
              <a:t>Nepal Livelihood and Resilience Program. Photo: Eleanor </a:t>
            </a:r>
            <a:r>
              <a:rPr lang="en-AU" sz="1000" dirty="0" err="1">
                <a:solidFill>
                  <a:srgbClr val="FFFFFF"/>
                </a:solidFill>
                <a:latin typeface="Arial"/>
                <a:cs typeface="Arial"/>
              </a:rPr>
              <a:t>Trinchera</a:t>
            </a:r>
            <a:r>
              <a:rPr lang="en-AU" sz="1000" dirty="0">
                <a:solidFill>
                  <a:srgbClr val="FFFFFF"/>
                </a:solidFill>
                <a:latin typeface="Arial"/>
                <a:cs typeface="Arial"/>
              </a:rPr>
              <a:t> / Caritas Australia</a:t>
            </a:r>
            <a:endParaRPr lang="en-AU" sz="1000" dirty="0">
              <a:ea typeface="+mn-lt"/>
              <a:cs typeface="+mn-lt"/>
            </a:endParaRPr>
          </a:p>
          <a:p>
            <a:pPr algn="r"/>
            <a:endParaRPr lang="en-AU" sz="1000" dirty="0">
              <a:solidFill>
                <a:srgbClr val="FFFFFF"/>
              </a:solidFill>
              <a:latin typeface="Arial"/>
              <a:ea typeface="Roboto Light"/>
              <a:cs typeface="Arial"/>
            </a:endParaRPr>
          </a:p>
        </p:txBody>
      </p:sp>
      <p:sp>
        <p:nvSpPr>
          <p:cNvPr id="5" name="Round Diagonal Corner Rectangle 4">
            <a:extLst>
              <a:ext uri="{FF2B5EF4-FFF2-40B4-BE49-F238E27FC236}">
                <a16:creationId xmlns:a16="http://schemas.microsoft.com/office/drawing/2014/main" id="{1E5CDD1D-9A49-7D4F-9F81-424647EF3969}"/>
              </a:ext>
            </a:extLst>
          </p:cNvPr>
          <p:cNvSpPr/>
          <p:nvPr/>
        </p:nvSpPr>
        <p:spPr>
          <a:xfrm rot="16200000">
            <a:off x="4526831" y="-4115269"/>
            <a:ext cx="2104876" cy="10684040"/>
          </a:xfrm>
          <a:prstGeom prst="round2DiagRect">
            <a:avLst>
              <a:gd name="adj1" fmla="val 16667"/>
              <a:gd name="adj2" fmla="val 0"/>
            </a:avLst>
          </a:prstGeom>
          <a:solidFill>
            <a:srgbClr val="E4DBCA"/>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3868" y="332050"/>
            <a:ext cx="10210800" cy="1789401"/>
          </a:xfrm>
          <a:prstGeom prst="rect">
            <a:avLst/>
          </a:prstGeom>
        </p:spPr>
        <p:txBody>
          <a:bodyPr wrap="square">
            <a:spAutoFit/>
          </a:bodyPr>
          <a:lstStyle/>
          <a:p>
            <a:r>
              <a:rPr lang="en-AU" sz="3088" b="1" dirty="0">
                <a:solidFill>
                  <a:srgbClr val="0C244C"/>
                </a:solidFill>
                <a:latin typeface="Garamond" panose="02020404030301010803" pitchFamily="18" charset="0"/>
                <a:ea typeface="Roboto Light" panose="02000000000000000000" pitchFamily="2" charset="0"/>
              </a:rPr>
              <a:t>For the first time in two decades global poverty is set to rise due to the COVID-19 pandemic, conflict and climate change.</a:t>
            </a:r>
          </a:p>
          <a:p>
            <a:pPr algn="r"/>
            <a:r>
              <a:rPr lang="en-AU" sz="1600" dirty="0">
                <a:solidFill>
                  <a:srgbClr val="0C244C"/>
                </a:solidFill>
                <a:latin typeface="Arial" panose="020B0604020202020204" pitchFamily="34" charset="0"/>
                <a:ea typeface="Roboto Light" panose="02000000000000000000" pitchFamily="2" charset="0"/>
                <a:cs typeface="Arial" panose="020B0604020202020204" pitchFamily="34" charset="0"/>
              </a:rPr>
              <a:t>  </a:t>
            </a:r>
            <a:r>
              <a:rPr lang="en-AU" sz="1764" dirty="0">
                <a:solidFill>
                  <a:srgbClr val="0C244C"/>
                </a:solidFill>
                <a:latin typeface="Arial" panose="020B0604020202020204" pitchFamily="34" charset="0"/>
                <a:ea typeface="Roboto Light" panose="02000000000000000000" pitchFamily="2" charset="0"/>
                <a:cs typeface="Arial" panose="020B0604020202020204" pitchFamily="34" charset="0"/>
              </a:rPr>
              <a:t>Source: World Bank</a:t>
            </a:r>
            <a:endParaRPr lang="en-AU" sz="3088" dirty="0">
              <a:solidFill>
                <a:srgbClr val="0C244C"/>
              </a:solidFill>
            </a:endParaRPr>
          </a:p>
        </p:txBody>
      </p:sp>
    </p:spTree>
    <p:extLst>
      <p:ext uri="{BB962C8B-B14F-4D97-AF65-F5344CB8AC3E}">
        <p14:creationId xmlns:p14="http://schemas.microsoft.com/office/powerpoint/2010/main" val="2263884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BC374B-9421-2745-BF25-5CB640595D58}"/>
              </a:ext>
            </a:extLst>
          </p:cNvPr>
          <p:cNvSpPr>
            <a:spLocks noGrp="1"/>
          </p:cNvSpPr>
          <p:nvPr>
            <p:ph type="title"/>
          </p:nvPr>
        </p:nvSpPr>
        <p:spPr>
          <a:xfrm>
            <a:off x="989593" y="350357"/>
            <a:ext cx="11910855" cy="548338"/>
          </a:xfrm>
        </p:spPr>
        <p:txBody>
          <a:bodyPr/>
          <a:lstStyle/>
          <a:p>
            <a:r>
              <a:rPr lang="en-US" sz="3600" dirty="0"/>
              <a:t>Poverty in our world today</a:t>
            </a:r>
          </a:p>
        </p:txBody>
      </p:sp>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03140"/>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Arial" panose="020B0604020202020204" pitchFamily="34" charset="0"/>
                <a:ea typeface="Roboto Light" panose="02000000000000000000" pitchFamily="2" charset="0"/>
                <a:cs typeface="Arial"/>
              </a:rPr>
              <a:t>2.2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clean water.</a:t>
            </a: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pic>
        <p:nvPicPr>
          <p:cNvPr id="21" name="Picture 20" descr="Earth globe Americas">
            <a:extLst>
              <a:ext uri="{FF2B5EF4-FFF2-40B4-BE49-F238E27FC236}">
                <a16:creationId xmlns:a16="http://schemas.microsoft.com/office/drawing/2014/main" id="{8E13CD5A-B667-4284-8C5D-03520A31EF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9669" y="1796839"/>
            <a:ext cx="2193129" cy="2193129"/>
          </a:xfrm>
          <a:prstGeom prst="rect">
            <a:avLst/>
          </a:prstGeom>
          <a:solidFill>
            <a:schemeClr val="bg1"/>
          </a:solidFill>
        </p:spPr>
      </p:pic>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821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people do not have enough food to eat.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689 million</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or 1 in 10 people around the world live in extreme poverty on less than $1.90 per day</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pic>
        <p:nvPicPr>
          <p:cNvPr id="3" name="Graphic 2" descr="Water">
            <a:extLst>
              <a:ext uri="{FF2B5EF4-FFF2-40B4-BE49-F238E27FC236}">
                <a16:creationId xmlns:a16="http://schemas.microsoft.com/office/drawing/2014/main" id="{BE3C5B74-A948-45AB-81D6-BA36F7B2EC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499213" y="1977076"/>
            <a:ext cx="1832656" cy="1832656"/>
          </a:xfrm>
          <a:prstGeom prst="rect">
            <a:avLst/>
          </a:prstGeom>
        </p:spPr>
      </p:pic>
      <p:grpSp>
        <p:nvGrpSpPr>
          <p:cNvPr id="11" name="Group 10">
            <a:extLst>
              <a:ext uri="{FF2B5EF4-FFF2-40B4-BE49-F238E27FC236}">
                <a16:creationId xmlns:a16="http://schemas.microsoft.com/office/drawing/2014/main" id="{EB5085C3-232F-41BB-A0E7-236B6BF632DE}"/>
              </a:ext>
            </a:extLst>
          </p:cNvPr>
          <p:cNvGrpSpPr/>
          <p:nvPr/>
        </p:nvGrpSpPr>
        <p:grpSpPr>
          <a:xfrm>
            <a:off x="9272057" y="2212691"/>
            <a:ext cx="2096494" cy="1302170"/>
            <a:chOff x="9272057" y="2212691"/>
            <a:chExt cx="2096494" cy="1302170"/>
          </a:xfrm>
        </p:grpSpPr>
        <p:sp>
          <p:nvSpPr>
            <p:cNvPr id="5" name="Freeform: Shape 4">
              <a:extLst>
                <a:ext uri="{FF2B5EF4-FFF2-40B4-BE49-F238E27FC236}">
                  <a16:creationId xmlns:a16="http://schemas.microsoft.com/office/drawing/2014/main" id="{2218447D-606B-4F09-98C5-21C635CDE427}"/>
                </a:ext>
              </a:extLst>
            </p:cNvPr>
            <p:cNvSpPr/>
            <p:nvPr/>
          </p:nvSpPr>
          <p:spPr>
            <a:xfrm>
              <a:off x="11048720" y="2434745"/>
              <a:ext cx="319831" cy="1005184"/>
            </a:xfrm>
            <a:custGeom>
              <a:avLst/>
              <a:gdLst>
                <a:gd name="connsiteX0" fmla="*/ 164413 w 319831"/>
                <a:gd name="connsiteY0" fmla="*/ 41050 h 1005184"/>
                <a:gd name="connsiteX1" fmla="*/ 41050 w 319831"/>
                <a:gd name="connsiteY1" fmla="*/ 269501 h 1005184"/>
                <a:gd name="connsiteX2" fmla="*/ 92908 w 319831"/>
                <a:gd name="connsiteY2" fmla="*/ 396976 h 1005184"/>
                <a:gd name="connsiteX3" fmla="*/ 126490 w 319831"/>
                <a:gd name="connsiteY3" fmla="*/ 442667 h 1005184"/>
                <a:gd name="connsiteX4" fmla="*/ 112098 w 319831"/>
                <a:gd name="connsiteY4" fmla="*/ 931323 h 1005184"/>
                <a:gd name="connsiteX5" fmla="*/ 168461 w 319831"/>
                <a:gd name="connsiteY5" fmla="*/ 980732 h 1005184"/>
                <a:gd name="connsiteX6" fmla="*/ 217871 w 319831"/>
                <a:gd name="connsiteY6" fmla="*/ 931323 h 1005184"/>
                <a:gd name="connsiteX7" fmla="*/ 203478 w 319831"/>
                <a:gd name="connsiteY7" fmla="*/ 442667 h 1005184"/>
                <a:gd name="connsiteX8" fmla="*/ 237289 w 319831"/>
                <a:gd name="connsiteY8" fmla="*/ 396976 h 1005184"/>
                <a:gd name="connsiteX9" fmla="*/ 288919 w 319831"/>
                <a:gd name="connsiteY9" fmla="*/ 269501 h 1005184"/>
                <a:gd name="connsiteX10" fmla="*/ 164413 w 319831"/>
                <a:gd name="connsiteY10"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9831" h="1005184">
                  <a:moveTo>
                    <a:pt x="164413" y="41050"/>
                  </a:moveTo>
                  <a:cubicBezTo>
                    <a:pt x="95878" y="41050"/>
                    <a:pt x="41050" y="165556"/>
                    <a:pt x="41050" y="269501"/>
                  </a:cubicBezTo>
                  <a:cubicBezTo>
                    <a:pt x="41050" y="332782"/>
                    <a:pt x="61610" y="374588"/>
                    <a:pt x="92908" y="396976"/>
                  </a:cubicBezTo>
                  <a:cubicBezTo>
                    <a:pt x="109491" y="407396"/>
                    <a:pt x="121497" y="423728"/>
                    <a:pt x="126490" y="442667"/>
                  </a:cubicBezTo>
                  <a:lnTo>
                    <a:pt x="112098" y="931323"/>
                  </a:lnTo>
                  <a:cubicBezTo>
                    <a:pt x="114019" y="960531"/>
                    <a:pt x="139254" y="982651"/>
                    <a:pt x="168461" y="980732"/>
                  </a:cubicBezTo>
                  <a:cubicBezTo>
                    <a:pt x="194994" y="978987"/>
                    <a:pt x="216125" y="957855"/>
                    <a:pt x="217871" y="931323"/>
                  </a:cubicBezTo>
                  <a:lnTo>
                    <a:pt x="203478" y="442667"/>
                  </a:lnTo>
                  <a:cubicBezTo>
                    <a:pt x="208529" y="423691"/>
                    <a:pt x="220619" y="407353"/>
                    <a:pt x="237289" y="396976"/>
                  </a:cubicBezTo>
                  <a:cubicBezTo>
                    <a:pt x="268358" y="374131"/>
                    <a:pt x="288919" y="332782"/>
                    <a:pt x="288919" y="269501"/>
                  </a:cubicBezTo>
                  <a:cubicBezTo>
                    <a:pt x="287548" y="165556"/>
                    <a:pt x="232720" y="41050"/>
                    <a:pt x="164413"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C2ACB2C6-2858-4575-8A1A-F5198F727D64}"/>
                </a:ext>
              </a:extLst>
            </p:cNvPr>
            <p:cNvSpPr/>
            <p:nvPr/>
          </p:nvSpPr>
          <p:spPr>
            <a:xfrm>
              <a:off x="9272057" y="2434745"/>
              <a:ext cx="319831" cy="1005184"/>
            </a:xfrm>
            <a:custGeom>
              <a:avLst/>
              <a:gdLst>
                <a:gd name="connsiteX0" fmla="*/ 262419 w 319831"/>
                <a:gd name="connsiteY0" fmla="*/ 41050 h 1005184"/>
                <a:gd name="connsiteX1" fmla="*/ 239574 w 319831"/>
                <a:gd name="connsiteY1" fmla="*/ 41050 h 1005184"/>
                <a:gd name="connsiteX2" fmla="*/ 239574 w 319831"/>
                <a:gd name="connsiteY2" fmla="*/ 292346 h 1005184"/>
                <a:gd name="connsiteX3" fmla="*/ 226323 w 319831"/>
                <a:gd name="connsiteY3" fmla="*/ 305596 h 1005184"/>
                <a:gd name="connsiteX4" fmla="*/ 213073 w 319831"/>
                <a:gd name="connsiteY4" fmla="*/ 292346 h 1005184"/>
                <a:gd name="connsiteX5" fmla="*/ 213073 w 319831"/>
                <a:gd name="connsiteY5" fmla="*/ 41050 h 1005184"/>
                <a:gd name="connsiteX6" fmla="*/ 178577 w 319831"/>
                <a:gd name="connsiteY6" fmla="*/ 41050 h 1005184"/>
                <a:gd name="connsiteX7" fmla="*/ 178577 w 319831"/>
                <a:gd name="connsiteY7" fmla="*/ 292346 h 1005184"/>
                <a:gd name="connsiteX8" fmla="*/ 165327 w 319831"/>
                <a:gd name="connsiteY8" fmla="*/ 305596 h 1005184"/>
                <a:gd name="connsiteX9" fmla="*/ 152077 w 319831"/>
                <a:gd name="connsiteY9" fmla="*/ 292346 h 1005184"/>
                <a:gd name="connsiteX10" fmla="*/ 152077 w 319831"/>
                <a:gd name="connsiteY10" fmla="*/ 41050 h 1005184"/>
                <a:gd name="connsiteX11" fmla="*/ 116895 w 319831"/>
                <a:gd name="connsiteY11" fmla="*/ 41050 h 1005184"/>
                <a:gd name="connsiteX12" fmla="*/ 116895 w 319831"/>
                <a:gd name="connsiteY12" fmla="*/ 292346 h 1005184"/>
                <a:gd name="connsiteX13" fmla="*/ 103645 w 319831"/>
                <a:gd name="connsiteY13" fmla="*/ 305596 h 1005184"/>
                <a:gd name="connsiteX14" fmla="*/ 90395 w 319831"/>
                <a:gd name="connsiteY14" fmla="*/ 292346 h 1005184"/>
                <a:gd name="connsiteX15" fmla="*/ 90395 w 319831"/>
                <a:gd name="connsiteY15" fmla="*/ 41050 h 1005184"/>
                <a:gd name="connsiteX16" fmla="*/ 67550 w 319831"/>
                <a:gd name="connsiteY16" fmla="*/ 41050 h 1005184"/>
                <a:gd name="connsiteX17" fmla="*/ 41050 w 319831"/>
                <a:gd name="connsiteY17" fmla="*/ 269501 h 1005184"/>
                <a:gd name="connsiteX18" fmla="*/ 92680 w 319831"/>
                <a:gd name="connsiteY18" fmla="*/ 397205 h 1005184"/>
                <a:gd name="connsiteX19" fmla="*/ 126490 w 319831"/>
                <a:gd name="connsiteY19" fmla="*/ 442895 h 1005184"/>
                <a:gd name="connsiteX20" fmla="*/ 113012 w 319831"/>
                <a:gd name="connsiteY20" fmla="*/ 931095 h 1005184"/>
                <a:gd name="connsiteX21" fmla="*/ 166012 w 319831"/>
                <a:gd name="connsiteY21" fmla="*/ 984095 h 1005184"/>
                <a:gd name="connsiteX22" fmla="*/ 219013 w 319831"/>
                <a:gd name="connsiteY22" fmla="*/ 931095 h 1005184"/>
                <a:gd name="connsiteX23" fmla="*/ 204621 w 319831"/>
                <a:gd name="connsiteY23" fmla="*/ 441981 h 1005184"/>
                <a:gd name="connsiteX24" fmla="*/ 238203 w 319831"/>
                <a:gd name="connsiteY24" fmla="*/ 396291 h 1005184"/>
                <a:gd name="connsiteX25" fmla="*/ 290061 w 319831"/>
                <a:gd name="connsiteY25" fmla="*/ 268587 h 1005184"/>
                <a:gd name="connsiteX26" fmla="*/ 262419 w 319831"/>
                <a:gd name="connsiteY26"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9831" h="1005184">
                  <a:moveTo>
                    <a:pt x="262419" y="41050"/>
                  </a:moveTo>
                  <a:lnTo>
                    <a:pt x="239574" y="41050"/>
                  </a:lnTo>
                  <a:lnTo>
                    <a:pt x="239574" y="292346"/>
                  </a:lnTo>
                  <a:cubicBezTo>
                    <a:pt x="239574" y="299663"/>
                    <a:pt x="233641" y="305596"/>
                    <a:pt x="226323" y="305596"/>
                  </a:cubicBezTo>
                  <a:cubicBezTo>
                    <a:pt x="219006" y="305596"/>
                    <a:pt x="213073" y="299663"/>
                    <a:pt x="213073" y="292346"/>
                  </a:cubicBezTo>
                  <a:lnTo>
                    <a:pt x="213073" y="41050"/>
                  </a:lnTo>
                  <a:lnTo>
                    <a:pt x="178577" y="41050"/>
                  </a:lnTo>
                  <a:lnTo>
                    <a:pt x="178577" y="292346"/>
                  </a:lnTo>
                  <a:cubicBezTo>
                    <a:pt x="178577" y="299663"/>
                    <a:pt x="172644" y="305596"/>
                    <a:pt x="165327" y="305596"/>
                  </a:cubicBezTo>
                  <a:cubicBezTo>
                    <a:pt x="158009" y="305596"/>
                    <a:pt x="152077" y="299663"/>
                    <a:pt x="152077" y="292346"/>
                  </a:cubicBezTo>
                  <a:lnTo>
                    <a:pt x="152077" y="41050"/>
                  </a:lnTo>
                  <a:lnTo>
                    <a:pt x="116895" y="41050"/>
                  </a:lnTo>
                  <a:lnTo>
                    <a:pt x="116895" y="292346"/>
                  </a:lnTo>
                  <a:cubicBezTo>
                    <a:pt x="116895" y="299663"/>
                    <a:pt x="110963" y="305596"/>
                    <a:pt x="103645" y="305596"/>
                  </a:cubicBezTo>
                  <a:cubicBezTo>
                    <a:pt x="96327" y="305596"/>
                    <a:pt x="90395" y="299663"/>
                    <a:pt x="90395" y="292346"/>
                  </a:cubicBezTo>
                  <a:lnTo>
                    <a:pt x="90395" y="41050"/>
                  </a:lnTo>
                  <a:lnTo>
                    <a:pt x="67550" y="41050"/>
                  </a:lnTo>
                  <a:cubicBezTo>
                    <a:pt x="51948" y="116263"/>
                    <a:pt x="43080" y="192714"/>
                    <a:pt x="41050" y="269501"/>
                  </a:cubicBezTo>
                  <a:cubicBezTo>
                    <a:pt x="41050" y="333010"/>
                    <a:pt x="61610" y="374817"/>
                    <a:pt x="92680" y="397205"/>
                  </a:cubicBezTo>
                  <a:cubicBezTo>
                    <a:pt x="109302" y="407634"/>
                    <a:pt x="121377" y="423950"/>
                    <a:pt x="126490" y="442895"/>
                  </a:cubicBezTo>
                  <a:lnTo>
                    <a:pt x="113012" y="931095"/>
                  </a:lnTo>
                  <a:cubicBezTo>
                    <a:pt x="113012" y="960366"/>
                    <a:pt x="136741" y="984095"/>
                    <a:pt x="166012" y="984095"/>
                  </a:cubicBezTo>
                  <a:cubicBezTo>
                    <a:pt x="195284" y="984095"/>
                    <a:pt x="219013" y="960366"/>
                    <a:pt x="219013" y="931095"/>
                  </a:cubicBezTo>
                  <a:lnTo>
                    <a:pt x="204621" y="441981"/>
                  </a:lnTo>
                  <a:cubicBezTo>
                    <a:pt x="209679" y="423072"/>
                    <a:pt x="221668" y="406761"/>
                    <a:pt x="238203" y="396291"/>
                  </a:cubicBezTo>
                  <a:cubicBezTo>
                    <a:pt x="269501" y="373446"/>
                    <a:pt x="290061" y="332096"/>
                    <a:pt x="290061" y="268587"/>
                  </a:cubicBezTo>
                  <a:cubicBezTo>
                    <a:pt x="286507" y="192161"/>
                    <a:pt x="277268" y="116105"/>
                    <a:pt x="262419" y="410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474F8EB8-570B-4ACC-BDED-3C09EBACBFDA}"/>
                </a:ext>
              </a:extLst>
            </p:cNvPr>
            <p:cNvSpPr/>
            <p:nvPr/>
          </p:nvSpPr>
          <p:spPr>
            <a:xfrm>
              <a:off x="10847227" y="2304071"/>
              <a:ext cx="228451" cy="1142255"/>
            </a:xfrm>
            <a:custGeom>
              <a:avLst/>
              <a:gdLst>
                <a:gd name="connsiteX0" fmla="*/ 180176 w 228450"/>
                <a:gd name="connsiteY0" fmla="*/ 610122 h 1142254"/>
                <a:gd name="connsiteX1" fmla="*/ 180176 w 228450"/>
                <a:gd name="connsiteY1" fmla="*/ 81258 h 1142254"/>
                <a:gd name="connsiteX2" fmla="*/ 141347 w 228450"/>
                <a:gd name="connsiteY2" fmla="*/ 41055 h 1142254"/>
                <a:gd name="connsiteX3" fmla="*/ 140426 w 228450"/>
                <a:gd name="connsiteY3" fmla="*/ 41051 h 1142254"/>
                <a:gd name="connsiteX4" fmla="*/ 60697 w 228450"/>
                <a:gd name="connsiteY4" fmla="*/ 236148 h 1142254"/>
                <a:gd name="connsiteX5" fmla="*/ 41050 w 228450"/>
                <a:gd name="connsiteY5" fmla="*/ 578139 h 1142254"/>
                <a:gd name="connsiteX6" fmla="*/ 97020 w 228450"/>
                <a:gd name="connsiteY6" fmla="*/ 615148 h 1142254"/>
                <a:gd name="connsiteX7" fmla="*/ 76917 w 228450"/>
                <a:gd name="connsiteY7" fmla="*/ 1055373 h 1142254"/>
                <a:gd name="connsiteX8" fmla="*/ 139882 w 228450"/>
                <a:gd name="connsiteY8" fmla="*/ 1110973 h 1142254"/>
                <a:gd name="connsiteX9" fmla="*/ 195483 w 228450"/>
                <a:gd name="connsiteY9" fmla="*/ 1055373 h 1142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450" h="1142254">
                  <a:moveTo>
                    <a:pt x="180176" y="610122"/>
                  </a:moveTo>
                  <a:lnTo>
                    <a:pt x="180176" y="81258"/>
                  </a:lnTo>
                  <a:cubicBezTo>
                    <a:pt x="180556" y="59434"/>
                    <a:pt x="163170" y="41434"/>
                    <a:pt x="141347" y="41055"/>
                  </a:cubicBezTo>
                  <a:cubicBezTo>
                    <a:pt x="141040" y="41051"/>
                    <a:pt x="140732" y="41048"/>
                    <a:pt x="140426" y="41051"/>
                  </a:cubicBezTo>
                  <a:cubicBezTo>
                    <a:pt x="140426" y="41051"/>
                    <a:pt x="71891" y="43564"/>
                    <a:pt x="60697" y="236148"/>
                  </a:cubicBezTo>
                  <a:lnTo>
                    <a:pt x="41050" y="578139"/>
                  </a:lnTo>
                  <a:cubicBezTo>
                    <a:pt x="41050" y="595501"/>
                    <a:pt x="81714" y="609437"/>
                    <a:pt x="97020" y="615148"/>
                  </a:cubicBezTo>
                  <a:lnTo>
                    <a:pt x="76917" y="1055373"/>
                  </a:lnTo>
                  <a:cubicBezTo>
                    <a:pt x="78950" y="1088114"/>
                    <a:pt x="107141" y="1113006"/>
                    <a:pt x="139882" y="1110973"/>
                  </a:cubicBezTo>
                  <a:cubicBezTo>
                    <a:pt x="169786" y="1109116"/>
                    <a:pt x="193625" y="1085277"/>
                    <a:pt x="195483" y="1055373"/>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96FF4856-B9F1-41BC-A8EE-6E83411B94C5}"/>
                </a:ext>
              </a:extLst>
            </p:cNvPr>
            <p:cNvSpPr/>
            <p:nvPr/>
          </p:nvSpPr>
          <p:spPr>
            <a:xfrm>
              <a:off x="9556479" y="2212691"/>
              <a:ext cx="1302170" cy="1302170"/>
            </a:xfrm>
            <a:custGeom>
              <a:avLst/>
              <a:gdLst>
                <a:gd name="connsiteX0" fmla="*/ 657867 w 1302170"/>
                <a:gd name="connsiteY0" fmla="*/ 41050 h 1302170"/>
                <a:gd name="connsiteX1" fmla="*/ 41050 w 1302170"/>
                <a:gd name="connsiteY1" fmla="*/ 657867 h 1302170"/>
                <a:gd name="connsiteX2" fmla="*/ 657867 w 1302170"/>
                <a:gd name="connsiteY2" fmla="*/ 1274685 h 1302170"/>
                <a:gd name="connsiteX3" fmla="*/ 1274685 w 1302170"/>
                <a:gd name="connsiteY3" fmla="*/ 657867 h 1302170"/>
                <a:gd name="connsiteX4" fmla="*/ 657867 w 1302170"/>
                <a:gd name="connsiteY4" fmla="*/ 41050 h 1302170"/>
                <a:gd name="connsiteX5" fmla="*/ 657867 w 1302170"/>
                <a:gd name="connsiteY5" fmla="*/ 1137614 h 1302170"/>
                <a:gd name="connsiteX6" fmla="*/ 178120 w 1302170"/>
                <a:gd name="connsiteY6" fmla="*/ 657867 h 1302170"/>
                <a:gd name="connsiteX7" fmla="*/ 657867 w 1302170"/>
                <a:gd name="connsiteY7" fmla="*/ 178120 h 1302170"/>
                <a:gd name="connsiteX8" fmla="*/ 1137614 w 1302170"/>
                <a:gd name="connsiteY8" fmla="*/ 657867 h 1302170"/>
                <a:gd name="connsiteX9" fmla="*/ 657867 w 1302170"/>
                <a:gd name="connsiteY9" fmla="*/ 1137614 h 130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02170" h="1302170">
                  <a:moveTo>
                    <a:pt x="657867" y="41050"/>
                  </a:moveTo>
                  <a:cubicBezTo>
                    <a:pt x="317208" y="41050"/>
                    <a:pt x="41050" y="317208"/>
                    <a:pt x="41050" y="657867"/>
                  </a:cubicBezTo>
                  <a:cubicBezTo>
                    <a:pt x="41050" y="998527"/>
                    <a:pt x="317208" y="1274685"/>
                    <a:pt x="657867" y="1274685"/>
                  </a:cubicBezTo>
                  <a:cubicBezTo>
                    <a:pt x="998527" y="1274685"/>
                    <a:pt x="1274685" y="998527"/>
                    <a:pt x="1274685" y="657867"/>
                  </a:cubicBezTo>
                  <a:cubicBezTo>
                    <a:pt x="1274685" y="317208"/>
                    <a:pt x="998527" y="41050"/>
                    <a:pt x="657867" y="41050"/>
                  </a:cubicBezTo>
                  <a:close/>
                  <a:moveTo>
                    <a:pt x="657867" y="1137614"/>
                  </a:moveTo>
                  <a:cubicBezTo>
                    <a:pt x="392910" y="1137614"/>
                    <a:pt x="178120" y="922825"/>
                    <a:pt x="178120" y="657867"/>
                  </a:cubicBezTo>
                  <a:cubicBezTo>
                    <a:pt x="178120" y="392910"/>
                    <a:pt x="392910" y="178120"/>
                    <a:pt x="657867" y="178120"/>
                  </a:cubicBezTo>
                  <a:cubicBezTo>
                    <a:pt x="922825" y="178120"/>
                    <a:pt x="1137614" y="392910"/>
                    <a:pt x="1137614" y="657867"/>
                  </a:cubicBezTo>
                  <a:cubicBezTo>
                    <a:pt x="1137614" y="922825"/>
                    <a:pt x="922825" y="1137614"/>
                    <a:pt x="657867" y="1137614"/>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11787F59-AEAE-4034-9794-E5B614100B33}"/>
                </a:ext>
              </a:extLst>
            </p:cNvPr>
            <p:cNvSpPr/>
            <p:nvPr/>
          </p:nvSpPr>
          <p:spPr>
            <a:xfrm>
              <a:off x="9762085" y="2418297"/>
              <a:ext cx="890959" cy="890959"/>
            </a:xfrm>
            <a:custGeom>
              <a:avLst/>
              <a:gdLst>
                <a:gd name="connsiteX0" fmla="*/ 863473 w 890958"/>
                <a:gd name="connsiteY0" fmla="*/ 452261 h 890958"/>
                <a:gd name="connsiteX1" fmla="*/ 452261 w 890958"/>
                <a:gd name="connsiteY1" fmla="*/ 863473 h 890958"/>
                <a:gd name="connsiteX2" fmla="*/ 41050 w 890958"/>
                <a:gd name="connsiteY2" fmla="*/ 452261 h 890958"/>
                <a:gd name="connsiteX3" fmla="*/ 452261 w 890958"/>
                <a:gd name="connsiteY3" fmla="*/ 41050 h 890958"/>
                <a:gd name="connsiteX4" fmla="*/ 863473 w 890958"/>
                <a:gd name="connsiteY4" fmla="*/ 452261 h 890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958" h="890958">
                  <a:moveTo>
                    <a:pt x="863473" y="452261"/>
                  </a:moveTo>
                  <a:cubicBezTo>
                    <a:pt x="863473" y="679367"/>
                    <a:pt x="679367" y="863473"/>
                    <a:pt x="452261" y="863473"/>
                  </a:cubicBezTo>
                  <a:cubicBezTo>
                    <a:pt x="225156" y="863473"/>
                    <a:pt x="41050" y="679367"/>
                    <a:pt x="41050" y="452261"/>
                  </a:cubicBezTo>
                  <a:cubicBezTo>
                    <a:pt x="41050" y="225156"/>
                    <a:pt x="225156" y="41050"/>
                    <a:pt x="452261" y="41050"/>
                  </a:cubicBezTo>
                  <a:cubicBezTo>
                    <a:pt x="679367" y="41050"/>
                    <a:pt x="863473" y="225156"/>
                    <a:pt x="863473" y="452261"/>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17" name="bg object 21">
            <a:extLst>
              <a:ext uri="{FF2B5EF4-FFF2-40B4-BE49-F238E27FC236}">
                <a16:creationId xmlns:a16="http://schemas.microsoft.com/office/drawing/2014/main" id="{9426E14D-8D4B-466E-B438-4B1501FB3D11}"/>
              </a:ext>
            </a:extLst>
          </p:cNvPr>
          <p:cNvSpPr>
            <a:spLocks noChangeAspect="1"/>
          </p:cNvSpPr>
          <p:nvPr/>
        </p:nvSpPr>
        <p:spPr>
          <a:xfrm>
            <a:off x="386835" y="363228"/>
            <a:ext cx="523310" cy="522597"/>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289389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5CD2057-CCBC-4B92-8710-441AD11A0EC8}"/>
              </a:ext>
            </a:extLst>
          </p:cNvPr>
          <p:cNvSpPr/>
          <p:nvPr/>
        </p:nvSpPr>
        <p:spPr>
          <a:xfrm>
            <a:off x="4936492" y="4098616"/>
            <a:ext cx="3571555" cy="2103140"/>
          </a:xfrm>
          <a:prstGeom prst="rect">
            <a:avLst/>
          </a:prstGeom>
        </p:spPr>
        <p:txBody>
          <a:bodyPr wrap="square" lIns="91440" tIns="45720" rIns="91440" bIns="45720" anchor="t">
            <a:spAutoFit/>
          </a:bodyPr>
          <a:lstStyle/>
          <a:p>
            <a:pPr defTabSz="457200" eaLnBrk="1" fontAlgn="auto" hangingPunct="1">
              <a:spcBef>
                <a:spcPts val="0"/>
              </a:spcBef>
              <a:spcAft>
                <a:spcPts val="0"/>
              </a:spcAft>
            </a:pPr>
            <a:r>
              <a:rPr lang="en-AU" sz="3200" b="1" dirty="0">
                <a:solidFill>
                  <a:srgbClr val="63B1A4"/>
                </a:solidFill>
                <a:latin typeface="Arial" panose="020B0604020202020204" pitchFamily="34" charset="0"/>
                <a:ea typeface="Roboto Light" panose="02000000000000000000" pitchFamily="2" charset="0"/>
                <a:cs typeface="Arial"/>
              </a:rPr>
              <a:t>2 billion</a:t>
            </a:r>
          </a:p>
          <a:p>
            <a:pPr defTabSz="457200" eaLnBrk="1" fontAlgn="auto" hangingPunct="1">
              <a:spcBef>
                <a:spcPts val="800"/>
              </a:spcBef>
              <a:spcAft>
                <a:spcPts val="0"/>
              </a:spcAft>
            </a:pPr>
            <a:r>
              <a:rPr lang="en-AU" sz="2400" dirty="0">
                <a:solidFill>
                  <a:srgbClr val="0C244C"/>
                </a:solidFill>
                <a:latin typeface="Arial" panose="020B0604020202020204" pitchFamily="34" charset="0"/>
                <a:ea typeface="Roboto Light" panose="02000000000000000000" pitchFamily="2" charset="0"/>
                <a:cs typeface="Arial"/>
              </a:rPr>
              <a:t>people do not have access to a decent toilet.</a:t>
            </a: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a:p>
            <a:pPr defTabSz="457200">
              <a:spcBef>
                <a:spcPts val="0"/>
              </a:spcBef>
              <a:spcAft>
                <a:spcPts val="0"/>
              </a:spcAft>
            </a:pPr>
            <a:endParaRPr lang="en-AU" sz="2200" dirty="0">
              <a:solidFill>
                <a:srgbClr val="000000"/>
              </a:solidFill>
              <a:latin typeface="Arial" panose="020B0604020202020204" pitchFamily="34" charset="0"/>
              <a:ea typeface="Roboto Light" panose="02000000000000000000" pitchFamily="2" charset="0"/>
              <a:cs typeface="Arial" panose="020B0604020202020204" pitchFamily="34" charset="0"/>
            </a:endParaRPr>
          </a:p>
        </p:txBody>
      </p:sp>
      <p:sp>
        <p:nvSpPr>
          <p:cNvPr id="23" name="Text Placeholder 12">
            <a:extLst>
              <a:ext uri="{FF2B5EF4-FFF2-40B4-BE49-F238E27FC236}">
                <a16:creationId xmlns:a16="http://schemas.microsoft.com/office/drawing/2014/main" id="{F87F8A71-88FC-CC49-AC29-D215E2E9A922}"/>
              </a:ext>
            </a:extLst>
          </p:cNvPr>
          <p:cNvSpPr txBox="1">
            <a:spLocks/>
          </p:cNvSpPr>
          <p:nvPr/>
        </p:nvSpPr>
        <p:spPr>
          <a:xfrm>
            <a:off x="8883392" y="4098616"/>
            <a:ext cx="3571554"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defTabSz="457200">
              <a:lnSpc>
                <a:spcPct val="100000"/>
              </a:lnSpc>
              <a:spcBef>
                <a:spcPts val="0"/>
              </a:spcBef>
              <a:buNone/>
            </a:pPr>
            <a:r>
              <a:rPr lang="en-AU" sz="3200" b="1" dirty="0">
                <a:solidFill>
                  <a:srgbClr val="63B1A4"/>
                </a:solidFill>
                <a:latin typeface="Arial" panose="020B0604020202020204" pitchFamily="34" charset="0"/>
                <a:ea typeface="Roboto Light" panose="02000000000000000000" pitchFamily="2" charset="0"/>
                <a:cs typeface="Arial" panose="020B0604020202020204" pitchFamily="34" charset="0"/>
              </a:rPr>
              <a:t>59 million</a:t>
            </a:r>
          </a:p>
          <a:p>
            <a:pPr marL="0" indent="0" defTabSz="45720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rPr>
              <a:t>primary-school-aged children do not go to school.</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sp>
        <p:nvSpPr>
          <p:cNvPr id="24" name="Text Placeholder 13">
            <a:extLst>
              <a:ext uri="{FF2B5EF4-FFF2-40B4-BE49-F238E27FC236}">
                <a16:creationId xmlns:a16="http://schemas.microsoft.com/office/drawing/2014/main" id="{E04A1CA9-AF66-214A-A9FD-C6E105E67C0C}"/>
              </a:ext>
            </a:extLst>
          </p:cNvPr>
          <p:cNvSpPr txBox="1">
            <a:spLocks/>
          </p:cNvSpPr>
          <p:nvPr/>
        </p:nvSpPr>
        <p:spPr>
          <a:xfrm>
            <a:off x="989593" y="4098616"/>
            <a:ext cx="3571555" cy="2233893"/>
          </a:xfrm>
          <a:prstGeom prst="rect">
            <a:avLst/>
          </a:prstGeom>
        </p:spPr>
        <p:txBody>
          <a:bodyPr lIns="91440" tIns="45720" rIns="91440" bIns="45720" anchor="t"/>
          <a:lstStyle>
            <a:lvl1pPr marL="189058" indent="-189058" algn="l" defTabSz="756232" rtl="0" eaLnBrk="1" latinLnBrk="0" hangingPunct="1">
              <a:lnSpc>
                <a:spcPct val="90000"/>
              </a:lnSpc>
              <a:spcBef>
                <a:spcPts val="827"/>
              </a:spcBef>
              <a:buFont typeface="Arial" panose="020B0604020202020204" pitchFamily="34" charset="0"/>
              <a:buChar char="•"/>
              <a:defRPr sz="2316" kern="1200">
                <a:solidFill>
                  <a:schemeClr val="tx1"/>
                </a:solidFill>
                <a:latin typeface="+mn-lt"/>
                <a:ea typeface="+mn-ea"/>
                <a:cs typeface="+mn-cs"/>
              </a:defRPr>
            </a:lvl1pPr>
            <a:lvl2pPr marL="567174" indent="-189058" algn="l" defTabSz="756232" rtl="0" eaLnBrk="1" latinLnBrk="0" hangingPunct="1">
              <a:lnSpc>
                <a:spcPct val="90000"/>
              </a:lnSpc>
              <a:spcBef>
                <a:spcPts val="414"/>
              </a:spcBef>
              <a:buFont typeface="Arial" panose="020B0604020202020204" pitchFamily="34" charset="0"/>
              <a:buChar char="•"/>
              <a:defRPr sz="1985" kern="1200">
                <a:solidFill>
                  <a:schemeClr val="tx1"/>
                </a:solidFill>
                <a:latin typeface="+mn-lt"/>
                <a:ea typeface="+mn-ea"/>
                <a:cs typeface="+mn-cs"/>
              </a:defRPr>
            </a:lvl2pPr>
            <a:lvl3pPr marL="945290" indent="-189058" algn="l" defTabSz="756232" rtl="0" eaLnBrk="1" latinLnBrk="0" hangingPunct="1">
              <a:lnSpc>
                <a:spcPct val="90000"/>
              </a:lnSpc>
              <a:spcBef>
                <a:spcPts val="414"/>
              </a:spcBef>
              <a:buFont typeface="Arial" panose="020B0604020202020204" pitchFamily="34" charset="0"/>
              <a:buChar char="•"/>
              <a:defRPr sz="1654" kern="1200">
                <a:solidFill>
                  <a:schemeClr val="tx1"/>
                </a:solidFill>
                <a:latin typeface="+mn-lt"/>
                <a:ea typeface="+mn-ea"/>
                <a:cs typeface="+mn-cs"/>
              </a:defRPr>
            </a:lvl3pPr>
            <a:lvl4pPr marL="132340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4pPr>
            <a:lvl5pPr marL="1701521"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marL="0" indent="0">
              <a:lnSpc>
                <a:spcPct val="100000"/>
              </a:lnSpc>
              <a:buNone/>
            </a:pPr>
            <a:r>
              <a:rPr lang="en-AU" sz="3200" b="1" dirty="0">
                <a:solidFill>
                  <a:srgbClr val="63B1A4"/>
                </a:solidFill>
                <a:latin typeface="Arial"/>
                <a:ea typeface="Roboto Light"/>
                <a:cs typeface="Arial"/>
              </a:rPr>
              <a:t>One half</a:t>
            </a:r>
          </a:p>
          <a:p>
            <a:pPr marL="0" indent="0">
              <a:lnSpc>
                <a:spcPct val="100000"/>
              </a:lnSpc>
              <a:spcBef>
                <a:spcPts val="800"/>
              </a:spcBef>
              <a:buNone/>
            </a:pPr>
            <a:r>
              <a:rPr lang="en-AU" sz="2400" dirty="0">
                <a:solidFill>
                  <a:srgbClr val="0C244C"/>
                </a:solidFill>
                <a:latin typeface="Arial" panose="020B0604020202020204" pitchFamily="34" charset="0"/>
                <a:ea typeface="Roboto Light" panose="02000000000000000000" pitchFamily="2" charset="0"/>
                <a:cs typeface="Arial"/>
              </a:rPr>
              <a:t>of the world’s poor are children</a:t>
            </a:r>
            <a:r>
              <a:rPr lang="en-AU" sz="2400" dirty="0">
                <a:solidFill>
                  <a:srgbClr val="0C244C"/>
                </a:solidFill>
                <a:latin typeface="Arial" panose="020B0604020202020204" pitchFamily="34" charset="0"/>
                <a:ea typeface="Roboto Light" panose="02000000000000000000" pitchFamily="2" charset="0"/>
              </a:rPr>
              <a:t>.</a:t>
            </a:r>
            <a:endParaRPr lang="en-AU" sz="2400" dirty="0">
              <a:solidFill>
                <a:srgbClr val="0C244C"/>
              </a:solidFill>
              <a:latin typeface="Arial" panose="020B0604020202020204" pitchFamily="34" charset="0"/>
              <a:ea typeface="Roboto Light" panose="02000000000000000000" pitchFamily="2" charset="0"/>
              <a:cs typeface="Arial" panose="020B0604020202020204" pitchFamily="34" charset="0"/>
            </a:endParaRPr>
          </a:p>
        </p:txBody>
      </p:sp>
      <p:grpSp>
        <p:nvGrpSpPr>
          <p:cNvPr id="10" name="Group 9">
            <a:extLst>
              <a:ext uri="{FF2B5EF4-FFF2-40B4-BE49-F238E27FC236}">
                <a16:creationId xmlns:a16="http://schemas.microsoft.com/office/drawing/2014/main" id="{B7B566AE-4F46-4DDA-B01C-D213A0AE3ABF}"/>
              </a:ext>
            </a:extLst>
          </p:cNvPr>
          <p:cNvGrpSpPr/>
          <p:nvPr/>
        </p:nvGrpSpPr>
        <p:grpSpPr>
          <a:xfrm>
            <a:off x="1259445" y="2258381"/>
            <a:ext cx="2010368" cy="1187946"/>
            <a:chOff x="1259445" y="2258381"/>
            <a:chExt cx="2010368" cy="1187946"/>
          </a:xfrm>
        </p:grpSpPr>
        <p:sp>
          <p:nvSpPr>
            <p:cNvPr id="5" name="Freeform: Shape 4">
              <a:extLst>
                <a:ext uri="{FF2B5EF4-FFF2-40B4-BE49-F238E27FC236}">
                  <a16:creationId xmlns:a16="http://schemas.microsoft.com/office/drawing/2014/main" id="{8D2B0403-3DB5-4AEC-A914-9EF0A8E1E85F}"/>
                </a:ext>
              </a:extLst>
            </p:cNvPr>
            <p:cNvSpPr/>
            <p:nvPr/>
          </p:nvSpPr>
          <p:spPr>
            <a:xfrm>
              <a:off x="2774889"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6" name="Freeform: Shape 5">
              <a:extLst>
                <a:ext uri="{FF2B5EF4-FFF2-40B4-BE49-F238E27FC236}">
                  <a16:creationId xmlns:a16="http://schemas.microsoft.com/office/drawing/2014/main" id="{246EC593-14EA-421E-8A55-84D6F37BA25C}"/>
                </a:ext>
              </a:extLst>
            </p:cNvPr>
            <p:cNvSpPr/>
            <p:nvPr/>
          </p:nvSpPr>
          <p:spPr>
            <a:xfrm>
              <a:off x="1259445" y="2578213"/>
              <a:ext cx="2010368" cy="868114"/>
            </a:xfrm>
            <a:custGeom>
              <a:avLst/>
              <a:gdLst>
                <a:gd name="connsiteX0" fmla="*/ 1976843 w 2010368"/>
                <a:gd name="connsiteY0" fmla="*/ 408856 h 868113"/>
                <a:gd name="connsiteX1" fmla="*/ 1908308 w 2010368"/>
                <a:gd name="connsiteY1" fmla="*/ 200965 h 868113"/>
                <a:gd name="connsiteX2" fmla="*/ 1885463 w 2010368"/>
                <a:gd name="connsiteY2" fmla="*/ 134715 h 868113"/>
                <a:gd name="connsiteX3" fmla="*/ 1876324 w 2010368"/>
                <a:gd name="connsiteY3" fmla="*/ 116439 h 868113"/>
                <a:gd name="connsiteX4" fmla="*/ 1736969 w 2010368"/>
                <a:gd name="connsiteY4" fmla="*/ 43334 h 868113"/>
                <a:gd name="connsiteX5" fmla="*/ 1693564 w 2010368"/>
                <a:gd name="connsiteY5" fmla="*/ 41050 h 868113"/>
                <a:gd name="connsiteX6" fmla="*/ 1654727 w 2010368"/>
                <a:gd name="connsiteY6" fmla="*/ 43334 h 868113"/>
                <a:gd name="connsiteX7" fmla="*/ 1515372 w 2010368"/>
                <a:gd name="connsiteY7" fmla="*/ 116439 h 868113"/>
                <a:gd name="connsiteX8" fmla="*/ 1506234 w 2010368"/>
                <a:gd name="connsiteY8" fmla="*/ 134715 h 868113"/>
                <a:gd name="connsiteX9" fmla="*/ 1483389 w 2010368"/>
                <a:gd name="connsiteY9" fmla="*/ 200965 h 868113"/>
                <a:gd name="connsiteX10" fmla="*/ 1467397 w 2010368"/>
                <a:gd name="connsiteY10" fmla="*/ 248940 h 868113"/>
                <a:gd name="connsiteX11" fmla="*/ 1449121 w 2010368"/>
                <a:gd name="connsiteY11" fmla="*/ 200965 h 868113"/>
                <a:gd name="connsiteX12" fmla="*/ 1426276 w 2010368"/>
                <a:gd name="connsiteY12" fmla="*/ 134715 h 868113"/>
                <a:gd name="connsiteX13" fmla="*/ 1417138 w 2010368"/>
                <a:gd name="connsiteY13" fmla="*/ 116439 h 868113"/>
                <a:gd name="connsiteX14" fmla="*/ 1277783 w 2010368"/>
                <a:gd name="connsiteY14" fmla="*/ 43334 h 868113"/>
                <a:gd name="connsiteX15" fmla="*/ 1236662 w 2010368"/>
                <a:gd name="connsiteY15" fmla="*/ 41050 h 868113"/>
                <a:gd name="connsiteX16" fmla="*/ 1197825 w 2010368"/>
                <a:gd name="connsiteY16" fmla="*/ 43334 h 868113"/>
                <a:gd name="connsiteX17" fmla="*/ 1058470 w 2010368"/>
                <a:gd name="connsiteY17" fmla="*/ 116439 h 868113"/>
                <a:gd name="connsiteX18" fmla="*/ 1049332 w 2010368"/>
                <a:gd name="connsiteY18" fmla="*/ 134715 h 868113"/>
                <a:gd name="connsiteX19" fmla="*/ 1026487 w 2010368"/>
                <a:gd name="connsiteY19" fmla="*/ 200965 h 868113"/>
                <a:gd name="connsiteX20" fmla="*/ 1010495 w 2010368"/>
                <a:gd name="connsiteY20" fmla="*/ 248940 h 868113"/>
                <a:gd name="connsiteX21" fmla="*/ 992219 w 2010368"/>
                <a:gd name="connsiteY21" fmla="*/ 200965 h 868113"/>
                <a:gd name="connsiteX22" fmla="*/ 969374 w 2010368"/>
                <a:gd name="connsiteY22" fmla="*/ 134715 h 868113"/>
                <a:gd name="connsiteX23" fmla="*/ 960236 w 2010368"/>
                <a:gd name="connsiteY23" fmla="*/ 116439 h 868113"/>
                <a:gd name="connsiteX24" fmla="*/ 820881 w 2010368"/>
                <a:gd name="connsiteY24" fmla="*/ 43334 h 868113"/>
                <a:gd name="connsiteX25" fmla="*/ 779760 w 2010368"/>
                <a:gd name="connsiteY25" fmla="*/ 41050 h 868113"/>
                <a:gd name="connsiteX26" fmla="*/ 740923 w 2010368"/>
                <a:gd name="connsiteY26" fmla="*/ 43334 h 868113"/>
                <a:gd name="connsiteX27" fmla="*/ 601568 w 2010368"/>
                <a:gd name="connsiteY27" fmla="*/ 116439 h 868113"/>
                <a:gd name="connsiteX28" fmla="*/ 592430 w 2010368"/>
                <a:gd name="connsiteY28" fmla="*/ 134715 h 868113"/>
                <a:gd name="connsiteX29" fmla="*/ 569585 w 2010368"/>
                <a:gd name="connsiteY29" fmla="*/ 200965 h 868113"/>
                <a:gd name="connsiteX30" fmla="*/ 553594 w 2010368"/>
                <a:gd name="connsiteY30" fmla="*/ 248940 h 868113"/>
                <a:gd name="connsiteX31" fmla="*/ 535317 w 2010368"/>
                <a:gd name="connsiteY31" fmla="*/ 200965 h 868113"/>
                <a:gd name="connsiteX32" fmla="*/ 512472 w 2010368"/>
                <a:gd name="connsiteY32" fmla="*/ 134715 h 868113"/>
                <a:gd name="connsiteX33" fmla="*/ 503334 w 2010368"/>
                <a:gd name="connsiteY33" fmla="*/ 116439 h 868113"/>
                <a:gd name="connsiteX34" fmla="*/ 363979 w 2010368"/>
                <a:gd name="connsiteY34" fmla="*/ 43334 h 868113"/>
                <a:gd name="connsiteX35" fmla="*/ 322858 w 2010368"/>
                <a:gd name="connsiteY35" fmla="*/ 41050 h 868113"/>
                <a:gd name="connsiteX36" fmla="*/ 284021 w 2010368"/>
                <a:gd name="connsiteY36" fmla="*/ 43334 h 868113"/>
                <a:gd name="connsiteX37" fmla="*/ 144666 w 2010368"/>
                <a:gd name="connsiteY37" fmla="*/ 116439 h 868113"/>
                <a:gd name="connsiteX38" fmla="*/ 135528 w 2010368"/>
                <a:gd name="connsiteY38" fmla="*/ 134715 h 868113"/>
                <a:gd name="connsiteX39" fmla="*/ 112683 w 2010368"/>
                <a:gd name="connsiteY39" fmla="*/ 200965 h 868113"/>
                <a:gd name="connsiteX40" fmla="*/ 44148 w 2010368"/>
                <a:gd name="connsiteY40" fmla="*/ 408856 h 868113"/>
                <a:gd name="connsiteX41" fmla="*/ 73847 w 2010368"/>
                <a:gd name="connsiteY41" fmla="*/ 481960 h 868113"/>
                <a:gd name="connsiteX42" fmla="*/ 98976 w 2010368"/>
                <a:gd name="connsiteY42" fmla="*/ 486529 h 868113"/>
                <a:gd name="connsiteX43" fmla="*/ 153804 w 2010368"/>
                <a:gd name="connsiteY43" fmla="*/ 447692 h 868113"/>
                <a:gd name="connsiteX44" fmla="*/ 190356 w 2010368"/>
                <a:gd name="connsiteY44" fmla="*/ 335752 h 868113"/>
                <a:gd name="connsiteX45" fmla="*/ 190356 w 2010368"/>
                <a:gd name="connsiteY45" fmla="*/ 449977 h 868113"/>
                <a:gd name="connsiteX46" fmla="*/ 121821 w 2010368"/>
                <a:gd name="connsiteY46" fmla="*/ 632738 h 868113"/>
                <a:gd name="connsiteX47" fmla="*/ 190356 w 2010368"/>
                <a:gd name="connsiteY47" fmla="*/ 632738 h 868113"/>
                <a:gd name="connsiteX48" fmla="*/ 190356 w 2010368"/>
                <a:gd name="connsiteY48" fmla="*/ 838344 h 868113"/>
                <a:gd name="connsiteX49" fmla="*/ 304582 w 2010368"/>
                <a:gd name="connsiteY49" fmla="*/ 838344 h 868113"/>
                <a:gd name="connsiteX50" fmla="*/ 304582 w 2010368"/>
                <a:gd name="connsiteY50" fmla="*/ 632738 h 868113"/>
                <a:gd name="connsiteX51" fmla="*/ 350272 w 2010368"/>
                <a:gd name="connsiteY51" fmla="*/ 632738 h 868113"/>
                <a:gd name="connsiteX52" fmla="*/ 350272 w 2010368"/>
                <a:gd name="connsiteY52" fmla="*/ 838344 h 868113"/>
                <a:gd name="connsiteX53" fmla="*/ 464498 w 2010368"/>
                <a:gd name="connsiteY53" fmla="*/ 838344 h 868113"/>
                <a:gd name="connsiteX54" fmla="*/ 464498 w 2010368"/>
                <a:gd name="connsiteY54" fmla="*/ 632738 h 868113"/>
                <a:gd name="connsiteX55" fmla="*/ 533033 w 2010368"/>
                <a:gd name="connsiteY55" fmla="*/ 632738 h 868113"/>
                <a:gd name="connsiteX56" fmla="*/ 464498 w 2010368"/>
                <a:gd name="connsiteY56" fmla="*/ 445408 h 868113"/>
                <a:gd name="connsiteX57" fmla="*/ 464498 w 2010368"/>
                <a:gd name="connsiteY57" fmla="*/ 333467 h 868113"/>
                <a:gd name="connsiteX58" fmla="*/ 501050 w 2010368"/>
                <a:gd name="connsiteY58" fmla="*/ 445408 h 868113"/>
                <a:gd name="connsiteX59" fmla="*/ 555878 w 2010368"/>
                <a:gd name="connsiteY59" fmla="*/ 484245 h 868113"/>
                <a:gd name="connsiteX60" fmla="*/ 555878 w 2010368"/>
                <a:gd name="connsiteY60" fmla="*/ 484245 h 868113"/>
                <a:gd name="connsiteX61" fmla="*/ 555878 w 2010368"/>
                <a:gd name="connsiteY61" fmla="*/ 484245 h 868113"/>
                <a:gd name="connsiteX62" fmla="*/ 555878 w 2010368"/>
                <a:gd name="connsiteY62" fmla="*/ 484245 h 868113"/>
                <a:gd name="connsiteX63" fmla="*/ 555878 w 2010368"/>
                <a:gd name="connsiteY63" fmla="*/ 484245 h 868113"/>
                <a:gd name="connsiteX64" fmla="*/ 610706 w 2010368"/>
                <a:gd name="connsiteY64" fmla="*/ 445408 h 868113"/>
                <a:gd name="connsiteX65" fmla="*/ 647258 w 2010368"/>
                <a:gd name="connsiteY65" fmla="*/ 333467 h 868113"/>
                <a:gd name="connsiteX66" fmla="*/ 647258 w 2010368"/>
                <a:gd name="connsiteY66" fmla="*/ 840628 h 868113"/>
                <a:gd name="connsiteX67" fmla="*/ 761484 w 2010368"/>
                <a:gd name="connsiteY67" fmla="*/ 840628 h 868113"/>
                <a:gd name="connsiteX68" fmla="*/ 761484 w 2010368"/>
                <a:gd name="connsiteY68" fmla="*/ 497952 h 868113"/>
                <a:gd name="connsiteX69" fmla="*/ 807174 w 2010368"/>
                <a:gd name="connsiteY69" fmla="*/ 497952 h 868113"/>
                <a:gd name="connsiteX70" fmla="*/ 807174 w 2010368"/>
                <a:gd name="connsiteY70" fmla="*/ 840628 h 868113"/>
                <a:gd name="connsiteX71" fmla="*/ 921400 w 2010368"/>
                <a:gd name="connsiteY71" fmla="*/ 840628 h 868113"/>
                <a:gd name="connsiteX72" fmla="*/ 921400 w 2010368"/>
                <a:gd name="connsiteY72" fmla="*/ 335752 h 868113"/>
                <a:gd name="connsiteX73" fmla="*/ 957952 w 2010368"/>
                <a:gd name="connsiteY73" fmla="*/ 447692 h 868113"/>
                <a:gd name="connsiteX74" fmla="*/ 1012780 w 2010368"/>
                <a:gd name="connsiteY74" fmla="*/ 486529 h 868113"/>
                <a:gd name="connsiteX75" fmla="*/ 1012780 w 2010368"/>
                <a:gd name="connsiteY75" fmla="*/ 486529 h 868113"/>
                <a:gd name="connsiteX76" fmla="*/ 1012780 w 2010368"/>
                <a:gd name="connsiteY76" fmla="*/ 486529 h 868113"/>
                <a:gd name="connsiteX77" fmla="*/ 1067608 w 2010368"/>
                <a:gd name="connsiteY77" fmla="*/ 447692 h 868113"/>
                <a:gd name="connsiteX78" fmla="*/ 1104160 w 2010368"/>
                <a:gd name="connsiteY78" fmla="*/ 335752 h 868113"/>
                <a:gd name="connsiteX79" fmla="*/ 1104160 w 2010368"/>
                <a:gd name="connsiteY79" fmla="*/ 447692 h 868113"/>
                <a:gd name="connsiteX80" fmla="*/ 1035625 w 2010368"/>
                <a:gd name="connsiteY80" fmla="*/ 635022 h 868113"/>
                <a:gd name="connsiteX81" fmla="*/ 1104160 w 2010368"/>
                <a:gd name="connsiteY81" fmla="*/ 635022 h 868113"/>
                <a:gd name="connsiteX82" fmla="*/ 1104160 w 2010368"/>
                <a:gd name="connsiteY82" fmla="*/ 840628 h 868113"/>
                <a:gd name="connsiteX83" fmla="*/ 1218386 w 2010368"/>
                <a:gd name="connsiteY83" fmla="*/ 840628 h 868113"/>
                <a:gd name="connsiteX84" fmla="*/ 1218386 w 2010368"/>
                <a:gd name="connsiteY84" fmla="*/ 635022 h 868113"/>
                <a:gd name="connsiteX85" fmla="*/ 1264076 w 2010368"/>
                <a:gd name="connsiteY85" fmla="*/ 635022 h 868113"/>
                <a:gd name="connsiteX86" fmla="*/ 1264076 w 2010368"/>
                <a:gd name="connsiteY86" fmla="*/ 840628 h 868113"/>
                <a:gd name="connsiteX87" fmla="*/ 1378301 w 2010368"/>
                <a:gd name="connsiteY87" fmla="*/ 840628 h 868113"/>
                <a:gd name="connsiteX88" fmla="*/ 1378301 w 2010368"/>
                <a:gd name="connsiteY88" fmla="*/ 635022 h 868113"/>
                <a:gd name="connsiteX89" fmla="*/ 1446837 w 2010368"/>
                <a:gd name="connsiteY89" fmla="*/ 635022 h 868113"/>
                <a:gd name="connsiteX90" fmla="*/ 1378301 w 2010368"/>
                <a:gd name="connsiteY90" fmla="*/ 452261 h 868113"/>
                <a:gd name="connsiteX91" fmla="*/ 1378301 w 2010368"/>
                <a:gd name="connsiteY91" fmla="*/ 338036 h 868113"/>
                <a:gd name="connsiteX92" fmla="*/ 1414854 w 2010368"/>
                <a:gd name="connsiteY92" fmla="*/ 449977 h 868113"/>
                <a:gd name="connsiteX93" fmla="*/ 1469682 w 2010368"/>
                <a:gd name="connsiteY93" fmla="*/ 488814 h 868113"/>
                <a:gd name="connsiteX94" fmla="*/ 1469682 w 2010368"/>
                <a:gd name="connsiteY94" fmla="*/ 488814 h 868113"/>
                <a:gd name="connsiteX95" fmla="*/ 1469682 w 2010368"/>
                <a:gd name="connsiteY95" fmla="*/ 488814 h 868113"/>
                <a:gd name="connsiteX96" fmla="*/ 1469682 w 2010368"/>
                <a:gd name="connsiteY96" fmla="*/ 488814 h 868113"/>
                <a:gd name="connsiteX97" fmla="*/ 1469682 w 2010368"/>
                <a:gd name="connsiteY97" fmla="*/ 488814 h 868113"/>
                <a:gd name="connsiteX98" fmla="*/ 1524510 w 2010368"/>
                <a:gd name="connsiteY98" fmla="*/ 449977 h 868113"/>
                <a:gd name="connsiteX99" fmla="*/ 1561062 w 2010368"/>
                <a:gd name="connsiteY99" fmla="*/ 338036 h 868113"/>
                <a:gd name="connsiteX100" fmla="*/ 1561062 w 2010368"/>
                <a:gd name="connsiteY100" fmla="*/ 840628 h 868113"/>
                <a:gd name="connsiteX101" fmla="*/ 1675288 w 2010368"/>
                <a:gd name="connsiteY101" fmla="*/ 840628 h 868113"/>
                <a:gd name="connsiteX102" fmla="*/ 1675288 w 2010368"/>
                <a:gd name="connsiteY102" fmla="*/ 497952 h 868113"/>
                <a:gd name="connsiteX103" fmla="*/ 1720978 w 2010368"/>
                <a:gd name="connsiteY103" fmla="*/ 497952 h 868113"/>
                <a:gd name="connsiteX104" fmla="*/ 1720978 w 2010368"/>
                <a:gd name="connsiteY104" fmla="*/ 840628 h 868113"/>
                <a:gd name="connsiteX105" fmla="*/ 1835203 w 2010368"/>
                <a:gd name="connsiteY105" fmla="*/ 840628 h 868113"/>
                <a:gd name="connsiteX106" fmla="*/ 1835203 w 2010368"/>
                <a:gd name="connsiteY106" fmla="*/ 335752 h 868113"/>
                <a:gd name="connsiteX107" fmla="*/ 1871756 w 2010368"/>
                <a:gd name="connsiteY107" fmla="*/ 447692 h 868113"/>
                <a:gd name="connsiteX108" fmla="*/ 1926584 w 2010368"/>
                <a:gd name="connsiteY108" fmla="*/ 486529 h 868113"/>
                <a:gd name="connsiteX109" fmla="*/ 1951713 w 2010368"/>
                <a:gd name="connsiteY109" fmla="*/ 481960 h 868113"/>
                <a:gd name="connsiteX110" fmla="*/ 1976843 w 2010368"/>
                <a:gd name="connsiteY110" fmla="*/ 408856 h 868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2010368" h="868113">
                  <a:moveTo>
                    <a:pt x="1976843" y="408856"/>
                  </a:moveTo>
                  <a:lnTo>
                    <a:pt x="1908308" y="200965"/>
                  </a:lnTo>
                  <a:lnTo>
                    <a:pt x="1885463" y="134715"/>
                  </a:lnTo>
                  <a:cubicBezTo>
                    <a:pt x="1883178" y="127861"/>
                    <a:pt x="1880893" y="123292"/>
                    <a:pt x="1876324" y="116439"/>
                  </a:cubicBezTo>
                  <a:cubicBezTo>
                    <a:pt x="1839772" y="77602"/>
                    <a:pt x="1791798" y="52472"/>
                    <a:pt x="1736969" y="43334"/>
                  </a:cubicBezTo>
                  <a:cubicBezTo>
                    <a:pt x="1720978" y="41050"/>
                    <a:pt x="1707271" y="41050"/>
                    <a:pt x="1693564" y="41050"/>
                  </a:cubicBezTo>
                  <a:cubicBezTo>
                    <a:pt x="1679857" y="41050"/>
                    <a:pt x="1666150" y="41050"/>
                    <a:pt x="1654727" y="43334"/>
                  </a:cubicBezTo>
                  <a:cubicBezTo>
                    <a:pt x="1599899" y="52472"/>
                    <a:pt x="1551924" y="77602"/>
                    <a:pt x="1515372" y="116439"/>
                  </a:cubicBezTo>
                  <a:cubicBezTo>
                    <a:pt x="1510803" y="121008"/>
                    <a:pt x="1506234" y="127861"/>
                    <a:pt x="1506234" y="134715"/>
                  </a:cubicBezTo>
                  <a:lnTo>
                    <a:pt x="1483389" y="200965"/>
                  </a:lnTo>
                  <a:lnTo>
                    <a:pt x="1467397" y="248940"/>
                  </a:lnTo>
                  <a:lnTo>
                    <a:pt x="1449121" y="200965"/>
                  </a:lnTo>
                  <a:lnTo>
                    <a:pt x="1426276" y="134715"/>
                  </a:lnTo>
                  <a:cubicBezTo>
                    <a:pt x="1423992" y="127861"/>
                    <a:pt x="1421707" y="123292"/>
                    <a:pt x="1417138" y="116439"/>
                  </a:cubicBezTo>
                  <a:cubicBezTo>
                    <a:pt x="1380586" y="77602"/>
                    <a:pt x="1332611" y="52472"/>
                    <a:pt x="1277783" y="43334"/>
                  </a:cubicBezTo>
                  <a:cubicBezTo>
                    <a:pt x="1264076" y="41050"/>
                    <a:pt x="1250369" y="41050"/>
                    <a:pt x="1236662" y="41050"/>
                  </a:cubicBezTo>
                  <a:cubicBezTo>
                    <a:pt x="1222955" y="41050"/>
                    <a:pt x="1209248" y="41050"/>
                    <a:pt x="1197825" y="43334"/>
                  </a:cubicBezTo>
                  <a:cubicBezTo>
                    <a:pt x="1142997" y="52472"/>
                    <a:pt x="1095022" y="77602"/>
                    <a:pt x="1058470" y="116439"/>
                  </a:cubicBezTo>
                  <a:cubicBezTo>
                    <a:pt x="1053901" y="121008"/>
                    <a:pt x="1049332" y="127861"/>
                    <a:pt x="1049332" y="134715"/>
                  </a:cubicBezTo>
                  <a:lnTo>
                    <a:pt x="1026487" y="200965"/>
                  </a:lnTo>
                  <a:lnTo>
                    <a:pt x="1010495" y="248940"/>
                  </a:lnTo>
                  <a:lnTo>
                    <a:pt x="992219" y="200965"/>
                  </a:lnTo>
                  <a:lnTo>
                    <a:pt x="969374" y="134715"/>
                  </a:lnTo>
                  <a:cubicBezTo>
                    <a:pt x="967090" y="127861"/>
                    <a:pt x="964805" y="123292"/>
                    <a:pt x="960236" y="116439"/>
                  </a:cubicBezTo>
                  <a:cubicBezTo>
                    <a:pt x="923684" y="77602"/>
                    <a:pt x="875709" y="52472"/>
                    <a:pt x="820881" y="43334"/>
                  </a:cubicBezTo>
                  <a:cubicBezTo>
                    <a:pt x="807174" y="41050"/>
                    <a:pt x="793467" y="41050"/>
                    <a:pt x="779760" y="41050"/>
                  </a:cubicBezTo>
                  <a:cubicBezTo>
                    <a:pt x="766053" y="41050"/>
                    <a:pt x="752346" y="41050"/>
                    <a:pt x="740923" y="43334"/>
                  </a:cubicBezTo>
                  <a:cubicBezTo>
                    <a:pt x="686095" y="52472"/>
                    <a:pt x="638120" y="77602"/>
                    <a:pt x="601568" y="116439"/>
                  </a:cubicBezTo>
                  <a:cubicBezTo>
                    <a:pt x="596999" y="121008"/>
                    <a:pt x="592430" y="127861"/>
                    <a:pt x="592430" y="134715"/>
                  </a:cubicBezTo>
                  <a:lnTo>
                    <a:pt x="569585" y="200965"/>
                  </a:lnTo>
                  <a:lnTo>
                    <a:pt x="553594" y="248940"/>
                  </a:lnTo>
                  <a:lnTo>
                    <a:pt x="535317" y="200965"/>
                  </a:lnTo>
                  <a:lnTo>
                    <a:pt x="512472" y="134715"/>
                  </a:lnTo>
                  <a:cubicBezTo>
                    <a:pt x="510188" y="127861"/>
                    <a:pt x="507903" y="123292"/>
                    <a:pt x="503334" y="116439"/>
                  </a:cubicBezTo>
                  <a:cubicBezTo>
                    <a:pt x="466782" y="77602"/>
                    <a:pt x="418807" y="52472"/>
                    <a:pt x="363979" y="43334"/>
                  </a:cubicBezTo>
                  <a:cubicBezTo>
                    <a:pt x="347988" y="41050"/>
                    <a:pt x="336565" y="41050"/>
                    <a:pt x="322858" y="41050"/>
                  </a:cubicBezTo>
                  <a:cubicBezTo>
                    <a:pt x="309151" y="41050"/>
                    <a:pt x="295444" y="41050"/>
                    <a:pt x="284021" y="43334"/>
                  </a:cubicBezTo>
                  <a:cubicBezTo>
                    <a:pt x="229193" y="52472"/>
                    <a:pt x="181218" y="77602"/>
                    <a:pt x="144666" y="116439"/>
                  </a:cubicBezTo>
                  <a:cubicBezTo>
                    <a:pt x="140097" y="121008"/>
                    <a:pt x="135528" y="127861"/>
                    <a:pt x="135528" y="134715"/>
                  </a:cubicBezTo>
                  <a:lnTo>
                    <a:pt x="112683" y="200965"/>
                  </a:lnTo>
                  <a:lnTo>
                    <a:pt x="44148" y="408856"/>
                  </a:lnTo>
                  <a:cubicBezTo>
                    <a:pt x="35010" y="436270"/>
                    <a:pt x="46432" y="468253"/>
                    <a:pt x="73847" y="481960"/>
                  </a:cubicBezTo>
                  <a:cubicBezTo>
                    <a:pt x="82985" y="486529"/>
                    <a:pt x="89838" y="486529"/>
                    <a:pt x="98976" y="486529"/>
                  </a:cubicBezTo>
                  <a:cubicBezTo>
                    <a:pt x="121821" y="486529"/>
                    <a:pt x="144666" y="470538"/>
                    <a:pt x="153804" y="447692"/>
                  </a:cubicBezTo>
                  <a:lnTo>
                    <a:pt x="190356" y="335752"/>
                  </a:lnTo>
                  <a:lnTo>
                    <a:pt x="190356" y="449977"/>
                  </a:lnTo>
                  <a:lnTo>
                    <a:pt x="121821" y="632738"/>
                  </a:lnTo>
                  <a:lnTo>
                    <a:pt x="190356" y="632738"/>
                  </a:lnTo>
                  <a:lnTo>
                    <a:pt x="190356" y="838344"/>
                  </a:lnTo>
                  <a:lnTo>
                    <a:pt x="304582" y="838344"/>
                  </a:lnTo>
                  <a:lnTo>
                    <a:pt x="304582" y="632738"/>
                  </a:lnTo>
                  <a:lnTo>
                    <a:pt x="350272" y="632738"/>
                  </a:lnTo>
                  <a:lnTo>
                    <a:pt x="350272" y="838344"/>
                  </a:lnTo>
                  <a:lnTo>
                    <a:pt x="464498" y="838344"/>
                  </a:lnTo>
                  <a:lnTo>
                    <a:pt x="464498" y="632738"/>
                  </a:lnTo>
                  <a:lnTo>
                    <a:pt x="533033" y="632738"/>
                  </a:lnTo>
                  <a:lnTo>
                    <a:pt x="464498" y="445408"/>
                  </a:lnTo>
                  <a:lnTo>
                    <a:pt x="464498" y="333467"/>
                  </a:lnTo>
                  <a:lnTo>
                    <a:pt x="501050" y="445408"/>
                  </a:lnTo>
                  <a:cubicBezTo>
                    <a:pt x="507903" y="468253"/>
                    <a:pt x="530748" y="484245"/>
                    <a:pt x="555878" y="484245"/>
                  </a:cubicBezTo>
                  <a:cubicBezTo>
                    <a:pt x="555878" y="484245"/>
                    <a:pt x="555878" y="484245"/>
                    <a:pt x="555878" y="484245"/>
                  </a:cubicBezTo>
                  <a:cubicBezTo>
                    <a:pt x="555878" y="484245"/>
                    <a:pt x="555878" y="484245"/>
                    <a:pt x="555878" y="484245"/>
                  </a:cubicBezTo>
                  <a:lnTo>
                    <a:pt x="555878" y="484245"/>
                  </a:lnTo>
                  <a:lnTo>
                    <a:pt x="555878" y="484245"/>
                  </a:lnTo>
                  <a:cubicBezTo>
                    <a:pt x="578723" y="484245"/>
                    <a:pt x="601568" y="468253"/>
                    <a:pt x="610706" y="445408"/>
                  </a:cubicBezTo>
                  <a:lnTo>
                    <a:pt x="647258" y="333467"/>
                  </a:lnTo>
                  <a:lnTo>
                    <a:pt x="647258" y="840628"/>
                  </a:lnTo>
                  <a:lnTo>
                    <a:pt x="761484" y="840628"/>
                  </a:lnTo>
                  <a:lnTo>
                    <a:pt x="761484" y="497952"/>
                  </a:lnTo>
                  <a:lnTo>
                    <a:pt x="807174" y="497952"/>
                  </a:lnTo>
                  <a:lnTo>
                    <a:pt x="807174" y="840628"/>
                  </a:lnTo>
                  <a:lnTo>
                    <a:pt x="921400" y="840628"/>
                  </a:lnTo>
                  <a:lnTo>
                    <a:pt x="921400" y="335752"/>
                  </a:lnTo>
                  <a:lnTo>
                    <a:pt x="957952" y="447692"/>
                  </a:lnTo>
                  <a:cubicBezTo>
                    <a:pt x="967090" y="472822"/>
                    <a:pt x="987650" y="486529"/>
                    <a:pt x="1012780" y="486529"/>
                  </a:cubicBezTo>
                  <a:lnTo>
                    <a:pt x="1012780" y="486529"/>
                  </a:lnTo>
                  <a:cubicBezTo>
                    <a:pt x="1012780" y="486529"/>
                    <a:pt x="1012780" y="486529"/>
                    <a:pt x="1012780" y="486529"/>
                  </a:cubicBezTo>
                  <a:cubicBezTo>
                    <a:pt x="1035625" y="486529"/>
                    <a:pt x="1058470" y="470538"/>
                    <a:pt x="1067608" y="447692"/>
                  </a:cubicBezTo>
                  <a:lnTo>
                    <a:pt x="1104160" y="335752"/>
                  </a:lnTo>
                  <a:lnTo>
                    <a:pt x="1104160" y="447692"/>
                  </a:lnTo>
                  <a:lnTo>
                    <a:pt x="1035625" y="635022"/>
                  </a:lnTo>
                  <a:lnTo>
                    <a:pt x="1104160" y="635022"/>
                  </a:lnTo>
                  <a:lnTo>
                    <a:pt x="1104160" y="840628"/>
                  </a:lnTo>
                  <a:lnTo>
                    <a:pt x="1218386" y="840628"/>
                  </a:lnTo>
                  <a:lnTo>
                    <a:pt x="1218386" y="635022"/>
                  </a:lnTo>
                  <a:lnTo>
                    <a:pt x="1264076" y="635022"/>
                  </a:lnTo>
                  <a:lnTo>
                    <a:pt x="1264076" y="840628"/>
                  </a:lnTo>
                  <a:lnTo>
                    <a:pt x="1378301" y="840628"/>
                  </a:lnTo>
                  <a:lnTo>
                    <a:pt x="1378301" y="635022"/>
                  </a:lnTo>
                  <a:lnTo>
                    <a:pt x="1446837" y="635022"/>
                  </a:lnTo>
                  <a:lnTo>
                    <a:pt x="1378301" y="452261"/>
                  </a:lnTo>
                  <a:lnTo>
                    <a:pt x="1378301" y="338036"/>
                  </a:lnTo>
                  <a:lnTo>
                    <a:pt x="1414854" y="449977"/>
                  </a:lnTo>
                  <a:cubicBezTo>
                    <a:pt x="1421707" y="472822"/>
                    <a:pt x="1444552" y="488814"/>
                    <a:pt x="1469682" y="488814"/>
                  </a:cubicBezTo>
                  <a:cubicBezTo>
                    <a:pt x="1469682" y="488814"/>
                    <a:pt x="1469682" y="488814"/>
                    <a:pt x="1469682" y="488814"/>
                  </a:cubicBezTo>
                  <a:cubicBezTo>
                    <a:pt x="1469682" y="488814"/>
                    <a:pt x="1469682" y="488814"/>
                    <a:pt x="1469682" y="488814"/>
                  </a:cubicBezTo>
                  <a:cubicBezTo>
                    <a:pt x="1469682" y="488814"/>
                    <a:pt x="1469682" y="488814"/>
                    <a:pt x="1469682" y="488814"/>
                  </a:cubicBezTo>
                  <a:cubicBezTo>
                    <a:pt x="1469682" y="488814"/>
                    <a:pt x="1469682" y="488814"/>
                    <a:pt x="1469682" y="488814"/>
                  </a:cubicBezTo>
                  <a:cubicBezTo>
                    <a:pt x="1492527" y="488814"/>
                    <a:pt x="1515372" y="472822"/>
                    <a:pt x="1524510" y="449977"/>
                  </a:cubicBezTo>
                  <a:lnTo>
                    <a:pt x="1561062" y="338036"/>
                  </a:lnTo>
                  <a:lnTo>
                    <a:pt x="1561062" y="840628"/>
                  </a:lnTo>
                  <a:lnTo>
                    <a:pt x="1675288" y="840628"/>
                  </a:lnTo>
                  <a:lnTo>
                    <a:pt x="1675288" y="497952"/>
                  </a:lnTo>
                  <a:lnTo>
                    <a:pt x="1720978" y="497952"/>
                  </a:lnTo>
                  <a:lnTo>
                    <a:pt x="1720978" y="840628"/>
                  </a:lnTo>
                  <a:lnTo>
                    <a:pt x="1835203" y="840628"/>
                  </a:lnTo>
                  <a:lnTo>
                    <a:pt x="1835203" y="335752"/>
                  </a:lnTo>
                  <a:lnTo>
                    <a:pt x="1871756" y="447692"/>
                  </a:lnTo>
                  <a:cubicBezTo>
                    <a:pt x="1878609" y="470538"/>
                    <a:pt x="1901454" y="486529"/>
                    <a:pt x="1926584" y="486529"/>
                  </a:cubicBezTo>
                  <a:cubicBezTo>
                    <a:pt x="1935722" y="486529"/>
                    <a:pt x="1942575" y="484245"/>
                    <a:pt x="1951713" y="481960"/>
                  </a:cubicBezTo>
                  <a:cubicBezTo>
                    <a:pt x="1974558" y="468253"/>
                    <a:pt x="1985981" y="436270"/>
                    <a:pt x="1976843" y="40885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7" name="Freeform: Shape 6">
              <a:extLst>
                <a:ext uri="{FF2B5EF4-FFF2-40B4-BE49-F238E27FC236}">
                  <a16:creationId xmlns:a16="http://schemas.microsoft.com/office/drawing/2014/main" id="{ACB77765-1130-494E-A9E3-2C1812FE8505}"/>
                </a:ext>
              </a:extLst>
            </p:cNvPr>
            <p:cNvSpPr/>
            <p:nvPr/>
          </p:nvSpPr>
          <p:spPr>
            <a:xfrm>
              <a:off x="1404183"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8" name="Freeform: Shape 7">
              <a:extLst>
                <a:ext uri="{FF2B5EF4-FFF2-40B4-BE49-F238E27FC236}">
                  <a16:creationId xmlns:a16="http://schemas.microsoft.com/office/drawing/2014/main" id="{EF1B6017-728F-44A6-8724-80CB3C146BE5}"/>
                </a:ext>
              </a:extLst>
            </p:cNvPr>
            <p:cNvSpPr/>
            <p:nvPr/>
          </p:nvSpPr>
          <p:spPr>
            <a:xfrm>
              <a:off x="2317987"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9" name="Freeform: Shape 8">
              <a:extLst>
                <a:ext uri="{FF2B5EF4-FFF2-40B4-BE49-F238E27FC236}">
                  <a16:creationId xmlns:a16="http://schemas.microsoft.com/office/drawing/2014/main" id="{B32DA823-3FC1-4C7B-9FD6-5A2BA943568F}"/>
                </a:ext>
              </a:extLst>
            </p:cNvPr>
            <p:cNvSpPr/>
            <p:nvPr/>
          </p:nvSpPr>
          <p:spPr>
            <a:xfrm>
              <a:off x="1861085" y="2258381"/>
              <a:ext cx="342676" cy="342676"/>
            </a:xfrm>
            <a:custGeom>
              <a:avLst/>
              <a:gdLst>
                <a:gd name="connsiteX0" fmla="*/ 315191 w 342676"/>
                <a:gd name="connsiteY0" fmla="*/ 178120 h 342676"/>
                <a:gd name="connsiteX1" fmla="*/ 178120 w 342676"/>
                <a:gd name="connsiteY1" fmla="*/ 315191 h 342676"/>
                <a:gd name="connsiteX2" fmla="*/ 41050 w 342676"/>
                <a:gd name="connsiteY2" fmla="*/ 178120 h 342676"/>
                <a:gd name="connsiteX3" fmla="*/ 178120 w 342676"/>
                <a:gd name="connsiteY3" fmla="*/ 41050 h 342676"/>
                <a:gd name="connsiteX4" fmla="*/ 315191 w 342676"/>
                <a:gd name="connsiteY4" fmla="*/ 17812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5191" y="178120"/>
                  </a:moveTo>
                  <a:cubicBezTo>
                    <a:pt x="315191" y="253822"/>
                    <a:pt x="253822" y="315191"/>
                    <a:pt x="178120" y="315191"/>
                  </a:cubicBezTo>
                  <a:cubicBezTo>
                    <a:pt x="102418" y="315191"/>
                    <a:pt x="41050" y="253822"/>
                    <a:pt x="41050" y="178120"/>
                  </a:cubicBezTo>
                  <a:cubicBezTo>
                    <a:pt x="41050" y="102418"/>
                    <a:pt x="102418" y="41050"/>
                    <a:pt x="178120" y="41050"/>
                  </a:cubicBezTo>
                  <a:cubicBezTo>
                    <a:pt x="253822" y="41050"/>
                    <a:pt x="315191" y="102418"/>
                    <a:pt x="315191" y="178120"/>
                  </a:cubicBezTo>
                  <a:close/>
                </a:path>
              </a:pathLst>
            </a:custGeom>
            <a:solidFill>
              <a:srgbClr val="0C244C"/>
            </a:solidFill>
            <a:ln w="22820" cap="flat">
              <a:solidFill>
                <a:srgbClr val="0C244C"/>
              </a:solidFill>
              <a:prstDash val="solid"/>
              <a:miter/>
            </a:ln>
          </p:spPr>
          <p:txBody>
            <a:bodyPr rtlCol="0" anchor="ctr"/>
            <a:lstStyle/>
            <a:p>
              <a:endParaRPr lang="en-AU"/>
            </a:p>
          </p:txBody>
        </p:sp>
      </p:grpSp>
      <p:grpSp>
        <p:nvGrpSpPr>
          <p:cNvPr id="18" name="Group 17">
            <a:extLst>
              <a:ext uri="{FF2B5EF4-FFF2-40B4-BE49-F238E27FC236}">
                <a16:creationId xmlns:a16="http://schemas.microsoft.com/office/drawing/2014/main" id="{9AFA811A-E17B-4CAF-AC01-EFBBC10162DB}"/>
              </a:ext>
            </a:extLst>
          </p:cNvPr>
          <p:cNvGrpSpPr/>
          <p:nvPr/>
        </p:nvGrpSpPr>
        <p:grpSpPr>
          <a:xfrm>
            <a:off x="5923969" y="2172750"/>
            <a:ext cx="977990" cy="1508124"/>
            <a:chOff x="5923969" y="2172750"/>
            <a:chExt cx="977990" cy="1508124"/>
          </a:xfrm>
        </p:grpSpPr>
        <p:sp>
          <p:nvSpPr>
            <p:cNvPr id="13" name="Freeform: Shape 12">
              <a:extLst>
                <a:ext uri="{FF2B5EF4-FFF2-40B4-BE49-F238E27FC236}">
                  <a16:creationId xmlns:a16="http://schemas.microsoft.com/office/drawing/2014/main" id="{32493380-5EA5-4580-87D7-3BCB1DF0A891}"/>
                </a:ext>
              </a:extLst>
            </p:cNvPr>
            <p:cNvSpPr/>
            <p:nvPr/>
          </p:nvSpPr>
          <p:spPr>
            <a:xfrm>
              <a:off x="6019420" y="3012718"/>
              <a:ext cx="782697" cy="668156"/>
            </a:xfrm>
            <a:custGeom>
              <a:avLst/>
              <a:gdLst>
                <a:gd name="connsiteX0" fmla="*/ 777924 w 782696"/>
                <a:gd name="connsiteY0" fmla="*/ 14318 h 668155"/>
                <a:gd name="connsiteX1" fmla="*/ 14318 w 782696"/>
                <a:gd name="connsiteY1" fmla="*/ 14318 h 668155"/>
                <a:gd name="connsiteX2" fmla="*/ 224309 w 782696"/>
                <a:gd name="connsiteY2" fmla="*/ 320906 h 668155"/>
                <a:gd name="connsiteX3" fmla="*/ 224309 w 782696"/>
                <a:gd name="connsiteY3" fmla="*/ 663383 h 668155"/>
                <a:gd name="connsiteX4" fmla="*/ 567932 w 782696"/>
                <a:gd name="connsiteY4" fmla="*/ 663383 h 668155"/>
                <a:gd name="connsiteX5" fmla="*/ 567932 w 782696"/>
                <a:gd name="connsiteY5" fmla="*/ 320906 h 668155"/>
                <a:gd name="connsiteX6" fmla="*/ 777924 w 782696"/>
                <a:gd name="connsiteY6"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2696" h="668155">
                  <a:moveTo>
                    <a:pt x="777924" y="14318"/>
                  </a:moveTo>
                  <a:lnTo>
                    <a:pt x="14318" y="14318"/>
                  </a:lnTo>
                  <a:cubicBezTo>
                    <a:pt x="14318" y="147949"/>
                    <a:pt x="99842" y="264208"/>
                    <a:pt x="224309" y="320906"/>
                  </a:cubicBezTo>
                  <a:lnTo>
                    <a:pt x="224309" y="663383"/>
                  </a:lnTo>
                  <a:lnTo>
                    <a:pt x="567932" y="663383"/>
                  </a:lnTo>
                  <a:lnTo>
                    <a:pt x="567932" y="320906"/>
                  </a:lnTo>
                  <a:cubicBezTo>
                    <a:pt x="692400" y="264208"/>
                    <a:pt x="777924" y="147949"/>
                    <a:pt x="777924"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5" name="Freeform: Shape 14">
              <a:extLst>
                <a:ext uri="{FF2B5EF4-FFF2-40B4-BE49-F238E27FC236}">
                  <a16:creationId xmlns:a16="http://schemas.microsoft.com/office/drawing/2014/main" id="{874A6549-FA52-46C6-AD2A-A8398AE03BB0}"/>
                </a:ext>
              </a:extLst>
            </p:cNvPr>
            <p:cNvSpPr/>
            <p:nvPr/>
          </p:nvSpPr>
          <p:spPr>
            <a:xfrm>
              <a:off x="5923969" y="2210931"/>
              <a:ext cx="286353" cy="668156"/>
            </a:xfrm>
            <a:custGeom>
              <a:avLst/>
              <a:gdLst>
                <a:gd name="connsiteX0" fmla="*/ 73306 w 286352"/>
                <a:gd name="connsiteY0" fmla="*/ 128859 h 668155"/>
                <a:gd name="connsiteX1" fmla="*/ 109768 w 286352"/>
                <a:gd name="connsiteY1" fmla="*/ 529752 h 668155"/>
                <a:gd name="connsiteX2" fmla="*/ 249699 w 286352"/>
                <a:gd name="connsiteY2" fmla="*/ 663383 h 668155"/>
                <a:gd name="connsiteX3" fmla="*/ 167039 w 286352"/>
                <a:gd name="connsiteY3" fmla="*/ 357941 h 668155"/>
                <a:gd name="connsiteX4" fmla="*/ 277189 w 286352"/>
                <a:gd name="connsiteY4" fmla="*/ 14318 h 668155"/>
                <a:gd name="connsiteX5" fmla="*/ 52498 w 286352"/>
                <a:gd name="connsiteY5" fmla="*/ 14318 h 668155"/>
                <a:gd name="connsiteX6" fmla="*/ 14318 w 286352"/>
                <a:gd name="connsiteY6" fmla="*/ 52498 h 668155"/>
                <a:gd name="connsiteX7" fmla="*/ 14318 w 286352"/>
                <a:gd name="connsiteY7" fmla="*/ 90678 h 668155"/>
                <a:gd name="connsiteX8" fmla="*/ 52498 w 286352"/>
                <a:gd name="connsiteY8" fmla="*/ 128859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352" h="668155">
                  <a:moveTo>
                    <a:pt x="73306" y="128859"/>
                  </a:moveTo>
                  <a:lnTo>
                    <a:pt x="109768" y="529752"/>
                  </a:lnTo>
                  <a:cubicBezTo>
                    <a:pt x="116832" y="584541"/>
                    <a:pt x="145849" y="657274"/>
                    <a:pt x="249699" y="663383"/>
                  </a:cubicBezTo>
                  <a:cubicBezTo>
                    <a:pt x="194008" y="571352"/>
                    <a:pt x="165361" y="465497"/>
                    <a:pt x="167039" y="357941"/>
                  </a:cubicBezTo>
                  <a:cubicBezTo>
                    <a:pt x="167039" y="221255"/>
                    <a:pt x="209801" y="98314"/>
                    <a:pt x="277189" y="14318"/>
                  </a:cubicBezTo>
                  <a:lnTo>
                    <a:pt x="52498" y="14318"/>
                  </a:lnTo>
                  <a:cubicBezTo>
                    <a:pt x="31411" y="14318"/>
                    <a:pt x="14318" y="31411"/>
                    <a:pt x="14318" y="52498"/>
                  </a:cubicBezTo>
                  <a:lnTo>
                    <a:pt x="14318" y="90678"/>
                  </a:lnTo>
                  <a:cubicBezTo>
                    <a:pt x="14318" y="111765"/>
                    <a:pt x="31411" y="128859"/>
                    <a:pt x="52498" y="128859"/>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6" name="Freeform: Shape 15">
              <a:extLst>
                <a:ext uri="{FF2B5EF4-FFF2-40B4-BE49-F238E27FC236}">
                  <a16:creationId xmlns:a16="http://schemas.microsoft.com/office/drawing/2014/main" id="{8080FB8F-8F40-43D5-BDA2-82C728923768}"/>
                </a:ext>
              </a:extLst>
            </p:cNvPr>
            <p:cNvSpPr/>
            <p:nvPr/>
          </p:nvSpPr>
          <p:spPr>
            <a:xfrm>
              <a:off x="6615606" y="2210931"/>
              <a:ext cx="286353" cy="668156"/>
            </a:xfrm>
            <a:custGeom>
              <a:avLst/>
              <a:gdLst>
                <a:gd name="connsiteX0" fmla="*/ 239009 w 286352"/>
                <a:gd name="connsiteY0" fmla="*/ 14318 h 668155"/>
                <a:gd name="connsiteX1" fmla="*/ 14318 w 286352"/>
                <a:gd name="connsiteY1" fmla="*/ 14318 h 668155"/>
                <a:gd name="connsiteX2" fmla="*/ 124468 w 286352"/>
                <a:gd name="connsiteY2" fmla="*/ 357941 h 668155"/>
                <a:gd name="connsiteX3" fmla="*/ 41807 w 286352"/>
                <a:gd name="connsiteY3" fmla="*/ 663383 h 668155"/>
                <a:gd name="connsiteX4" fmla="*/ 181738 w 286352"/>
                <a:gd name="connsiteY4" fmla="*/ 529752 h 668155"/>
                <a:gd name="connsiteX5" fmla="*/ 218201 w 286352"/>
                <a:gd name="connsiteY5" fmla="*/ 128859 h 668155"/>
                <a:gd name="connsiteX6" fmla="*/ 239009 w 286352"/>
                <a:gd name="connsiteY6" fmla="*/ 128859 h 668155"/>
                <a:gd name="connsiteX7" fmla="*/ 277189 w 286352"/>
                <a:gd name="connsiteY7" fmla="*/ 90678 h 668155"/>
                <a:gd name="connsiteX8" fmla="*/ 277189 w 286352"/>
                <a:gd name="connsiteY8" fmla="*/ 52498 h 668155"/>
                <a:gd name="connsiteX9" fmla="*/ 239009 w 286352"/>
                <a:gd name="connsiteY9" fmla="*/ 14318 h 66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6352" h="668155">
                  <a:moveTo>
                    <a:pt x="239009" y="14318"/>
                  </a:moveTo>
                  <a:lnTo>
                    <a:pt x="14318" y="14318"/>
                  </a:lnTo>
                  <a:cubicBezTo>
                    <a:pt x="81706" y="98314"/>
                    <a:pt x="124468" y="221255"/>
                    <a:pt x="124468" y="357941"/>
                  </a:cubicBezTo>
                  <a:cubicBezTo>
                    <a:pt x="126146" y="465497"/>
                    <a:pt x="97499" y="571352"/>
                    <a:pt x="41807" y="663383"/>
                  </a:cubicBezTo>
                  <a:cubicBezTo>
                    <a:pt x="145658" y="657847"/>
                    <a:pt x="175439" y="585114"/>
                    <a:pt x="181738" y="529752"/>
                  </a:cubicBezTo>
                  <a:lnTo>
                    <a:pt x="218201" y="128859"/>
                  </a:lnTo>
                  <a:lnTo>
                    <a:pt x="239009" y="128859"/>
                  </a:lnTo>
                  <a:cubicBezTo>
                    <a:pt x="260096" y="128859"/>
                    <a:pt x="277189" y="111765"/>
                    <a:pt x="277189" y="90678"/>
                  </a:cubicBezTo>
                  <a:lnTo>
                    <a:pt x="277189" y="52498"/>
                  </a:lnTo>
                  <a:cubicBezTo>
                    <a:pt x="277189" y="31411"/>
                    <a:pt x="260096" y="14318"/>
                    <a:pt x="239009" y="14318"/>
                  </a:cubicBezTo>
                  <a:close/>
                </a:path>
              </a:pathLst>
            </a:custGeom>
            <a:solidFill>
              <a:srgbClr val="0C244C"/>
            </a:solidFill>
            <a:ln w="9525" cap="flat">
              <a:solidFill>
                <a:srgbClr val="0C244C"/>
              </a:solidFill>
              <a:prstDash val="solid"/>
              <a:miter/>
            </a:ln>
          </p:spPr>
          <p:txBody>
            <a:bodyPr rtlCol="0" anchor="ctr"/>
            <a:lstStyle/>
            <a:p>
              <a:endParaRPr lang="en-AU"/>
            </a:p>
          </p:txBody>
        </p:sp>
        <p:sp>
          <p:nvSpPr>
            <p:cNvPr id="17" name="Freeform: Shape 16">
              <a:extLst>
                <a:ext uri="{FF2B5EF4-FFF2-40B4-BE49-F238E27FC236}">
                  <a16:creationId xmlns:a16="http://schemas.microsoft.com/office/drawing/2014/main" id="{4874AB46-2DA0-4C1A-BE86-A4DF3A72CC25}"/>
                </a:ext>
              </a:extLst>
            </p:cNvPr>
            <p:cNvSpPr/>
            <p:nvPr/>
          </p:nvSpPr>
          <p:spPr>
            <a:xfrm>
              <a:off x="5962150" y="2172750"/>
              <a:ext cx="897238" cy="782697"/>
            </a:xfrm>
            <a:custGeom>
              <a:avLst/>
              <a:gdLst>
                <a:gd name="connsiteX0" fmla="*/ 854285 w 897237"/>
                <a:gd name="connsiteY0" fmla="*/ 701564 h 782696"/>
                <a:gd name="connsiteX1" fmla="*/ 601722 w 897237"/>
                <a:gd name="connsiteY1" fmla="*/ 701564 h 782696"/>
                <a:gd name="connsiteX2" fmla="*/ 701564 w 897237"/>
                <a:gd name="connsiteY2" fmla="*/ 396121 h 782696"/>
                <a:gd name="connsiteX3" fmla="*/ 453391 w 897237"/>
                <a:gd name="connsiteY3" fmla="*/ 14318 h 782696"/>
                <a:gd name="connsiteX4" fmla="*/ 205219 w 897237"/>
                <a:gd name="connsiteY4" fmla="*/ 396121 h 782696"/>
                <a:gd name="connsiteX5" fmla="*/ 305061 w 897237"/>
                <a:gd name="connsiteY5" fmla="*/ 701564 h 782696"/>
                <a:gd name="connsiteX6" fmla="*/ 52498 w 897237"/>
                <a:gd name="connsiteY6" fmla="*/ 701564 h 782696"/>
                <a:gd name="connsiteX7" fmla="*/ 14318 w 897237"/>
                <a:gd name="connsiteY7" fmla="*/ 739744 h 782696"/>
                <a:gd name="connsiteX8" fmla="*/ 52498 w 897237"/>
                <a:gd name="connsiteY8" fmla="*/ 777924 h 782696"/>
                <a:gd name="connsiteX9" fmla="*/ 854285 w 897237"/>
                <a:gd name="connsiteY9" fmla="*/ 777924 h 782696"/>
                <a:gd name="connsiteX10" fmla="*/ 892465 w 897237"/>
                <a:gd name="connsiteY10" fmla="*/ 739744 h 782696"/>
                <a:gd name="connsiteX11" fmla="*/ 854285 w 897237"/>
                <a:gd name="connsiteY11" fmla="*/ 701564 h 78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7237" h="782696">
                  <a:moveTo>
                    <a:pt x="854285" y="701564"/>
                  </a:moveTo>
                  <a:lnTo>
                    <a:pt x="601722" y="701564"/>
                  </a:lnTo>
                  <a:cubicBezTo>
                    <a:pt x="662238" y="631885"/>
                    <a:pt x="701564" y="521162"/>
                    <a:pt x="701564" y="396121"/>
                  </a:cubicBezTo>
                  <a:cubicBezTo>
                    <a:pt x="701564" y="186129"/>
                    <a:pt x="590268" y="14318"/>
                    <a:pt x="453391" y="14318"/>
                  </a:cubicBezTo>
                  <a:cubicBezTo>
                    <a:pt x="316515" y="14318"/>
                    <a:pt x="205219" y="186129"/>
                    <a:pt x="205219" y="396121"/>
                  </a:cubicBezTo>
                  <a:cubicBezTo>
                    <a:pt x="205219" y="521162"/>
                    <a:pt x="244545" y="631885"/>
                    <a:pt x="305061" y="701564"/>
                  </a:cubicBezTo>
                  <a:lnTo>
                    <a:pt x="52498" y="701564"/>
                  </a:lnTo>
                  <a:cubicBezTo>
                    <a:pt x="31411" y="701564"/>
                    <a:pt x="14318" y="718657"/>
                    <a:pt x="14318" y="739744"/>
                  </a:cubicBezTo>
                  <a:cubicBezTo>
                    <a:pt x="14318" y="760831"/>
                    <a:pt x="31411" y="777924"/>
                    <a:pt x="52498" y="777924"/>
                  </a:cubicBezTo>
                  <a:lnTo>
                    <a:pt x="854285" y="777924"/>
                  </a:lnTo>
                  <a:cubicBezTo>
                    <a:pt x="875372" y="777924"/>
                    <a:pt x="892465" y="760831"/>
                    <a:pt x="892465" y="739744"/>
                  </a:cubicBezTo>
                  <a:cubicBezTo>
                    <a:pt x="892465" y="718657"/>
                    <a:pt x="875372" y="701564"/>
                    <a:pt x="854285" y="701564"/>
                  </a:cubicBezTo>
                  <a:close/>
                </a:path>
              </a:pathLst>
            </a:custGeom>
            <a:solidFill>
              <a:srgbClr val="0C244C"/>
            </a:solidFill>
            <a:ln w="9525" cap="flat">
              <a:solidFill>
                <a:srgbClr val="0C244C"/>
              </a:solidFill>
              <a:prstDash val="solid"/>
              <a:miter/>
            </a:ln>
          </p:spPr>
          <p:txBody>
            <a:bodyPr rtlCol="0" anchor="ctr"/>
            <a:lstStyle/>
            <a:p>
              <a:endParaRPr lang="en-AU"/>
            </a:p>
          </p:txBody>
        </p:sp>
      </p:grpSp>
      <p:grpSp>
        <p:nvGrpSpPr>
          <p:cNvPr id="32" name="Group 31">
            <a:extLst>
              <a:ext uri="{FF2B5EF4-FFF2-40B4-BE49-F238E27FC236}">
                <a16:creationId xmlns:a16="http://schemas.microsoft.com/office/drawing/2014/main" id="{DF1EEDB4-7859-488F-A457-A606AAA4D85F}"/>
              </a:ext>
            </a:extLst>
          </p:cNvPr>
          <p:cNvGrpSpPr/>
          <p:nvPr/>
        </p:nvGrpSpPr>
        <p:grpSpPr>
          <a:xfrm>
            <a:off x="9285764" y="1984240"/>
            <a:ext cx="2006942" cy="1837554"/>
            <a:chOff x="9285764" y="1984240"/>
            <a:chExt cx="2006942" cy="1837554"/>
          </a:xfrm>
        </p:grpSpPr>
        <p:sp>
          <p:nvSpPr>
            <p:cNvPr id="20" name="Freeform: Shape 19">
              <a:extLst>
                <a:ext uri="{FF2B5EF4-FFF2-40B4-BE49-F238E27FC236}">
                  <a16:creationId xmlns:a16="http://schemas.microsoft.com/office/drawing/2014/main" id="{E01095E4-1564-40D4-A791-9A371798B48D}"/>
                </a:ext>
              </a:extLst>
            </p:cNvPr>
            <p:cNvSpPr/>
            <p:nvPr/>
          </p:nvSpPr>
          <p:spPr>
            <a:xfrm>
              <a:off x="10002643"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2" name="Freeform: Shape 21">
              <a:extLst>
                <a:ext uri="{FF2B5EF4-FFF2-40B4-BE49-F238E27FC236}">
                  <a16:creationId xmlns:a16="http://schemas.microsoft.com/office/drawing/2014/main" id="{8697AF73-6BDD-493F-B7FC-351179D2D159}"/>
                </a:ext>
              </a:extLst>
            </p:cNvPr>
            <p:cNvSpPr/>
            <p:nvPr/>
          </p:nvSpPr>
          <p:spPr>
            <a:xfrm>
              <a:off x="9899155"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5"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5" name="Freeform: Shape 24">
              <a:extLst>
                <a:ext uri="{FF2B5EF4-FFF2-40B4-BE49-F238E27FC236}">
                  <a16:creationId xmlns:a16="http://schemas.microsoft.com/office/drawing/2014/main" id="{7BF86F88-610A-4D18-8CA2-03701DFD8F27}"/>
                </a:ext>
              </a:extLst>
            </p:cNvPr>
            <p:cNvSpPr/>
            <p:nvPr/>
          </p:nvSpPr>
          <p:spPr>
            <a:xfrm>
              <a:off x="10456347"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6" name="Freeform: Shape 25">
              <a:extLst>
                <a:ext uri="{FF2B5EF4-FFF2-40B4-BE49-F238E27FC236}">
                  <a16:creationId xmlns:a16="http://schemas.microsoft.com/office/drawing/2014/main" id="{95873200-FD57-47FB-B176-22EF3159535F}"/>
                </a:ext>
              </a:extLst>
            </p:cNvPr>
            <p:cNvSpPr/>
            <p:nvPr/>
          </p:nvSpPr>
          <p:spPr>
            <a:xfrm>
              <a:off x="10356057"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7" name="Freeform: Shape 26">
              <a:extLst>
                <a:ext uri="{FF2B5EF4-FFF2-40B4-BE49-F238E27FC236}">
                  <a16:creationId xmlns:a16="http://schemas.microsoft.com/office/drawing/2014/main" id="{E961F5A4-EAF7-425F-922A-C67EDB27FD64}"/>
                </a:ext>
              </a:extLst>
            </p:cNvPr>
            <p:cNvSpPr/>
            <p:nvPr/>
          </p:nvSpPr>
          <p:spPr>
            <a:xfrm>
              <a:off x="10913249" y="3208737"/>
              <a:ext cx="274141" cy="274141"/>
            </a:xfrm>
            <a:custGeom>
              <a:avLst/>
              <a:gdLst>
                <a:gd name="connsiteX0" fmla="*/ 248483 w 274141"/>
                <a:gd name="connsiteY0" fmla="*/ 144766 h 274141"/>
                <a:gd name="connsiteX1" fmla="*/ 144767 w 274141"/>
                <a:gd name="connsiteY1" fmla="*/ 248483 h 274141"/>
                <a:gd name="connsiteX2" fmla="*/ 41050 w 274141"/>
                <a:gd name="connsiteY2" fmla="*/ 144766 h 274141"/>
                <a:gd name="connsiteX3" fmla="*/ 144767 w 274141"/>
                <a:gd name="connsiteY3" fmla="*/ 41050 h 274141"/>
                <a:gd name="connsiteX4" fmla="*/ 248483 w 274141"/>
                <a:gd name="connsiteY4" fmla="*/ 144766 h 27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141" h="274141">
                  <a:moveTo>
                    <a:pt x="248483" y="144766"/>
                  </a:moveTo>
                  <a:cubicBezTo>
                    <a:pt x="248483" y="202048"/>
                    <a:pt x="202048" y="248483"/>
                    <a:pt x="144767" y="248483"/>
                  </a:cubicBezTo>
                  <a:cubicBezTo>
                    <a:pt x="87485" y="248483"/>
                    <a:pt x="41050" y="202048"/>
                    <a:pt x="41050" y="144766"/>
                  </a:cubicBezTo>
                  <a:cubicBezTo>
                    <a:pt x="41050" y="87485"/>
                    <a:pt x="87485" y="41050"/>
                    <a:pt x="144767" y="41050"/>
                  </a:cubicBezTo>
                  <a:cubicBezTo>
                    <a:pt x="202048" y="41050"/>
                    <a:pt x="248483" y="87485"/>
                    <a:pt x="248483" y="144766"/>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28" name="Freeform: Shape 27">
              <a:extLst>
                <a:ext uri="{FF2B5EF4-FFF2-40B4-BE49-F238E27FC236}">
                  <a16:creationId xmlns:a16="http://schemas.microsoft.com/office/drawing/2014/main" id="{6A05BDB9-C422-42A7-B026-E8321A12A2BC}"/>
                </a:ext>
              </a:extLst>
            </p:cNvPr>
            <p:cNvSpPr/>
            <p:nvPr/>
          </p:nvSpPr>
          <p:spPr>
            <a:xfrm>
              <a:off x="10812959" y="3444727"/>
              <a:ext cx="479747" cy="274141"/>
            </a:xfrm>
            <a:custGeom>
              <a:avLst/>
              <a:gdLst>
                <a:gd name="connsiteX0" fmla="*/ 452261 w 479746"/>
                <a:gd name="connsiteY0" fmla="*/ 248255 h 274141"/>
                <a:gd name="connsiteX1" fmla="*/ 452261 w 479746"/>
                <a:gd name="connsiteY1" fmla="*/ 144538 h 274141"/>
                <a:gd name="connsiteX2" fmla="*/ 431701 w 479746"/>
                <a:gd name="connsiteY2" fmla="*/ 103188 h 274141"/>
                <a:gd name="connsiteX3" fmla="*/ 331411 w 479746"/>
                <a:gd name="connsiteY3" fmla="*/ 53843 h 274141"/>
                <a:gd name="connsiteX4" fmla="*/ 246656 w 479746"/>
                <a:gd name="connsiteY4" fmla="*/ 41050 h 274141"/>
                <a:gd name="connsiteX5" fmla="*/ 161900 w 479746"/>
                <a:gd name="connsiteY5" fmla="*/ 53843 h 274141"/>
                <a:gd name="connsiteX6" fmla="*/ 61610 w 479746"/>
                <a:gd name="connsiteY6" fmla="*/ 103188 h 274141"/>
                <a:gd name="connsiteX7" fmla="*/ 41050 w 479746"/>
                <a:gd name="connsiteY7" fmla="*/ 144538 h 274141"/>
                <a:gd name="connsiteX8" fmla="*/ 41050 w 479746"/>
                <a:gd name="connsiteY8" fmla="*/ 248255 h 274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746" h="274141">
                  <a:moveTo>
                    <a:pt x="452261" y="248255"/>
                  </a:moveTo>
                  <a:lnTo>
                    <a:pt x="452261" y="144538"/>
                  </a:lnTo>
                  <a:cubicBezTo>
                    <a:pt x="451923" y="128377"/>
                    <a:pt x="444384" y="113211"/>
                    <a:pt x="431701" y="103188"/>
                  </a:cubicBezTo>
                  <a:cubicBezTo>
                    <a:pt x="401897" y="80215"/>
                    <a:pt x="367796" y="63438"/>
                    <a:pt x="331411" y="53843"/>
                  </a:cubicBezTo>
                  <a:cubicBezTo>
                    <a:pt x="303947" y="45413"/>
                    <a:pt x="275383" y="41100"/>
                    <a:pt x="246656" y="41050"/>
                  </a:cubicBezTo>
                  <a:cubicBezTo>
                    <a:pt x="217958" y="41493"/>
                    <a:pt x="189449" y="45795"/>
                    <a:pt x="161900" y="53843"/>
                  </a:cubicBezTo>
                  <a:cubicBezTo>
                    <a:pt x="125919" y="64496"/>
                    <a:pt x="92006" y="81182"/>
                    <a:pt x="61610" y="103188"/>
                  </a:cubicBezTo>
                  <a:cubicBezTo>
                    <a:pt x="48927" y="113211"/>
                    <a:pt x="41388" y="128377"/>
                    <a:pt x="41050" y="144538"/>
                  </a:cubicBezTo>
                  <a:lnTo>
                    <a:pt x="41050" y="248255"/>
                  </a:lnTo>
                  <a:close/>
                </a:path>
              </a:pathLst>
            </a:custGeom>
            <a:solidFill>
              <a:srgbClr val="0C244C"/>
            </a:solidFill>
            <a:ln w="22820" cap="flat">
              <a:solidFill>
                <a:srgbClr val="0C244C"/>
              </a:solidFill>
              <a:prstDash val="solid"/>
              <a:miter/>
            </a:ln>
          </p:spPr>
          <p:txBody>
            <a:bodyPr rtlCol="0" anchor="ctr"/>
            <a:lstStyle/>
            <a:p>
              <a:endParaRPr lang="en-AU"/>
            </a:p>
          </p:txBody>
        </p:sp>
        <p:sp>
          <p:nvSpPr>
            <p:cNvPr id="29" name="Freeform: Shape 28">
              <a:extLst>
                <a:ext uri="{FF2B5EF4-FFF2-40B4-BE49-F238E27FC236}">
                  <a16:creationId xmlns:a16="http://schemas.microsoft.com/office/drawing/2014/main" id="{50972457-5ACE-4388-99B6-E95DDDC30FE1}"/>
                </a:ext>
              </a:extLst>
            </p:cNvPr>
            <p:cNvSpPr/>
            <p:nvPr/>
          </p:nvSpPr>
          <p:spPr>
            <a:xfrm>
              <a:off x="9523125" y="2217717"/>
              <a:ext cx="342676" cy="342676"/>
            </a:xfrm>
            <a:custGeom>
              <a:avLst/>
              <a:gdLst>
                <a:gd name="connsiteX0" fmla="*/ 312450 w 342676"/>
                <a:gd name="connsiteY0" fmla="*/ 176750 h 342676"/>
                <a:gd name="connsiteX1" fmla="*/ 176750 w 342676"/>
                <a:gd name="connsiteY1" fmla="*/ 312449 h 342676"/>
                <a:gd name="connsiteX2" fmla="*/ 41050 w 342676"/>
                <a:gd name="connsiteY2" fmla="*/ 176750 h 342676"/>
                <a:gd name="connsiteX3" fmla="*/ 176750 w 342676"/>
                <a:gd name="connsiteY3" fmla="*/ 41050 h 342676"/>
                <a:gd name="connsiteX4" fmla="*/ 312450 w 342676"/>
                <a:gd name="connsiteY4" fmla="*/ 176750 h 34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76" h="342676">
                  <a:moveTo>
                    <a:pt x="312450" y="176750"/>
                  </a:moveTo>
                  <a:cubicBezTo>
                    <a:pt x="312450" y="251695"/>
                    <a:pt x="251695" y="312449"/>
                    <a:pt x="176750" y="312449"/>
                  </a:cubicBezTo>
                  <a:cubicBezTo>
                    <a:pt x="101805" y="312449"/>
                    <a:pt x="41050" y="251695"/>
                    <a:pt x="41050" y="176750"/>
                  </a:cubicBezTo>
                  <a:cubicBezTo>
                    <a:pt x="41050" y="101805"/>
                    <a:pt x="101805" y="41050"/>
                    <a:pt x="176750" y="41050"/>
                  </a:cubicBezTo>
                  <a:cubicBezTo>
                    <a:pt x="251695" y="41050"/>
                    <a:pt x="312450" y="101805"/>
                    <a:pt x="312450" y="176750"/>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0" name="Freeform: Shape 29">
              <a:extLst>
                <a:ext uri="{FF2B5EF4-FFF2-40B4-BE49-F238E27FC236}">
                  <a16:creationId xmlns:a16="http://schemas.microsoft.com/office/drawing/2014/main" id="{A2D5C1CE-0CC1-4FEB-AEA3-E78909D156F8}"/>
                </a:ext>
              </a:extLst>
            </p:cNvPr>
            <p:cNvSpPr/>
            <p:nvPr/>
          </p:nvSpPr>
          <p:spPr>
            <a:xfrm>
              <a:off x="9285764" y="2291173"/>
              <a:ext cx="1256480" cy="1530621"/>
            </a:xfrm>
            <a:custGeom>
              <a:avLst/>
              <a:gdLst>
                <a:gd name="connsiteX0" fmla="*/ 1214374 w 1256480"/>
                <a:gd name="connsiteY0" fmla="*/ 50979 h 1530621"/>
                <a:gd name="connsiteX1" fmla="*/ 1165942 w 1256480"/>
                <a:gd name="connsiteY1" fmla="*/ 50979 h 1530621"/>
                <a:gd name="connsiteX2" fmla="*/ 870784 w 1256480"/>
                <a:gd name="connsiteY2" fmla="*/ 346137 h 1530621"/>
                <a:gd name="connsiteX3" fmla="*/ 804304 w 1256480"/>
                <a:gd name="connsiteY3" fmla="*/ 363043 h 1530621"/>
                <a:gd name="connsiteX4" fmla="*/ 714295 w 1256480"/>
                <a:gd name="connsiteY4" fmla="*/ 507195 h 1530621"/>
                <a:gd name="connsiteX5" fmla="*/ 688708 w 1256480"/>
                <a:gd name="connsiteY5" fmla="*/ 398224 h 1530621"/>
                <a:gd name="connsiteX6" fmla="*/ 668376 w 1256480"/>
                <a:gd name="connsiteY6" fmla="*/ 360758 h 1530621"/>
                <a:gd name="connsiteX7" fmla="*/ 525823 w 1256480"/>
                <a:gd name="connsiteY7" fmla="*/ 286283 h 1530621"/>
                <a:gd name="connsiteX8" fmla="*/ 414110 w 1256480"/>
                <a:gd name="connsiteY8" fmla="*/ 272805 h 1530621"/>
                <a:gd name="connsiteX9" fmla="*/ 302169 w 1256480"/>
                <a:gd name="connsiteY9" fmla="*/ 289710 h 1530621"/>
                <a:gd name="connsiteX10" fmla="*/ 159844 w 1256480"/>
                <a:gd name="connsiteY10" fmla="*/ 364185 h 1530621"/>
                <a:gd name="connsiteX11" fmla="*/ 139512 w 1256480"/>
                <a:gd name="connsiteY11" fmla="*/ 401651 h 1530621"/>
                <a:gd name="connsiteX12" fmla="*/ 41050 w 1256480"/>
                <a:gd name="connsiteY12" fmla="*/ 822001 h 1530621"/>
                <a:gd name="connsiteX13" fmla="*/ 109585 w 1256480"/>
                <a:gd name="connsiteY13" fmla="*/ 890536 h 1530621"/>
                <a:gd name="connsiteX14" fmla="*/ 174008 w 1256480"/>
                <a:gd name="connsiteY14" fmla="*/ 839820 h 1530621"/>
                <a:gd name="connsiteX15" fmla="*/ 245285 w 1256480"/>
                <a:gd name="connsiteY15" fmla="*/ 544890 h 1530621"/>
                <a:gd name="connsiteX16" fmla="*/ 245285 w 1256480"/>
                <a:gd name="connsiteY16" fmla="*/ 1493190 h 1530621"/>
                <a:gd name="connsiteX17" fmla="*/ 380299 w 1256480"/>
                <a:gd name="connsiteY17" fmla="*/ 1493190 h 1530621"/>
                <a:gd name="connsiteX18" fmla="*/ 380299 w 1256480"/>
                <a:gd name="connsiteY18" fmla="*/ 882997 h 1530621"/>
                <a:gd name="connsiteX19" fmla="*/ 448835 w 1256480"/>
                <a:gd name="connsiteY19" fmla="*/ 882997 h 1530621"/>
                <a:gd name="connsiteX20" fmla="*/ 448835 w 1256480"/>
                <a:gd name="connsiteY20" fmla="*/ 1493190 h 1530621"/>
                <a:gd name="connsiteX21" fmla="*/ 583621 w 1256480"/>
                <a:gd name="connsiteY21" fmla="*/ 1493190 h 1530621"/>
                <a:gd name="connsiteX22" fmla="*/ 583621 w 1256480"/>
                <a:gd name="connsiteY22" fmla="*/ 540549 h 1530621"/>
                <a:gd name="connsiteX23" fmla="*/ 608750 w 1256480"/>
                <a:gd name="connsiteY23" fmla="*/ 647921 h 1530621"/>
                <a:gd name="connsiteX24" fmla="*/ 622229 w 1256480"/>
                <a:gd name="connsiteY24" fmla="*/ 665055 h 1530621"/>
                <a:gd name="connsiteX25" fmla="*/ 713609 w 1256480"/>
                <a:gd name="connsiteY25" fmla="*/ 697267 h 1530621"/>
                <a:gd name="connsiteX26" fmla="*/ 768438 w 1256480"/>
                <a:gd name="connsiteY26" fmla="*/ 672365 h 1530621"/>
                <a:gd name="connsiteX27" fmla="*/ 907793 w 1256480"/>
                <a:gd name="connsiteY27" fmla="*/ 443914 h 1530621"/>
                <a:gd name="connsiteX28" fmla="*/ 917159 w 1256480"/>
                <a:gd name="connsiteY28" fmla="*/ 396625 h 1530621"/>
                <a:gd name="connsiteX29" fmla="*/ 1214145 w 1256480"/>
                <a:gd name="connsiteY29" fmla="*/ 99639 h 1530621"/>
                <a:gd name="connsiteX30" fmla="*/ 1214374 w 1256480"/>
                <a:gd name="connsiteY30" fmla="*/ 50979 h 1530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56480" h="1530621">
                  <a:moveTo>
                    <a:pt x="1214374" y="50979"/>
                  </a:moveTo>
                  <a:cubicBezTo>
                    <a:pt x="1200943" y="37740"/>
                    <a:pt x="1179373" y="37740"/>
                    <a:pt x="1165942" y="50979"/>
                  </a:cubicBezTo>
                  <a:lnTo>
                    <a:pt x="870784" y="346137"/>
                  </a:lnTo>
                  <a:cubicBezTo>
                    <a:pt x="847196" y="339480"/>
                    <a:pt x="821847" y="345925"/>
                    <a:pt x="804304" y="363043"/>
                  </a:cubicBezTo>
                  <a:cubicBezTo>
                    <a:pt x="799507" y="367840"/>
                    <a:pt x="714295" y="507195"/>
                    <a:pt x="714295" y="507195"/>
                  </a:cubicBezTo>
                  <a:lnTo>
                    <a:pt x="688708" y="398224"/>
                  </a:lnTo>
                  <a:cubicBezTo>
                    <a:pt x="685320" y="384175"/>
                    <a:pt x="678311" y="371256"/>
                    <a:pt x="668376" y="360758"/>
                  </a:cubicBezTo>
                  <a:cubicBezTo>
                    <a:pt x="626270" y="326721"/>
                    <a:pt x="577811" y="301404"/>
                    <a:pt x="525823" y="286283"/>
                  </a:cubicBezTo>
                  <a:cubicBezTo>
                    <a:pt x="489069" y="278422"/>
                    <a:pt x="451679" y="273910"/>
                    <a:pt x="414110" y="272805"/>
                  </a:cubicBezTo>
                  <a:cubicBezTo>
                    <a:pt x="376208" y="273389"/>
                    <a:pt x="338555" y="279076"/>
                    <a:pt x="302169" y="289710"/>
                  </a:cubicBezTo>
                  <a:cubicBezTo>
                    <a:pt x="249710" y="303463"/>
                    <a:pt x="201050" y="328926"/>
                    <a:pt x="159844" y="364185"/>
                  </a:cubicBezTo>
                  <a:cubicBezTo>
                    <a:pt x="149820" y="374618"/>
                    <a:pt x="142796" y="387560"/>
                    <a:pt x="139512" y="401651"/>
                  </a:cubicBezTo>
                  <a:cubicBezTo>
                    <a:pt x="139512" y="401651"/>
                    <a:pt x="41050" y="815147"/>
                    <a:pt x="41050" y="822001"/>
                  </a:cubicBezTo>
                  <a:cubicBezTo>
                    <a:pt x="41050" y="859853"/>
                    <a:pt x="71734" y="890536"/>
                    <a:pt x="109585" y="890536"/>
                  </a:cubicBezTo>
                  <a:cubicBezTo>
                    <a:pt x="139919" y="889757"/>
                    <a:pt x="166129" y="869123"/>
                    <a:pt x="174008" y="839820"/>
                  </a:cubicBezTo>
                  <a:lnTo>
                    <a:pt x="245285" y="544890"/>
                  </a:lnTo>
                  <a:lnTo>
                    <a:pt x="245285" y="1493190"/>
                  </a:lnTo>
                  <a:lnTo>
                    <a:pt x="380299" y="1493190"/>
                  </a:lnTo>
                  <a:lnTo>
                    <a:pt x="380299" y="882997"/>
                  </a:lnTo>
                  <a:lnTo>
                    <a:pt x="448835" y="882997"/>
                  </a:lnTo>
                  <a:lnTo>
                    <a:pt x="448835" y="1493190"/>
                  </a:lnTo>
                  <a:lnTo>
                    <a:pt x="583621" y="1493190"/>
                  </a:lnTo>
                  <a:lnTo>
                    <a:pt x="583621" y="540549"/>
                  </a:lnTo>
                  <a:lnTo>
                    <a:pt x="608750" y="647921"/>
                  </a:lnTo>
                  <a:cubicBezTo>
                    <a:pt x="610493" y="655344"/>
                    <a:pt x="615426" y="661614"/>
                    <a:pt x="622229" y="665055"/>
                  </a:cubicBezTo>
                  <a:cubicBezTo>
                    <a:pt x="648499" y="685218"/>
                    <a:pt x="680502" y="696499"/>
                    <a:pt x="713609" y="697267"/>
                  </a:cubicBezTo>
                  <a:cubicBezTo>
                    <a:pt x="735166" y="700284"/>
                    <a:pt x="756526" y="690582"/>
                    <a:pt x="768438" y="672365"/>
                  </a:cubicBezTo>
                  <a:lnTo>
                    <a:pt x="907793" y="443914"/>
                  </a:lnTo>
                  <a:cubicBezTo>
                    <a:pt x="916700" y="429869"/>
                    <a:pt x="920042" y="413005"/>
                    <a:pt x="917159" y="396625"/>
                  </a:cubicBezTo>
                  <a:lnTo>
                    <a:pt x="1214145" y="99639"/>
                  </a:lnTo>
                  <a:cubicBezTo>
                    <a:pt x="1227597" y="86245"/>
                    <a:pt x="1227699" y="64499"/>
                    <a:pt x="1214374" y="50979"/>
                  </a:cubicBezTo>
                  <a:close/>
                </a:path>
              </a:pathLst>
            </a:custGeom>
            <a:solidFill>
              <a:srgbClr val="0C244C"/>
            </a:solidFill>
            <a:ln w="22820" cap="flat">
              <a:solidFill>
                <a:srgbClr val="0C244C"/>
              </a:solidFill>
              <a:prstDash val="solid"/>
              <a:miter/>
            </a:ln>
          </p:spPr>
          <p:txBody>
            <a:bodyPr rtlCol="0" anchor="ctr"/>
            <a:lstStyle/>
            <a:p>
              <a:endParaRPr lang="en-AU"/>
            </a:p>
          </p:txBody>
        </p:sp>
        <p:sp>
          <p:nvSpPr>
            <p:cNvPr id="31" name="Freeform: Shape 30">
              <a:extLst>
                <a:ext uri="{FF2B5EF4-FFF2-40B4-BE49-F238E27FC236}">
                  <a16:creationId xmlns:a16="http://schemas.microsoft.com/office/drawing/2014/main" id="{F1DEC850-C13B-4B96-BD41-31637D1606FA}"/>
                </a:ext>
              </a:extLst>
            </p:cNvPr>
            <p:cNvSpPr/>
            <p:nvPr/>
          </p:nvSpPr>
          <p:spPr>
            <a:xfrm>
              <a:off x="9716394" y="1984240"/>
              <a:ext cx="1370706" cy="1005184"/>
            </a:xfrm>
            <a:custGeom>
              <a:avLst/>
              <a:gdLst>
                <a:gd name="connsiteX0" fmla="*/ 1251840 w 1370705"/>
                <a:gd name="connsiteY0" fmla="*/ 41050 h 1005184"/>
                <a:gd name="connsiteX1" fmla="*/ 132430 w 1370705"/>
                <a:gd name="connsiteY1" fmla="*/ 41050 h 1005184"/>
                <a:gd name="connsiteX2" fmla="*/ 41050 w 1370705"/>
                <a:gd name="connsiteY2" fmla="*/ 132430 h 1005184"/>
                <a:gd name="connsiteX3" fmla="*/ 41050 w 1370705"/>
                <a:gd name="connsiteY3" fmla="*/ 214673 h 1005184"/>
                <a:gd name="connsiteX4" fmla="*/ 132430 w 1370705"/>
                <a:gd name="connsiteY4" fmla="*/ 269501 h 1005184"/>
                <a:gd name="connsiteX5" fmla="*/ 132430 w 1370705"/>
                <a:gd name="connsiteY5" fmla="*/ 132430 h 1005184"/>
                <a:gd name="connsiteX6" fmla="*/ 1251840 w 1370705"/>
                <a:gd name="connsiteY6" fmla="*/ 132430 h 1005184"/>
                <a:gd name="connsiteX7" fmla="*/ 1251840 w 1370705"/>
                <a:gd name="connsiteY7" fmla="*/ 886318 h 1005184"/>
                <a:gd name="connsiteX8" fmla="*/ 472137 w 1370705"/>
                <a:gd name="connsiteY8" fmla="*/ 886318 h 1005184"/>
                <a:gd name="connsiteX9" fmla="*/ 416395 w 1370705"/>
                <a:gd name="connsiteY9" fmla="*/ 977699 h 1005184"/>
                <a:gd name="connsiteX10" fmla="*/ 1251840 w 1370705"/>
                <a:gd name="connsiteY10" fmla="*/ 977699 h 1005184"/>
                <a:gd name="connsiteX11" fmla="*/ 1343220 w 1370705"/>
                <a:gd name="connsiteY11" fmla="*/ 886318 h 1005184"/>
                <a:gd name="connsiteX12" fmla="*/ 1343220 w 1370705"/>
                <a:gd name="connsiteY12" fmla="*/ 132430 h 1005184"/>
                <a:gd name="connsiteX13" fmla="*/ 1251840 w 1370705"/>
                <a:gd name="connsiteY13" fmla="*/ 41050 h 1005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70705" h="1005184">
                  <a:moveTo>
                    <a:pt x="1251840" y="41050"/>
                  </a:moveTo>
                  <a:lnTo>
                    <a:pt x="132430" y="41050"/>
                  </a:lnTo>
                  <a:cubicBezTo>
                    <a:pt x="81963" y="41050"/>
                    <a:pt x="41050" y="81963"/>
                    <a:pt x="41050" y="132430"/>
                  </a:cubicBezTo>
                  <a:lnTo>
                    <a:pt x="41050" y="214673"/>
                  </a:lnTo>
                  <a:cubicBezTo>
                    <a:pt x="75980" y="224181"/>
                    <a:pt x="107602" y="243156"/>
                    <a:pt x="132430" y="269501"/>
                  </a:cubicBezTo>
                  <a:lnTo>
                    <a:pt x="132430" y="132430"/>
                  </a:lnTo>
                  <a:lnTo>
                    <a:pt x="1251840" y="132430"/>
                  </a:lnTo>
                  <a:lnTo>
                    <a:pt x="1251840" y="886318"/>
                  </a:lnTo>
                  <a:lnTo>
                    <a:pt x="472137" y="886318"/>
                  </a:lnTo>
                  <a:lnTo>
                    <a:pt x="416395" y="977699"/>
                  </a:lnTo>
                  <a:lnTo>
                    <a:pt x="1251840" y="977699"/>
                  </a:lnTo>
                  <a:cubicBezTo>
                    <a:pt x="1302307" y="977699"/>
                    <a:pt x="1343220" y="936785"/>
                    <a:pt x="1343220" y="886318"/>
                  </a:cubicBezTo>
                  <a:lnTo>
                    <a:pt x="1343220" y="132430"/>
                  </a:lnTo>
                  <a:cubicBezTo>
                    <a:pt x="1343220" y="81963"/>
                    <a:pt x="1302307" y="41050"/>
                    <a:pt x="1251840" y="41050"/>
                  </a:cubicBezTo>
                  <a:close/>
                </a:path>
              </a:pathLst>
            </a:custGeom>
            <a:solidFill>
              <a:srgbClr val="0C244C"/>
            </a:solidFill>
            <a:ln w="22820" cap="flat">
              <a:solidFill>
                <a:srgbClr val="0C244C"/>
              </a:solidFill>
              <a:prstDash val="solid"/>
              <a:miter/>
            </a:ln>
          </p:spPr>
          <p:txBody>
            <a:bodyPr rtlCol="0" anchor="ctr"/>
            <a:lstStyle/>
            <a:p>
              <a:endParaRPr lang="en-AU"/>
            </a:p>
          </p:txBody>
        </p:sp>
      </p:grpSp>
      <p:sp>
        <p:nvSpPr>
          <p:cNvPr id="33" name="Title 3">
            <a:extLst>
              <a:ext uri="{FF2B5EF4-FFF2-40B4-BE49-F238E27FC236}">
                <a16:creationId xmlns:a16="http://schemas.microsoft.com/office/drawing/2014/main" id="{43C81D9B-B684-4DEB-816F-EC80894467C6}"/>
              </a:ext>
            </a:extLst>
          </p:cNvPr>
          <p:cNvSpPr>
            <a:spLocks noGrp="1"/>
          </p:cNvSpPr>
          <p:nvPr>
            <p:ph type="title"/>
          </p:nvPr>
        </p:nvSpPr>
        <p:spPr>
          <a:xfrm>
            <a:off x="989593" y="350357"/>
            <a:ext cx="11910855" cy="548338"/>
          </a:xfrm>
        </p:spPr>
        <p:txBody>
          <a:bodyPr/>
          <a:lstStyle/>
          <a:p>
            <a:r>
              <a:rPr lang="en-US" sz="3600" dirty="0"/>
              <a:t>Poverty in our world today</a:t>
            </a:r>
          </a:p>
        </p:txBody>
      </p:sp>
      <p:sp>
        <p:nvSpPr>
          <p:cNvPr id="34" name="bg object 21">
            <a:extLst>
              <a:ext uri="{FF2B5EF4-FFF2-40B4-BE49-F238E27FC236}">
                <a16:creationId xmlns:a16="http://schemas.microsoft.com/office/drawing/2014/main" id="{D0B4081A-9D79-4A25-8763-8589E5249A03}"/>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256660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4">
            <a:extLst>
              <a:ext uri="{FF2B5EF4-FFF2-40B4-BE49-F238E27FC236}">
                <a16:creationId xmlns:a16="http://schemas.microsoft.com/office/drawing/2014/main" id="{F65E6EAA-887B-4FD2-8D73-FD1ECAF3C673}"/>
              </a:ext>
            </a:extLst>
          </p:cNvPr>
          <p:cNvSpPr txBox="1">
            <a:spLocks/>
          </p:cNvSpPr>
          <p:nvPr/>
        </p:nvSpPr>
        <p:spPr>
          <a:xfrm>
            <a:off x="698549" y="3457328"/>
            <a:ext cx="2724927"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HEALTH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Poor health</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Communicable diseases, such as COVID-19, malaria and influenza</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Living with a disability</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Poor sanitation</a:t>
            </a:r>
          </a:p>
          <a:p>
            <a:endParaRPr lang="en-US" sz="1600" dirty="0"/>
          </a:p>
        </p:txBody>
      </p:sp>
      <p:sp>
        <p:nvSpPr>
          <p:cNvPr id="11" name="TextBox 10">
            <a:extLst>
              <a:ext uri="{FF2B5EF4-FFF2-40B4-BE49-F238E27FC236}">
                <a16:creationId xmlns:a16="http://schemas.microsoft.com/office/drawing/2014/main" id="{8B874CC3-1EB6-4046-8FE7-1E0690B83991}"/>
              </a:ext>
            </a:extLst>
          </p:cNvPr>
          <p:cNvSpPr txBox="1"/>
          <p:nvPr/>
        </p:nvSpPr>
        <p:spPr>
          <a:xfrm>
            <a:off x="698549" y="1653162"/>
            <a:ext cx="11891120" cy="707886"/>
          </a:xfrm>
          <a:prstGeom prst="rect">
            <a:avLst/>
          </a:prstGeom>
          <a:noFill/>
        </p:spPr>
        <p:txBody>
          <a:bodyPr wrap="square" lIns="91440" tIns="45720" rIns="91440" bIns="45720" rtlCol="0" anchor="t">
            <a:spAutoFit/>
          </a:bodyPr>
          <a:lstStyle/>
          <a:p>
            <a:r>
              <a:rPr lang="en-AU" sz="2000" dirty="0">
                <a:solidFill>
                  <a:srgbClr val="0C244C"/>
                </a:solidFill>
                <a:latin typeface="Arial" panose="020B0604020202020204" pitchFamily="34" charset="0"/>
                <a:ea typeface="Roboto Light" panose="02000000000000000000" pitchFamily="2" charset="0"/>
              </a:rPr>
              <a:t>It would be impossible to list all the factors that cause and keep poverty alive in our world today.  Here are some of the main ones that Caritas Australia confronts every day.</a:t>
            </a:r>
          </a:p>
        </p:txBody>
      </p:sp>
      <p:pic>
        <p:nvPicPr>
          <p:cNvPr id="12" name="Graphic 11" descr="First aid kit">
            <a:extLst>
              <a:ext uri="{FF2B5EF4-FFF2-40B4-BE49-F238E27FC236}">
                <a16:creationId xmlns:a16="http://schemas.microsoft.com/office/drawing/2014/main" id="{60527980-90AD-41E1-8177-8C6FA1C0A3FD}"/>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16869" y="2668825"/>
            <a:ext cx="692917" cy="692917"/>
          </a:xfrm>
          <a:prstGeom prst="rect">
            <a:avLst/>
          </a:prstGeom>
        </p:spPr>
      </p:pic>
      <p:sp>
        <p:nvSpPr>
          <p:cNvPr id="13" name="Text Placeholder 4">
            <a:extLst>
              <a:ext uri="{FF2B5EF4-FFF2-40B4-BE49-F238E27FC236}">
                <a16:creationId xmlns:a16="http://schemas.microsoft.com/office/drawing/2014/main" id="{8132999A-9E68-4991-B44D-88FF55E5240F}"/>
              </a:ext>
            </a:extLst>
          </p:cNvPr>
          <p:cNvSpPr txBox="1">
            <a:spLocks/>
          </p:cNvSpPr>
          <p:nvPr/>
        </p:nvSpPr>
        <p:spPr>
          <a:xfrm>
            <a:off x="3844942" y="3457328"/>
            <a:ext cx="2724927"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POLITICAL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Indigenous injustice</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Conflicts and wars</a:t>
            </a:r>
          </a:p>
          <a:p>
            <a:endParaRPr lang="en-US" sz="2000" dirty="0">
              <a:latin typeface="Arial" panose="020B0604020202020204" pitchFamily="34" charset="0"/>
            </a:endParaRPr>
          </a:p>
        </p:txBody>
      </p:sp>
      <p:sp>
        <p:nvSpPr>
          <p:cNvPr id="14" name="Text Placeholder 4">
            <a:extLst>
              <a:ext uri="{FF2B5EF4-FFF2-40B4-BE49-F238E27FC236}">
                <a16:creationId xmlns:a16="http://schemas.microsoft.com/office/drawing/2014/main" id="{96F20274-E38A-4D84-A2E1-6965CD877867}"/>
              </a:ext>
            </a:extLst>
          </p:cNvPr>
          <p:cNvSpPr txBox="1">
            <a:spLocks/>
          </p:cNvSpPr>
          <p:nvPr/>
        </p:nvSpPr>
        <p:spPr>
          <a:xfrm>
            <a:off x="10532874" y="3453493"/>
            <a:ext cx="2725200"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OTHER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Gender inequalities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Racism</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Disability discrimination </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Lack of education</a:t>
            </a:r>
          </a:p>
          <a:p>
            <a:endParaRPr lang="en-US" dirty="0"/>
          </a:p>
        </p:txBody>
      </p:sp>
      <p:sp>
        <p:nvSpPr>
          <p:cNvPr id="15" name="Text Placeholder 4">
            <a:extLst>
              <a:ext uri="{FF2B5EF4-FFF2-40B4-BE49-F238E27FC236}">
                <a16:creationId xmlns:a16="http://schemas.microsoft.com/office/drawing/2014/main" id="{CB7E92CE-E361-4760-AA00-5713A9DD3FD8}"/>
              </a:ext>
            </a:extLst>
          </p:cNvPr>
          <p:cNvSpPr txBox="1">
            <a:spLocks/>
          </p:cNvSpPr>
          <p:nvPr/>
        </p:nvSpPr>
        <p:spPr>
          <a:xfrm>
            <a:off x="7296137" y="3453493"/>
            <a:ext cx="2724927" cy="1921122"/>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2000" b="1" dirty="0">
                <a:solidFill>
                  <a:srgbClr val="63B1A4"/>
                </a:solidFill>
                <a:latin typeface="Arial" panose="020B0604020202020204" pitchFamily="34" charset="0"/>
                <a:ea typeface="Roboto Light" panose="02000000000000000000" pitchFamily="2" charset="0"/>
              </a:rPr>
              <a:t>NATURAL FACTORS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Natural disasters</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Climate change</a:t>
            </a:r>
          </a:p>
          <a:p>
            <a:pPr marL="285750" indent="-285750">
              <a:buFont typeface="Arial" panose="020B0604020202020204" pitchFamily="34" charset="0"/>
              <a:buChar char="•"/>
            </a:pPr>
            <a:r>
              <a:rPr lang="en-AU" sz="2000" dirty="0">
                <a:latin typeface="Arial" panose="020B0604020202020204" pitchFamily="34" charset="0"/>
                <a:ea typeface="Roboto Light" panose="02000000000000000000" pitchFamily="2" charset="0"/>
              </a:rPr>
              <a:t>Unclean water</a:t>
            </a:r>
          </a:p>
          <a:p>
            <a:endParaRPr lang="en-US" dirty="0"/>
          </a:p>
        </p:txBody>
      </p:sp>
      <p:pic>
        <p:nvPicPr>
          <p:cNvPr id="16" name="Graphic 15" descr="Cycle with people">
            <a:extLst>
              <a:ext uri="{FF2B5EF4-FFF2-40B4-BE49-F238E27FC236}">
                <a16:creationId xmlns:a16="http://schemas.microsoft.com/office/drawing/2014/main" id="{D357F5E6-4B43-4D99-8C9A-329D47C8CEE8}"/>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50205" y="2558083"/>
            <a:ext cx="914400" cy="914400"/>
          </a:xfrm>
          <a:prstGeom prst="rect">
            <a:avLst/>
          </a:prstGeom>
        </p:spPr>
      </p:pic>
      <p:pic>
        <p:nvPicPr>
          <p:cNvPr id="17" name="Graphic 16" descr="Deciduous tree">
            <a:extLst>
              <a:ext uri="{FF2B5EF4-FFF2-40B4-BE49-F238E27FC236}">
                <a16:creationId xmlns:a16="http://schemas.microsoft.com/office/drawing/2014/main" id="{6573D66F-7D99-4848-AD87-9D2ECA592DE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18340" y="2539093"/>
            <a:ext cx="914400" cy="914400"/>
          </a:xfrm>
          <a:prstGeom prst="rect">
            <a:avLst/>
          </a:prstGeom>
        </p:spPr>
      </p:pic>
      <p:pic>
        <p:nvPicPr>
          <p:cNvPr id="18" name="Graphic 17" descr="Books">
            <a:extLst>
              <a:ext uri="{FF2B5EF4-FFF2-40B4-BE49-F238E27FC236}">
                <a16:creationId xmlns:a16="http://schemas.microsoft.com/office/drawing/2014/main" id="{7EADD24C-C575-421C-9245-2D890049C892}"/>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1195396" y="2558083"/>
            <a:ext cx="914400" cy="914400"/>
          </a:xfrm>
          <a:prstGeom prst="rect">
            <a:avLst/>
          </a:prstGeom>
        </p:spPr>
      </p:pic>
      <p:sp>
        <p:nvSpPr>
          <p:cNvPr id="21" name="Title 3">
            <a:extLst>
              <a:ext uri="{FF2B5EF4-FFF2-40B4-BE49-F238E27FC236}">
                <a16:creationId xmlns:a16="http://schemas.microsoft.com/office/drawing/2014/main" id="{61264CDB-F8C5-4FA7-808A-85C2B19277E6}"/>
              </a:ext>
            </a:extLst>
          </p:cNvPr>
          <p:cNvSpPr>
            <a:spLocks noGrp="1"/>
          </p:cNvSpPr>
          <p:nvPr>
            <p:ph type="title"/>
          </p:nvPr>
        </p:nvSpPr>
        <p:spPr>
          <a:xfrm>
            <a:off x="989593" y="350357"/>
            <a:ext cx="11910855" cy="548338"/>
          </a:xfrm>
        </p:spPr>
        <p:txBody>
          <a:bodyPr/>
          <a:lstStyle/>
          <a:p>
            <a:r>
              <a:rPr lang="en-US" sz="3600" dirty="0"/>
              <a:t>CAUSES OF POVERTY</a:t>
            </a:r>
          </a:p>
        </p:txBody>
      </p:sp>
      <p:sp>
        <p:nvSpPr>
          <p:cNvPr id="22" name="bg object 21">
            <a:extLst>
              <a:ext uri="{FF2B5EF4-FFF2-40B4-BE49-F238E27FC236}">
                <a16:creationId xmlns:a16="http://schemas.microsoft.com/office/drawing/2014/main" id="{C1A08718-7BC4-4A30-AFD6-8A287FCBFEE8}"/>
              </a:ext>
            </a:extLst>
          </p:cNvPr>
          <p:cNvSpPr>
            <a:spLocks noChangeAspect="1"/>
          </p:cNvSpPr>
          <p:nvPr/>
        </p:nvSpPr>
        <p:spPr>
          <a:xfrm>
            <a:off x="386835" y="363228"/>
            <a:ext cx="523310" cy="522597"/>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880667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ED73FA39-A6D6-44BF-A982-0177DF5FAF13}"/>
              </a:ext>
            </a:extLst>
          </p:cNvPr>
          <p:cNvSpPr txBox="1">
            <a:spLocks/>
          </p:cNvSpPr>
          <p:nvPr/>
        </p:nvSpPr>
        <p:spPr>
          <a:xfrm>
            <a:off x="7322918" y="4727573"/>
            <a:ext cx="4211568" cy="397304"/>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b="1" kern="0">
                <a:solidFill>
                  <a:sysClr val="windowText" lastClr="000000"/>
                </a:solidFill>
              </a:rPr>
              <a:t>Credit: </a:t>
            </a:r>
            <a:r>
              <a:rPr lang="en-US" kern="0">
                <a:solidFill>
                  <a:sysClr val="windowText" lastClr="000000"/>
                </a:solidFill>
              </a:rPr>
              <a:t>United Nations</a:t>
            </a:r>
          </a:p>
        </p:txBody>
      </p:sp>
      <p:pic>
        <p:nvPicPr>
          <p:cNvPr id="13" name="Picture 6" descr="A diagram displaying the 17 Sustainable Development Goals developed by the United Nations.">
            <a:extLst>
              <a:ext uri="{FF2B5EF4-FFF2-40B4-BE49-F238E27FC236}">
                <a16:creationId xmlns:a16="http://schemas.microsoft.com/office/drawing/2014/main" id="{7E2E8E0C-D7D5-4DA1-9EAD-EFAD570C6711}"/>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79292" y="1989364"/>
            <a:ext cx="6698819" cy="4334530"/>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B314E104-211E-44EC-8F6A-8061C3F7A7CB}"/>
              </a:ext>
            </a:extLst>
          </p:cNvPr>
          <p:cNvSpPr txBox="1">
            <a:spLocks/>
          </p:cNvSpPr>
          <p:nvPr/>
        </p:nvSpPr>
        <p:spPr>
          <a:xfrm>
            <a:off x="6101404" y="5924961"/>
            <a:ext cx="4211568" cy="397304"/>
          </a:xfrm>
          <a:prstGeom prst="rect">
            <a:avLst/>
          </a:prstGeom>
        </p:spPr>
        <p:txBody>
          <a:bodyPr>
            <a:noAutofit/>
          </a:bodyPr>
          <a:lstStyle>
            <a:lvl1pPr marL="0" indent="0" algn="l" defTabSz="457200" rtl="0" eaLnBrk="1" latinLnBrk="0" hangingPunct="1">
              <a:spcBef>
                <a:spcPct val="20000"/>
              </a:spcBef>
              <a:buFontTx/>
              <a:buNone/>
              <a:defRPr sz="1050" kern="1200">
                <a:solidFill>
                  <a:schemeClr val="tx1"/>
                </a:solidFill>
                <a:latin typeface="Arial"/>
                <a:ea typeface="+mn-ea"/>
                <a:cs typeface="Arial"/>
              </a:defRPr>
            </a:lvl1pPr>
            <a:lvl2pPr marL="457200" indent="0" algn="l" defTabSz="457200" rtl="0" eaLnBrk="1" latinLnBrk="0" hangingPunct="1">
              <a:spcBef>
                <a:spcPct val="20000"/>
              </a:spcBef>
              <a:buFontTx/>
              <a:buNone/>
              <a:defRPr sz="1400" kern="1200">
                <a:solidFill>
                  <a:schemeClr val="tx1"/>
                </a:solidFill>
                <a:latin typeface=""/>
                <a:ea typeface="+mn-ea"/>
                <a:cs typeface="+mn-cs"/>
              </a:defRPr>
            </a:lvl2pPr>
            <a:lvl3pPr marL="914400" indent="0" algn="l" defTabSz="457200" rtl="0" eaLnBrk="1" latinLnBrk="0" hangingPunct="1">
              <a:spcBef>
                <a:spcPct val="20000"/>
              </a:spcBef>
              <a:buFontTx/>
              <a:buNone/>
              <a:defRPr sz="1400" kern="1200">
                <a:solidFill>
                  <a:schemeClr val="tx1"/>
                </a:solidFill>
                <a:latin typeface=""/>
                <a:ea typeface="+mn-ea"/>
                <a:cs typeface="+mn-cs"/>
              </a:defRPr>
            </a:lvl3pPr>
            <a:lvl4pPr marL="1371600" indent="0" algn="l" defTabSz="457200" rtl="0" eaLnBrk="1" latinLnBrk="0" hangingPunct="1">
              <a:spcBef>
                <a:spcPct val="20000"/>
              </a:spcBef>
              <a:buFontTx/>
              <a:buNone/>
              <a:defRPr sz="1400" kern="1200">
                <a:solidFill>
                  <a:schemeClr val="tx1"/>
                </a:solidFill>
                <a:latin typeface=""/>
                <a:ea typeface="+mn-ea"/>
                <a:cs typeface="+mn-cs"/>
              </a:defRPr>
            </a:lvl4pPr>
            <a:lvl5pPr marL="1828800" indent="0" algn="l" defTabSz="457200" rtl="0" eaLnBrk="1" latinLnBrk="0" hangingPunct="1">
              <a:spcBef>
                <a:spcPct val="20000"/>
              </a:spcBef>
              <a:buFontTx/>
              <a:buNone/>
              <a:defRPr sz="1400" kern="1200">
                <a:solidFill>
                  <a:schemeClr val="tx1"/>
                </a:solidFill>
                <a:latin typeface=""/>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auto">
              <a:spcAft>
                <a:spcPts val="0"/>
              </a:spcAft>
            </a:pPr>
            <a:r>
              <a:rPr lang="en-US" sz="1000" b="1" dirty="0">
                <a:latin typeface="Arial" panose="020B0604020202020204" pitchFamily="34" charset="0"/>
                <a:ea typeface="Roboto Light" panose="02000000000000000000" pitchFamily="2" charset="0"/>
              </a:rPr>
              <a:t>Credit: </a:t>
            </a:r>
            <a:r>
              <a:rPr lang="en-US" sz="1000" dirty="0">
                <a:latin typeface="Arial" panose="020B0604020202020204" pitchFamily="34" charset="0"/>
                <a:ea typeface="Roboto Light" panose="02000000000000000000" pitchFamily="2" charset="0"/>
              </a:rPr>
              <a:t>United Nations</a:t>
            </a:r>
          </a:p>
        </p:txBody>
      </p:sp>
      <p:sp>
        <p:nvSpPr>
          <p:cNvPr id="4" name="Title 3">
            <a:extLst>
              <a:ext uri="{FF2B5EF4-FFF2-40B4-BE49-F238E27FC236}">
                <a16:creationId xmlns:a16="http://schemas.microsoft.com/office/drawing/2014/main" id="{09C69C8A-734D-114C-AEBB-260BFB866D92}"/>
              </a:ext>
            </a:extLst>
          </p:cNvPr>
          <p:cNvSpPr>
            <a:spLocks noGrp="1"/>
          </p:cNvSpPr>
          <p:nvPr>
            <p:ph type="title"/>
          </p:nvPr>
        </p:nvSpPr>
        <p:spPr>
          <a:xfrm>
            <a:off x="1049751" y="394738"/>
            <a:ext cx="11910855" cy="873497"/>
          </a:xfrm>
        </p:spPr>
        <p:txBody>
          <a:bodyPr/>
          <a:lstStyle/>
          <a:p>
            <a:r>
              <a:rPr lang="en-US" sz="3600" dirty="0"/>
              <a:t>Sustainable development goals</a:t>
            </a:r>
          </a:p>
        </p:txBody>
      </p:sp>
      <p:sp>
        <p:nvSpPr>
          <p:cNvPr id="20" name="Text Placeholder 1">
            <a:extLst>
              <a:ext uri="{FF2B5EF4-FFF2-40B4-BE49-F238E27FC236}">
                <a16:creationId xmlns:a16="http://schemas.microsoft.com/office/drawing/2014/main" id="{22CF120D-4DF0-5947-806F-9F977665772A}"/>
              </a:ext>
            </a:extLst>
          </p:cNvPr>
          <p:cNvSpPr txBox="1">
            <a:spLocks/>
          </p:cNvSpPr>
          <p:nvPr/>
        </p:nvSpPr>
        <p:spPr>
          <a:xfrm>
            <a:off x="720804" y="1712165"/>
            <a:ext cx="5092974" cy="4610100"/>
          </a:xfrm>
          <a:prstGeom prst="rect">
            <a:avLst/>
          </a:prstGeom>
        </p:spPr>
        <p:txBody>
          <a:bodyPr lIns="91440" tIns="45720" rIns="91440" bIns="45720" anchor="t"/>
          <a:lstStyle>
            <a:lvl1pPr marL="0" indent="0" algn="l" defTabSz="756232" rtl="0" eaLnBrk="1" latinLnBrk="0" hangingPunct="1">
              <a:lnSpc>
                <a:spcPct val="90000"/>
              </a:lnSpc>
              <a:spcBef>
                <a:spcPts val="827"/>
              </a:spcBef>
              <a:buFontTx/>
              <a:buNone/>
              <a:defRPr sz="1489"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D86075"/>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nSpc>
                <a:spcPct val="100000"/>
              </a:lnSpc>
            </a:pPr>
            <a:r>
              <a:rPr lang="en-US" sz="2400" dirty="0">
                <a:latin typeface="Arial" panose="020B0604020202020204" pitchFamily="34" charset="0"/>
                <a:ea typeface="Roboto Light" panose="02000000000000000000" pitchFamily="2" charset="0"/>
              </a:rPr>
              <a:t>In 2015, the Sustainable Development Goals (SDGs) were released.</a:t>
            </a:r>
          </a:p>
          <a:p>
            <a:pPr>
              <a:lnSpc>
                <a:spcPct val="100000"/>
              </a:lnSpc>
            </a:pPr>
            <a:r>
              <a:rPr lang="en-US" sz="2400" dirty="0">
                <a:latin typeface="Arial" panose="020B0604020202020204" pitchFamily="34" charset="0"/>
                <a:ea typeface="Roboto Light" panose="02000000000000000000" pitchFamily="2" charset="0"/>
              </a:rPr>
              <a:t>These are </a:t>
            </a:r>
            <a:r>
              <a:rPr lang="en-US" sz="2400" b="1" dirty="0">
                <a:solidFill>
                  <a:srgbClr val="D86075"/>
                </a:solidFill>
                <a:latin typeface="Arial" panose="020B0604020202020204" pitchFamily="34" charset="0"/>
                <a:ea typeface="Roboto Light" panose="02000000000000000000" pitchFamily="2" charset="0"/>
              </a:rPr>
              <a:t>1</a:t>
            </a:r>
            <a:r>
              <a:rPr lang="en-AU" sz="2400" b="1" dirty="0">
                <a:solidFill>
                  <a:srgbClr val="D86075"/>
                </a:solidFill>
                <a:latin typeface="Arial" panose="020B0604020202020204" pitchFamily="34" charset="0"/>
                <a:ea typeface="Roboto Light" panose="02000000000000000000" pitchFamily="2" charset="0"/>
              </a:rPr>
              <a:t>7</a:t>
            </a:r>
            <a:r>
              <a:rPr lang="en-AU" sz="2400" dirty="0">
                <a:solidFill>
                  <a:srgbClr val="D86075"/>
                </a:solidFill>
                <a:latin typeface="Arial" panose="020B0604020202020204" pitchFamily="34" charset="0"/>
                <a:ea typeface="Roboto Light" panose="02000000000000000000" pitchFamily="2" charset="0"/>
              </a:rPr>
              <a:t> </a:t>
            </a:r>
            <a:r>
              <a:rPr lang="en-AU" sz="2400" b="1" dirty="0">
                <a:solidFill>
                  <a:srgbClr val="D86075"/>
                </a:solidFill>
                <a:latin typeface="Arial" panose="020B0604020202020204" pitchFamily="34" charset="0"/>
                <a:ea typeface="Roboto Light" panose="02000000000000000000" pitchFamily="2" charset="0"/>
              </a:rPr>
              <a:t>goals for everyone, everywhere.</a:t>
            </a:r>
            <a:r>
              <a:rPr lang="en-AU" sz="2400" dirty="0">
                <a:solidFill>
                  <a:srgbClr val="D86075"/>
                </a:solidFill>
                <a:latin typeface="Arial" panose="020B0604020202020204" pitchFamily="34" charset="0"/>
                <a:ea typeface="Roboto Light" panose="02000000000000000000" pitchFamily="2" charset="0"/>
              </a:rPr>
              <a:t> </a:t>
            </a:r>
            <a:r>
              <a:rPr lang="en-AU" sz="2400" dirty="0">
                <a:latin typeface="Arial" panose="020B0604020202020204" pitchFamily="34" charset="0"/>
                <a:ea typeface="Roboto Light" panose="02000000000000000000" pitchFamily="2" charset="0"/>
              </a:rPr>
              <a:t>All 17 goals are interconnected, and they aim to overall achieve 3 extraordinary things by 2030:</a:t>
            </a:r>
          </a:p>
          <a:p>
            <a:pPr>
              <a:lnSpc>
                <a:spcPct val="100000"/>
              </a:lnSpc>
            </a:pPr>
            <a:r>
              <a:rPr lang="en-AU" sz="2400" dirty="0">
                <a:latin typeface="Arial" panose="020B0604020202020204" pitchFamily="34" charset="0"/>
                <a:ea typeface="Roboto Light" panose="02000000000000000000" pitchFamily="2" charset="0"/>
              </a:rPr>
              <a:t>•End extreme poverty</a:t>
            </a:r>
          </a:p>
          <a:p>
            <a:pPr>
              <a:lnSpc>
                <a:spcPct val="100000"/>
              </a:lnSpc>
            </a:pPr>
            <a:r>
              <a:rPr lang="en-AU" sz="2400" dirty="0">
                <a:latin typeface="Arial" panose="020B0604020202020204" pitchFamily="34" charset="0"/>
                <a:ea typeface="Roboto Light" panose="02000000000000000000" pitchFamily="2" charset="0"/>
              </a:rPr>
              <a:t>•Fight inequality and injustice </a:t>
            </a:r>
          </a:p>
          <a:p>
            <a:pPr>
              <a:lnSpc>
                <a:spcPct val="100000"/>
              </a:lnSpc>
            </a:pPr>
            <a:r>
              <a:rPr lang="en-AU" sz="2400" dirty="0">
                <a:latin typeface="Arial" panose="020B0604020202020204" pitchFamily="34" charset="0"/>
                <a:ea typeface="Roboto Light" panose="02000000000000000000" pitchFamily="2" charset="0"/>
              </a:rPr>
              <a:t>•Fix climate change</a:t>
            </a:r>
          </a:p>
          <a:p>
            <a:pPr>
              <a:lnSpc>
                <a:spcPct val="100000"/>
              </a:lnSpc>
            </a:pPr>
            <a:endParaRPr lang="en-US" sz="2400" dirty="0">
              <a:latin typeface="Arial" panose="020B0604020202020204" pitchFamily="34" charset="0"/>
              <a:ea typeface="Roboto Light" panose="02000000000000000000" pitchFamily="2" charset="0"/>
            </a:endParaRPr>
          </a:p>
          <a:p>
            <a:pPr>
              <a:lnSpc>
                <a:spcPct val="100000"/>
              </a:lnSpc>
            </a:pPr>
            <a:endParaRPr lang="en-AU" sz="2400" dirty="0">
              <a:latin typeface="Arial" panose="020B0604020202020204" pitchFamily="34" charset="0"/>
            </a:endParaRPr>
          </a:p>
        </p:txBody>
      </p:sp>
      <p:sp>
        <p:nvSpPr>
          <p:cNvPr id="10" name="bg object 21">
            <a:extLst>
              <a:ext uri="{FF2B5EF4-FFF2-40B4-BE49-F238E27FC236}">
                <a16:creationId xmlns:a16="http://schemas.microsoft.com/office/drawing/2014/main" id="{3BE89248-8AA8-4B5D-A5FB-8A70D1E62DAF}"/>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42793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63B772-2D74-2E47-8499-8CE8ADD450ED}"/>
              </a:ext>
            </a:extLst>
          </p:cNvPr>
          <p:cNvSpPr>
            <a:spLocks noGrp="1"/>
          </p:cNvSpPr>
          <p:nvPr>
            <p:ph type="body" sz="quarter" idx="10"/>
          </p:nvPr>
        </p:nvSpPr>
        <p:spPr>
          <a:xfrm>
            <a:off x="397029" y="2277724"/>
            <a:ext cx="5717208" cy="4159457"/>
          </a:xfrm>
        </p:spPr>
        <p:txBody>
          <a:bodyPr lIns="91440" tIns="45720" rIns="91440" bIns="45720" anchor="t"/>
          <a:lstStyle/>
          <a:p>
            <a:pPr>
              <a:lnSpc>
                <a:spcPct val="100000"/>
              </a:lnSpc>
              <a:spcAft>
                <a:spcPts val="1200"/>
              </a:spcAft>
            </a:pPr>
            <a:r>
              <a:rPr lang="en-US" sz="2400" kern="0" dirty="0">
                <a:solidFill>
                  <a:srgbClr val="0C244C"/>
                </a:solidFill>
                <a:latin typeface="Arial" panose="020B0604020202020204" pitchFamily="34" charset="0"/>
                <a:ea typeface="Roboto Light" panose="02000000000000000000" pitchFamily="2" charset="0"/>
              </a:rPr>
              <a:t>Goal 1 of the Sustainable Development Goals is</a:t>
            </a:r>
            <a:r>
              <a:rPr lang="en-US" sz="2400" b="1" kern="0" dirty="0">
                <a:solidFill>
                  <a:srgbClr val="0C244C"/>
                </a:solidFill>
                <a:latin typeface="Arial" panose="020B0604020202020204" pitchFamily="34" charset="0"/>
                <a:ea typeface="Roboto Light" panose="02000000000000000000" pitchFamily="2" charset="0"/>
              </a:rPr>
              <a:t> No Poverty.</a:t>
            </a:r>
          </a:p>
          <a:p>
            <a:pPr>
              <a:lnSpc>
                <a:spcPct val="100000"/>
              </a:lnSpc>
              <a:spcAft>
                <a:spcPts val="1200"/>
              </a:spcAft>
            </a:pPr>
            <a:r>
              <a:rPr lang="en-US" sz="2400" kern="0" dirty="0">
                <a:solidFill>
                  <a:srgbClr val="0C244C"/>
                </a:solidFill>
                <a:latin typeface="Arial" panose="020B0604020202020204" pitchFamily="34" charset="0"/>
                <a:ea typeface="Roboto Light" panose="02000000000000000000" pitchFamily="2" charset="0"/>
              </a:rPr>
              <a:t>It aims to end</a:t>
            </a:r>
            <a:r>
              <a:rPr lang="en-AU" sz="2400" kern="0" dirty="0">
                <a:solidFill>
                  <a:srgbClr val="0C244C"/>
                </a:solidFill>
                <a:latin typeface="Arial" panose="020B0604020202020204" pitchFamily="34" charset="0"/>
                <a:ea typeface="Roboto Light" panose="02000000000000000000" pitchFamily="2" charset="0"/>
              </a:rPr>
              <a:t> poverty in all its forms everywhere by 2030. </a:t>
            </a:r>
          </a:p>
          <a:p>
            <a:pPr>
              <a:lnSpc>
                <a:spcPct val="100000"/>
              </a:lnSpc>
              <a:spcAft>
                <a:spcPts val="1200"/>
              </a:spcAft>
            </a:pPr>
            <a:r>
              <a:rPr lang="en-AU" sz="2400" kern="0" dirty="0">
                <a:ea typeface="Roboto Light"/>
              </a:rPr>
              <a:t>Through</a:t>
            </a:r>
            <a:r>
              <a:rPr lang="en-AU" sz="2400" kern="0" dirty="0">
                <a:solidFill>
                  <a:srgbClr val="0C244C"/>
                </a:solidFill>
                <a:ea typeface="Roboto Light"/>
              </a:rPr>
              <a:t> </a:t>
            </a:r>
            <a:r>
              <a:rPr lang="en-AU" sz="2400" kern="0" dirty="0">
                <a:ea typeface="Roboto Light"/>
              </a:rPr>
              <a:t>locally-led programs </a:t>
            </a:r>
            <a:r>
              <a:rPr lang="en-AU" sz="2400" b="1" kern="0" dirty="0">
                <a:ea typeface="Roboto Light"/>
              </a:rPr>
              <a:t>Caritas Australia</a:t>
            </a:r>
            <a:r>
              <a:rPr lang="en-AU" sz="2400" kern="0" dirty="0">
                <a:ea typeface="Roboto Light"/>
              </a:rPr>
              <a:t> works with all people, with shared hope and compassion, towards a world where there is no poverty, where all can thrive and reach their full potential. </a:t>
            </a:r>
          </a:p>
        </p:txBody>
      </p:sp>
      <p:sp>
        <p:nvSpPr>
          <p:cNvPr id="4" name="Text Placeholder 3">
            <a:extLst>
              <a:ext uri="{FF2B5EF4-FFF2-40B4-BE49-F238E27FC236}">
                <a16:creationId xmlns:a16="http://schemas.microsoft.com/office/drawing/2014/main" id="{E466657E-CDFD-3844-8421-CA7165E529E6}"/>
              </a:ext>
            </a:extLst>
          </p:cNvPr>
          <p:cNvSpPr>
            <a:spLocks noGrp="1"/>
          </p:cNvSpPr>
          <p:nvPr>
            <p:ph type="body" sz="quarter" idx="11"/>
          </p:nvPr>
        </p:nvSpPr>
        <p:spPr/>
        <p:txBody>
          <a:bodyPr lIns="91440" tIns="45720" rIns="91440" bIns="45720" anchor="t">
            <a:noAutofit/>
          </a:bodyPr>
          <a:lstStyle/>
          <a:p>
            <a:r>
              <a:rPr lang="en-US" sz="1000" b="1" kern="0" dirty="0">
                <a:latin typeface="Arial" panose="020B0604020202020204" pitchFamily="34" charset="0"/>
                <a:ea typeface="Roboto Light" panose="02000000000000000000" pitchFamily="2" charset="0"/>
              </a:rPr>
              <a:t>Credit: </a:t>
            </a:r>
            <a:r>
              <a:rPr lang="en-US" sz="1000" kern="0" dirty="0">
                <a:latin typeface="Arial" panose="020B0604020202020204" pitchFamily="34" charset="0"/>
                <a:ea typeface="Roboto Light" panose="02000000000000000000" pitchFamily="2" charset="0"/>
              </a:rPr>
              <a:t>United Nations</a:t>
            </a:r>
          </a:p>
          <a:p>
            <a:endParaRPr lang="en-US" sz="1000" dirty="0"/>
          </a:p>
        </p:txBody>
      </p:sp>
      <p:pic>
        <p:nvPicPr>
          <p:cNvPr id="10" name="Picture Placeholder 9">
            <a:extLst>
              <a:ext uri="{FF2B5EF4-FFF2-40B4-BE49-F238E27FC236}">
                <a16:creationId xmlns:a16="http://schemas.microsoft.com/office/drawing/2014/main" id="{12C3E07E-CC76-A948-B7BD-E73496E487D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11" b="711"/>
          <a:stretch/>
        </p:blipFill>
        <p:spPr/>
      </p:pic>
      <p:sp>
        <p:nvSpPr>
          <p:cNvPr id="6" name="Title 5">
            <a:extLst>
              <a:ext uri="{FF2B5EF4-FFF2-40B4-BE49-F238E27FC236}">
                <a16:creationId xmlns:a16="http://schemas.microsoft.com/office/drawing/2014/main" id="{CCE1B6C4-AD45-624A-9DA7-FC94B63815AC}"/>
              </a:ext>
            </a:extLst>
          </p:cNvPr>
          <p:cNvSpPr>
            <a:spLocks noGrp="1"/>
          </p:cNvSpPr>
          <p:nvPr>
            <p:ph type="title"/>
          </p:nvPr>
        </p:nvSpPr>
        <p:spPr>
          <a:xfrm>
            <a:off x="369814" y="765780"/>
            <a:ext cx="5876022" cy="1062514"/>
          </a:xfrm>
        </p:spPr>
        <p:txBody>
          <a:bodyPr/>
          <a:lstStyle/>
          <a:p>
            <a:r>
              <a:rPr lang="en-US" sz="3600" dirty="0">
                <a:solidFill>
                  <a:srgbClr val="0C244C"/>
                </a:solidFill>
              </a:rPr>
              <a:t>Sustainable development goals</a:t>
            </a:r>
          </a:p>
        </p:txBody>
      </p:sp>
    </p:spTree>
    <p:extLst>
      <p:ext uri="{BB962C8B-B14F-4D97-AF65-F5344CB8AC3E}">
        <p14:creationId xmlns:p14="http://schemas.microsoft.com/office/powerpoint/2010/main" val="14948740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701353-AF84-874F-9D99-CB58B7F9C63C}"/>
              </a:ext>
            </a:extLst>
          </p:cNvPr>
          <p:cNvSpPr>
            <a:spLocks noGrp="1"/>
          </p:cNvSpPr>
          <p:nvPr>
            <p:ph type="body" sz="quarter" idx="10"/>
          </p:nvPr>
        </p:nvSpPr>
        <p:spPr>
          <a:xfrm>
            <a:off x="6938275" y="6295388"/>
            <a:ext cx="6042807" cy="667487"/>
          </a:xfrm>
        </p:spPr>
        <p:txBody>
          <a:bodyPr lIns="91440" tIns="45720" rIns="91440" bIns="45720" anchor="t">
            <a:noAutofit/>
          </a:bodyPr>
          <a:lstStyle/>
          <a:p>
            <a:r>
              <a:rPr lang="en-AU" sz="1000" dirty="0">
                <a:solidFill>
                  <a:schemeClr val="tx1"/>
                </a:solidFill>
                <a:ea typeface="Roboto Light"/>
              </a:rPr>
              <a:t>Thirty-two-year-old Sakun lives with her sister in a village in a rural area of Chhattisgarh, India’s poorest state. A member of the Gond tribal community, she developed polio as a child and relies on crutches to move around. Sakun’s shop - is closed due to COVID-19 and she can’t access nourishing food. </a:t>
            </a:r>
            <a:r>
              <a:rPr lang="en-AU" sz="1000" b="1" dirty="0">
                <a:solidFill>
                  <a:schemeClr val="tx1"/>
                </a:solidFill>
                <a:ea typeface="Roboto Light"/>
              </a:rPr>
              <a:t> Credit: </a:t>
            </a:r>
            <a:r>
              <a:rPr lang="en-AU" sz="1000" dirty="0">
                <a:solidFill>
                  <a:schemeClr val="tx1"/>
                </a:solidFill>
                <a:ea typeface="Roboto Light"/>
              </a:rPr>
              <a:t>Caritas India</a:t>
            </a:r>
            <a:endParaRPr lang="en-US" sz="1000">
              <a:solidFill>
                <a:schemeClr val="tx1"/>
              </a:solidFill>
              <a:ea typeface="Roboto Light"/>
            </a:endParaRPr>
          </a:p>
          <a:p>
            <a:pPr>
              <a:lnSpc>
                <a:spcPct val="100000"/>
              </a:lnSpc>
            </a:pPr>
            <a:endParaRPr lang="en-AU" sz="1400" dirty="0"/>
          </a:p>
          <a:p>
            <a:pPr>
              <a:lnSpc>
                <a:spcPct val="100000"/>
              </a:lnSpc>
            </a:pPr>
            <a:endParaRPr lang="en-US" dirty="0"/>
          </a:p>
        </p:txBody>
      </p:sp>
      <p:sp>
        <p:nvSpPr>
          <p:cNvPr id="5" name="Text Placeholder 4">
            <a:extLst>
              <a:ext uri="{FF2B5EF4-FFF2-40B4-BE49-F238E27FC236}">
                <a16:creationId xmlns:a16="http://schemas.microsoft.com/office/drawing/2014/main" id="{9AAD9843-CC9C-A949-8C9E-56718628B89B}"/>
              </a:ext>
            </a:extLst>
          </p:cNvPr>
          <p:cNvSpPr>
            <a:spLocks noGrp="1"/>
          </p:cNvSpPr>
          <p:nvPr>
            <p:ph type="body" sz="quarter" idx="11"/>
          </p:nvPr>
        </p:nvSpPr>
        <p:spPr>
          <a:xfrm>
            <a:off x="530169" y="2512744"/>
            <a:ext cx="5469326" cy="247108"/>
          </a:xfrm>
        </p:spPr>
        <p:txBody>
          <a:bodyPr lIns="91440" tIns="45720" rIns="91440" bIns="45720" anchor="t"/>
          <a:lstStyle/>
          <a:p>
            <a:pPr>
              <a:lnSpc>
                <a:spcPct val="100000"/>
              </a:lnSpc>
            </a:pPr>
            <a:r>
              <a:rPr lang="en-AU" sz="2400" kern="0" dirty="0">
                <a:solidFill>
                  <a:srgbClr val="0C244C"/>
                </a:solidFill>
                <a:latin typeface="Arial" panose="020B0604020202020204" pitchFamily="34" charset="0"/>
                <a:ea typeface="Roboto Light" panose="02000000000000000000" pitchFamily="2" charset="0"/>
              </a:rPr>
              <a:t>Unfortunately we are not going to reach the goal of zero poverty by 2030. </a:t>
            </a:r>
          </a:p>
          <a:p>
            <a:pPr>
              <a:lnSpc>
                <a:spcPct val="100000"/>
              </a:lnSpc>
            </a:pPr>
            <a:r>
              <a:rPr lang="en-AU" sz="2400" kern="0" dirty="0">
                <a:solidFill>
                  <a:srgbClr val="0C244C"/>
                </a:solidFill>
                <a:latin typeface="Arial" panose="020B0604020202020204" pitchFamily="34" charset="0"/>
                <a:ea typeface="Roboto Light" panose="02000000000000000000" pitchFamily="2" charset="0"/>
              </a:rPr>
              <a:t>COVID-19 has led to a rise in global poverty. </a:t>
            </a:r>
          </a:p>
          <a:p>
            <a:pPr>
              <a:lnSpc>
                <a:spcPct val="100000"/>
              </a:lnSpc>
            </a:pPr>
            <a:r>
              <a:rPr lang="en-AU" sz="2400" kern="0" dirty="0">
                <a:solidFill>
                  <a:srgbClr val="0C244C"/>
                </a:solidFill>
                <a:latin typeface="Arial" panose="020B0604020202020204" pitchFamily="34" charset="0"/>
                <a:ea typeface="Roboto Light" panose="02000000000000000000" pitchFamily="2" charset="0"/>
              </a:rPr>
              <a:t>An additional 119-124 million people were pushed back into extreme poverty in 2020.</a:t>
            </a:r>
          </a:p>
          <a:p>
            <a:pPr>
              <a:lnSpc>
                <a:spcPct val="100000"/>
              </a:lnSpc>
            </a:pPr>
            <a:endParaRPr lang="en-AU" sz="2000" kern="0" dirty="0">
              <a:latin typeface="Arial" panose="020B0604020202020204" pitchFamily="34" charset="0"/>
              <a:ea typeface="Roboto Light" panose="02000000000000000000" pitchFamily="2" charset="0"/>
            </a:endParaRPr>
          </a:p>
          <a:p>
            <a:endParaRPr lang="en-US" sz="1400" b="1" kern="0" dirty="0">
              <a:latin typeface="Arial" panose="020B0604020202020204" pitchFamily="34" charset="0"/>
              <a:ea typeface="Roboto Light" panose="02000000000000000000" pitchFamily="2" charset="0"/>
            </a:endParaRPr>
          </a:p>
        </p:txBody>
      </p:sp>
      <p:pic>
        <p:nvPicPr>
          <p:cNvPr id="11" name="Picture Placeholder 10">
            <a:extLst>
              <a:ext uri="{FF2B5EF4-FFF2-40B4-BE49-F238E27FC236}">
                <a16:creationId xmlns:a16="http://schemas.microsoft.com/office/drawing/2014/main" id="{45A8CAA2-A7D6-7B4F-80A6-0D7887F576AA}"/>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p:pic>
      <p:sp>
        <p:nvSpPr>
          <p:cNvPr id="7" name="Title 6">
            <a:extLst>
              <a:ext uri="{FF2B5EF4-FFF2-40B4-BE49-F238E27FC236}">
                <a16:creationId xmlns:a16="http://schemas.microsoft.com/office/drawing/2014/main" id="{3BD276F0-A595-AC4D-BEB4-C9D5BDD6A4F4}"/>
              </a:ext>
            </a:extLst>
          </p:cNvPr>
          <p:cNvSpPr>
            <a:spLocks noGrp="1"/>
          </p:cNvSpPr>
          <p:nvPr>
            <p:ph type="title"/>
          </p:nvPr>
        </p:nvSpPr>
        <p:spPr>
          <a:xfrm>
            <a:off x="326821" y="789226"/>
            <a:ext cx="5876022" cy="1062514"/>
          </a:xfrm>
        </p:spPr>
        <p:txBody>
          <a:bodyPr/>
          <a:lstStyle/>
          <a:p>
            <a:r>
              <a:rPr lang="en-US" sz="3600" dirty="0">
                <a:solidFill>
                  <a:srgbClr val="0C244C"/>
                </a:solidFill>
              </a:rPr>
              <a:t>Sustainable development goals</a:t>
            </a:r>
            <a:br>
              <a:rPr lang="en-US" sz="3600" dirty="0">
                <a:solidFill>
                  <a:srgbClr val="0C244C"/>
                </a:solidFill>
              </a:rPr>
            </a:br>
            <a:endParaRPr lang="en-US" dirty="0">
              <a:solidFill>
                <a:srgbClr val="0C244C"/>
              </a:solidFill>
            </a:endParaRPr>
          </a:p>
        </p:txBody>
      </p:sp>
    </p:spTree>
    <p:extLst>
      <p:ext uri="{BB962C8B-B14F-4D97-AF65-F5344CB8AC3E}">
        <p14:creationId xmlns:p14="http://schemas.microsoft.com/office/powerpoint/2010/main" val="175489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8F047B7-4608-4543-9870-D7E972DA47DF}"/>
              </a:ext>
            </a:extLst>
          </p:cNvPr>
          <p:cNvSpPr>
            <a:spLocks noGrp="1"/>
          </p:cNvSpPr>
          <p:nvPr>
            <p:ph type="body" sz="quarter" idx="10"/>
          </p:nvPr>
        </p:nvSpPr>
        <p:spPr>
          <a:xfrm>
            <a:off x="528628" y="1766006"/>
            <a:ext cx="6193642" cy="4794728"/>
          </a:xfrm>
        </p:spPr>
        <p:txBody>
          <a:bodyPr lIns="91440" tIns="45720" rIns="91440" bIns="45720" anchor="t"/>
          <a:lstStyle/>
          <a:p>
            <a:pPr>
              <a:lnSpc>
                <a:spcPct val="100000"/>
              </a:lnSpc>
            </a:pPr>
            <a:r>
              <a:rPr lang="en-AU" sz="2400" dirty="0">
                <a:latin typeface="Arial" panose="020B0604020202020204" pitchFamily="34" charset="0"/>
                <a:ea typeface="Roboto Light" panose="02000000000000000000" pitchFamily="2" charset="0"/>
              </a:rPr>
              <a:t>Climate change is one of the single biggest threats to reducing poverty. </a:t>
            </a:r>
          </a:p>
          <a:p>
            <a:pPr>
              <a:lnSpc>
                <a:spcPct val="100000"/>
              </a:lnSpc>
            </a:pPr>
            <a:r>
              <a:rPr lang="en-AU" sz="2400" dirty="0">
                <a:latin typeface="Arial" panose="020B0604020202020204" pitchFamily="34" charset="0"/>
                <a:ea typeface="Roboto Light" panose="02000000000000000000" pitchFamily="2" charset="0"/>
              </a:rPr>
              <a:t>The encyclical,</a:t>
            </a:r>
            <a:r>
              <a:rPr lang="en-AU" sz="2400" i="1" dirty="0">
                <a:latin typeface="Arial" panose="020B0604020202020204" pitchFamily="34" charset="0"/>
                <a:ea typeface="Roboto Light" panose="02000000000000000000" pitchFamily="2" charset="0"/>
              </a:rPr>
              <a:t> </a:t>
            </a:r>
            <a:r>
              <a:rPr lang="en-AU" sz="2400" i="1" dirty="0" err="1">
                <a:latin typeface="Arial" panose="020B0604020202020204" pitchFamily="34" charset="0"/>
                <a:ea typeface="Roboto Light" panose="02000000000000000000" pitchFamily="2" charset="0"/>
                <a:hlinkClick r:id="rId2"/>
              </a:rPr>
              <a:t>Laudato</a:t>
            </a:r>
            <a:r>
              <a:rPr lang="en-AU" sz="2400" i="1" dirty="0">
                <a:latin typeface="Arial" panose="020B0604020202020204" pitchFamily="34" charset="0"/>
                <a:ea typeface="Roboto Light" panose="02000000000000000000" pitchFamily="2" charset="0"/>
                <a:hlinkClick r:id="rId2"/>
              </a:rPr>
              <a:t> Si’</a:t>
            </a:r>
            <a:r>
              <a:rPr lang="en-AU" sz="2400" i="1" dirty="0">
                <a:latin typeface="Arial" panose="020B0604020202020204" pitchFamily="34" charset="0"/>
                <a:ea typeface="Roboto Light" panose="02000000000000000000" pitchFamily="2" charset="0"/>
              </a:rPr>
              <a:t>, </a:t>
            </a:r>
            <a:r>
              <a:rPr lang="en-AU" sz="2400" dirty="0">
                <a:latin typeface="Arial" panose="020B0604020202020204" pitchFamily="34" charset="0"/>
                <a:ea typeface="Roboto Light" panose="02000000000000000000" pitchFamily="2" charset="0"/>
              </a:rPr>
              <a:t>emphasises the link between climate change and poverty. Natural disasters such as droughts, floods and cyclones are becoming more frequent and the majority of them are occurring in developing countries. </a:t>
            </a:r>
          </a:p>
          <a:p>
            <a:pPr>
              <a:lnSpc>
                <a:spcPct val="100000"/>
              </a:lnSpc>
            </a:pPr>
            <a:r>
              <a:rPr lang="en-AU" sz="2400" dirty="0">
                <a:latin typeface="Arial" panose="020B0604020202020204" pitchFamily="34" charset="0"/>
                <a:ea typeface="Roboto Light" panose="02000000000000000000" pitchFamily="2" charset="0"/>
              </a:rPr>
              <a:t>Many of the world’s poorest countries have made small contributions to climate change, yet they are the most vulnerable to its effects and find it more difficult to make necessary adaptations. </a:t>
            </a:r>
          </a:p>
          <a:p>
            <a:pPr>
              <a:lnSpc>
                <a:spcPct val="100000"/>
              </a:lnSpc>
            </a:pPr>
            <a:endParaRPr lang="en-AU" sz="2400" dirty="0"/>
          </a:p>
        </p:txBody>
      </p:sp>
      <p:pic>
        <p:nvPicPr>
          <p:cNvPr id="15" name="Picture Placeholder 14">
            <a:extLst>
              <a:ext uri="{FF2B5EF4-FFF2-40B4-BE49-F238E27FC236}">
                <a16:creationId xmlns:a16="http://schemas.microsoft.com/office/drawing/2014/main" id="{FF84BC09-8831-475A-85A2-A5F0FCD5BCC5}"/>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b="-212"/>
          <a:stretch/>
        </p:blipFill>
        <p:spPr>
          <a:xfrm>
            <a:off x="7439172" y="1775332"/>
            <a:ext cx="5468938" cy="4402730"/>
          </a:xfrm>
        </p:spPr>
      </p:pic>
      <p:sp>
        <p:nvSpPr>
          <p:cNvPr id="17" name="Title 16">
            <a:extLst>
              <a:ext uri="{FF2B5EF4-FFF2-40B4-BE49-F238E27FC236}">
                <a16:creationId xmlns:a16="http://schemas.microsoft.com/office/drawing/2014/main" id="{5497A72E-BAF0-4CA0-8B13-F657F960E757}"/>
              </a:ext>
            </a:extLst>
          </p:cNvPr>
          <p:cNvSpPr>
            <a:spLocks noGrp="1"/>
          </p:cNvSpPr>
          <p:nvPr>
            <p:ph type="title"/>
          </p:nvPr>
        </p:nvSpPr>
        <p:spPr>
          <a:xfrm>
            <a:off x="1080663" y="367199"/>
            <a:ext cx="11910855" cy="873497"/>
          </a:xfrm>
        </p:spPr>
        <p:txBody>
          <a:bodyPr/>
          <a:lstStyle/>
          <a:p>
            <a:r>
              <a:rPr lang="en-AU" dirty="0"/>
              <a:t>Poverty &amp; climate change</a:t>
            </a:r>
          </a:p>
        </p:txBody>
      </p:sp>
      <p:sp>
        <p:nvSpPr>
          <p:cNvPr id="11" name="Text Placeholder 10">
            <a:extLst>
              <a:ext uri="{FF2B5EF4-FFF2-40B4-BE49-F238E27FC236}">
                <a16:creationId xmlns:a16="http://schemas.microsoft.com/office/drawing/2014/main" id="{3A28038E-4074-4AB4-878E-F7D90B156ED4}"/>
              </a:ext>
            </a:extLst>
          </p:cNvPr>
          <p:cNvSpPr>
            <a:spLocks noGrp="1"/>
          </p:cNvSpPr>
          <p:nvPr>
            <p:ph type="body" sz="quarter" idx="4294967295"/>
          </p:nvPr>
        </p:nvSpPr>
        <p:spPr>
          <a:xfrm>
            <a:off x="7522580" y="6313084"/>
            <a:ext cx="5591037" cy="492050"/>
          </a:xfrm>
          <a:prstGeom prst="rect">
            <a:avLst/>
          </a:prstGeom>
        </p:spPr>
        <p:txBody>
          <a:bodyPr/>
          <a:lstStyle/>
          <a:p>
            <a:pPr marL="0" indent="0">
              <a:buNone/>
            </a:pPr>
            <a:r>
              <a:rPr lang="en-AU" sz="1000" dirty="0" err="1">
                <a:latin typeface="Arial" panose="020B0604020202020204" pitchFamily="34" charset="0"/>
                <a:ea typeface="Roboto Light" panose="02000000000000000000" pitchFamily="2" charset="0"/>
              </a:rPr>
              <a:t>Aloma</a:t>
            </a:r>
            <a:r>
              <a:rPr lang="en-AU" sz="1000" dirty="0">
                <a:latin typeface="Arial" panose="020B0604020202020204" pitchFamily="34" charset="0"/>
                <a:ea typeface="Roboto Light" panose="02000000000000000000" pitchFamily="2" charset="0"/>
              </a:rPr>
              <a:t> standing next to mangroves grown in the Community Mangrove Nursery and planted by community members. </a:t>
            </a:r>
            <a:r>
              <a:rPr lang="en-AU" sz="1000" b="1" dirty="0">
                <a:latin typeface="Arial" panose="020B0604020202020204" pitchFamily="34" charset="0"/>
                <a:ea typeface="Roboto Light" panose="02000000000000000000" pitchFamily="2" charset="0"/>
              </a:rPr>
              <a:t>Credit: </a:t>
            </a:r>
            <a:r>
              <a:rPr lang="en-AU" sz="1000" dirty="0">
                <a:latin typeface="Arial" panose="020B0604020202020204" pitchFamily="34" charset="0"/>
                <a:ea typeface="Roboto Light" panose="02000000000000000000" pitchFamily="2" charset="0"/>
              </a:rPr>
              <a:t>Richard Wainwright</a:t>
            </a:r>
          </a:p>
        </p:txBody>
      </p:sp>
      <p:sp>
        <p:nvSpPr>
          <p:cNvPr id="4" name="Title 3">
            <a:extLst>
              <a:ext uri="{FF2B5EF4-FFF2-40B4-BE49-F238E27FC236}">
                <a16:creationId xmlns:a16="http://schemas.microsoft.com/office/drawing/2014/main" id="{53F3B3A4-137E-4AF0-9765-0B2D1F20A10D}"/>
              </a:ext>
            </a:extLst>
          </p:cNvPr>
          <p:cNvSpPr txBox="1">
            <a:spLocks/>
          </p:cNvSpPr>
          <p:nvPr/>
        </p:nvSpPr>
        <p:spPr>
          <a:xfrm>
            <a:off x="1072800" y="367200"/>
            <a:ext cx="11291075" cy="873497"/>
          </a:xfrm>
          <a:prstGeom prst="rect">
            <a:avLst/>
          </a:prstGeom>
        </p:spPr>
        <p:txBody>
          <a:bodyPr vert="horz" lIns="91440" tIns="45720" rIns="91440" bIns="45720" rtlCol="0" anchor="t" anchorCtr="0">
            <a:noAutofit/>
          </a:bodyPr>
          <a:lstStyle>
            <a:lvl1pPr algn="l" defTabSz="756232" rtl="0" eaLnBrk="1" latinLnBrk="0" hangingPunct="1">
              <a:lnSpc>
                <a:spcPct val="90000"/>
              </a:lnSpc>
              <a:spcBef>
                <a:spcPct val="0"/>
              </a:spcBef>
              <a:buNone/>
              <a:defRPr sz="3639" b="1" i="0" kern="1200" cap="all" normalizeH="0" baseline="0">
                <a:solidFill>
                  <a:srgbClr val="D86075"/>
                </a:solidFill>
                <a:latin typeface="Arial"/>
                <a:ea typeface="+mj-ea"/>
                <a:cs typeface="Arial"/>
              </a:defRPr>
            </a:lvl1pPr>
          </a:lstStyle>
          <a:p>
            <a:endParaRPr lang="en-US"/>
          </a:p>
        </p:txBody>
      </p:sp>
      <p:sp>
        <p:nvSpPr>
          <p:cNvPr id="12" name="bg object 21">
            <a:extLst>
              <a:ext uri="{FF2B5EF4-FFF2-40B4-BE49-F238E27FC236}">
                <a16:creationId xmlns:a16="http://schemas.microsoft.com/office/drawing/2014/main" id="{99E584C6-83DD-4210-85A9-57A1AC7E870F}"/>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8070739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BA8FA3C2-21CC-49E7-99AD-4D72AA8470BE}"/>
              </a:ext>
            </a:extLst>
          </p:cNvPr>
          <p:cNvPicPr>
            <a:picLocks noGrp="1" noChangeAspect="1"/>
          </p:cNvPicPr>
          <p:nvPr>
            <p:ph type="pic" sz="quarter" idx="12"/>
          </p:nvPr>
        </p:nvPicPr>
        <p:blipFill>
          <a:blip r:embed="rId2" cstate="print">
            <a:extLst>
              <a:ext uri="{28A0092B-C50C-407E-A947-70E740481C1C}">
                <a14:useLocalDpi xmlns:a14="http://schemas.microsoft.com/office/drawing/2010/main"/>
              </a:ext>
            </a:extLst>
          </a:blip>
          <a:srcRect/>
          <a:stretch>
            <a:fillRect/>
          </a:stretch>
        </p:blipFill>
        <p:spPr>
          <a:xfrm>
            <a:off x="7330302" y="943184"/>
            <a:ext cx="5469328" cy="5391575"/>
          </a:xfrm>
        </p:spPr>
      </p:pic>
      <p:sp>
        <p:nvSpPr>
          <p:cNvPr id="10" name="Text Placeholder 9">
            <a:extLst>
              <a:ext uri="{FF2B5EF4-FFF2-40B4-BE49-F238E27FC236}">
                <a16:creationId xmlns:a16="http://schemas.microsoft.com/office/drawing/2014/main" id="{6C421392-486E-4A95-903D-281924CB169D}"/>
              </a:ext>
            </a:extLst>
          </p:cNvPr>
          <p:cNvSpPr>
            <a:spLocks noGrp="1"/>
          </p:cNvSpPr>
          <p:nvPr>
            <p:ph type="body" sz="quarter" idx="13"/>
          </p:nvPr>
        </p:nvSpPr>
        <p:spPr>
          <a:xfrm>
            <a:off x="528628" y="2277724"/>
            <a:ext cx="5717208" cy="4159457"/>
          </a:xfrm>
        </p:spPr>
        <p:txBody>
          <a:bodyPr lIns="91440" tIns="45720" rIns="91440" bIns="45720" anchor="t"/>
          <a:lstStyle/>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Our partner communities have told us the seas are rising around their homes, rains are coming earlier or later, the droughts are lasting longer, the farming seasons are more unpredictable, fresh water is becoming scarcer, and extreme weather events such as cyclones are becoming fiercer. </a:t>
            </a:r>
          </a:p>
          <a:p>
            <a:pPr>
              <a:lnSpc>
                <a:spcPct val="100000"/>
              </a:lnSpc>
              <a:spcBef>
                <a:spcPts val="0"/>
              </a:spcBef>
              <a:spcAft>
                <a:spcPts val="600"/>
              </a:spcAft>
            </a:pPr>
            <a:r>
              <a:rPr lang="en-AU" sz="2400" dirty="0">
                <a:latin typeface="Arial" panose="020B0604020202020204" pitchFamily="34" charset="0"/>
                <a:ea typeface="Roboto Light" panose="02000000000000000000" pitchFamily="2" charset="0"/>
              </a:rPr>
              <a:t>They have spoken of the harsh impacts this is having on their families, livelihoods, health, crops and food security. </a:t>
            </a:r>
            <a:endParaRPr lang="en-AU" sz="2400" dirty="0"/>
          </a:p>
        </p:txBody>
      </p:sp>
      <p:sp>
        <p:nvSpPr>
          <p:cNvPr id="7" name="Title 6">
            <a:extLst>
              <a:ext uri="{FF2B5EF4-FFF2-40B4-BE49-F238E27FC236}">
                <a16:creationId xmlns:a16="http://schemas.microsoft.com/office/drawing/2014/main" id="{567016E9-5A0E-414B-B927-F4E28FC94B12}"/>
              </a:ext>
            </a:extLst>
          </p:cNvPr>
          <p:cNvSpPr>
            <a:spLocks noGrp="1"/>
          </p:cNvSpPr>
          <p:nvPr>
            <p:ph type="title"/>
          </p:nvPr>
        </p:nvSpPr>
        <p:spPr>
          <a:xfrm>
            <a:off x="528628" y="763890"/>
            <a:ext cx="5323271" cy="1062514"/>
          </a:xfrm>
        </p:spPr>
        <p:txBody>
          <a:bodyPr/>
          <a:lstStyle/>
          <a:p>
            <a:r>
              <a:rPr lang="en-AU" dirty="0">
                <a:solidFill>
                  <a:srgbClr val="0C244C"/>
                </a:solidFill>
              </a:rPr>
              <a:t>Effects of Climate change</a:t>
            </a:r>
          </a:p>
        </p:txBody>
      </p:sp>
      <p:sp>
        <p:nvSpPr>
          <p:cNvPr id="9" name="Text Placeholder 7">
            <a:extLst>
              <a:ext uri="{FF2B5EF4-FFF2-40B4-BE49-F238E27FC236}">
                <a16:creationId xmlns:a16="http://schemas.microsoft.com/office/drawing/2014/main" id="{4C782F2A-1764-4A06-B127-70EF207D7884}"/>
              </a:ext>
            </a:extLst>
          </p:cNvPr>
          <p:cNvSpPr txBox="1">
            <a:spLocks/>
          </p:cNvSpPr>
          <p:nvPr/>
        </p:nvSpPr>
        <p:spPr>
          <a:xfrm>
            <a:off x="7482702" y="6466027"/>
            <a:ext cx="5469326" cy="247108"/>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dirty="0"/>
              <a:t>Rice grains. Niger, West Africa. </a:t>
            </a:r>
            <a:r>
              <a:rPr lang="en-AU" sz="1000" b="1" dirty="0">
                <a:latin typeface="Arial" panose="020B0604020202020204" pitchFamily="34" charset="0"/>
                <a:ea typeface="Roboto Light" panose="02000000000000000000" pitchFamily="2" charset="0"/>
              </a:rPr>
              <a:t>Credit: </a:t>
            </a:r>
            <a:r>
              <a:rPr lang="en-AU" sz="1000" dirty="0">
                <a:latin typeface="Arial" panose="020B0604020202020204" pitchFamily="34" charset="0"/>
                <a:ea typeface="Roboto Light" panose="02000000000000000000" pitchFamily="2" charset="0"/>
              </a:rPr>
              <a:t>Francois Therrien</a:t>
            </a:r>
          </a:p>
        </p:txBody>
      </p:sp>
    </p:spTree>
    <p:extLst>
      <p:ext uri="{BB962C8B-B14F-4D97-AF65-F5344CB8AC3E}">
        <p14:creationId xmlns:p14="http://schemas.microsoft.com/office/powerpoint/2010/main" val="768245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BB24F5B-DBE6-544F-922D-126C6029C88E}"/>
              </a:ext>
            </a:extLst>
          </p:cNvPr>
          <p:cNvSpPr>
            <a:spLocks noGrp="1"/>
          </p:cNvSpPr>
          <p:nvPr>
            <p:ph type="body" sz="quarter" idx="10"/>
          </p:nvPr>
        </p:nvSpPr>
        <p:spPr>
          <a:xfrm>
            <a:off x="1019637" y="1419185"/>
            <a:ext cx="11622936" cy="4973451"/>
          </a:xfrm>
        </p:spPr>
        <p:txBody>
          <a:bodyPr lIns="91440" tIns="45720" rIns="91440" bIns="45720" numCol="2" spcCol="180000" anchor="t"/>
          <a:lstStyle/>
          <a:p>
            <a:pPr>
              <a:lnSpc>
                <a:spcPct val="100000"/>
              </a:lnSpc>
              <a:spcBef>
                <a:spcPts val="100"/>
              </a:spcBef>
            </a:pPr>
            <a:r>
              <a:rPr lang="en-AU" sz="1200" b="1" kern="0" dirty="0">
                <a:solidFill>
                  <a:srgbClr val="63B1A4"/>
                </a:solidFill>
                <a:latin typeface="Arial" panose="020B0604020202020204" pitchFamily="34" charset="0"/>
                <a:ea typeface="Roboto Light" panose="02000000000000000000" pitchFamily="2" charset="0"/>
              </a:rPr>
              <a:t>RELIGIOUS EDUCATION</a:t>
            </a:r>
            <a:endParaRPr lang="en-US" sz="1200" dirty="0">
              <a:ea typeface="Roboto Light" panose="02000000000000000000" pitchFamily="2" charset="0"/>
            </a:endParaRPr>
          </a:p>
          <a:p>
            <a:pPr>
              <a:lnSpc>
                <a:spcPct val="100000"/>
              </a:lnSpc>
              <a:spcBef>
                <a:spcPts val="100"/>
              </a:spcBef>
            </a:pPr>
            <a:r>
              <a:rPr lang="en-AU" sz="1200" kern="0" dirty="0">
                <a:latin typeface="Arial" panose="020B0604020202020204" pitchFamily="34" charset="0"/>
              </a:rPr>
              <a:t>While there are many Religious Education Curricula around the country, it is not surprising that there are many common themes. Here are the common themes in this resource.</a:t>
            </a:r>
            <a:endParaRPr lang="en-AU" sz="1200" dirty="0">
              <a:latin typeface="Arial" panose="020B0604020202020204" pitchFamily="34" charset="0"/>
            </a:endParaRPr>
          </a:p>
          <a:p>
            <a:pPr marL="285750" indent="-285750">
              <a:lnSpc>
                <a:spcPct val="100000"/>
              </a:lnSpc>
              <a:spcBef>
                <a:spcPts val="100"/>
              </a:spcBef>
              <a:buFont typeface="Arial"/>
              <a:buChar char="•"/>
            </a:pPr>
            <a:r>
              <a:rPr lang="en-AU" sz="1200" kern="0" dirty="0">
                <a:latin typeface="Arial" panose="020B0604020202020204" pitchFamily="34" charset="0"/>
              </a:rPr>
              <a:t>Living the mission of Jesus </a:t>
            </a:r>
          </a:p>
          <a:p>
            <a:pPr marL="285750" indent="-285750">
              <a:lnSpc>
                <a:spcPct val="100000"/>
              </a:lnSpc>
              <a:spcBef>
                <a:spcPts val="100"/>
              </a:spcBef>
              <a:buFont typeface="Arial"/>
              <a:buChar char="•"/>
            </a:pPr>
            <a:r>
              <a:rPr lang="en-AU" sz="1200" kern="0" dirty="0">
                <a:latin typeface="Arial" panose="020B0604020202020204" pitchFamily="34" charset="0"/>
              </a:rPr>
              <a:t>Loving our neighbours</a:t>
            </a:r>
            <a:endParaRPr lang="en-AU" sz="1200" dirty="0">
              <a:latin typeface="Arial" panose="020B0604020202020204" pitchFamily="34" charset="0"/>
            </a:endParaRPr>
          </a:p>
          <a:p>
            <a:pPr marL="285750" indent="-285750">
              <a:lnSpc>
                <a:spcPct val="100000"/>
              </a:lnSpc>
              <a:spcBef>
                <a:spcPts val="100"/>
              </a:spcBef>
              <a:buFont typeface="Arial"/>
              <a:buChar char="•"/>
            </a:pPr>
            <a:r>
              <a:rPr lang="en-AU" sz="1200" kern="0" dirty="0">
                <a:latin typeface="Arial" panose="020B0604020202020204" pitchFamily="34" charset="0"/>
              </a:rPr>
              <a:t>Catholic Social Teachings: Human Dignity, Preferential Option for the Poor, Solidarity, Subsidiarity and Participation, Care for our Common Home and the Common Good. </a:t>
            </a:r>
          </a:p>
          <a:p>
            <a:pPr marL="285750" indent="-285750">
              <a:lnSpc>
                <a:spcPct val="100000"/>
              </a:lnSpc>
              <a:spcBef>
                <a:spcPts val="100"/>
              </a:spcBef>
              <a:buFont typeface="Arial"/>
              <a:buChar char="•"/>
            </a:pPr>
            <a:r>
              <a:rPr lang="en-US" sz="1200" kern="0" dirty="0">
                <a:latin typeface="Arial" panose="020B0604020202020204" pitchFamily="34" charset="0"/>
              </a:rPr>
              <a:t>Charity and Justice </a:t>
            </a:r>
          </a:p>
          <a:p>
            <a:pPr marL="285750" indent="-285750">
              <a:lnSpc>
                <a:spcPct val="100000"/>
              </a:lnSpc>
              <a:spcBef>
                <a:spcPts val="100"/>
              </a:spcBef>
              <a:buFont typeface="Arial"/>
              <a:buChar char="•"/>
            </a:pPr>
            <a:r>
              <a:rPr lang="en-US" sz="1200" kern="0" dirty="0">
                <a:latin typeface="Arial" panose="020B0604020202020204" pitchFamily="34" charset="0"/>
              </a:rPr>
              <a:t>Sharing (fair share) </a:t>
            </a:r>
            <a:endParaRPr lang="en-AU" sz="1200" b="1" kern="0" dirty="0">
              <a:solidFill>
                <a:srgbClr val="63B1A4"/>
              </a:solidFill>
              <a:latin typeface="Arial" panose="020B0604020202020204" pitchFamily="34" charset="0"/>
              <a:ea typeface="Roboto Light" panose="02000000000000000000" pitchFamily="2" charset="0"/>
            </a:endParaRPr>
          </a:p>
          <a:p>
            <a:pPr marL="285750" indent="-285750">
              <a:lnSpc>
                <a:spcPct val="100000"/>
              </a:lnSpc>
              <a:spcBef>
                <a:spcPts val="100"/>
              </a:spcBef>
              <a:buFont typeface="Arial"/>
              <a:buChar char="•"/>
            </a:pPr>
            <a:endParaRPr lang="en-AU" sz="1200" b="1" kern="0" dirty="0">
              <a:solidFill>
                <a:srgbClr val="63B1A4"/>
              </a:solidFill>
              <a:latin typeface="Arial" panose="020B0604020202020204" pitchFamily="34" charset="0"/>
            </a:endParaRPr>
          </a:p>
          <a:p>
            <a:pPr>
              <a:lnSpc>
                <a:spcPct val="100000"/>
              </a:lnSpc>
              <a:spcBef>
                <a:spcPts val="100"/>
              </a:spcBef>
            </a:pPr>
            <a:r>
              <a:rPr lang="en-AU" sz="1200" b="1" kern="0" dirty="0">
                <a:solidFill>
                  <a:srgbClr val="63B1A4"/>
                </a:solidFill>
                <a:latin typeface="Arial" panose="020B0604020202020204" pitchFamily="34" charset="0"/>
              </a:rPr>
              <a:t>CIVICS AND CITIZENSHIP</a:t>
            </a:r>
          </a:p>
          <a:p>
            <a:pPr>
              <a:lnSpc>
                <a:spcPct val="100000"/>
              </a:lnSpc>
              <a:spcBef>
                <a:spcPts val="100"/>
              </a:spcBef>
              <a:spcAft>
                <a:spcPts val="600"/>
              </a:spcAft>
            </a:pPr>
            <a:r>
              <a:rPr lang="en-US" sz="1200" b="1" kern="0" dirty="0">
                <a:latin typeface="Arial" panose="020B0604020202020204" pitchFamily="34" charset="0"/>
              </a:rPr>
              <a:t>Year 3: </a:t>
            </a:r>
            <a:r>
              <a:rPr lang="en-US" sz="1200" kern="0" dirty="0">
                <a:latin typeface="Arial" panose="020B0604020202020204" pitchFamily="34" charset="0"/>
              </a:rPr>
              <a:t>Why people participate within communities and how students can actively participate and contribute (ACHASSK072). </a:t>
            </a:r>
          </a:p>
          <a:p>
            <a:pPr>
              <a:lnSpc>
                <a:spcPct val="100000"/>
              </a:lnSpc>
              <a:spcBef>
                <a:spcPts val="100"/>
              </a:spcBef>
              <a:spcAft>
                <a:spcPts val="600"/>
              </a:spcAft>
            </a:pPr>
            <a:r>
              <a:rPr lang="en-US" sz="1200" b="1" kern="0" dirty="0">
                <a:latin typeface="Arial" panose="020B0604020202020204" pitchFamily="34" charset="0"/>
              </a:rPr>
              <a:t>Year 4: </a:t>
            </a:r>
            <a:r>
              <a:rPr lang="en-US" sz="1200" kern="0" dirty="0">
                <a:latin typeface="Arial" panose="020B0604020202020204" pitchFamily="34" charset="0"/>
              </a:rPr>
              <a:t>The different cultural, religious and/or social groups to which they and others in the community belong (ACHASSK093).</a:t>
            </a:r>
          </a:p>
          <a:p>
            <a:pPr>
              <a:lnSpc>
                <a:spcPct val="100000"/>
              </a:lnSpc>
              <a:spcBef>
                <a:spcPts val="100"/>
              </a:spcBef>
              <a:spcAft>
                <a:spcPts val="600"/>
              </a:spcAft>
            </a:pPr>
            <a:r>
              <a:rPr lang="en-US" sz="1200" b="1" kern="0" dirty="0">
                <a:latin typeface="Arial" panose="020B0604020202020204" pitchFamily="34" charset="0"/>
              </a:rPr>
              <a:t>Year 5: </a:t>
            </a:r>
            <a:r>
              <a:rPr lang="en-US" sz="1200" kern="0" dirty="0">
                <a:latin typeface="Arial" panose="020B0604020202020204" pitchFamily="34" charset="0"/>
              </a:rPr>
              <a:t>How people with shared beliefs and values work together to achieve a civic goal (ACHASSK118). </a:t>
            </a:r>
          </a:p>
          <a:p>
            <a:pPr>
              <a:lnSpc>
                <a:spcPct val="100000"/>
              </a:lnSpc>
              <a:spcBef>
                <a:spcPts val="100"/>
              </a:spcBef>
              <a:spcAft>
                <a:spcPts val="600"/>
              </a:spcAft>
            </a:pPr>
            <a:r>
              <a:rPr lang="en-US" sz="1200" b="1" kern="0" dirty="0">
                <a:latin typeface="Arial" panose="020B0604020202020204" pitchFamily="34" charset="0"/>
              </a:rPr>
              <a:t>Year 6: </a:t>
            </a:r>
            <a:r>
              <a:rPr lang="en-US" sz="1200" kern="0" dirty="0">
                <a:latin typeface="Arial" panose="020B0604020202020204" pitchFamily="34" charset="0"/>
              </a:rPr>
              <a:t>The obligations citizens may consider they have beyond their own national borders as active and informed global citizens (ACHASSK148). </a:t>
            </a:r>
            <a:endParaRPr lang="en-AU" sz="1200" kern="0" dirty="0">
              <a:latin typeface="Arial" panose="020B0604020202020204" pitchFamily="34"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endParaRPr lang="en-AU" sz="1200" b="1" kern="0" dirty="0">
              <a:solidFill>
                <a:srgbClr val="63B1A4"/>
              </a:solidFill>
              <a:latin typeface="Arial" panose="020B0604020202020204" pitchFamily="34" charset="0"/>
              <a:ea typeface="Roboto Light" panose="02000000000000000000" pitchFamily="2" charset="0"/>
            </a:endParaRPr>
          </a:p>
          <a:p>
            <a:pPr>
              <a:lnSpc>
                <a:spcPct val="100000"/>
              </a:lnSpc>
              <a:spcBef>
                <a:spcPts val="100"/>
              </a:spcBef>
            </a:pPr>
            <a:r>
              <a:rPr lang="en-AU" sz="1200" b="1" kern="0" dirty="0">
                <a:solidFill>
                  <a:srgbClr val="63B1A4"/>
                </a:solidFill>
                <a:latin typeface="Arial" panose="020B0604020202020204" pitchFamily="34" charset="0"/>
                <a:ea typeface="Roboto Light" panose="02000000000000000000" pitchFamily="2" charset="0"/>
              </a:rPr>
              <a:t>GEOGRAPHY</a:t>
            </a:r>
            <a:endParaRPr lang="en-AU" sz="1200" dirty="0">
              <a:latin typeface="Arial" panose="020B0604020202020204" pitchFamily="34" charset="0"/>
            </a:endParaRPr>
          </a:p>
          <a:p>
            <a:pPr>
              <a:lnSpc>
                <a:spcPct val="100000"/>
              </a:lnSpc>
              <a:spcBef>
                <a:spcPts val="100"/>
              </a:spcBef>
            </a:pPr>
            <a:r>
              <a:rPr lang="en-US" sz="1200" b="1" kern="0" dirty="0">
                <a:latin typeface="Arial" panose="020B0604020202020204" pitchFamily="34" charset="0"/>
              </a:rPr>
              <a:t>Year 3: </a:t>
            </a:r>
            <a:r>
              <a:rPr lang="en-US" sz="1200" kern="0" dirty="0">
                <a:latin typeface="Arial" panose="020B0604020202020204" pitchFamily="34" charset="0"/>
              </a:rPr>
              <a:t>The location of Australia’s </a:t>
            </a:r>
            <a:r>
              <a:rPr lang="en-US" sz="1200" kern="0" dirty="0" err="1">
                <a:latin typeface="Arial" panose="020B0604020202020204" pitchFamily="34" charset="0"/>
              </a:rPr>
              <a:t>neighbouring</a:t>
            </a:r>
            <a:r>
              <a:rPr lang="en-US" sz="1200" kern="0" dirty="0">
                <a:latin typeface="Arial" panose="020B0604020202020204" pitchFamily="34" charset="0"/>
              </a:rPr>
              <a:t> countries and the diverse characteristics of their places (ACHASSK067)</a:t>
            </a:r>
          </a:p>
          <a:p>
            <a:pPr>
              <a:lnSpc>
                <a:spcPct val="100000"/>
              </a:lnSpc>
              <a:spcBef>
                <a:spcPts val="100"/>
              </a:spcBef>
              <a:spcAft>
                <a:spcPts val="600"/>
              </a:spcAft>
            </a:pPr>
            <a:r>
              <a:rPr lang="en-US" sz="1200" kern="0" dirty="0">
                <a:latin typeface="Arial" panose="020B0604020202020204" pitchFamily="34" charset="0"/>
              </a:rPr>
              <a:t>The similarities and differences between places in terms of their type of settlement, demographic characteristics and the lives of the people who live there, and people’s perceptions of these places (ACHASSK069)</a:t>
            </a:r>
          </a:p>
          <a:p>
            <a:pPr>
              <a:lnSpc>
                <a:spcPct val="100000"/>
              </a:lnSpc>
              <a:spcBef>
                <a:spcPts val="100"/>
              </a:spcBef>
              <a:spcAft>
                <a:spcPts val="600"/>
              </a:spcAft>
            </a:pPr>
            <a:r>
              <a:rPr lang="en-US" sz="1200" b="1" kern="0" dirty="0">
                <a:latin typeface="Arial" panose="020B0604020202020204" pitchFamily="34" charset="0"/>
              </a:rPr>
              <a:t>Year 4: </a:t>
            </a:r>
            <a:r>
              <a:rPr lang="en-US" sz="1200" kern="0" dirty="0">
                <a:latin typeface="Arial" panose="020B0604020202020204" pitchFamily="34" charset="0"/>
              </a:rPr>
              <a:t>The importance of environments, including natural vegetation, to animals and people (ACHASSK088)</a:t>
            </a:r>
          </a:p>
          <a:p>
            <a:pPr>
              <a:lnSpc>
                <a:spcPct val="100000"/>
              </a:lnSpc>
              <a:spcBef>
                <a:spcPts val="100"/>
              </a:spcBef>
              <a:spcAft>
                <a:spcPts val="600"/>
              </a:spcAft>
            </a:pPr>
            <a:r>
              <a:rPr lang="en-US" sz="1200" b="1" kern="0" dirty="0">
                <a:latin typeface="Arial" panose="020B0604020202020204" pitchFamily="34" charset="0"/>
              </a:rPr>
              <a:t>Year 5: </a:t>
            </a:r>
            <a:r>
              <a:rPr lang="en-US" sz="1200" kern="0" dirty="0">
                <a:latin typeface="Arial" panose="020B0604020202020204" pitchFamily="34" charset="0"/>
              </a:rPr>
              <a:t>Types of resources (natural, human, capital) and the ways societies use them to satisfy the needs and wants of present and future generations (ACHASSK120)</a:t>
            </a:r>
          </a:p>
          <a:p>
            <a:pPr>
              <a:lnSpc>
                <a:spcPct val="100000"/>
              </a:lnSpc>
              <a:spcBef>
                <a:spcPts val="100"/>
              </a:spcBef>
            </a:pPr>
            <a:r>
              <a:rPr lang="en-AU" sz="1200" b="1" kern="0" dirty="0">
                <a:latin typeface="Arial" panose="020B0604020202020204" pitchFamily="34" charset="0"/>
              </a:rPr>
              <a:t>Year 6: </a:t>
            </a:r>
            <a:r>
              <a:rPr lang="en-AU" sz="1200" kern="0" dirty="0">
                <a:latin typeface="Arial" panose="020B0604020202020204" pitchFamily="34" charset="0"/>
              </a:rPr>
              <a:t>Differences in the economic, demographic and social characteristics of countries across the world (ACHASSK139)</a:t>
            </a:r>
            <a:br>
              <a:rPr lang="en-AU" sz="1200" kern="0" dirty="0">
                <a:latin typeface="Arial" panose="020B0604020202020204" pitchFamily="34" charset="0"/>
              </a:rPr>
            </a:br>
            <a:r>
              <a:rPr lang="en-AU" sz="1200" kern="0" dirty="0">
                <a:latin typeface="Arial" panose="020B0604020202020204" pitchFamily="34" charset="0"/>
              </a:rPr>
              <a:t>Australia’s connections with other countries and how these change people and places (ACHASSK141) </a:t>
            </a:r>
          </a:p>
          <a:p>
            <a:pPr>
              <a:lnSpc>
                <a:spcPct val="100000"/>
              </a:lnSpc>
              <a:spcBef>
                <a:spcPts val="100"/>
              </a:spcBef>
            </a:pPr>
            <a:endParaRPr lang="en-AU" sz="1200" b="1" kern="0" dirty="0">
              <a:solidFill>
                <a:srgbClr val="63B1A4"/>
              </a:solidFill>
              <a:latin typeface="Arial" panose="020B0604020202020204" pitchFamily="34" charset="0"/>
            </a:endParaRPr>
          </a:p>
          <a:p>
            <a:pPr>
              <a:lnSpc>
                <a:spcPct val="100000"/>
              </a:lnSpc>
              <a:spcBef>
                <a:spcPts val="100"/>
              </a:spcBef>
            </a:pPr>
            <a:r>
              <a:rPr lang="en-AU" sz="1200" b="1" kern="0" dirty="0">
                <a:solidFill>
                  <a:srgbClr val="63B1A4"/>
                </a:solidFill>
                <a:latin typeface="Arial" panose="020B0604020202020204" pitchFamily="34" charset="0"/>
              </a:rPr>
              <a:t>ECONOMICS AND BUSINESS</a:t>
            </a:r>
            <a:endParaRPr lang="en-US" sz="1200" kern="0" dirty="0">
              <a:latin typeface="Arial" panose="020B0604020202020204" pitchFamily="34" charset="0"/>
            </a:endParaRPr>
          </a:p>
          <a:p>
            <a:pPr>
              <a:lnSpc>
                <a:spcPct val="100000"/>
              </a:lnSpc>
              <a:spcBef>
                <a:spcPts val="100"/>
              </a:spcBef>
            </a:pPr>
            <a:r>
              <a:rPr lang="en-AU" sz="1200" b="1" kern="0" dirty="0">
                <a:latin typeface="Arial" panose="020B0604020202020204" pitchFamily="34" charset="0"/>
              </a:rPr>
              <a:t>Year 5: </a:t>
            </a:r>
            <a:r>
              <a:rPr lang="en-AU" sz="1200" kern="0" dirty="0">
                <a:latin typeface="Arial" panose="020B0604020202020204" pitchFamily="34" charset="0"/>
              </a:rPr>
              <a:t>The difference between needs and wants and why choices need to be made about how limited resources are used (ACHASSK119)</a:t>
            </a:r>
          </a:p>
          <a:p>
            <a:pPr>
              <a:lnSpc>
                <a:spcPct val="100000"/>
              </a:lnSpc>
              <a:spcBef>
                <a:spcPts val="100"/>
              </a:spcBef>
              <a:spcAft>
                <a:spcPts val="600"/>
              </a:spcAft>
            </a:pPr>
            <a:r>
              <a:rPr lang="en-AU" sz="1200" kern="0" dirty="0">
                <a:latin typeface="Arial" panose="020B0604020202020204" pitchFamily="34" charset="0"/>
              </a:rPr>
              <a:t>Types of resources (natural, human, capital) and the ways societies use them to satisfy the needs and wants of present and future generations (ACHASSK120)</a:t>
            </a:r>
          </a:p>
          <a:p>
            <a:pPr>
              <a:lnSpc>
                <a:spcPct val="100000"/>
              </a:lnSpc>
              <a:spcBef>
                <a:spcPts val="100"/>
              </a:spcBef>
              <a:spcAft>
                <a:spcPts val="600"/>
              </a:spcAft>
            </a:pPr>
            <a:r>
              <a:rPr lang="en-AU" sz="1200" b="1" kern="0" dirty="0">
                <a:latin typeface="Arial" panose="020B0604020202020204" pitchFamily="34" charset="0"/>
              </a:rPr>
              <a:t>Year 6: </a:t>
            </a:r>
            <a:r>
              <a:rPr lang="en-AU" sz="1200" kern="0" dirty="0">
                <a:latin typeface="Arial" panose="020B0604020202020204" pitchFamily="34" charset="0"/>
              </a:rPr>
              <a:t>How the concept of opportunity cost involves choices about the alternative use of resources and the need to consider trade-offs (ACHASSK149)</a:t>
            </a:r>
          </a:p>
          <a:p>
            <a:pPr>
              <a:lnSpc>
                <a:spcPct val="100000"/>
              </a:lnSpc>
            </a:pPr>
            <a:endParaRPr lang="en-AU" sz="1200" kern="0" dirty="0">
              <a:solidFill>
                <a:srgbClr val="63B1A4"/>
              </a:solidFill>
              <a:latin typeface="Arial" panose="020B0604020202020204" pitchFamily="34" charset="0"/>
            </a:endParaRPr>
          </a:p>
        </p:txBody>
      </p:sp>
      <p:sp>
        <p:nvSpPr>
          <p:cNvPr id="10" name="bg object 21">
            <a:extLst>
              <a:ext uri="{FF2B5EF4-FFF2-40B4-BE49-F238E27FC236}">
                <a16:creationId xmlns:a16="http://schemas.microsoft.com/office/drawing/2014/main" id="{66A163C4-0CDC-1646-AE3B-A12CD9200FB8}"/>
              </a:ext>
            </a:extLst>
          </p:cNvPr>
          <p:cNvSpPr>
            <a:spLocks noChangeAspect="1"/>
          </p:cNvSpPr>
          <p:nvPr/>
        </p:nvSpPr>
        <p:spPr>
          <a:xfrm>
            <a:off x="528625" y="504825"/>
            <a:ext cx="381520" cy="381000"/>
          </a:xfrm>
          <a:prstGeom prst="rect">
            <a:avLst/>
          </a:prstGeom>
          <a:blipFill>
            <a:blip r:embed="rId2"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6" name="Title 5">
            <a:extLst>
              <a:ext uri="{FF2B5EF4-FFF2-40B4-BE49-F238E27FC236}">
                <a16:creationId xmlns:a16="http://schemas.microsoft.com/office/drawing/2014/main" id="{81AC39E0-A1FB-0D4A-8E34-2FB3787D7E2A}"/>
              </a:ext>
            </a:extLst>
          </p:cNvPr>
          <p:cNvSpPr>
            <a:spLocks noGrp="1"/>
          </p:cNvSpPr>
          <p:nvPr>
            <p:ph type="title"/>
          </p:nvPr>
        </p:nvSpPr>
        <p:spPr>
          <a:xfrm>
            <a:off x="1019637" y="436012"/>
            <a:ext cx="11792361" cy="518625"/>
          </a:xfrm>
        </p:spPr>
        <p:txBody>
          <a:bodyPr/>
          <a:lstStyle/>
          <a:p>
            <a:r>
              <a:rPr lang="en-US">
                <a:solidFill>
                  <a:srgbClr val="0C244C"/>
                </a:solidFill>
              </a:rPr>
              <a:t>Curriculum links</a:t>
            </a:r>
          </a:p>
        </p:txBody>
      </p:sp>
    </p:spTree>
    <p:extLst>
      <p:ext uri="{BB962C8B-B14F-4D97-AF65-F5344CB8AC3E}">
        <p14:creationId xmlns:p14="http://schemas.microsoft.com/office/powerpoint/2010/main" val="2440990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B91A9AE-71C3-7549-BF47-0903BEE19FF9}"/>
              </a:ext>
            </a:extLst>
          </p:cNvPr>
          <p:cNvSpPr>
            <a:spLocks noGrp="1"/>
          </p:cNvSpPr>
          <p:nvPr>
            <p:ph type="body" sz="quarter" idx="10"/>
          </p:nvPr>
        </p:nvSpPr>
        <p:spPr>
          <a:xfrm>
            <a:off x="528628" y="1766006"/>
            <a:ext cx="6193642" cy="4794728"/>
          </a:xfrm>
        </p:spPr>
        <p:txBody>
          <a:bodyPr lIns="91440" tIns="45720" rIns="91440" bIns="45720" anchor="t"/>
          <a:lstStyle/>
          <a:p>
            <a:pPr>
              <a:lnSpc>
                <a:spcPct val="100000"/>
              </a:lnSpc>
              <a:spcAft>
                <a:spcPts val="1200"/>
              </a:spcAft>
            </a:pPr>
            <a:r>
              <a:rPr lang="en-US" sz="2400" kern="0" dirty="0">
                <a:latin typeface="Arial" panose="020B0604020202020204" pitchFamily="34" charset="0"/>
                <a:ea typeface="Roboto Light" panose="02000000000000000000" pitchFamily="2" charset="0"/>
              </a:rPr>
              <a:t>In 2015,  Pope Francis wrote a letter, or encyclical, called </a:t>
            </a:r>
            <a:r>
              <a:rPr lang="en-US" sz="2400" i="1" kern="0" dirty="0" err="1">
                <a:latin typeface="Arial" panose="020B0604020202020204" pitchFamily="34" charset="0"/>
                <a:ea typeface="Roboto Light" panose="02000000000000000000" pitchFamily="2" charset="0"/>
              </a:rPr>
              <a:t>Laudato</a:t>
            </a:r>
            <a:r>
              <a:rPr lang="en-US" sz="2400" i="1" kern="0" dirty="0">
                <a:latin typeface="Arial" panose="020B0604020202020204" pitchFamily="34" charset="0"/>
                <a:ea typeface="Roboto Light" panose="02000000000000000000" pitchFamily="2" charset="0"/>
              </a:rPr>
              <a:t> Si'</a:t>
            </a:r>
            <a:r>
              <a:rPr lang="en-US" sz="2400" kern="0" dirty="0">
                <a:latin typeface="Arial" panose="020B0604020202020204" pitchFamily="34" charset="0"/>
                <a:ea typeface="Roboto Light" panose="02000000000000000000" pitchFamily="2" charset="0"/>
              </a:rPr>
              <a:t> to all people.</a:t>
            </a:r>
          </a:p>
          <a:p>
            <a:pPr>
              <a:lnSpc>
                <a:spcPct val="100000"/>
              </a:lnSpc>
              <a:spcAft>
                <a:spcPts val="1200"/>
              </a:spcAft>
            </a:pPr>
            <a:r>
              <a:rPr lang="en-US" sz="2400" kern="0" dirty="0">
                <a:latin typeface="Arial" panose="020B0604020202020204" pitchFamily="34" charset="0"/>
                <a:ea typeface="Roboto Light" panose="02000000000000000000" pitchFamily="2" charset="0"/>
              </a:rPr>
              <a:t>This encyclical is based on the Catholic Social Teaching </a:t>
            </a:r>
            <a:r>
              <a:rPr lang="en-US" sz="2400" b="1" i="1" kern="0" dirty="0">
                <a:latin typeface="Arial" panose="020B0604020202020204" pitchFamily="34" charset="0"/>
                <a:ea typeface="Roboto Light" panose="02000000000000000000" pitchFamily="2" charset="0"/>
              </a:rPr>
              <a:t>Care For Our Common</a:t>
            </a:r>
            <a:r>
              <a:rPr lang="en-US" sz="2400" b="1" kern="0" dirty="0">
                <a:latin typeface="Arial" panose="020B0604020202020204" pitchFamily="34" charset="0"/>
                <a:ea typeface="Roboto Light" panose="02000000000000000000" pitchFamily="2" charset="0"/>
              </a:rPr>
              <a:t> </a:t>
            </a:r>
            <a:r>
              <a:rPr lang="en-US" sz="2400" b="1" i="1" kern="0" dirty="0">
                <a:latin typeface="Arial" panose="020B0604020202020204" pitchFamily="34" charset="0"/>
                <a:ea typeface="Roboto Light" panose="02000000000000000000" pitchFamily="2" charset="0"/>
              </a:rPr>
              <a:t>Home</a:t>
            </a:r>
            <a:r>
              <a:rPr lang="en-US" sz="2400" b="1" kern="0" dirty="0">
                <a:latin typeface="Arial" panose="020B0604020202020204" pitchFamily="34" charset="0"/>
                <a:ea typeface="Roboto Light" panose="02000000000000000000" pitchFamily="2" charset="0"/>
              </a:rPr>
              <a:t> </a:t>
            </a:r>
            <a:r>
              <a:rPr lang="en-US" sz="2400" kern="0" dirty="0">
                <a:latin typeface="Arial" panose="020B0604020202020204" pitchFamily="34" charset="0"/>
                <a:ea typeface="Roboto Light" panose="02000000000000000000" pitchFamily="2" charset="0"/>
              </a:rPr>
              <a:t>and the idea that everything is connected.</a:t>
            </a:r>
            <a:r>
              <a:rPr lang="en-US" sz="2400" b="1" kern="0" dirty="0">
                <a:latin typeface="Arial" panose="020B0604020202020204" pitchFamily="34" charset="0"/>
                <a:ea typeface="Roboto Light" panose="02000000000000000000" pitchFamily="2" charset="0"/>
              </a:rPr>
              <a:t> </a:t>
            </a:r>
          </a:p>
          <a:p>
            <a:pPr>
              <a:lnSpc>
                <a:spcPct val="100000"/>
              </a:lnSpc>
              <a:spcAft>
                <a:spcPts val="1200"/>
              </a:spcAft>
            </a:pPr>
            <a:r>
              <a:rPr lang="en-US" sz="2400" kern="0" dirty="0">
                <a:latin typeface="Arial" panose="020B0604020202020204" pitchFamily="34" charset="0"/>
                <a:ea typeface="Roboto Light" panose="02000000000000000000" pitchFamily="2" charset="0"/>
              </a:rPr>
              <a:t>He explained that 'Nature cannot be regarded as something separate from ourselves...We are part of nature"  (LS#139)</a:t>
            </a:r>
            <a:endParaRPr lang="en-US" sz="2400" dirty="0">
              <a:ea typeface="Roboto Light" panose="02000000000000000000" pitchFamily="2" charset="0"/>
            </a:endParaRPr>
          </a:p>
        </p:txBody>
      </p:sp>
      <p:sp>
        <p:nvSpPr>
          <p:cNvPr id="6" name="Title 5">
            <a:extLst>
              <a:ext uri="{FF2B5EF4-FFF2-40B4-BE49-F238E27FC236}">
                <a16:creationId xmlns:a16="http://schemas.microsoft.com/office/drawing/2014/main" id="{1CAB582A-40FC-5C4B-B44A-E4E08ECFF957}"/>
              </a:ext>
            </a:extLst>
          </p:cNvPr>
          <p:cNvSpPr>
            <a:spLocks noGrp="1"/>
          </p:cNvSpPr>
          <p:nvPr>
            <p:ph type="title"/>
          </p:nvPr>
        </p:nvSpPr>
        <p:spPr>
          <a:xfrm>
            <a:off x="1050213" y="363228"/>
            <a:ext cx="11910855" cy="873497"/>
          </a:xfrm>
        </p:spPr>
        <p:txBody>
          <a:bodyPr/>
          <a:lstStyle/>
          <a:p>
            <a:r>
              <a:rPr lang="en-AU" sz="3600" dirty="0"/>
              <a:t>LAUDATO SI’ </a:t>
            </a:r>
          </a:p>
        </p:txBody>
      </p:sp>
      <p:pic>
        <p:nvPicPr>
          <p:cNvPr id="3" name="Graphic 4" descr="Rainy scene outline">
            <a:extLst>
              <a:ext uri="{FF2B5EF4-FFF2-40B4-BE49-F238E27FC236}">
                <a16:creationId xmlns:a16="http://schemas.microsoft.com/office/drawing/2014/main" id="{03639A7E-9265-496A-964E-5E01BAC6BD5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190339" y="2016553"/>
            <a:ext cx="3977410" cy="3988833"/>
          </a:xfrm>
          <a:prstGeom prst="rect">
            <a:avLst/>
          </a:prstGeom>
        </p:spPr>
      </p:pic>
      <p:sp>
        <p:nvSpPr>
          <p:cNvPr id="16" name="bg object 21">
            <a:extLst>
              <a:ext uri="{FF2B5EF4-FFF2-40B4-BE49-F238E27FC236}">
                <a16:creationId xmlns:a16="http://schemas.microsoft.com/office/drawing/2014/main" id="{A57005FB-F136-432F-A452-14CCB3D375D6}"/>
              </a:ext>
            </a:extLst>
          </p:cNvPr>
          <p:cNvSpPr>
            <a:spLocks noChangeAspect="1"/>
          </p:cNvSpPr>
          <p:nvPr/>
        </p:nvSpPr>
        <p:spPr>
          <a:xfrm>
            <a:off x="386835" y="363228"/>
            <a:ext cx="523310" cy="522597"/>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901779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ground, outdoor, sky, dirt&#10;&#10;Description automatically generated">
            <a:extLst>
              <a:ext uri="{FF2B5EF4-FFF2-40B4-BE49-F238E27FC236}">
                <a16:creationId xmlns:a16="http://schemas.microsoft.com/office/drawing/2014/main" id="{0160F9DD-DF34-4121-A040-9F5D55BD71AD}"/>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0" y="0"/>
            <a:ext cx="13444538" cy="6986955"/>
          </a:xfrm>
        </p:spPr>
      </p:pic>
      <p:sp>
        <p:nvSpPr>
          <p:cNvPr id="4" name="Text Placeholder 3">
            <a:extLst>
              <a:ext uri="{FF2B5EF4-FFF2-40B4-BE49-F238E27FC236}">
                <a16:creationId xmlns:a16="http://schemas.microsoft.com/office/drawing/2014/main" id="{EE2C08DB-DD71-4851-AC8D-B45C4E5AF26B}"/>
              </a:ext>
            </a:extLst>
          </p:cNvPr>
          <p:cNvSpPr>
            <a:spLocks noGrp="1"/>
          </p:cNvSpPr>
          <p:nvPr>
            <p:ph type="body" sz="quarter" idx="11"/>
          </p:nvPr>
        </p:nvSpPr>
        <p:spPr>
          <a:xfrm>
            <a:off x="7604066" y="6724166"/>
            <a:ext cx="5746173" cy="519237"/>
          </a:xfrm>
        </p:spPr>
        <p:txBody>
          <a:bodyPr lIns="91440" tIns="45720" rIns="91440" bIns="45720" anchor="t">
            <a:noAutofit/>
          </a:bodyPr>
          <a:lstStyle/>
          <a:p>
            <a:r>
              <a:rPr lang="en-US" sz="1200" b="1" dirty="0">
                <a:solidFill>
                  <a:schemeClr val="bg1"/>
                </a:solidFill>
                <a:latin typeface="Arial" panose="020B0604020202020204" pitchFamily="34" charset="0"/>
                <a:cs typeface="Arial"/>
              </a:rPr>
              <a:t>Credit: </a:t>
            </a:r>
            <a:r>
              <a:rPr lang="en-US" sz="1200" dirty="0">
                <a:solidFill>
                  <a:schemeClr val="bg1"/>
                </a:solidFill>
                <a:latin typeface="Arial" panose="020B0604020202020204" pitchFamily="34" charset="0"/>
                <a:cs typeface="Arial"/>
              </a:rPr>
              <a:t>Ivy  Khoury</a:t>
            </a:r>
          </a:p>
        </p:txBody>
      </p:sp>
      <p:sp>
        <p:nvSpPr>
          <p:cNvPr id="8" name="Round Diagonal Corner Rectangle 4">
            <a:extLst>
              <a:ext uri="{FF2B5EF4-FFF2-40B4-BE49-F238E27FC236}">
                <a16:creationId xmlns:a16="http://schemas.microsoft.com/office/drawing/2014/main" id="{898B348D-7ECB-45B3-B29F-6B1E2D8972F9}"/>
              </a:ext>
            </a:extLst>
          </p:cNvPr>
          <p:cNvSpPr/>
          <p:nvPr/>
        </p:nvSpPr>
        <p:spPr>
          <a:xfrm rot="16200000">
            <a:off x="4518969" y="580013"/>
            <a:ext cx="1723847" cy="10222523"/>
          </a:xfrm>
          <a:prstGeom prst="round2DiagRect">
            <a:avLst>
              <a:gd name="adj1" fmla="val 16667"/>
              <a:gd name="adj2" fmla="val 0"/>
            </a:avLst>
          </a:prstGeom>
          <a:solidFill>
            <a:srgbClr val="E4DBCA"/>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3A269765-81F8-40B9-9E74-4E4679D93475}"/>
              </a:ext>
            </a:extLst>
          </p:cNvPr>
          <p:cNvSpPr>
            <a:spLocks noGrp="1"/>
          </p:cNvSpPr>
          <p:nvPr>
            <p:ph type="title"/>
          </p:nvPr>
        </p:nvSpPr>
        <p:spPr>
          <a:xfrm>
            <a:off x="439825" y="5085800"/>
            <a:ext cx="10052329" cy="1260475"/>
          </a:xfrm>
          <a:noFill/>
        </p:spPr>
        <p:txBody>
          <a:bodyPr/>
          <a:lstStyle/>
          <a:p>
            <a:pPr>
              <a:lnSpc>
                <a:spcPct val="100000"/>
              </a:lnSpc>
              <a:spcBef>
                <a:spcPts val="400"/>
              </a:spcBef>
            </a:pPr>
            <a:r>
              <a:rPr lang="en-US" sz="3600" cap="none" dirty="0">
                <a:solidFill>
                  <a:srgbClr val="0C244C"/>
                </a:solidFill>
                <a:latin typeface="Garamond" panose="02020404030301010803" pitchFamily="18" charset="0"/>
              </a:rPr>
              <a:t>We have to hear both the cry of the earth and the cry of the poor. </a:t>
            </a:r>
            <a:br>
              <a:rPr lang="en-US" sz="3600" cap="none" dirty="0">
                <a:solidFill>
                  <a:srgbClr val="0C244C"/>
                </a:solidFill>
                <a:latin typeface="Arial" panose="020B0604020202020204" pitchFamily="34" charset="0"/>
              </a:rPr>
            </a:br>
            <a:br>
              <a:rPr lang="en-US" sz="500" cap="none" dirty="0">
                <a:solidFill>
                  <a:srgbClr val="0C244C"/>
                </a:solidFill>
                <a:latin typeface="Arial" panose="020B0604020202020204" pitchFamily="34" charset="0"/>
              </a:rPr>
            </a:br>
            <a:endParaRPr lang="en-US" sz="2000" cap="none" dirty="0">
              <a:solidFill>
                <a:srgbClr val="0C244C"/>
              </a:solidFill>
              <a:latin typeface="Arial" panose="020B0604020202020204" pitchFamily="34" charset="0"/>
            </a:endParaRPr>
          </a:p>
        </p:txBody>
      </p:sp>
      <p:sp>
        <p:nvSpPr>
          <p:cNvPr id="2" name="TextBox 1">
            <a:extLst>
              <a:ext uri="{FF2B5EF4-FFF2-40B4-BE49-F238E27FC236}">
                <a16:creationId xmlns:a16="http://schemas.microsoft.com/office/drawing/2014/main" id="{24015C38-7D7F-4A83-815B-13614B04FB42}"/>
              </a:ext>
            </a:extLst>
          </p:cNvPr>
          <p:cNvSpPr txBox="1"/>
          <p:nvPr/>
        </p:nvSpPr>
        <p:spPr>
          <a:xfrm>
            <a:off x="6902341" y="5985611"/>
            <a:ext cx="3733042" cy="400110"/>
          </a:xfrm>
          <a:prstGeom prst="rect">
            <a:avLst/>
          </a:prstGeom>
          <a:noFill/>
        </p:spPr>
        <p:txBody>
          <a:bodyPr wrap="square" rtlCol="0">
            <a:spAutoFit/>
          </a:bodyPr>
          <a:lstStyle/>
          <a:p>
            <a:r>
              <a:rPr lang="en-US" sz="2000" dirty="0"/>
              <a:t>Francis, </a:t>
            </a:r>
            <a:r>
              <a:rPr lang="en-US" sz="2000" i="1" dirty="0" err="1"/>
              <a:t>Laudato</a:t>
            </a:r>
            <a:r>
              <a:rPr lang="en-US" sz="2000" i="1" dirty="0"/>
              <a:t> Si’ </a:t>
            </a:r>
            <a:r>
              <a:rPr lang="en-US" sz="2000" dirty="0"/>
              <a:t>n 49</a:t>
            </a:r>
            <a:endParaRPr lang="en-AU" sz="2000" dirty="0"/>
          </a:p>
        </p:txBody>
      </p:sp>
    </p:spTree>
    <p:extLst>
      <p:ext uri="{BB962C8B-B14F-4D97-AF65-F5344CB8AC3E}">
        <p14:creationId xmlns:p14="http://schemas.microsoft.com/office/powerpoint/2010/main" val="30883608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p:txBody>
          <a:bodyPr lIns="91440" tIns="45720" rIns="91440" bIns="45720" anchor="t"/>
          <a:lstStyle/>
          <a:p>
            <a:r>
              <a:rPr lang="en-AU" sz="2400" dirty="0">
                <a:solidFill>
                  <a:srgbClr val="0C244C"/>
                </a:solidFill>
                <a:latin typeface="Arial" panose="020B0604020202020204" pitchFamily="34" charset="0"/>
                <a:ea typeface="Roboto Light" panose="02000000000000000000" pitchFamily="2" charset="0"/>
              </a:rPr>
              <a:t>Pope Francis, in his third encyclical, </a:t>
            </a:r>
            <a:r>
              <a:rPr lang="en-AU" sz="2400" b="1" i="1" dirty="0">
                <a:solidFill>
                  <a:srgbClr val="0C244C"/>
                </a:solidFill>
                <a:latin typeface="Arial" panose="020B0604020202020204" pitchFamily="34" charset="0"/>
                <a:ea typeface="Roboto Light" panose="02000000000000000000" pitchFamily="2" charset="0"/>
                <a:hlinkClick r:id="rId2">
                  <a:extLst>
                    <a:ext uri="{A12FA001-AC4F-418D-AE19-62706E023703}">
                      <ahyp:hlinkClr xmlns:ahyp="http://schemas.microsoft.com/office/drawing/2018/hyperlinkcolor" val="tx"/>
                    </a:ext>
                  </a:extLst>
                </a:hlinkClick>
              </a:rPr>
              <a:t>Fratelli Tutti</a:t>
            </a:r>
            <a:r>
              <a:rPr lang="en-AU" sz="2400" dirty="0">
                <a:solidFill>
                  <a:srgbClr val="0C244C"/>
                </a:solidFill>
                <a:latin typeface="Arial" panose="020B0604020202020204" pitchFamily="34" charset="0"/>
                <a:ea typeface="Roboto Light" panose="02000000000000000000" pitchFamily="2" charset="0"/>
              </a:rPr>
              <a:t>, encourages us to dream as one global family sharing our common home. </a:t>
            </a:r>
          </a:p>
          <a:p>
            <a:endParaRPr lang="en-AU" dirty="0"/>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8129444" y="1775332"/>
            <a:ext cx="4778666" cy="4332391"/>
          </a:xfrm>
        </p:spPr>
      </p:pic>
      <p:sp>
        <p:nvSpPr>
          <p:cNvPr id="2" name="Title 1">
            <a:extLst>
              <a:ext uri="{FF2B5EF4-FFF2-40B4-BE49-F238E27FC236}">
                <a16:creationId xmlns:a16="http://schemas.microsoft.com/office/drawing/2014/main" id="{9EEDA35B-2CB8-4692-84AB-783B3F65DFFC}"/>
              </a:ext>
            </a:extLst>
          </p:cNvPr>
          <p:cNvSpPr>
            <a:spLocks noGrp="1"/>
          </p:cNvSpPr>
          <p:nvPr>
            <p:ph type="title"/>
          </p:nvPr>
        </p:nvSpPr>
        <p:spPr>
          <a:xfrm>
            <a:off x="1096643" y="363228"/>
            <a:ext cx="11910855" cy="873497"/>
          </a:xfrm>
        </p:spPr>
        <p:txBody>
          <a:bodyPr/>
          <a:lstStyle/>
          <a:p>
            <a:r>
              <a:rPr lang="en-US" dirty="0"/>
              <a:t>FRATELLI TUTTI</a:t>
            </a:r>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4294967295"/>
          </p:nvPr>
        </p:nvSpPr>
        <p:spPr>
          <a:xfrm>
            <a:off x="8067312" y="6207452"/>
            <a:ext cx="4840798" cy="457566"/>
          </a:xfrm>
          <a:prstGeom prst="rect">
            <a:avLst/>
          </a:prstGeom>
        </p:spPr>
        <p:txBody>
          <a:bodyPr lIns="91440" tIns="45720" rIns="91440" bIns="45720" anchor="t">
            <a:noAutofit/>
          </a:bodyPr>
          <a:lstStyle/>
          <a:p>
            <a:pPr marL="0" indent="0">
              <a:buNone/>
            </a:pPr>
            <a:r>
              <a:rPr lang="en-AU" sz="1000" dirty="0">
                <a:latin typeface="Arial" panose="020B0604020202020204" pitchFamily="34" charset="0"/>
                <a:ea typeface="Roboto Light" panose="02000000000000000000" pitchFamily="2" charset="0"/>
              </a:rPr>
              <a:t>Rosella and family hands. For Rosella, a mother of five, escaping violence was her first step to a new life. </a:t>
            </a:r>
            <a:r>
              <a:rPr lang="en-AU" sz="1000" b="1" dirty="0">
                <a:latin typeface="Arial" panose="020B0604020202020204" pitchFamily="34" charset="0"/>
                <a:ea typeface="Roboto Light" panose="02000000000000000000" pitchFamily="2" charset="0"/>
              </a:rPr>
              <a:t>Credit:</a:t>
            </a:r>
            <a:r>
              <a:rPr lang="en-AU" sz="1000" dirty="0">
                <a:latin typeface="Arial" panose="020B0604020202020204" pitchFamily="34" charset="0"/>
                <a:ea typeface="Roboto Light" panose="02000000000000000000" pitchFamily="2" charset="0"/>
              </a:rPr>
              <a:t> Suzy McIntyre Caritas Australia</a:t>
            </a:r>
          </a:p>
        </p:txBody>
      </p:sp>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sp>
        <p:nvSpPr>
          <p:cNvPr id="23" name="Rectangle 22">
            <a:extLst>
              <a:ext uri="{FF2B5EF4-FFF2-40B4-BE49-F238E27FC236}">
                <a16:creationId xmlns:a16="http://schemas.microsoft.com/office/drawing/2014/main" id="{D16EB50E-1729-45C4-ACC3-3C79C25473C9}"/>
              </a:ext>
            </a:extLst>
          </p:cNvPr>
          <p:cNvSpPr/>
          <p:nvPr/>
        </p:nvSpPr>
        <p:spPr>
          <a:xfrm>
            <a:off x="901939" y="3021304"/>
            <a:ext cx="6150132" cy="3539430"/>
          </a:xfrm>
          <a:prstGeom prst="rect">
            <a:avLst/>
          </a:prstGeom>
        </p:spPr>
        <p:txBody>
          <a:bodyPr wrap="square" lIns="91440" tIns="45720" rIns="91440" bIns="45720" anchor="t">
            <a:spAutoFit/>
          </a:bodyPr>
          <a:lstStyle/>
          <a:p>
            <a:r>
              <a:rPr lang="en-AU" sz="2800" b="1" dirty="0">
                <a:solidFill>
                  <a:srgbClr val="0C244C"/>
                </a:solidFill>
                <a:latin typeface="Garamond"/>
                <a:ea typeface="Roboto Light" panose="02000000000000000000" pitchFamily="2" charset="0"/>
              </a:rPr>
              <a:t>“Let us dream, then, as a single human family, as fellow travellers sharing the same flesh, as children of the same earth which is our common home, each of us bringing the richness of his or her beliefs and convictions, each of us with his or her own voice, brothers and sisters all.” n 8</a:t>
            </a:r>
          </a:p>
        </p:txBody>
      </p:sp>
      <p:sp>
        <p:nvSpPr>
          <p:cNvPr id="13" name="bg object 21">
            <a:extLst>
              <a:ext uri="{FF2B5EF4-FFF2-40B4-BE49-F238E27FC236}">
                <a16:creationId xmlns:a16="http://schemas.microsoft.com/office/drawing/2014/main" id="{B78D0B83-2CDC-4F36-B45D-854218794CFB}"/>
              </a:ext>
            </a:extLst>
          </p:cNvPr>
          <p:cNvSpPr>
            <a:spLocks noChangeAspect="1"/>
          </p:cNvSpPr>
          <p:nvPr/>
        </p:nvSpPr>
        <p:spPr>
          <a:xfrm>
            <a:off x="386835" y="363228"/>
            <a:ext cx="523310" cy="522597"/>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840727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B1FC988-B4A2-419F-BC73-EA5C3D582194}"/>
              </a:ext>
            </a:extLst>
          </p:cNvPr>
          <p:cNvSpPr>
            <a:spLocks noGrp="1"/>
          </p:cNvSpPr>
          <p:nvPr>
            <p:ph type="body" sz="quarter" idx="10"/>
          </p:nvPr>
        </p:nvSpPr>
        <p:spPr/>
        <p:txBody>
          <a:bodyPr lIns="91440" tIns="45720" rIns="91440" bIns="45720" anchor="t"/>
          <a:lstStyle/>
          <a:p>
            <a:pPr>
              <a:lnSpc>
                <a:spcPct val="100000"/>
              </a:lnSpc>
            </a:pPr>
            <a:r>
              <a:rPr lang="en-AU" sz="2600" b="1" dirty="0">
                <a:latin typeface="Garamond"/>
                <a:ea typeface="Roboto Light" panose="02000000000000000000" pitchFamily="2" charset="0"/>
              </a:rPr>
              <a:t>“</a:t>
            </a:r>
            <a:r>
              <a:rPr lang="en-AU" sz="2600" b="1" dirty="0">
                <a:latin typeface="Garamond"/>
                <a:ea typeface="Roboto Light" panose="02000000000000000000" pitchFamily="2" charset="0"/>
                <a:cs typeface="+mn-cs"/>
              </a:rPr>
              <a:t>Some people are born into economically stable families, receive a fine education, grow up well nourished, or naturally possess great talent. They will certainly not need a proactive state; they need only claim their freedom. Yet the same rule clearly does not apply to a disabled person, to someone born in dire poverty, to those lacking a good education and with little access to adequate health care.” </a:t>
            </a:r>
            <a:r>
              <a:rPr lang="en-AU" sz="2400" b="1" dirty="0">
                <a:latin typeface="Garamond"/>
                <a:ea typeface="Roboto Light" panose="02000000000000000000" pitchFamily="2" charset="0"/>
                <a:cs typeface="+mn-cs"/>
              </a:rPr>
              <a:t>n 109 </a:t>
            </a:r>
            <a:endParaRPr lang="en-AU" sz="2200" b="1" dirty="0">
              <a:latin typeface="Garamond"/>
              <a:ea typeface="Roboto Light" panose="02000000000000000000" pitchFamily="2" charset="0"/>
              <a:cs typeface="+mn-cs"/>
            </a:endParaRPr>
          </a:p>
          <a:p>
            <a:endParaRPr lang="en-AU" sz="2400" dirty="0"/>
          </a:p>
          <a:p>
            <a:endParaRPr lang="en-AU" sz="2400" dirty="0"/>
          </a:p>
          <a:p>
            <a:endParaRPr lang="en-AU" dirty="0"/>
          </a:p>
        </p:txBody>
      </p:sp>
      <p:sp>
        <p:nvSpPr>
          <p:cNvPr id="25" name="Text Placeholder 24">
            <a:extLst>
              <a:ext uri="{FF2B5EF4-FFF2-40B4-BE49-F238E27FC236}">
                <a16:creationId xmlns:a16="http://schemas.microsoft.com/office/drawing/2014/main" id="{8B89A377-4478-4154-B6EE-0DAD2373CF41}"/>
              </a:ext>
            </a:extLst>
          </p:cNvPr>
          <p:cNvSpPr>
            <a:spLocks noGrp="1"/>
          </p:cNvSpPr>
          <p:nvPr>
            <p:ph type="body" sz="quarter" idx="11"/>
          </p:nvPr>
        </p:nvSpPr>
        <p:spPr>
          <a:xfrm>
            <a:off x="7330302" y="6313627"/>
            <a:ext cx="5469326" cy="545820"/>
          </a:xfrm>
        </p:spPr>
        <p:txBody>
          <a:bodyPr lIns="91440" tIns="45720" rIns="91440" bIns="45720" anchor="t">
            <a:noAutofit/>
          </a:bodyPr>
          <a:lstStyle/>
          <a:p>
            <a:r>
              <a:rPr lang="en-AU" sz="1000" dirty="0">
                <a:solidFill>
                  <a:schemeClr val="tx1"/>
                </a:solidFill>
                <a:latin typeface="Arial" panose="020B0604020202020204" pitchFamily="34" charset="0"/>
                <a:ea typeface="Roboto Light" panose="02000000000000000000" pitchFamily="2" charset="0"/>
              </a:rPr>
              <a:t>Tawonga is the youngest of six children and was born with one weaker leg, so she walks with the aid of crutches. Her siblings also used to push her three kilometres to school in a donated wheelchair.</a:t>
            </a:r>
            <a:r>
              <a:rPr lang="en-AU" sz="1000" b="1" dirty="0">
                <a:solidFill>
                  <a:schemeClr val="tx1"/>
                </a:solidFill>
                <a:latin typeface="Arial" panose="020B0604020202020204" pitchFamily="34" charset="0"/>
                <a:ea typeface="Roboto Light" panose="02000000000000000000" pitchFamily="2" charset="0"/>
              </a:rPr>
              <a:t> Credit:</a:t>
            </a:r>
            <a:r>
              <a:rPr lang="en-AU" sz="1000" dirty="0">
                <a:solidFill>
                  <a:schemeClr val="tx1"/>
                </a:solidFill>
                <a:latin typeface="Arial" panose="020B0604020202020204" pitchFamily="34" charset="0"/>
                <a:ea typeface="Roboto Light" panose="02000000000000000000" pitchFamily="2" charset="0"/>
              </a:rPr>
              <a:t> </a:t>
            </a:r>
            <a:r>
              <a:rPr lang="en-AU" sz="1000" dirty="0" err="1">
                <a:solidFill>
                  <a:schemeClr val="tx1"/>
                </a:solidFill>
                <a:latin typeface="Arial" panose="020B0604020202020204" pitchFamily="34" charset="0"/>
                <a:ea typeface="Roboto Light" panose="02000000000000000000" pitchFamily="2" charset="0"/>
              </a:rPr>
              <a:t>Pilirani</a:t>
            </a:r>
            <a:r>
              <a:rPr lang="en-AU" sz="1000" dirty="0">
                <a:solidFill>
                  <a:schemeClr val="tx1"/>
                </a:solidFill>
                <a:latin typeface="Arial" panose="020B0604020202020204" pitchFamily="34" charset="0"/>
                <a:ea typeface="Roboto Light" panose="02000000000000000000" pitchFamily="2" charset="0"/>
              </a:rPr>
              <a:t> </a:t>
            </a:r>
            <a:r>
              <a:rPr lang="en-AU" sz="1000" dirty="0" err="1">
                <a:solidFill>
                  <a:schemeClr val="tx1"/>
                </a:solidFill>
                <a:latin typeface="Arial" panose="020B0604020202020204" pitchFamily="34" charset="0"/>
                <a:ea typeface="Roboto Light" panose="02000000000000000000" pitchFamily="2" charset="0"/>
              </a:rPr>
              <a:t>Chimombo</a:t>
            </a:r>
            <a:endParaRPr lang="en-AU" sz="1000" dirty="0">
              <a:solidFill>
                <a:schemeClr val="tx1"/>
              </a:solidFill>
              <a:latin typeface="Arial" panose="020B0604020202020204" pitchFamily="34" charset="0"/>
              <a:ea typeface="Roboto Light" panose="02000000000000000000" pitchFamily="2" charset="0"/>
            </a:endParaRPr>
          </a:p>
        </p:txBody>
      </p:sp>
      <p:pic>
        <p:nvPicPr>
          <p:cNvPr id="30" name="Picture Placeholder 29">
            <a:extLst>
              <a:ext uri="{FF2B5EF4-FFF2-40B4-BE49-F238E27FC236}">
                <a16:creationId xmlns:a16="http://schemas.microsoft.com/office/drawing/2014/main" id="{8FBF62F3-4D54-4244-B1EB-6983AF0A7AD3}"/>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22" name="Rectangle 21">
            <a:extLst>
              <a:ext uri="{FF2B5EF4-FFF2-40B4-BE49-F238E27FC236}">
                <a16:creationId xmlns:a16="http://schemas.microsoft.com/office/drawing/2014/main" id="{2C9A2D85-FA9D-40B7-B45D-7843C3D7FDA0}"/>
              </a:ext>
            </a:extLst>
          </p:cNvPr>
          <p:cNvSpPr/>
          <p:nvPr/>
        </p:nvSpPr>
        <p:spPr>
          <a:xfrm>
            <a:off x="8129592" y="776666"/>
            <a:ext cx="4307676" cy="1323439"/>
          </a:xfrm>
          <a:prstGeom prst="rect">
            <a:avLst/>
          </a:prstGeom>
        </p:spPr>
        <p:txBody>
          <a:bodyPr wrap="square">
            <a:spAutoFit/>
          </a:bodyPr>
          <a:lstStyle/>
          <a:p>
            <a:endParaRPr lang="en-AU" sz="2400" dirty="0">
              <a:solidFill>
                <a:schemeClr val="bg1"/>
              </a:solidFill>
              <a:latin typeface="Garamond" panose="02020404030301010803" pitchFamily="18" charset="0"/>
              <a:ea typeface="Roboto Light" panose="02000000000000000000" pitchFamily="2" charset="0"/>
            </a:endParaRPr>
          </a:p>
          <a:p>
            <a:endParaRPr lang="en-AU" sz="2400" dirty="0">
              <a:latin typeface="Garamond" panose="02020404030301010803" pitchFamily="18" charset="0"/>
              <a:ea typeface="Roboto Light" panose="02000000000000000000" pitchFamily="2" charset="0"/>
            </a:endParaRPr>
          </a:p>
          <a:p>
            <a:endParaRPr lang="en-AU" sz="3200" dirty="0">
              <a:latin typeface="Arial" panose="020B0604020202020204" pitchFamily="34" charset="0"/>
              <a:ea typeface="Roboto Light" panose="02000000000000000000" pitchFamily="2" charset="0"/>
            </a:endParaRPr>
          </a:p>
        </p:txBody>
      </p:sp>
      <p:sp>
        <p:nvSpPr>
          <p:cNvPr id="3" name="Rectangle 2">
            <a:extLst>
              <a:ext uri="{FF2B5EF4-FFF2-40B4-BE49-F238E27FC236}">
                <a16:creationId xmlns:a16="http://schemas.microsoft.com/office/drawing/2014/main" id="{B2FBE612-66DB-49C7-91DF-E2C88C74C1D4}"/>
              </a:ext>
            </a:extLst>
          </p:cNvPr>
          <p:cNvSpPr/>
          <p:nvPr/>
        </p:nvSpPr>
        <p:spPr>
          <a:xfrm>
            <a:off x="352731" y="607388"/>
            <a:ext cx="5602594" cy="830997"/>
          </a:xfrm>
          <a:prstGeom prst="rect">
            <a:avLst/>
          </a:prstGeom>
        </p:spPr>
        <p:txBody>
          <a:bodyPr wrap="square">
            <a:spAutoFit/>
          </a:bodyPr>
          <a:lstStyle/>
          <a:p>
            <a:pPr>
              <a:spcBef>
                <a:spcPts val="0"/>
              </a:spcBef>
            </a:pPr>
            <a:r>
              <a:rPr lang="en-AU" sz="2400" dirty="0">
                <a:solidFill>
                  <a:srgbClr val="0C244C"/>
                </a:solidFill>
                <a:latin typeface="Arial" panose="020B0604020202020204" pitchFamily="34" charset="0"/>
                <a:ea typeface="Roboto Light" panose="02000000000000000000" pitchFamily="2" charset="0"/>
              </a:rPr>
              <a:t>Pope Francis goes onto to challenge us by saying: </a:t>
            </a:r>
            <a:endParaRPr lang="en-US" sz="2400" dirty="0">
              <a:ea typeface="Roboto Light" panose="02000000000000000000" pitchFamily="2" charset="0"/>
            </a:endParaRPr>
          </a:p>
        </p:txBody>
      </p:sp>
    </p:spTree>
    <p:extLst>
      <p:ext uri="{BB962C8B-B14F-4D97-AF65-F5344CB8AC3E}">
        <p14:creationId xmlns:p14="http://schemas.microsoft.com/office/powerpoint/2010/main" val="1071126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5257A22-C10D-AA4F-8B03-DBE868FB99A5}"/>
              </a:ext>
            </a:extLst>
          </p:cNvPr>
          <p:cNvSpPr>
            <a:spLocks noGrp="1"/>
          </p:cNvSpPr>
          <p:nvPr>
            <p:ph type="title"/>
          </p:nvPr>
        </p:nvSpPr>
        <p:spPr>
          <a:xfrm>
            <a:off x="1016933" y="438988"/>
            <a:ext cx="11410672" cy="511024"/>
          </a:xfrm>
        </p:spPr>
        <p:txBody>
          <a:bodyPr/>
          <a:lstStyle/>
          <a:p>
            <a:r>
              <a:rPr lang="en-US"/>
              <a:t>Catholic social teaching</a:t>
            </a:r>
          </a:p>
        </p:txBody>
      </p:sp>
      <p:sp>
        <p:nvSpPr>
          <p:cNvPr id="5" name="Text Placeholder 4">
            <a:extLst>
              <a:ext uri="{FF2B5EF4-FFF2-40B4-BE49-F238E27FC236}">
                <a16:creationId xmlns:a16="http://schemas.microsoft.com/office/drawing/2014/main" id="{5520ECB8-BF06-3F4E-BE16-C201F35C332A}"/>
              </a:ext>
            </a:extLst>
          </p:cNvPr>
          <p:cNvSpPr>
            <a:spLocks noGrp="1"/>
          </p:cNvSpPr>
          <p:nvPr>
            <p:ph type="body" sz="quarter" idx="13"/>
          </p:nvPr>
        </p:nvSpPr>
        <p:spPr>
          <a:xfrm>
            <a:off x="8979210" y="3629025"/>
            <a:ext cx="3861254" cy="2931708"/>
          </a:xfrm>
        </p:spPr>
        <p:txBody>
          <a:bodyPr lIns="91440" tIns="45720" rIns="91440" bIns="45720" anchor="t"/>
          <a:lstStyle/>
          <a:p>
            <a:r>
              <a:rPr lang="en-US" sz="2500" b="1" dirty="0">
                <a:solidFill>
                  <a:srgbClr val="63B1A4"/>
                </a:solidFill>
                <a:latin typeface="Arial" panose="020B0604020202020204" pitchFamily="34" charset="0"/>
              </a:rPr>
              <a:t>SOLIDARITY</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we are part of one human family and have a responsibility to help each person achieve their full potential.</a:t>
            </a:r>
            <a:endParaRPr lang="en-AU" dirty="0">
              <a:latin typeface="Arial" panose="020B0604020202020204" pitchFamily="34" charset="0"/>
            </a:endParaRPr>
          </a:p>
        </p:txBody>
      </p:sp>
      <p:sp>
        <p:nvSpPr>
          <p:cNvPr id="6" name="Text Placeholder 5">
            <a:extLst>
              <a:ext uri="{FF2B5EF4-FFF2-40B4-BE49-F238E27FC236}">
                <a16:creationId xmlns:a16="http://schemas.microsoft.com/office/drawing/2014/main" id="{54F01D41-E723-F540-A8B4-79683673DFD3}"/>
              </a:ext>
            </a:extLst>
          </p:cNvPr>
          <p:cNvSpPr>
            <a:spLocks noGrp="1"/>
          </p:cNvSpPr>
          <p:nvPr>
            <p:ph type="body" sz="quarter" idx="14"/>
          </p:nvPr>
        </p:nvSpPr>
        <p:spPr>
          <a:xfrm>
            <a:off x="4791643" y="3629025"/>
            <a:ext cx="3861254" cy="2931708"/>
          </a:xfrm>
        </p:spPr>
        <p:txBody>
          <a:bodyPr lIns="91440" tIns="45720" rIns="91440" bIns="45720" anchor="t"/>
          <a:lstStyle/>
          <a:p>
            <a:r>
              <a:rPr lang="en-AU" sz="2500" b="1" dirty="0">
                <a:solidFill>
                  <a:srgbClr val="63B1A4"/>
                </a:solidFill>
                <a:latin typeface="Arial" panose="020B0604020202020204" pitchFamily="34" charset="0"/>
              </a:rPr>
              <a:t>PREFERENTIAL OPTION FOR THE POOR</a:t>
            </a:r>
            <a:endParaRPr lang="en-AU" sz="1600" b="1"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in prioritising the women, men and children most vulnerable to extreme poverty and injustice.</a:t>
            </a:r>
            <a:endParaRPr lang="en-US" dirty="0">
              <a:latin typeface="Arial" panose="020B0604020202020204" pitchFamily="34" charset="0"/>
            </a:endParaRPr>
          </a:p>
          <a:p>
            <a:pPr>
              <a:lnSpc>
                <a:spcPct val="100000"/>
              </a:lnSpc>
            </a:pPr>
            <a:endParaRPr lang="en-US" dirty="0"/>
          </a:p>
        </p:txBody>
      </p:sp>
      <p:sp>
        <p:nvSpPr>
          <p:cNvPr id="7" name="Text Placeholder 6">
            <a:extLst>
              <a:ext uri="{FF2B5EF4-FFF2-40B4-BE49-F238E27FC236}">
                <a16:creationId xmlns:a16="http://schemas.microsoft.com/office/drawing/2014/main" id="{65B14CDC-61CA-6B42-93F8-6F1EA37B7210}"/>
              </a:ext>
            </a:extLst>
          </p:cNvPr>
          <p:cNvSpPr>
            <a:spLocks noGrp="1"/>
          </p:cNvSpPr>
          <p:nvPr>
            <p:ph type="body" sz="quarter" idx="15"/>
          </p:nvPr>
        </p:nvSpPr>
        <p:spPr>
          <a:xfrm>
            <a:off x="604076" y="3629025"/>
            <a:ext cx="3861254" cy="2931708"/>
          </a:xfrm>
        </p:spPr>
        <p:txBody>
          <a:bodyPr lIns="91440" tIns="45720" rIns="91440" bIns="45720" anchor="t"/>
          <a:lstStyle/>
          <a:p>
            <a:r>
              <a:rPr lang="en-US" sz="2500" b="1" dirty="0">
                <a:solidFill>
                  <a:srgbClr val="63B1A4"/>
                </a:solidFill>
                <a:latin typeface="Arial" panose="020B0604020202020204" pitchFamily="34" charset="0"/>
              </a:rPr>
              <a:t>HUMAN DIGNITY</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every human being is created in the image and likeness of God and therefore has inherent dignity that should always be safeguarded.</a:t>
            </a:r>
            <a:endParaRPr lang="en-US" sz="2000" dirty="0">
              <a:latin typeface="Arial" panose="020B0604020202020204" pitchFamily="34" charset="0"/>
            </a:endParaRPr>
          </a:p>
        </p:txBody>
      </p:sp>
      <p:pic>
        <p:nvPicPr>
          <p:cNvPr id="28" name="Picture 27">
            <a:extLst>
              <a:ext uri="{FF2B5EF4-FFF2-40B4-BE49-F238E27FC236}">
                <a16:creationId xmlns:a16="http://schemas.microsoft.com/office/drawing/2014/main" id="{D658E7C3-E549-EE44-BCBB-01D2D3B6B3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6869" y="1746754"/>
            <a:ext cx="1562100" cy="1587500"/>
          </a:xfrm>
          <a:prstGeom prst="rect">
            <a:avLst/>
          </a:prstGeom>
        </p:spPr>
      </p:pic>
      <p:pic>
        <p:nvPicPr>
          <p:cNvPr id="4" name="Picture 3" descr="Cheers">
            <a:extLst>
              <a:ext uri="{FF2B5EF4-FFF2-40B4-BE49-F238E27FC236}">
                <a16:creationId xmlns:a16="http://schemas.microsoft.com/office/drawing/2014/main" id="{F5F97709-F6CA-0044-98A2-73CFBD0089A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33941" y="1747893"/>
            <a:ext cx="1530350" cy="1530350"/>
          </a:xfrm>
          <a:prstGeom prst="rect">
            <a:avLst/>
          </a:prstGeom>
        </p:spPr>
      </p:pic>
      <p:pic>
        <p:nvPicPr>
          <p:cNvPr id="14" name="Picture 13">
            <a:extLst>
              <a:ext uri="{FF2B5EF4-FFF2-40B4-BE49-F238E27FC236}">
                <a16:creationId xmlns:a16="http://schemas.microsoft.com/office/drawing/2014/main" id="{210C315E-8285-5741-AF3B-F09AD320BD4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846469" y="1813429"/>
            <a:ext cx="1682750" cy="1454150"/>
          </a:xfrm>
          <a:prstGeom prst="rect">
            <a:avLst/>
          </a:prstGeom>
        </p:spPr>
      </p:pic>
      <p:sp>
        <p:nvSpPr>
          <p:cNvPr id="10" name="bg object 21">
            <a:extLst>
              <a:ext uri="{FF2B5EF4-FFF2-40B4-BE49-F238E27FC236}">
                <a16:creationId xmlns:a16="http://schemas.microsoft.com/office/drawing/2014/main" id="{7E4FF7DD-B913-494E-8602-A05A8001E8AF}"/>
              </a:ext>
            </a:extLst>
          </p:cNvPr>
          <p:cNvSpPr>
            <a:spLocks noChangeAspect="1"/>
          </p:cNvSpPr>
          <p:nvPr/>
        </p:nvSpPr>
        <p:spPr>
          <a:xfrm>
            <a:off x="386835" y="363228"/>
            <a:ext cx="523310" cy="522597"/>
          </a:xfrm>
          <a:prstGeom prst="rect">
            <a:avLst/>
          </a:prstGeom>
          <a:blipFill>
            <a:blip r:embed="rId7"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46529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F858BED0-7876-BB4D-B2CD-0CE9DC5FDC5F}"/>
              </a:ext>
            </a:extLst>
          </p:cNvPr>
          <p:cNvSpPr>
            <a:spLocks noGrp="1"/>
          </p:cNvSpPr>
          <p:nvPr>
            <p:ph type="title"/>
          </p:nvPr>
        </p:nvSpPr>
        <p:spPr>
          <a:xfrm>
            <a:off x="994575" y="435600"/>
            <a:ext cx="11835404" cy="517800"/>
          </a:xfrm>
        </p:spPr>
        <p:txBody>
          <a:bodyPr/>
          <a:lstStyle/>
          <a:p>
            <a:r>
              <a:rPr lang="en-US"/>
              <a:t>Catholic social teaching</a:t>
            </a:r>
          </a:p>
        </p:txBody>
      </p:sp>
      <p:sp>
        <p:nvSpPr>
          <p:cNvPr id="26" name="Text Placeholder 4">
            <a:extLst>
              <a:ext uri="{FF2B5EF4-FFF2-40B4-BE49-F238E27FC236}">
                <a16:creationId xmlns:a16="http://schemas.microsoft.com/office/drawing/2014/main" id="{989A0415-B67C-CD4B-8814-6DC39DF346EB}"/>
              </a:ext>
            </a:extLst>
          </p:cNvPr>
          <p:cNvSpPr>
            <a:spLocks noGrp="1"/>
          </p:cNvSpPr>
          <p:nvPr>
            <p:ph type="body" sz="quarter" idx="13"/>
          </p:nvPr>
        </p:nvSpPr>
        <p:spPr>
          <a:xfrm>
            <a:off x="8966233" y="3473531"/>
            <a:ext cx="3861254" cy="4782517"/>
          </a:xfrm>
        </p:spPr>
        <p:txBody>
          <a:bodyPr lIns="91440" tIns="45720" rIns="91440" bIns="45720" anchor="t"/>
          <a:lstStyle/>
          <a:p>
            <a:r>
              <a:rPr lang="en-AU" sz="2500" b="1" dirty="0">
                <a:solidFill>
                  <a:srgbClr val="63B1A4"/>
                </a:solidFill>
                <a:latin typeface="Arial" panose="020B0604020202020204" pitchFamily="34" charset="0"/>
              </a:rPr>
              <a:t>CARE FOR OUR COMMON HOME</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that care for our common home is vital for the common good of all people. We are to be protectors of creation and of one another. </a:t>
            </a:r>
            <a:endParaRPr lang="en-US" sz="2000" dirty="0">
              <a:latin typeface="Arial" panose="020B0604020202020204" pitchFamily="34" charset="0"/>
              <a:ea typeface="Roboto Light" panose="02000000000000000000" pitchFamily="2" charset="0"/>
            </a:endParaRPr>
          </a:p>
        </p:txBody>
      </p:sp>
      <p:sp>
        <p:nvSpPr>
          <p:cNvPr id="27" name="Text Placeholder 5">
            <a:extLst>
              <a:ext uri="{FF2B5EF4-FFF2-40B4-BE49-F238E27FC236}">
                <a16:creationId xmlns:a16="http://schemas.microsoft.com/office/drawing/2014/main" id="{0EEC866C-A7AF-2D48-B701-E1499B81808A}"/>
              </a:ext>
            </a:extLst>
          </p:cNvPr>
          <p:cNvSpPr>
            <a:spLocks noGrp="1"/>
          </p:cNvSpPr>
          <p:nvPr>
            <p:ph type="body" sz="quarter" idx="14"/>
          </p:nvPr>
        </p:nvSpPr>
        <p:spPr>
          <a:xfrm>
            <a:off x="4791643" y="3473531"/>
            <a:ext cx="3991113" cy="4782517"/>
          </a:xfrm>
        </p:spPr>
        <p:txBody>
          <a:bodyPr lIns="91440" tIns="45720" rIns="91440" bIns="45720" anchor="t"/>
          <a:lstStyle/>
          <a:p>
            <a:pPr>
              <a:spcBef>
                <a:spcPts val="0"/>
              </a:spcBef>
            </a:pPr>
            <a:r>
              <a:rPr lang="en-US" sz="2500" b="1" dirty="0">
                <a:solidFill>
                  <a:srgbClr val="63B1A4"/>
                </a:solidFill>
                <a:latin typeface="Arial" panose="020B0604020202020204" pitchFamily="34" charset="0"/>
              </a:rPr>
              <a:t>SUBSIDIARITY/</a:t>
            </a:r>
            <a:endParaRPr lang="en-US" dirty="0"/>
          </a:p>
          <a:p>
            <a:pPr>
              <a:spcBef>
                <a:spcPts val="0"/>
              </a:spcBef>
            </a:pPr>
            <a:r>
              <a:rPr lang="en-US" sz="2500" b="1" dirty="0">
                <a:solidFill>
                  <a:srgbClr val="63B1A4"/>
                </a:solidFill>
                <a:latin typeface="Arial" panose="020B0604020202020204" pitchFamily="34" charset="0"/>
              </a:rPr>
              <a:t>PARTICIPATION </a:t>
            </a:r>
          </a:p>
          <a:p>
            <a:pPr>
              <a:lnSpc>
                <a:spcPct val="100000"/>
              </a:lnSpc>
            </a:pPr>
            <a:r>
              <a:rPr lang="en-AU" sz="2000" dirty="0">
                <a:latin typeface="Arial" panose="020B0604020202020204" pitchFamily="34" charset="0"/>
                <a:ea typeface="Roboto Light" panose="02000000000000000000" pitchFamily="2" charset="0"/>
              </a:rPr>
              <a:t>We believe all people have the right to participate in decisions that affect their lives. Subsidiarity requires that decisions are made by the people closest and most affected by the issues and concerns of the community.</a:t>
            </a:r>
            <a:endParaRPr lang="en-AU" sz="2000" dirty="0">
              <a:latin typeface="Arial" panose="020B0604020202020204" pitchFamily="34" charset="0"/>
            </a:endParaRPr>
          </a:p>
          <a:p>
            <a:endParaRPr lang="en-US" dirty="0"/>
          </a:p>
        </p:txBody>
      </p:sp>
      <p:sp>
        <p:nvSpPr>
          <p:cNvPr id="28" name="Text Placeholder 6">
            <a:extLst>
              <a:ext uri="{FF2B5EF4-FFF2-40B4-BE49-F238E27FC236}">
                <a16:creationId xmlns:a16="http://schemas.microsoft.com/office/drawing/2014/main" id="{9B8AB7A0-1868-BB48-A0B5-BB0350C72991}"/>
              </a:ext>
            </a:extLst>
          </p:cNvPr>
          <p:cNvSpPr>
            <a:spLocks noGrp="1"/>
          </p:cNvSpPr>
          <p:nvPr>
            <p:ph type="body" sz="quarter" idx="15"/>
          </p:nvPr>
        </p:nvSpPr>
        <p:spPr>
          <a:xfrm>
            <a:off x="526212" y="3473531"/>
            <a:ext cx="3861254" cy="4782517"/>
          </a:xfrm>
        </p:spPr>
        <p:txBody>
          <a:bodyPr lIns="91440" tIns="45720" rIns="91440" bIns="45720" anchor="t"/>
          <a:lstStyle/>
          <a:p>
            <a:r>
              <a:rPr lang="en-AU" sz="2500" b="1" dirty="0">
                <a:solidFill>
                  <a:srgbClr val="63B1A4"/>
                </a:solidFill>
                <a:latin typeface="Arial" panose="020B0604020202020204" pitchFamily="34" charset="0"/>
              </a:rPr>
              <a:t>COMMON GOOD</a:t>
            </a:r>
            <a:endParaRPr lang="en-AU" sz="2500" dirty="0">
              <a:solidFill>
                <a:srgbClr val="63B1A4"/>
              </a:solidFill>
              <a:latin typeface="Arial" panose="020B0604020202020204" pitchFamily="34" charset="0"/>
              <a:ea typeface="Roboto Light" panose="02000000000000000000" pitchFamily="2" charset="0"/>
            </a:endParaRPr>
          </a:p>
          <a:p>
            <a:pPr>
              <a:lnSpc>
                <a:spcPct val="100000"/>
              </a:lnSpc>
            </a:pPr>
            <a:r>
              <a:rPr lang="en-AU" sz="2000" dirty="0">
                <a:latin typeface="Arial" panose="020B0604020202020204" pitchFamily="34" charset="0"/>
                <a:ea typeface="Roboto Light" panose="02000000000000000000" pitchFamily="2" charset="0"/>
              </a:rPr>
              <a:t>We believe the good of each human person is intimately related to the good of the whole community. We are all responsible for each other. </a:t>
            </a:r>
          </a:p>
        </p:txBody>
      </p:sp>
      <p:pic>
        <p:nvPicPr>
          <p:cNvPr id="32" name="Picture 31">
            <a:extLst>
              <a:ext uri="{FF2B5EF4-FFF2-40B4-BE49-F238E27FC236}">
                <a16:creationId xmlns:a16="http://schemas.microsoft.com/office/drawing/2014/main" id="{E8A3AE9E-513C-8C42-BD0A-3A7098AFAB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3538" y="1679877"/>
            <a:ext cx="910926" cy="1487050"/>
          </a:xfrm>
          <a:prstGeom prst="rect">
            <a:avLst/>
          </a:prstGeom>
        </p:spPr>
      </p:pic>
      <p:pic>
        <p:nvPicPr>
          <p:cNvPr id="33" name="Picture 32">
            <a:extLst>
              <a:ext uri="{FF2B5EF4-FFF2-40B4-BE49-F238E27FC236}">
                <a16:creationId xmlns:a16="http://schemas.microsoft.com/office/drawing/2014/main" id="{22238055-E5F8-9E43-BD8C-916E7154E20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4091" y="1679877"/>
            <a:ext cx="1538780" cy="1484817"/>
          </a:xfrm>
          <a:prstGeom prst="rect">
            <a:avLst/>
          </a:prstGeom>
        </p:spPr>
      </p:pic>
      <p:pic>
        <p:nvPicPr>
          <p:cNvPr id="34" name="Picture 33">
            <a:extLst>
              <a:ext uri="{FF2B5EF4-FFF2-40B4-BE49-F238E27FC236}">
                <a16:creationId xmlns:a16="http://schemas.microsoft.com/office/drawing/2014/main" id="{E78B970D-9DC1-8143-BBAC-9F7BA221D89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672733" y="1893692"/>
            <a:ext cx="1740471" cy="1270898"/>
          </a:xfrm>
          <a:prstGeom prst="rect">
            <a:avLst/>
          </a:prstGeom>
        </p:spPr>
      </p:pic>
      <p:sp>
        <p:nvSpPr>
          <p:cNvPr id="10" name="bg object 21">
            <a:extLst>
              <a:ext uri="{FF2B5EF4-FFF2-40B4-BE49-F238E27FC236}">
                <a16:creationId xmlns:a16="http://schemas.microsoft.com/office/drawing/2014/main" id="{DA71BF74-1D1E-4C1B-81DC-A9C942D2559F}"/>
              </a:ext>
            </a:extLst>
          </p:cNvPr>
          <p:cNvSpPr>
            <a:spLocks noChangeAspect="1"/>
          </p:cNvSpPr>
          <p:nvPr/>
        </p:nvSpPr>
        <p:spPr>
          <a:xfrm>
            <a:off x="386835" y="363228"/>
            <a:ext cx="523310" cy="522597"/>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450625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DAE86A-7A4A-8643-BDB6-D24C49F09B6C}"/>
              </a:ext>
            </a:extLst>
          </p:cNvPr>
          <p:cNvSpPr>
            <a:spLocks noGrp="1"/>
          </p:cNvSpPr>
          <p:nvPr>
            <p:ph type="body" sz="quarter" idx="10"/>
          </p:nvPr>
        </p:nvSpPr>
        <p:spPr/>
        <p:txBody>
          <a:bodyPr lIns="91440" tIns="45720" rIns="91440" bIns="45720" anchor="t"/>
          <a:lstStyle/>
          <a:p>
            <a:pPr>
              <a:lnSpc>
                <a:spcPct val="100000"/>
              </a:lnSpc>
              <a:spcBef>
                <a:spcPts val="0"/>
              </a:spcBef>
              <a:spcAft>
                <a:spcPts val="600"/>
              </a:spcAft>
            </a:pPr>
            <a:r>
              <a:rPr lang="en-AU" sz="2400" kern="0" dirty="0">
                <a:latin typeface="Arial" panose="020B0604020202020204" pitchFamily="34" charset="0"/>
                <a:ea typeface="Roboto Light" panose="02000000000000000000" pitchFamily="2" charset="0"/>
              </a:rPr>
              <a:t>Caritas Australia believes that there is no justice in poverty, that’s why we continually seek justice alongside ending poverty.  </a:t>
            </a:r>
            <a:endParaRPr lang="en-US" sz="2400" dirty="0">
              <a:latin typeface="Arial" panose="020B0604020202020204" pitchFamily="34" charset="0"/>
              <a:ea typeface="Roboto Light" panose="02000000000000000000" pitchFamily="2" charset="0"/>
            </a:endParaRPr>
          </a:p>
          <a:p>
            <a:pPr>
              <a:lnSpc>
                <a:spcPct val="100000"/>
              </a:lnSpc>
              <a:spcBef>
                <a:spcPts val="0"/>
              </a:spcBef>
              <a:spcAft>
                <a:spcPts val="600"/>
              </a:spcAft>
            </a:pPr>
            <a:endParaRPr lang="en-AU" sz="2400" kern="0" dirty="0">
              <a:latin typeface="Arial" panose="020B0604020202020204" pitchFamily="34" charset="0"/>
              <a:ea typeface="Roboto Light" panose="02000000000000000000" pitchFamily="2" charset="0"/>
            </a:endParaRPr>
          </a:p>
          <a:p>
            <a:pPr>
              <a:lnSpc>
                <a:spcPct val="100000"/>
              </a:lnSpc>
              <a:spcBef>
                <a:spcPts val="0"/>
              </a:spcBef>
              <a:spcAft>
                <a:spcPts val="600"/>
              </a:spcAft>
            </a:pPr>
            <a:r>
              <a:rPr lang="en-AU" sz="2400" kern="0" dirty="0">
                <a:latin typeface="Arial" panose="020B0604020202020204" pitchFamily="34" charset="0"/>
                <a:ea typeface="Roboto Light" panose="02000000000000000000" pitchFamily="2" charset="0"/>
              </a:rPr>
              <a:t>Our approach draws upon several principles of </a:t>
            </a:r>
            <a:r>
              <a:rPr lang="en-AU" sz="2400" kern="0" dirty="0">
                <a:latin typeface="Arial" panose="020B0604020202020204" pitchFamily="34" charset="0"/>
                <a:ea typeface="Roboto Light" panose="02000000000000000000" pitchFamily="2" charset="0"/>
                <a:hlinkClick r:id="rId3">
                  <a:extLst>
                    <a:ext uri="{A12FA001-AC4F-418D-AE19-62706E023703}">
                      <ahyp:hlinkClr xmlns:ahyp="http://schemas.microsoft.com/office/drawing/2018/hyperlinkcolor" val="tx"/>
                    </a:ext>
                  </a:extLst>
                </a:hlinkClick>
              </a:rPr>
              <a:t>Catholic Social Teaching </a:t>
            </a:r>
            <a:r>
              <a:rPr lang="en-AU" sz="2400" kern="0" dirty="0">
                <a:latin typeface="Arial" panose="020B0604020202020204" pitchFamily="34" charset="0"/>
                <a:ea typeface="Roboto Light" panose="02000000000000000000" pitchFamily="2" charset="0"/>
              </a:rPr>
              <a:t>including:</a:t>
            </a:r>
            <a:endParaRPr lang="en-US" sz="2400" dirty="0">
              <a:latin typeface="Arial" panose="020B0604020202020204" pitchFamily="34" charset="0"/>
            </a:endParaRPr>
          </a:p>
          <a:p>
            <a:pPr marL="285750" indent="-285750">
              <a:lnSpc>
                <a:spcPct val="100000"/>
              </a:lnSpc>
              <a:spcBef>
                <a:spcPts val="0"/>
              </a:spcBef>
              <a:spcAft>
                <a:spcPts val="600"/>
              </a:spcAft>
              <a:buFont typeface="Arial" panose="020B0604020202020204" pitchFamily="34" charset="0"/>
              <a:buChar char="•"/>
            </a:pPr>
            <a:r>
              <a:rPr lang="en-AU" sz="2400" b="1" kern="0" dirty="0">
                <a:latin typeface="Arial" panose="020B0604020202020204" pitchFamily="34" charset="0"/>
                <a:ea typeface="Roboto Light" panose="02000000000000000000" pitchFamily="2" charset="0"/>
              </a:rPr>
              <a:t>Human dignity</a:t>
            </a:r>
          </a:p>
          <a:p>
            <a:pPr marL="285750" indent="-285750">
              <a:lnSpc>
                <a:spcPct val="100000"/>
              </a:lnSpc>
              <a:spcBef>
                <a:spcPts val="0"/>
              </a:spcBef>
              <a:spcAft>
                <a:spcPts val="600"/>
              </a:spcAft>
              <a:buFont typeface="Arial" panose="020B0604020202020204" pitchFamily="34" charset="0"/>
              <a:buChar char="•"/>
            </a:pPr>
            <a:r>
              <a:rPr lang="en-AU" sz="2400" b="1" kern="0" dirty="0">
                <a:latin typeface="Arial" panose="020B0604020202020204" pitchFamily="34" charset="0"/>
                <a:ea typeface="Roboto Light" panose="02000000000000000000" pitchFamily="2" charset="0"/>
              </a:rPr>
              <a:t>Solidarity</a:t>
            </a:r>
          </a:p>
          <a:p>
            <a:pPr marL="285750" indent="-285750">
              <a:lnSpc>
                <a:spcPct val="100000"/>
              </a:lnSpc>
              <a:spcBef>
                <a:spcPts val="0"/>
              </a:spcBef>
              <a:spcAft>
                <a:spcPts val="600"/>
              </a:spcAft>
              <a:buFont typeface="Arial" panose="020B0604020202020204" pitchFamily="34" charset="0"/>
              <a:buChar char="•"/>
            </a:pPr>
            <a:r>
              <a:rPr lang="en-AU" sz="2400" b="1" kern="0" dirty="0">
                <a:ea typeface="Roboto Light"/>
              </a:rPr>
              <a:t>Preferential option for the poor</a:t>
            </a:r>
            <a:endParaRPr lang="en-AU" sz="1450" dirty="0"/>
          </a:p>
          <a:p>
            <a:pPr marL="285750" indent="-285750">
              <a:lnSpc>
                <a:spcPct val="100000"/>
              </a:lnSpc>
              <a:spcBef>
                <a:spcPts val="0"/>
              </a:spcBef>
              <a:spcAft>
                <a:spcPts val="600"/>
              </a:spcAft>
              <a:buFont typeface="Arial" panose="020B0604020202020204" pitchFamily="34" charset="0"/>
              <a:buChar char="•"/>
            </a:pPr>
            <a:r>
              <a:rPr lang="en-AU" sz="2400" b="1" kern="0" dirty="0">
                <a:latin typeface="Arial" panose="020B0604020202020204" pitchFamily="34" charset="0"/>
                <a:ea typeface="Roboto Light" panose="02000000000000000000" pitchFamily="2" charset="0"/>
              </a:rPr>
              <a:t>The common good.</a:t>
            </a:r>
          </a:p>
          <a:p>
            <a:pPr>
              <a:spcAft>
                <a:spcPts val="600"/>
              </a:spcAft>
            </a:pPr>
            <a:endParaRPr lang="en-US" sz="1800" dirty="0"/>
          </a:p>
        </p:txBody>
      </p:sp>
      <p:pic>
        <p:nvPicPr>
          <p:cNvPr id="9" name="Picture Placeholder 8">
            <a:extLst>
              <a:ext uri="{FF2B5EF4-FFF2-40B4-BE49-F238E27FC236}">
                <a16:creationId xmlns:a16="http://schemas.microsoft.com/office/drawing/2014/main" id="{8803575B-980E-A944-8E0C-9388C2FFE4EC}"/>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a:xfrm>
            <a:off x="7958667" y="1775332"/>
            <a:ext cx="4949443" cy="4388401"/>
          </a:xfrm>
        </p:spPr>
      </p:pic>
      <p:sp>
        <p:nvSpPr>
          <p:cNvPr id="7" name="Title 6">
            <a:extLst>
              <a:ext uri="{FF2B5EF4-FFF2-40B4-BE49-F238E27FC236}">
                <a16:creationId xmlns:a16="http://schemas.microsoft.com/office/drawing/2014/main" id="{CA730579-2B34-EA40-8551-F98CCC9827C0}"/>
              </a:ext>
            </a:extLst>
          </p:cNvPr>
          <p:cNvSpPr>
            <a:spLocks noGrp="1"/>
          </p:cNvSpPr>
          <p:nvPr>
            <p:ph type="title"/>
          </p:nvPr>
        </p:nvSpPr>
        <p:spPr>
          <a:xfrm>
            <a:off x="997255" y="353923"/>
            <a:ext cx="11910855" cy="873497"/>
          </a:xfrm>
        </p:spPr>
        <p:txBody>
          <a:bodyPr/>
          <a:lstStyle/>
          <a:p>
            <a:pPr marL="11977">
              <a:spcBef>
                <a:spcPts val="409"/>
              </a:spcBef>
            </a:pPr>
            <a:r>
              <a:rPr lang="en-AU" sz="3600" dirty="0"/>
              <a:t>CARITAS AUSTRALIA’S RESPONSE</a:t>
            </a:r>
          </a:p>
        </p:txBody>
      </p:sp>
      <p:sp>
        <p:nvSpPr>
          <p:cNvPr id="4" name="Text Placeholder 3">
            <a:extLst>
              <a:ext uri="{FF2B5EF4-FFF2-40B4-BE49-F238E27FC236}">
                <a16:creationId xmlns:a16="http://schemas.microsoft.com/office/drawing/2014/main" id="{17FD3FA5-E493-0C48-981A-4AF49CE3EC28}"/>
              </a:ext>
            </a:extLst>
          </p:cNvPr>
          <p:cNvSpPr>
            <a:spLocks noGrp="1"/>
          </p:cNvSpPr>
          <p:nvPr>
            <p:ph type="body" sz="quarter" idx="4294967295"/>
          </p:nvPr>
        </p:nvSpPr>
        <p:spPr>
          <a:xfrm>
            <a:off x="7958668" y="6235562"/>
            <a:ext cx="4957244" cy="383647"/>
          </a:xfrm>
          <a:prstGeom prst="rect">
            <a:avLst/>
          </a:prstGeom>
        </p:spPr>
        <p:txBody>
          <a:bodyPr lIns="91440" tIns="45720" rIns="91440" bIns="45720" anchor="t">
            <a:noAutofit/>
          </a:bodyPr>
          <a:lstStyle/>
          <a:p>
            <a:pPr marL="0" indent="0">
              <a:buNone/>
            </a:pPr>
            <a:r>
              <a:rPr lang="en-AU" sz="1000" dirty="0">
                <a:solidFill>
                  <a:srgbClr val="58595B"/>
                </a:solidFill>
                <a:latin typeface="Arial" panose="020B0604020202020204" pitchFamily="34" charset="0"/>
                <a:ea typeface="Roboto Light" panose="02000000000000000000" pitchFamily="2" charset="0"/>
              </a:rPr>
              <a:t>Shirley (centre) poses for a picture with members of her </a:t>
            </a:r>
            <a:r>
              <a:rPr lang="en-AU" sz="1000" dirty="0" err="1">
                <a:solidFill>
                  <a:srgbClr val="58595B"/>
                </a:solidFill>
                <a:latin typeface="Arial" panose="020B0604020202020204" pitchFamily="34" charset="0"/>
                <a:ea typeface="Roboto Light" panose="02000000000000000000" pitchFamily="2" charset="0"/>
              </a:rPr>
              <a:t>Manide</a:t>
            </a:r>
            <a:r>
              <a:rPr lang="en-AU" sz="1000" dirty="0">
                <a:solidFill>
                  <a:srgbClr val="58595B"/>
                </a:solidFill>
                <a:latin typeface="Arial" panose="020B0604020202020204" pitchFamily="34" charset="0"/>
                <a:ea typeface="Roboto Light" panose="02000000000000000000" pitchFamily="2" charset="0"/>
              </a:rPr>
              <a:t> community outside their Tribal Hall in the Philippines.</a:t>
            </a:r>
            <a:r>
              <a:rPr lang="en-AU" sz="1000" b="1" dirty="0">
                <a:solidFill>
                  <a:srgbClr val="58595B"/>
                </a:solidFill>
                <a:latin typeface="Arial" panose="020B0604020202020204" pitchFamily="34" charset="0"/>
                <a:ea typeface="Roboto Light" panose="02000000000000000000" pitchFamily="2" charset="0"/>
              </a:rPr>
              <a:t> Credit:</a:t>
            </a:r>
            <a:r>
              <a:rPr lang="en-AU" sz="1000" dirty="0">
                <a:solidFill>
                  <a:srgbClr val="58595B"/>
                </a:solidFill>
                <a:latin typeface="Arial" panose="020B0604020202020204" pitchFamily="34" charset="0"/>
                <a:ea typeface="Roboto Light" panose="02000000000000000000" pitchFamily="2" charset="0"/>
              </a:rPr>
              <a:t> Richard Wainwright Caritas Australia.</a:t>
            </a:r>
          </a:p>
          <a:p>
            <a:endParaRPr lang="en-US" dirty="0"/>
          </a:p>
        </p:txBody>
      </p:sp>
      <p:sp>
        <p:nvSpPr>
          <p:cNvPr id="10" name="bg object 21">
            <a:extLst>
              <a:ext uri="{FF2B5EF4-FFF2-40B4-BE49-F238E27FC236}">
                <a16:creationId xmlns:a16="http://schemas.microsoft.com/office/drawing/2014/main" id="{D7D80365-E61F-4D7B-BFE6-CD1246838287}"/>
              </a:ext>
            </a:extLst>
          </p:cNvPr>
          <p:cNvSpPr>
            <a:spLocks noChangeAspect="1"/>
          </p:cNvSpPr>
          <p:nvPr/>
        </p:nvSpPr>
        <p:spPr>
          <a:xfrm>
            <a:off x="386835" y="363228"/>
            <a:ext cx="523310" cy="522597"/>
          </a:xfrm>
          <a:prstGeom prst="rect">
            <a:avLst/>
          </a:prstGeom>
          <a:blipFill>
            <a:blip r:embed="rId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1069236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406058"/>
            <a:ext cx="11910855" cy="873497"/>
          </a:xfrm>
        </p:spPr>
        <p:txBody>
          <a:bodyPr/>
          <a:lstStyle/>
          <a:p>
            <a:r>
              <a:rPr lang="en-US" sz="3600" dirty="0"/>
              <a:t>Caritas Australia's Response</a:t>
            </a:r>
            <a:endParaRPr lang="en-US" dirty="0"/>
          </a:p>
        </p:txBody>
      </p:sp>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p:txBody>
          <a:bodyPr lIns="91440" tIns="45720" rIns="91440" bIns="45720" anchor="t"/>
          <a:lstStyle/>
          <a:p>
            <a:pPr>
              <a:lnSpc>
                <a:spcPct val="100000"/>
              </a:lnSpc>
            </a:pPr>
            <a:endParaRPr lang="en-AU" sz="2000" dirty="0">
              <a:latin typeface="Arial" panose="020B0604020202020204" pitchFamily="34" charset="0"/>
              <a:ea typeface="Roboto Light" panose="02000000000000000000" pitchFamily="2" charset="0"/>
            </a:endParaRPr>
          </a:p>
          <a:p>
            <a:pPr>
              <a:lnSpc>
                <a:spcPct val="100000"/>
              </a:lnSpc>
            </a:pPr>
            <a:endParaRPr lang="en-AU" sz="2000" i="1" dirty="0">
              <a:latin typeface="Arial" panose="020B0604020202020204" pitchFamily="34" charset="0"/>
              <a:ea typeface="Roboto Light" panose="02000000000000000000" pitchFamily="2" charset="0"/>
            </a:endParaRPr>
          </a:p>
          <a:p>
            <a:pPr>
              <a:lnSpc>
                <a:spcPct val="100000"/>
              </a:lnSpc>
            </a:pPr>
            <a:endParaRPr lang="en-AU" sz="2000" dirty="0"/>
          </a:p>
          <a:p>
            <a:pPr>
              <a:lnSpc>
                <a:spcPct val="100000"/>
              </a:lnSpc>
            </a:pPr>
            <a:endParaRPr lang="en-US" sz="2000" dirty="0"/>
          </a:p>
        </p:txBody>
      </p:sp>
      <p:sp>
        <p:nvSpPr>
          <p:cNvPr id="9" name="Round Diagonal Corner Rectangle 8">
            <a:extLst>
              <a:ext uri="{FF2B5EF4-FFF2-40B4-BE49-F238E27FC236}">
                <a16:creationId xmlns:a16="http://schemas.microsoft.com/office/drawing/2014/main" id="{60F3653E-9800-0240-816B-534B78E49B41}"/>
              </a:ext>
            </a:extLst>
          </p:cNvPr>
          <p:cNvSpPr/>
          <p:nvPr/>
        </p:nvSpPr>
        <p:spPr>
          <a:xfrm>
            <a:off x="8283388" y="1782725"/>
            <a:ext cx="4516242" cy="4765437"/>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US" sz="2200" dirty="0">
              <a:latin typeface="Arial" panose="020B0604020202020204" pitchFamily="34" charset="0"/>
              <a:cs typeface="Arial"/>
            </a:endParaRPr>
          </a:p>
        </p:txBody>
      </p:sp>
      <p:sp>
        <p:nvSpPr>
          <p:cNvPr id="3" name="TextBox 2">
            <a:extLst>
              <a:ext uri="{FF2B5EF4-FFF2-40B4-BE49-F238E27FC236}">
                <a16:creationId xmlns:a16="http://schemas.microsoft.com/office/drawing/2014/main" id="{E5215757-AF47-4A81-A334-36931A9202EC}"/>
              </a:ext>
            </a:extLst>
          </p:cNvPr>
          <p:cNvSpPr txBox="1"/>
          <p:nvPr/>
        </p:nvSpPr>
        <p:spPr>
          <a:xfrm>
            <a:off x="528626" y="1474978"/>
            <a:ext cx="7351118" cy="50731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AU" sz="2400" dirty="0">
                <a:solidFill>
                  <a:srgbClr val="0C244C"/>
                </a:solidFill>
                <a:latin typeface="Arial"/>
                <a:cs typeface="Arial"/>
              </a:rPr>
              <a:t>Our long-term programs focus on strategies that work towards ending poverty. With our partners we ensure that the communities are at the centre of the decision-making process.  </a:t>
            </a:r>
            <a:br>
              <a:rPr lang="en-US" sz="2400" dirty="0">
                <a:latin typeface="Arial" panose="020B0604020202020204" pitchFamily="34" charset="0"/>
                <a:cs typeface="Arial"/>
              </a:rPr>
            </a:br>
            <a:br>
              <a:rPr lang="en-US" sz="2400" dirty="0">
                <a:latin typeface="Arial" panose="020B0604020202020204" pitchFamily="34" charset="0"/>
                <a:cs typeface="Arial"/>
              </a:rPr>
            </a:br>
            <a:r>
              <a:rPr lang="en-AU" sz="2400" b="1" dirty="0">
                <a:solidFill>
                  <a:srgbClr val="0C244C"/>
                </a:solidFill>
                <a:latin typeface="Arial"/>
                <a:cs typeface="Arial"/>
              </a:rPr>
              <a:t>Strategies include providing, supporting or improving:</a:t>
            </a:r>
            <a:r>
              <a:rPr lang="en-US" sz="2400" dirty="0">
                <a:latin typeface="Arial"/>
                <a:cs typeface="Arial"/>
              </a:rPr>
              <a:t>​</a:t>
            </a:r>
            <a:endParaRPr lang="en-US" sz="2400" dirty="0">
              <a:latin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education programs, including basic literacy and numeracy</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livelihood programs</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financial management practices</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water and sanitation practices and access</a:t>
            </a:r>
            <a:r>
              <a:rPr lang="en-US" sz="2400" dirty="0">
                <a:latin typeface="Arial" panose="020B0604020202020204" pitchFamily="34" charset="0"/>
                <a:cs typeface="Arial"/>
              </a:rPr>
              <a:t>​</a:t>
            </a:r>
            <a:endParaRPr lang="en-US" sz="2400" dirty="0">
              <a:latin typeface="Arial" panose="020B0604020202020204" pitchFamily="34" charset="0"/>
              <a:ea typeface="Roboto Light" panose="02000000000000000000" pitchFamily="2" charset="0"/>
              <a:cs typeface="Arial"/>
            </a:endParaRPr>
          </a:p>
          <a:p>
            <a:pPr marL="342900" indent="-342900">
              <a:spcAft>
                <a:spcPts val="200"/>
              </a:spcAft>
              <a:buFont typeface="Arial"/>
              <a:buChar char="•"/>
            </a:pPr>
            <a:r>
              <a:rPr lang="en-AU" sz="2400" dirty="0">
                <a:solidFill>
                  <a:srgbClr val="0C244C"/>
                </a:solidFill>
                <a:latin typeface="Arial" panose="020B0604020202020204" pitchFamily="34" charset="0"/>
                <a:cs typeface="Arial"/>
              </a:rPr>
              <a:t>leadership programs</a:t>
            </a:r>
            <a:r>
              <a:rPr lang="en-US" sz="2400" dirty="0">
                <a:latin typeface="Arial" panose="020B0604020202020204" pitchFamily="34" charset="0"/>
                <a:cs typeface="Arial"/>
              </a:rPr>
              <a:t>​</a:t>
            </a:r>
            <a:r>
              <a:rPr lang="en-AU" sz="2400" dirty="0">
                <a:solidFill>
                  <a:srgbClr val="0C244C"/>
                </a:solidFill>
                <a:latin typeface="Arial" panose="020B0604020202020204" pitchFamily="34" charset="0"/>
                <a:cs typeface="Arial"/>
              </a:rPr>
              <a:t>.</a:t>
            </a:r>
            <a:r>
              <a:rPr lang="en-AU" sz="2400" dirty="0">
                <a:latin typeface="Arial" panose="020B0604020202020204" pitchFamily="34" charset="0"/>
                <a:cs typeface="Arial"/>
              </a:rPr>
              <a:t>​</a:t>
            </a:r>
            <a:endParaRPr lang="en-AU" sz="2400" dirty="0">
              <a:latin typeface="Arial" panose="020B0604020202020204" pitchFamily="34" charset="0"/>
              <a:ea typeface="Roboto Light" panose="02000000000000000000" pitchFamily="2" charset="0"/>
              <a:cs typeface="Arial"/>
            </a:endParaRPr>
          </a:p>
        </p:txBody>
      </p:sp>
      <p:sp>
        <p:nvSpPr>
          <p:cNvPr id="7" name="bg object 21">
            <a:extLst>
              <a:ext uri="{FF2B5EF4-FFF2-40B4-BE49-F238E27FC236}">
                <a16:creationId xmlns:a16="http://schemas.microsoft.com/office/drawing/2014/main" id="{71EC51EC-312B-4FD6-8345-B6ED1A8216A3}"/>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
        <p:nvSpPr>
          <p:cNvPr id="5" name="Rectangle 4">
            <a:extLst>
              <a:ext uri="{FF2B5EF4-FFF2-40B4-BE49-F238E27FC236}">
                <a16:creationId xmlns:a16="http://schemas.microsoft.com/office/drawing/2014/main" id="{CD1C8987-C97A-40CB-A604-00D6C632ECBA}"/>
              </a:ext>
            </a:extLst>
          </p:cNvPr>
          <p:cNvSpPr/>
          <p:nvPr/>
        </p:nvSpPr>
        <p:spPr>
          <a:xfrm>
            <a:off x="8561294" y="2193355"/>
            <a:ext cx="4130658" cy="3816429"/>
          </a:xfrm>
          <a:prstGeom prst="rect">
            <a:avLst/>
          </a:prstGeom>
        </p:spPr>
        <p:txBody>
          <a:bodyPr wrap="square" lIns="91440" tIns="45720" rIns="91440" bIns="45720" anchor="t">
            <a:spAutoFit/>
          </a:bodyPr>
          <a:lstStyle/>
          <a:p>
            <a:r>
              <a:rPr lang="en-AU" sz="2200" dirty="0">
                <a:solidFill>
                  <a:schemeClr val="bg1"/>
                </a:solidFill>
                <a:latin typeface="Arial"/>
                <a:cs typeface="Arial"/>
              </a:rPr>
              <a:t>In 2020-21 Caritas Australia reached </a:t>
            </a:r>
            <a:r>
              <a:rPr lang="en-AU" sz="2200" b="1" dirty="0">
                <a:solidFill>
                  <a:schemeClr val="bg1"/>
                </a:solidFill>
                <a:latin typeface="Arial"/>
                <a:cs typeface="Arial"/>
              </a:rPr>
              <a:t>1.8 million people worldwide</a:t>
            </a:r>
            <a:r>
              <a:rPr lang="en-AU" sz="2200" dirty="0">
                <a:solidFill>
                  <a:schemeClr val="bg1"/>
                </a:solidFill>
                <a:latin typeface="Arial"/>
                <a:cs typeface="Arial"/>
              </a:rPr>
              <a:t>, including Australia.</a:t>
            </a:r>
            <a:endParaRPr lang="en-AU" sz="2200" dirty="0">
              <a:solidFill>
                <a:schemeClr val="bg1"/>
              </a:solidFill>
              <a:latin typeface="Arial"/>
              <a:ea typeface="Roboto Light" panose="02000000000000000000" pitchFamily="2" charset="0"/>
              <a:cs typeface="Arial"/>
            </a:endParaRPr>
          </a:p>
          <a:p>
            <a:endParaRPr lang="en-AU" sz="2200" dirty="0">
              <a:solidFill>
                <a:schemeClr val="bg1"/>
              </a:solidFill>
              <a:latin typeface="Arial" panose="020B0604020202020204" pitchFamily="34" charset="0"/>
            </a:endParaRPr>
          </a:p>
          <a:p>
            <a:r>
              <a:rPr lang="en-AU" sz="2200" dirty="0">
                <a:solidFill>
                  <a:schemeClr val="bg1"/>
                </a:solidFill>
                <a:latin typeface="Arial"/>
                <a:cs typeface="Arial"/>
              </a:rPr>
              <a:t>We worked with </a:t>
            </a:r>
            <a:r>
              <a:rPr lang="en-AU" sz="2200" b="1" dirty="0">
                <a:solidFill>
                  <a:schemeClr val="bg1"/>
                </a:solidFill>
                <a:latin typeface="Arial"/>
                <a:cs typeface="Arial"/>
              </a:rPr>
              <a:t>67 partners</a:t>
            </a:r>
            <a:r>
              <a:rPr lang="en-AU" sz="2200" dirty="0">
                <a:solidFill>
                  <a:schemeClr val="bg1"/>
                </a:solidFill>
                <a:latin typeface="Arial"/>
                <a:cs typeface="Arial"/>
              </a:rPr>
              <a:t> </a:t>
            </a:r>
            <a:endParaRPr lang="en-US" sz="2200" dirty="0">
              <a:solidFill>
                <a:schemeClr val="bg1"/>
              </a:solidFill>
              <a:latin typeface="Arial"/>
              <a:ea typeface="Roboto Light" panose="02000000000000000000" pitchFamily="2" charset="0"/>
              <a:cs typeface="Arial"/>
            </a:endParaRPr>
          </a:p>
          <a:p>
            <a:r>
              <a:rPr lang="en-AU" sz="2200" dirty="0">
                <a:solidFill>
                  <a:schemeClr val="bg1"/>
                </a:solidFill>
                <a:latin typeface="Arial"/>
                <a:cs typeface="Arial"/>
              </a:rPr>
              <a:t>supporting </a:t>
            </a:r>
            <a:r>
              <a:rPr lang="en-AU" sz="2200" b="1" dirty="0">
                <a:solidFill>
                  <a:schemeClr val="bg1"/>
                </a:solidFill>
                <a:latin typeface="Arial"/>
                <a:cs typeface="Arial"/>
              </a:rPr>
              <a:t>57 long-term projects in 18 countries</a:t>
            </a:r>
            <a:r>
              <a:rPr lang="en-AU" sz="2200" dirty="0">
                <a:solidFill>
                  <a:schemeClr val="bg1"/>
                </a:solidFill>
                <a:latin typeface="Arial"/>
                <a:cs typeface="Arial"/>
              </a:rPr>
              <a:t>. </a:t>
            </a:r>
            <a:endParaRPr lang="en-US" sz="2200" dirty="0">
              <a:solidFill>
                <a:schemeClr val="bg1"/>
              </a:solidFill>
              <a:latin typeface="Arial"/>
              <a:ea typeface="Roboto Light" panose="02000000000000000000" pitchFamily="2" charset="0"/>
              <a:cs typeface="Arial"/>
            </a:endParaRPr>
          </a:p>
          <a:p>
            <a:endParaRPr lang="en-AU" sz="2200" dirty="0">
              <a:solidFill>
                <a:schemeClr val="bg1"/>
              </a:solidFill>
              <a:latin typeface="Arial" panose="020B0604020202020204" pitchFamily="34" charset="0"/>
              <a:ea typeface="Roboto Light" panose="02000000000000000000" pitchFamily="2" charset="0"/>
            </a:endParaRPr>
          </a:p>
          <a:p>
            <a:r>
              <a:rPr lang="en-AU" sz="2200" dirty="0">
                <a:solidFill>
                  <a:schemeClr val="bg1"/>
                </a:solidFill>
                <a:latin typeface="Arial"/>
                <a:cs typeface="Arial"/>
              </a:rPr>
              <a:t>We assisted </a:t>
            </a:r>
            <a:r>
              <a:rPr lang="en-AU" sz="2200" b="1" dirty="0">
                <a:solidFill>
                  <a:schemeClr val="bg1"/>
                </a:solidFill>
                <a:latin typeface="Arial"/>
                <a:cs typeface="Arial"/>
              </a:rPr>
              <a:t>1.5 million people</a:t>
            </a:r>
            <a:endParaRPr lang="en-AU" sz="2200" dirty="0">
              <a:solidFill>
                <a:schemeClr val="bg1"/>
              </a:solidFill>
              <a:latin typeface="Arial"/>
              <a:ea typeface="Roboto Light" panose="02000000000000000000" pitchFamily="2" charset="0"/>
              <a:cs typeface="Arial"/>
            </a:endParaRPr>
          </a:p>
          <a:p>
            <a:r>
              <a:rPr lang="en-AU" sz="2200" dirty="0">
                <a:solidFill>
                  <a:schemeClr val="bg1"/>
                </a:solidFill>
                <a:latin typeface="Arial"/>
                <a:cs typeface="Arial"/>
              </a:rPr>
              <a:t>in </a:t>
            </a:r>
            <a:r>
              <a:rPr lang="en-AU" sz="2200" b="1" dirty="0">
                <a:solidFill>
                  <a:schemeClr val="bg1"/>
                </a:solidFill>
                <a:latin typeface="Arial"/>
                <a:cs typeface="Arial"/>
              </a:rPr>
              <a:t>25 countries</a:t>
            </a:r>
            <a:r>
              <a:rPr lang="en-AU" sz="2200" dirty="0">
                <a:solidFill>
                  <a:schemeClr val="bg1"/>
                </a:solidFill>
                <a:latin typeface="Arial"/>
                <a:cs typeface="Arial"/>
              </a:rPr>
              <a:t> affected by disaster or conflict.   </a:t>
            </a:r>
            <a:endParaRPr lang="en-US" sz="2200" dirty="0">
              <a:solidFill>
                <a:schemeClr val="bg1"/>
              </a:solidFill>
              <a:latin typeface="Arial"/>
              <a:cs typeface="Arial"/>
            </a:endParaRPr>
          </a:p>
        </p:txBody>
      </p:sp>
    </p:spTree>
    <p:extLst>
      <p:ext uri="{BB962C8B-B14F-4D97-AF65-F5344CB8AC3E}">
        <p14:creationId xmlns:p14="http://schemas.microsoft.com/office/powerpoint/2010/main" val="1154502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406058"/>
            <a:ext cx="11910855" cy="873497"/>
          </a:xfrm>
        </p:spPr>
        <p:txBody>
          <a:bodyPr/>
          <a:lstStyle/>
          <a:p>
            <a:r>
              <a:rPr lang="en-US" sz="3600" dirty="0"/>
              <a:t>Caritas Australia's Response</a:t>
            </a:r>
            <a:endParaRPr lang="en-US" dirty="0"/>
          </a:p>
        </p:txBody>
      </p:sp>
      <p:pic>
        <p:nvPicPr>
          <p:cNvPr id="8" name="Picture Placeholder 16">
            <a:extLst>
              <a:ext uri="{FF2B5EF4-FFF2-40B4-BE49-F238E27FC236}">
                <a16:creationId xmlns:a16="http://schemas.microsoft.com/office/drawing/2014/main" id="{2C89996A-58FC-42F9-9A1B-E73D429897A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528624" y="1743410"/>
            <a:ext cx="2897986" cy="2385110"/>
          </a:xfrm>
          <a:prstGeom prst="rect">
            <a:avLst/>
          </a:prstGeom>
        </p:spPr>
      </p:pic>
      <p:pic>
        <p:nvPicPr>
          <p:cNvPr id="10" name="Picture Placeholder 14">
            <a:extLst>
              <a:ext uri="{FF2B5EF4-FFF2-40B4-BE49-F238E27FC236}">
                <a16:creationId xmlns:a16="http://schemas.microsoft.com/office/drawing/2014/main" id="{E88AE9D7-389F-4483-8E3A-D6F51B0E65E5}"/>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3681269" y="1743409"/>
            <a:ext cx="2897986" cy="2385110"/>
          </a:xfrm>
          <a:prstGeom prst="rect">
            <a:avLst/>
          </a:prstGeom>
        </p:spPr>
      </p:pic>
      <p:pic>
        <p:nvPicPr>
          <p:cNvPr id="11" name="Picture Placeholder 24">
            <a:extLst>
              <a:ext uri="{FF2B5EF4-FFF2-40B4-BE49-F238E27FC236}">
                <a16:creationId xmlns:a16="http://schemas.microsoft.com/office/drawing/2014/main" id="{92167E36-279A-4DC2-94B5-2CFCB78A9A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r="-184"/>
          <a:stretch/>
        </p:blipFill>
        <p:spPr>
          <a:xfrm>
            <a:off x="9901643" y="1743409"/>
            <a:ext cx="2897986" cy="2385110"/>
          </a:xfrm>
          <a:prstGeom prst="rect">
            <a:avLst/>
          </a:prstGeom>
        </p:spPr>
      </p:pic>
      <p:pic>
        <p:nvPicPr>
          <p:cNvPr id="12" name="Picture Placeholder 22">
            <a:extLst>
              <a:ext uri="{FF2B5EF4-FFF2-40B4-BE49-F238E27FC236}">
                <a16:creationId xmlns:a16="http://schemas.microsoft.com/office/drawing/2014/main" id="{025660A2-A639-4F63-AFB8-4EE69836695B}"/>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6778091" y="1743410"/>
            <a:ext cx="2897986" cy="2385110"/>
          </a:xfrm>
          <a:prstGeom prst="rect">
            <a:avLst/>
          </a:prstGeom>
        </p:spPr>
      </p:pic>
      <p:sp>
        <p:nvSpPr>
          <p:cNvPr id="14" name="TextBox 13">
            <a:extLst>
              <a:ext uri="{FF2B5EF4-FFF2-40B4-BE49-F238E27FC236}">
                <a16:creationId xmlns:a16="http://schemas.microsoft.com/office/drawing/2014/main" id="{C7DE68C4-8F50-44BF-A918-A17F68F4CEBA}"/>
              </a:ext>
            </a:extLst>
          </p:cNvPr>
          <p:cNvSpPr txBox="1"/>
          <p:nvPr/>
        </p:nvSpPr>
        <p:spPr>
          <a:xfrm>
            <a:off x="480123" y="4288523"/>
            <a:ext cx="2946488" cy="1892826"/>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EDUCATION</a:t>
            </a:r>
          </a:p>
          <a:p>
            <a:pPr>
              <a:spcAft>
                <a:spcPts val="600"/>
              </a:spcAft>
            </a:pPr>
            <a:r>
              <a:rPr lang="en-AU" sz="1400" dirty="0">
                <a:solidFill>
                  <a:srgbClr val="0C244C"/>
                </a:solidFill>
                <a:latin typeface="Arial" panose="020B0604020202020204" pitchFamily="34" charset="0"/>
                <a:ea typeface="Roboto Light" panose="02000000000000000000" pitchFamily="2" charset="0"/>
              </a:rPr>
              <a:t>After participating in a literacy and numeracy program Oliva teaches adults from her community inside her home in Tanzania.</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7"/>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8"/>
              </a:rPr>
              <a:t>Read</a:t>
            </a:r>
            <a:endParaRPr lang="en-AU" sz="1400" dirty="0">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F9410468-2760-4817-BDD1-101240BA6F29}"/>
              </a:ext>
            </a:extLst>
          </p:cNvPr>
          <p:cNvSpPr txBox="1"/>
          <p:nvPr/>
        </p:nvSpPr>
        <p:spPr>
          <a:xfrm>
            <a:off x="3657018" y="4282106"/>
            <a:ext cx="2946488" cy="2513509"/>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LIVELIHOOD PROGRAMS</a:t>
            </a:r>
          </a:p>
          <a:p>
            <a:pPr>
              <a:spcAft>
                <a:spcPts val="400"/>
              </a:spcAft>
            </a:pPr>
            <a:r>
              <a:rPr lang="en-AU" sz="1400" dirty="0">
                <a:solidFill>
                  <a:srgbClr val="0C244C"/>
                </a:solidFill>
                <a:latin typeface="Arial" panose="020B0604020202020204" pitchFamily="34" charset="0"/>
                <a:ea typeface="Roboto Light" panose="02000000000000000000" pitchFamily="2" charset="0"/>
              </a:rPr>
              <a:t>In Indonesia, Tati (centre) and women from her community made woollen orangutan dolls and bamboo baskets to sell to tourists.  This livelihood project became part of the community eco-tourism project.</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9"/>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10"/>
              </a:rPr>
              <a:t>Read</a:t>
            </a:r>
            <a:endParaRPr lang="en-AU" sz="1400" dirty="0">
              <a:latin typeface="Arial" panose="020B0604020202020204" pitchFamily="34" charset="0"/>
              <a:ea typeface="Roboto Light" panose="02000000000000000000" pitchFamily="2" charset="0"/>
            </a:endParaRPr>
          </a:p>
        </p:txBody>
      </p:sp>
      <p:sp>
        <p:nvSpPr>
          <p:cNvPr id="16" name="TextBox 15">
            <a:extLst>
              <a:ext uri="{FF2B5EF4-FFF2-40B4-BE49-F238E27FC236}">
                <a16:creationId xmlns:a16="http://schemas.microsoft.com/office/drawing/2014/main" id="{BB6F50D2-E90C-4AE6-8F3F-AC96A929AC7F}"/>
              </a:ext>
            </a:extLst>
          </p:cNvPr>
          <p:cNvSpPr txBox="1"/>
          <p:nvPr/>
        </p:nvSpPr>
        <p:spPr>
          <a:xfrm>
            <a:off x="6833913" y="4286974"/>
            <a:ext cx="2946488" cy="1892826"/>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WATER AND SANITATION</a:t>
            </a:r>
          </a:p>
          <a:p>
            <a:pPr>
              <a:spcAft>
                <a:spcPts val="600"/>
              </a:spcAft>
            </a:pPr>
            <a:r>
              <a:rPr lang="en-AU" sz="1400" dirty="0">
                <a:solidFill>
                  <a:srgbClr val="0C244C"/>
                </a:solidFill>
                <a:latin typeface="Arial" panose="020B0604020202020204" pitchFamily="34" charset="0"/>
                <a:ea typeface="Roboto Light" panose="02000000000000000000" pitchFamily="2" charset="0"/>
              </a:rPr>
              <a:t>Peter, in his school in the Solomon Islands, now has access to a reliable water system that was installed. </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11"/>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12"/>
              </a:rPr>
              <a:t>Read</a:t>
            </a:r>
            <a:endParaRPr lang="en-AU" sz="1400" dirty="0">
              <a:latin typeface="Arial" panose="020B0604020202020204" pitchFamily="34" charset="0"/>
              <a:ea typeface="Roboto Light" panose="02000000000000000000" pitchFamily="2" charset="0"/>
            </a:endParaRPr>
          </a:p>
        </p:txBody>
      </p:sp>
      <p:sp>
        <p:nvSpPr>
          <p:cNvPr id="17" name="TextBox 16">
            <a:extLst>
              <a:ext uri="{FF2B5EF4-FFF2-40B4-BE49-F238E27FC236}">
                <a16:creationId xmlns:a16="http://schemas.microsoft.com/office/drawing/2014/main" id="{AB847988-2A14-4709-989C-702687361145}"/>
              </a:ext>
            </a:extLst>
          </p:cNvPr>
          <p:cNvSpPr txBox="1"/>
          <p:nvPr/>
        </p:nvSpPr>
        <p:spPr>
          <a:xfrm>
            <a:off x="9973498" y="4282106"/>
            <a:ext cx="2946488" cy="2108269"/>
          </a:xfrm>
          <a:prstGeom prst="rect">
            <a:avLst/>
          </a:prstGeom>
          <a:noFill/>
        </p:spPr>
        <p:txBody>
          <a:bodyPr wrap="square" lIns="91440" tIns="45720" rIns="91440" bIns="45720" rtlCol="0" anchor="t">
            <a:spAutoFit/>
          </a:bodyPr>
          <a:lstStyle/>
          <a:p>
            <a:r>
              <a:rPr lang="en-AU" sz="1400" b="1" dirty="0">
                <a:solidFill>
                  <a:srgbClr val="0C244C"/>
                </a:solidFill>
                <a:latin typeface="Arial" panose="020B0604020202020204" pitchFamily="34" charset="0"/>
                <a:ea typeface="Roboto Light" panose="02000000000000000000" pitchFamily="2" charset="0"/>
              </a:rPr>
              <a:t>LEADERSHIP PROGRAMS</a:t>
            </a:r>
          </a:p>
          <a:p>
            <a:pPr>
              <a:spcAft>
                <a:spcPts val="600"/>
              </a:spcAft>
            </a:pPr>
            <a:r>
              <a:rPr lang="en-AU" sz="1400" dirty="0">
                <a:solidFill>
                  <a:srgbClr val="0C244C"/>
                </a:solidFill>
                <a:latin typeface="Arial" panose="020B0604020202020204" pitchFamily="34" charset="0"/>
                <a:ea typeface="Roboto Light" panose="02000000000000000000" pitchFamily="2" charset="0"/>
              </a:rPr>
              <a:t>Evangeline went from seeking employment to being a Senior </a:t>
            </a:r>
            <a:r>
              <a:rPr lang="en-AU" sz="1400" dirty="0" err="1">
                <a:solidFill>
                  <a:srgbClr val="0C244C"/>
                </a:solidFill>
                <a:latin typeface="Arial" panose="020B0604020202020204" pitchFamily="34" charset="0"/>
                <a:ea typeface="Roboto Light" panose="02000000000000000000" pitchFamily="2" charset="0"/>
              </a:rPr>
              <a:t>Artsworker</a:t>
            </a:r>
            <a:r>
              <a:rPr lang="en-AU" sz="1400" dirty="0">
                <a:solidFill>
                  <a:srgbClr val="0C244C"/>
                </a:solidFill>
                <a:latin typeface="Arial" panose="020B0604020202020204" pitchFamily="34" charset="0"/>
                <a:ea typeface="Roboto Light" panose="02000000000000000000" pitchFamily="2" charset="0"/>
              </a:rPr>
              <a:t> and an inspirational leader for youth at </a:t>
            </a:r>
            <a:r>
              <a:rPr lang="en-AU" sz="1400" dirty="0" err="1">
                <a:solidFill>
                  <a:srgbClr val="0C244C"/>
                </a:solidFill>
                <a:latin typeface="Arial" panose="020B0604020202020204" pitchFamily="34" charset="0"/>
                <a:ea typeface="Roboto Light" panose="02000000000000000000" pitchFamily="2" charset="0"/>
              </a:rPr>
              <a:t>Djilpin</a:t>
            </a:r>
            <a:r>
              <a:rPr lang="en-AU" sz="1400" dirty="0">
                <a:solidFill>
                  <a:srgbClr val="0C244C"/>
                </a:solidFill>
                <a:latin typeface="Arial" panose="020B0604020202020204" pitchFamily="34" charset="0"/>
                <a:ea typeface="Roboto Light" panose="02000000000000000000" pitchFamily="2" charset="0"/>
              </a:rPr>
              <a:t> Arts Aboriginal Corporation.</a:t>
            </a:r>
          </a:p>
          <a:p>
            <a:r>
              <a:rPr lang="en-AU" sz="1400" dirty="0">
                <a:solidFill>
                  <a:srgbClr val="0C244C"/>
                </a:solidFill>
                <a:latin typeface="Arial" panose="020B0604020202020204" pitchFamily="34" charset="0"/>
                <a:ea typeface="Roboto Light" panose="02000000000000000000" pitchFamily="2" charset="0"/>
              </a:rPr>
              <a:t>Learn more</a:t>
            </a:r>
          </a:p>
          <a:p>
            <a:r>
              <a:rPr lang="en-AU" sz="1400" dirty="0">
                <a:latin typeface="Arial" panose="020B0604020202020204" pitchFamily="34" charset="0"/>
                <a:ea typeface="Roboto Light" panose="02000000000000000000" pitchFamily="2" charset="0"/>
                <a:hlinkClick r:id="rId13"/>
              </a:rPr>
              <a:t>Watch</a:t>
            </a:r>
            <a:endParaRPr lang="en-AU" sz="1400" dirty="0">
              <a:latin typeface="Arial" panose="020B0604020202020204" pitchFamily="34" charset="0"/>
              <a:ea typeface="Roboto Light" panose="02000000000000000000" pitchFamily="2" charset="0"/>
            </a:endParaRPr>
          </a:p>
          <a:p>
            <a:r>
              <a:rPr lang="en-AU" sz="1400" dirty="0">
                <a:latin typeface="Arial" panose="020B0604020202020204" pitchFamily="34" charset="0"/>
                <a:ea typeface="Roboto Light" panose="02000000000000000000" pitchFamily="2" charset="0"/>
                <a:hlinkClick r:id="rId14"/>
              </a:rPr>
              <a:t>Read</a:t>
            </a:r>
            <a:endParaRPr lang="en-AU" sz="1400" dirty="0">
              <a:latin typeface="Arial" panose="020B0604020202020204" pitchFamily="34" charset="0"/>
              <a:ea typeface="Roboto Light" panose="02000000000000000000" pitchFamily="2" charset="0"/>
            </a:endParaRPr>
          </a:p>
        </p:txBody>
      </p:sp>
      <p:sp>
        <p:nvSpPr>
          <p:cNvPr id="22" name="bg object 21">
            <a:extLst>
              <a:ext uri="{FF2B5EF4-FFF2-40B4-BE49-F238E27FC236}">
                <a16:creationId xmlns:a16="http://schemas.microsoft.com/office/drawing/2014/main" id="{FBC74270-0BAA-4989-BDC9-58BF1EEFABAC}"/>
              </a:ext>
            </a:extLst>
          </p:cNvPr>
          <p:cNvSpPr>
            <a:spLocks noChangeAspect="1"/>
          </p:cNvSpPr>
          <p:nvPr/>
        </p:nvSpPr>
        <p:spPr>
          <a:xfrm>
            <a:off x="386835" y="363228"/>
            <a:ext cx="523310" cy="522597"/>
          </a:xfrm>
          <a:prstGeom prst="rect">
            <a:avLst/>
          </a:prstGeom>
          <a:blipFill>
            <a:blip r:embed="rId15"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268819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E972EE7-B643-4C4A-9BE9-90098D8C0C3A}"/>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1"/>
          <a:stretch/>
        </p:blipFill>
        <p:spPr>
          <a:xfrm>
            <a:off x="-21431" y="2409824"/>
            <a:ext cx="13465969" cy="5153026"/>
          </a:xfrm>
        </p:spPr>
      </p:pic>
      <p:sp>
        <p:nvSpPr>
          <p:cNvPr id="6" name="Title 5">
            <a:extLst>
              <a:ext uri="{FF2B5EF4-FFF2-40B4-BE49-F238E27FC236}">
                <a16:creationId xmlns:a16="http://schemas.microsoft.com/office/drawing/2014/main" id="{7B2B71B0-685E-F241-9CA1-C9835AD91CFE}"/>
              </a:ext>
            </a:extLst>
          </p:cNvPr>
          <p:cNvSpPr>
            <a:spLocks noGrp="1"/>
          </p:cNvSpPr>
          <p:nvPr>
            <p:ph type="ctrTitle"/>
          </p:nvPr>
        </p:nvSpPr>
        <p:spPr>
          <a:xfrm>
            <a:off x="440243" y="644795"/>
            <a:ext cx="10083404" cy="779967"/>
          </a:xfrm>
        </p:spPr>
        <p:txBody>
          <a:bodyPr/>
          <a:lstStyle/>
          <a:p>
            <a:r>
              <a:rPr lang="en-US"/>
              <a:t>Case study</a:t>
            </a:r>
          </a:p>
        </p:txBody>
      </p:sp>
      <p:sp>
        <p:nvSpPr>
          <p:cNvPr id="4" name="Round Diagonal Corner Rectangle 1">
            <a:hlinkClick r:id="rId4"/>
            <a:extLst>
              <a:ext uri="{FF2B5EF4-FFF2-40B4-BE49-F238E27FC236}">
                <a16:creationId xmlns:a16="http://schemas.microsoft.com/office/drawing/2014/main" id="{50333C5F-0CA9-4E82-BACB-17A106B3DBC1}"/>
              </a:ext>
            </a:extLst>
          </p:cNvPr>
          <p:cNvSpPr/>
          <p:nvPr/>
        </p:nvSpPr>
        <p:spPr>
          <a:xfrm rot="16200000">
            <a:off x="10313657" y="2003595"/>
            <a:ext cx="1859939" cy="3115513"/>
          </a:xfrm>
          <a:prstGeom prst="round2DiagRect">
            <a:avLst/>
          </a:prstGeom>
          <a:solidFill>
            <a:srgbClr val="C3DDD7"/>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6">
            <a:extLst>
              <a:ext uri="{FF2B5EF4-FFF2-40B4-BE49-F238E27FC236}">
                <a16:creationId xmlns:a16="http://schemas.microsoft.com/office/drawing/2014/main" id="{B54D86F2-C677-4573-A32C-10F021F75868}"/>
              </a:ext>
            </a:extLst>
          </p:cNvPr>
          <p:cNvSpPr txBox="1">
            <a:spLocks/>
          </p:cNvSpPr>
          <p:nvPr/>
        </p:nvSpPr>
        <p:spPr bwMode="auto">
          <a:xfrm>
            <a:off x="9825675" y="3601592"/>
            <a:ext cx="2795303" cy="84115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Watch </a:t>
            </a:r>
            <a:r>
              <a:rPr lang="en-US" sz="2400" dirty="0" err="1">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Dinia’s</a:t>
            </a:r>
            <a:endPar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endParaRPr>
          </a:p>
          <a:p>
            <a:pPr marL="0" indent="0" algn="ctr">
              <a:spcBef>
                <a:spcPts val="0"/>
              </a:spcBef>
              <a:buNone/>
            </a:pPr>
            <a:r>
              <a:rPr lang="en-US" sz="2400" dirty="0">
                <a:solidFill>
                  <a:srgbClr val="0C244C"/>
                </a:solidFill>
                <a:latin typeface="Arial" panose="020B0604020202020204" pitchFamily="34" charset="0"/>
                <a:hlinkClick r:id="rId4">
                  <a:extLst>
                    <a:ext uri="{A12FA001-AC4F-418D-AE19-62706E023703}">
                      <ahyp:hlinkClr xmlns:ahyp="http://schemas.microsoft.com/office/drawing/2018/hyperlinkcolor" val="tx"/>
                    </a:ext>
                  </a:extLst>
                </a:hlinkClick>
              </a:rPr>
              <a:t>story here</a:t>
            </a:r>
            <a:endParaRPr lang="en-US" sz="2400" dirty="0">
              <a:solidFill>
                <a:srgbClr val="0C244C"/>
              </a:solidFill>
              <a:cs typeface="Arial" panose="020B0604020202020204"/>
            </a:endParaRPr>
          </a:p>
          <a:p>
            <a:pPr marL="0" indent="0">
              <a:buNone/>
            </a:pPr>
            <a:endParaRPr lang="en-US" sz="1800" dirty="0">
              <a:solidFill>
                <a:schemeClr val="bg1"/>
              </a:solidFill>
            </a:endParaRPr>
          </a:p>
        </p:txBody>
      </p:sp>
      <p:grpSp>
        <p:nvGrpSpPr>
          <p:cNvPr id="7" name="Group 6">
            <a:extLst>
              <a:ext uri="{FF2B5EF4-FFF2-40B4-BE49-F238E27FC236}">
                <a16:creationId xmlns:a16="http://schemas.microsoft.com/office/drawing/2014/main" id="{D388693F-63E4-4D7A-B9D6-F4B6B100306E}"/>
              </a:ext>
            </a:extLst>
          </p:cNvPr>
          <p:cNvGrpSpPr/>
          <p:nvPr/>
        </p:nvGrpSpPr>
        <p:grpSpPr>
          <a:xfrm>
            <a:off x="10885134" y="2813230"/>
            <a:ext cx="716983" cy="677584"/>
            <a:chOff x="10882691" y="682213"/>
            <a:chExt cx="953312" cy="953312"/>
          </a:xfrm>
        </p:grpSpPr>
        <p:sp>
          <p:nvSpPr>
            <p:cNvPr id="8" name="Oval 7">
              <a:hlinkClick r:id="rId4"/>
              <a:extLst>
                <a:ext uri="{FF2B5EF4-FFF2-40B4-BE49-F238E27FC236}">
                  <a16:creationId xmlns:a16="http://schemas.microsoft.com/office/drawing/2014/main" id="{C87CD696-5F4D-412F-9083-9C70EB182E52}"/>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9">
              <a:extLst>
                <a:ext uri="{FF2B5EF4-FFF2-40B4-BE49-F238E27FC236}">
                  <a16:creationId xmlns:a16="http://schemas.microsoft.com/office/drawing/2014/main" id="{D2AFDEC6-EA4B-491E-ABFA-06972E30A75D}"/>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1265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A5EBDAC-FFBD-9841-9F69-A64E78ADC745}"/>
              </a:ext>
            </a:extLst>
          </p:cNvPr>
          <p:cNvSpPr>
            <a:spLocks noGrp="1"/>
          </p:cNvSpPr>
          <p:nvPr>
            <p:ph type="ctrTitle"/>
          </p:nvPr>
        </p:nvSpPr>
        <p:spPr>
          <a:xfrm>
            <a:off x="450876" y="421512"/>
            <a:ext cx="10083404" cy="845313"/>
          </a:xfrm>
        </p:spPr>
        <p:txBody>
          <a:bodyPr/>
          <a:lstStyle/>
          <a:p>
            <a:r>
              <a:rPr lang="en-US"/>
              <a:t>Poverty</a:t>
            </a:r>
          </a:p>
        </p:txBody>
      </p:sp>
      <p:pic>
        <p:nvPicPr>
          <p:cNvPr id="7" name="Picture Placeholder 22">
            <a:extLst>
              <a:ext uri="{FF2B5EF4-FFF2-40B4-BE49-F238E27FC236}">
                <a16:creationId xmlns:a16="http://schemas.microsoft.com/office/drawing/2014/main" id="{7AE3BA45-B1CA-4A16-8099-0990C8C69A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80538" y="2431842"/>
            <a:ext cx="4464000" cy="4540458"/>
          </a:xfrm>
          <a:prstGeom prst="rect">
            <a:avLst/>
          </a:prstGeom>
        </p:spPr>
      </p:pic>
      <p:pic>
        <p:nvPicPr>
          <p:cNvPr id="14" name="Picture 13">
            <a:extLst>
              <a:ext uri="{FF2B5EF4-FFF2-40B4-BE49-F238E27FC236}">
                <a16:creationId xmlns:a16="http://schemas.microsoft.com/office/drawing/2014/main" id="{3F5D2F54-9678-4106-83AF-88814CBA70D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5"/>
          <a:stretch/>
        </p:blipFill>
        <p:spPr>
          <a:xfrm>
            <a:off x="4462668" y="2431843"/>
            <a:ext cx="4517870" cy="4540457"/>
          </a:xfrm>
          <a:prstGeom prst="rect">
            <a:avLst/>
          </a:prstGeom>
        </p:spPr>
      </p:pic>
      <p:pic>
        <p:nvPicPr>
          <p:cNvPr id="15" name="Picture Placeholder 16">
            <a:extLst>
              <a:ext uri="{FF2B5EF4-FFF2-40B4-BE49-F238E27FC236}">
                <a16:creationId xmlns:a16="http://schemas.microsoft.com/office/drawing/2014/main" id="{317B94BD-5A9E-4329-84F3-1D81157DEB8D}"/>
              </a:ext>
            </a:extLst>
          </p:cNvPr>
          <p:cNvPicPr>
            <a:picLocks noGrp="1" noChangeAspect="1"/>
          </p:cNvPicPr>
          <p:nvPr>
            <p:ph type="pic" sz="quarter" idx="10"/>
          </p:nvPr>
        </p:nvPicPr>
        <p:blipFill rotWithShape="1">
          <a:blip r:embed="rId5" cstate="print">
            <a:extLst>
              <a:ext uri="{28A0092B-C50C-407E-A947-70E740481C1C}">
                <a14:useLocalDpi xmlns:a14="http://schemas.microsoft.com/office/drawing/2010/main"/>
              </a:ext>
            </a:extLst>
          </a:blip>
          <a:srcRect/>
          <a:stretch/>
        </p:blipFill>
        <p:spPr>
          <a:xfrm>
            <a:off x="-1332" y="2431843"/>
            <a:ext cx="4464000" cy="4540457"/>
          </a:xfrm>
        </p:spPr>
      </p:pic>
    </p:spTree>
    <p:extLst>
      <p:ext uri="{BB962C8B-B14F-4D97-AF65-F5344CB8AC3E}">
        <p14:creationId xmlns:p14="http://schemas.microsoft.com/office/powerpoint/2010/main" val="181948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71A4852-ADC3-E74B-A06B-443D4C9F98AD}"/>
              </a:ext>
            </a:extLst>
          </p:cNvPr>
          <p:cNvSpPr>
            <a:spLocks noGrp="1"/>
          </p:cNvSpPr>
          <p:nvPr>
            <p:ph type="body" sz="quarter" idx="10"/>
          </p:nvPr>
        </p:nvSpPr>
        <p:spPr/>
        <p:txBody>
          <a:bodyPr lIns="91440" tIns="45720" rIns="91440" bIns="45720" anchor="t"/>
          <a:lstStyle/>
          <a:p>
            <a:pPr>
              <a:lnSpc>
                <a:spcPct val="100000"/>
              </a:lnSpc>
              <a:spcBef>
                <a:spcPts val="0"/>
              </a:spcBef>
              <a:spcAft>
                <a:spcPts val="1200"/>
              </a:spcAft>
            </a:pPr>
            <a:r>
              <a:rPr lang="en-AU" sz="2200" dirty="0">
                <a:ea typeface="Roboto Light"/>
              </a:rPr>
              <a:t>Dinia lives in the Philippines. In the Philippines, millions of people only live on $1.90 a day. Dinia struggled every day to get food and enough money for her children to go to school. </a:t>
            </a:r>
            <a:endParaRPr lang="en-US" sz="2200" dirty="0">
              <a:ea typeface="Roboto Light"/>
            </a:endParaRPr>
          </a:p>
          <a:p>
            <a:pPr fontAlgn="t">
              <a:lnSpc>
                <a:spcPct val="100000"/>
              </a:lnSpc>
              <a:spcBef>
                <a:spcPts val="0"/>
              </a:spcBef>
              <a:spcAft>
                <a:spcPts val="1200"/>
              </a:spcAft>
            </a:pPr>
            <a:r>
              <a:rPr lang="en-AU" sz="2200" dirty="0">
                <a:ea typeface="Roboto Light"/>
              </a:rPr>
              <a:t>Sadly, her husband died, and this made things even harder for Dinia. Dinia heard about a program run by Caritas Australia's partner SPACFI (</a:t>
            </a:r>
            <a:r>
              <a:rPr lang="en-US" sz="2200" dirty="0">
                <a:ea typeface="Roboto Light"/>
              </a:rPr>
              <a:t>Socio Pastoral Action Center Foundation Inc.). When she joined, she learned lots of things that have helped make her life better.</a:t>
            </a:r>
            <a:endParaRPr lang="en-AU" sz="2200" dirty="0">
              <a:ea typeface="Roboto Light"/>
            </a:endParaRPr>
          </a:p>
          <a:p>
            <a:pPr fontAlgn="t">
              <a:lnSpc>
                <a:spcPct val="100000"/>
              </a:lnSpc>
              <a:spcAft>
                <a:spcPts val="1200"/>
              </a:spcAft>
            </a:pPr>
            <a:endParaRPr lang="en-AU" sz="2000" dirty="0">
              <a:latin typeface="Arial" panose="020B0604020202020204" pitchFamily="34" charset="0"/>
              <a:ea typeface="Roboto Light" panose="02000000000000000000" pitchFamily="2" charset="0"/>
            </a:endParaRPr>
          </a:p>
          <a:p>
            <a:pPr>
              <a:lnSpc>
                <a:spcPct val="100000"/>
              </a:lnSpc>
              <a:spcAft>
                <a:spcPts val="1200"/>
              </a:spcAft>
            </a:pPr>
            <a:endParaRPr lang="en-US" sz="2000" dirty="0"/>
          </a:p>
        </p:txBody>
      </p:sp>
      <p:sp>
        <p:nvSpPr>
          <p:cNvPr id="7" name="Title 6">
            <a:extLst>
              <a:ext uri="{FF2B5EF4-FFF2-40B4-BE49-F238E27FC236}">
                <a16:creationId xmlns:a16="http://schemas.microsoft.com/office/drawing/2014/main" id="{C315C641-6757-F84B-9145-2407F17DC804}"/>
              </a:ext>
            </a:extLst>
          </p:cNvPr>
          <p:cNvSpPr>
            <a:spLocks noGrp="1"/>
          </p:cNvSpPr>
          <p:nvPr>
            <p:ph type="title"/>
          </p:nvPr>
        </p:nvSpPr>
        <p:spPr>
          <a:xfrm>
            <a:off x="1007269" y="763889"/>
            <a:ext cx="5238566" cy="1062514"/>
          </a:xfrm>
        </p:spPr>
        <p:txBody>
          <a:bodyPr/>
          <a:lstStyle/>
          <a:p>
            <a:r>
              <a:rPr lang="en-US"/>
              <a:t>DINIA,</a:t>
            </a:r>
            <a:br>
              <a:rPr lang="en-US"/>
            </a:br>
            <a:r>
              <a:rPr lang="en-US"/>
              <a:t>PHILIPPINES</a:t>
            </a:r>
          </a:p>
        </p:txBody>
      </p:sp>
      <p:sp>
        <p:nvSpPr>
          <p:cNvPr id="26" name="Text Placeholder 3">
            <a:extLst>
              <a:ext uri="{FF2B5EF4-FFF2-40B4-BE49-F238E27FC236}">
                <a16:creationId xmlns:a16="http://schemas.microsoft.com/office/drawing/2014/main" id="{8EDD1D21-2ACE-4DBF-A5D5-A21F4F4E244D}"/>
              </a:ext>
            </a:extLst>
          </p:cNvPr>
          <p:cNvSpPr txBox="1">
            <a:spLocks/>
          </p:cNvSpPr>
          <p:nvPr/>
        </p:nvSpPr>
        <p:spPr>
          <a:xfrm>
            <a:off x="900536" y="2242544"/>
            <a:ext cx="5376597" cy="3886241"/>
          </a:xfrm>
          <a:prstGeom prst="rect">
            <a:avLst/>
          </a:prstGeom>
        </p:spPr>
        <p:txBody>
          <a:bodyPr/>
          <a:lstStyle>
            <a:lvl1pPr marL="0">
              <a:defRPr>
                <a:latin typeface="+mn-lt"/>
                <a:ea typeface="+mn-ea"/>
                <a:cs typeface="+mn-cs"/>
              </a:defRPr>
            </a:lvl1pPr>
            <a:lvl2pPr marL="431141">
              <a:defRPr>
                <a:latin typeface="+mn-lt"/>
                <a:ea typeface="+mn-ea"/>
                <a:cs typeface="+mn-cs"/>
              </a:defRPr>
            </a:lvl2pPr>
            <a:lvl3pPr marL="862282">
              <a:defRPr>
                <a:latin typeface="+mn-lt"/>
                <a:ea typeface="+mn-ea"/>
                <a:cs typeface="+mn-cs"/>
              </a:defRPr>
            </a:lvl3pPr>
            <a:lvl4pPr marL="1293422">
              <a:defRPr>
                <a:latin typeface="+mn-lt"/>
                <a:ea typeface="+mn-ea"/>
                <a:cs typeface="+mn-cs"/>
              </a:defRPr>
            </a:lvl4pPr>
            <a:lvl5pPr marL="1724561">
              <a:defRPr>
                <a:latin typeface="+mn-lt"/>
                <a:ea typeface="+mn-ea"/>
                <a:cs typeface="+mn-cs"/>
              </a:defRPr>
            </a:lvl5pPr>
            <a:lvl6pPr marL="2155701">
              <a:defRPr>
                <a:latin typeface="+mn-lt"/>
                <a:ea typeface="+mn-ea"/>
                <a:cs typeface="+mn-cs"/>
              </a:defRPr>
            </a:lvl6pPr>
            <a:lvl7pPr marL="2586842">
              <a:defRPr>
                <a:latin typeface="+mn-lt"/>
                <a:ea typeface="+mn-ea"/>
                <a:cs typeface="+mn-cs"/>
              </a:defRPr>
            </a:lvl7pPr>
            <a:lvl8pPr marL="3017981">
              <a:defRPr>
                <a:latin typeface="+mn-lt"/>
                <a:ea typeface="+mn-ea"/>
                <a:cs typeface="+mn-cs"/>
              </a:defRPr>
            </a:lvl8pPr>
            <a:lvl9pPr marL="3449122">
              <a:defRPr>
                <a:latin typeface="+mn-lt"/>
                <a:ea typeface="+mn-ea"/>
                <a:cs typeface="+mn-cs"/>
              </a:defRPr>
            </a:lvl9pPr>
          </a:lstStyle>
          <a:p>
            <a:r>
              <a:rPr lang="en-US" kern="0">
                <a:solidFill>
                  <a:sysClr val="windowText" lastClr="000000"/>
                </a:solidFill>
              </a:rPr>
              <a:t> </a:t>
            </a:r>
          </a:p>
        </p:txBody>
      </p:sp>
      <p:sp>
        <p:nvSpPr>
          <p:cNvPr id="19" name="bg object 21">
            <a:extLst>
              <a:ext uri="{FF2B5EF4-FFF2-40B4-BE49-F238E27FC236}">
                <a16:creationId xmlns:a16="http://schemas.microsoft.com/office/drawing/2014/main" id="{094DA918-80A7-704B-B80F-E3C8A2EFE595}"/>
              </a:ext>
            </a:extLst>
          </p:cNvPr>
          <p:cNvSpPr>
            <a:spLocks noChangeAspect="1"/>
          </p:cNvSpPr>
          <p:nvPr/>
        </p:nvSpPr>
        <p:spPr>
          <a:xfrm>
            <a:off x="528625" y="920207"/>
            <a:ext cx="381520" cy="381000"/>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0" name="Picture Placeholder 6">
            <a:extLst>
              <a:ext uri="{FF2B5EF4-FFF2-40B4-BE49-F238E27FC236}">
                <a16:creationId xmlns:a16="http://schemas.microsoft.com/office/drawing/2014/main" id="{F406C65C-B32B-43FB-8896-1FC351285C51}"/>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7446582" y="737210"/>
            <a:ext cx="5469328" cy="5391575"/>
          </a:xfrm>
          <a:prstGeom prst="rect">
            <a:avLst/>
          </a:prstGeom>
        </p:spPr>
      </p:pic>
      <p:sp>
        <p:nvSpPr>
          <p:cNvPr id="8" name="Text Placeholder 7">
            <a:extLst>
              <a:ext uri="{FF2B5EF4-FFF2-40B4-BE49-F238E27FC236}">
                <a16:creationId xmlns:a16="http://schemas.microsoft.com/office/drawing/2014/main" id="{6F677EBA-EA58-4289-9999-F058DD8A5BE3}"/>
              </a:ext>
            </a:extLst>
          </p:cNvPr>
          <p:cNvSpPr>
            <a:spLocks noGrp="1"/>
          </p:cNvSpPr>
          <p:nvPr>
            <p:ph type="body" sz="quarter" idx="11"/>
          </p:nvPr>
        </p:nvSpPr>
        <p:spPr>
          <a:xfrm>
            <a:off x="7446584" y="6313626"/>
            <a:ext cx="5469326" cy="247108"/>
          </a:xfrm>
        </p:spPr>
        <p:txBody>
          <a:bodyPr/>
          <a:lstStyle/>
          <a:p>
            <a:pPr>
              <a:spcBef>
                <a:spcPts val="0"/>
              </a:spcBef>
            </a:pPr>
            <a:r>
              <a:rPr lang="en-AU" sz="1000" dirty="0" err="1">
                <a:solidFill>
                  <a:srgbClr val="000000"/>
                </a:solidFill>
                <a:latin typeface="Arial" panose="020B0604020202020204" pitchFamily="34" charset="0"/>
              </a:rPr>
              <a:t>Dinia</a:t>
            </a:r>
            <a:r>
              <a:rPr lang="en-AU" sz="1000" dirty="0">
                <a:solidFill>
                  <a:srgbClr val="000000"/>
                </a:solidFill>
                <a:latin typeface="Arial" panose="020B0604020202020204" pitchFamily="34" charset="0"/>
              </a:rPr>
              <a:t> and her son </a:t>
            </a:r>
            <a:r>
              <a:rPr lang="en-AU" sz="1000" dirty="0" err="1">
                <a:solidFill>
                  <a:srgbClr val="000000"/>
                </a:solidFill>
                <a:latin typeface="Arial" panose="020B0604020202020204" pitchFamily="34" charset="0"/>
              </a:rPr>
              <a:t>Lydon</a:t>
            </a:r>
            <a:r>
              <a:rPr lang="en-AU" sz="1000" dirty="0">
                <a:solidFill>
                  <a:srgbClr val="000000"/>
                </a:solidFill>
                <a:latin typeface="Arial" panose="020B0604020202020204" pitchFamily="34" charset="0"/>
              </a:rPr>
              <a:t> (21) with her family, community members and SPACFI staff. </a:t>
            </a:r>
            <a:endParaRPr lang="en-US" sz="1000" dirty="0">
              <a:latin typeface="Arial" panose="020B0604020202020204" pitchFamily="34" charset="0"/>
            </a:endParaRPr>
          </a:p>
          <a:p>
            <a:pPr>
              <a:spcBef>
                <a:spcPts val="0"/>
              </a:spcBef>
            </a:pPr>
            <a:r>
              <a:rPr lang="en-AU" sz="1000" b="1" dirty="0">
                <a:solidFill>
                  <a:srgbClr val="000000"/>
                </a:solidFill>
                <a:latin typeface="Arial" panose="020B0604020202020204" pitchFamily="34" charset="0"/>
              </a:rPr>
              <a:t>Credit</a:t>
            </a:r>
            <a:r>
              <a:rPr lang="en-AU" sz="1000" dirty="0">
                <a:solidFill>
                  <a:srgbClr val="000000"/>
                </a:solidFill>
                <a:latin typeface="Arial" panose="020B0604020202020204" pitchFamily="34" charset="0"/>
              </a:rPr>
              <a:t>: Richard Wainwright</a:t>
            </a:r>
            <a:endParaRPr lang="en-AU" sz="1000" dirty="0">
              <a:latin typeface="Arial" panose="020B0604020202020204" pitchFamily="34" charset="0"/>
            </a:endParaRPr>
          </a:p>
          <a:p>
            <a:endParaRPr lang="en-AU" sz="1000" dirty="0"/>
          </a:p>
        </p:txBody>
      </p:sp>
    </p:spTree>
    <p:extLst>
      <p:ext uri="{BB962C8B-B14F-4D97-AF65-F5344CB8AC3E}">
        <p14:creationId xmlns:p14="http://schemas.microsoft.com/office/powerpoint/2010/main" val="3184092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8">
            <a:extLst>
              <a:ext uri="{FF2B5EF4-FFF2-40B4-BE49-F238E27FC236}">
                <a16:creationId xmlns:a16="http://schemas.microsoft.com/office/drawing/2014/main" id="{12A26F1F-549E-AD4D-AC71-B3A3C9DCCFED}"/>
              </a:ext>
            </a:extLst>
          </p:cNvPr>
          <p:cNvPicPr>
            <a:picLocks noGrp="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8B84FC3E-8572-7145-8775-75F386EC1460}"/>
              </a:ext>
            </a:extLst>
          </p:cNvPr>
          <p:cNvSpPr>
            <a:spLocks noGrp="1"/>
          </p:cNvSpPr>
          <p:nvPr>
            <p:ph type="body" sz="quarter" idx="11"/>
          </p:nvPr>
        </p:nvSpPr>
        <p:spPr>
          <a:xfrm>
            <a:off x="7330302" y="6265921"/>
            <a:ext cx="5469326" cy="247108"/>
          </a:xfrm>
        </p:spPr>
        <p:txBody>
          <a:bodyPr lIns="91440" tIns="45720" rIns="91440" bIns="45720" anchor="t">
            <a:noAutofit/>
          </a:bodyPr>
          <a:lstStyle/>
          <a:p>
            <a:pPr>
              <a:spcBef>
                <a:spcPts val="0"/>
              </a:spcBef>
            </a:pPr>
            <a:r>
              <a:rPr lang="en-AU" sz="1000" dirty="0" err="1">
                <a:latin typeface="Arial" panose="020B0604020202020204" pitchFamily="34" charset="0"/>
                <a:ea typeface="Roboto Light" panose="02000000000000000000" pitchFamily="2" charset="0"/>
              </a:rPr>
              <a:t>Dinia</a:t>
            </a:r>
            <a:r>
              <a:rPr lang="en-AU" sz="1000" dirty="0">
                <a:latin typeface="Arial" panose="020B0604020202020204" pitchFamily="34" charset="0"/>
                <a:ea typeface="Roboto Light" panose="02000000000000000000" pitchFamily="2" charset="0"/>
              </a:rPr>
              <a:t> received Bing, the mother pig (behind), as part of a hog dispersal program to provide an alternative income source for her family. </a:t>
            </a:r>
            <a:r>
              <a:rPr lang="en-AU" sz="1000" dirty="0" err="1">
                <a:latin typeface="Arial" panose="020B0604020202020204" pitchFamily="34" charset="0"/>
                <a:ea typeface="Roboto Light" panose="02000000000000000000" pitchFamily="2" charset="0"/>
              </a:rPr>
              <a:t>Dinia</a:t>
            </a:r>
            <a:r>
              <a:rPr lang="en-AU" sz="1000" dirty="0">
                <a:latin typeface="Arial" panose="020B0604020202020204" pitchFamily="34" charset="0"/>
                <a:ea typeface="Roboto Light" panose="02000000000000000000" pitchFamily="2" charset="0"/>
              </a:rPr>
              <a:t> bred 8 piglets for dispersal to her neighbours in the program and now owns her own pigs for sale and consumption.</a:t>
            </a:r>
            <a:r>
              <a:rPr lang="en-AU" sz="1000" dirty="0">
                <a:solidFill>
                  <a:srgbClr val="000000"/>
                </a:solidFill>
                <a:latin typeface="Arial" panose="020B0604020202020204" pitchFamily="34" charset="0"/>
                <a:ea typeface="Roboto Light" panose="02000000000000000000" pitchFamily="2" charset="0"/>
              </a:rPr>
              <a:t> </a:t>
            </a:r>
            <a:r>
              <a:rPr lang="en-AU" sz="1000" b="1" dirty="0">
                <a:solidFill>
                  <a:srgbClr val="000000"/>
                </a:solidFill>
                <a:latin typeface="Arial" panose="020B0604020202020204" pitchFamily="34" charset="0"/>
              </a:rPr>
              <a:t>Credit: </a:t>
            </a:r>
            <a:r>
              <a:rPr lang="en-AU" sz="1000" dirty="0">
                <a:solidFill>
                  <a:srgbClr val="000000"/>
                </a:solidFill>
                <a:latin typeface="Arial" panose="020B0604020202020204" pitchFamily="34" charset="0"/>
              </a:rPr>
              <a:t>Richard Wainwright</a:t>
            </a:r>
            <a:endParaRPr lang="en-AU" sz="1000" dirty="0">
              <a:latin typeface="Arial" panose="020B0604020202020204" pitchFamily="34" charset="0"/>
            </a:endParaRPr>
          </a:p>
        </p:txBody>
      </p:sp>
      <p:sp>
        <p:nvSpPr>
          <p:cNvPr id="24" name="Text Placeholder 3">
            <a:extLst>
              <a:ext uri="{FF2B5EF4-FFF2-40B4-BE49-F238E27FC236}">
                <a16:creationId xmlns:a16="http://schemas.microsoft.com/office/drawing/2014/main" id="{3E761A40-C74A-9A4D-8191-3A5ED28DC0DF}"/>
              </a:ext>
            </a:extLst>
          </p:cNvPr>
          <p:cNvSpPr>
            <a:spLocks noGrp="1"/>
          </p:cNvSpPr>
          <p:nvPr>
            <p:ph type="body" sz="quarter" idx="13"/>
          </p:nvPr>
        </p:nvSpPr>
        <p:spPr/>
        <p:txBody>
          <a:bodyPr lIns="91440" tIns="45720" rIns="91440" bIns="45720" anchor="t"/>
          <a:lstStyle/>
          <a:p>
            <a:pPr>
              <a:lnSpc>
                <a:spcPct val="100000"/>
              </a:lnSpc>
              <a:spcBef>
                <a:spcPts val="0"/>
              </a:spcBef>
              <a:spcAft>
                <a:spcPts val="1200"/>
              </a:spcAft>
            </a:pPr>
            <a:r>
              <a:rPr lang="en-AU" sz="2400" dirty="0" err="1">
                <a:ea typeface="Roboto Light"/>
              </a:rPr>
              <a:t>Dinia</a:t>
            </a:r>
            <a:r>
              <a:rPr lang="en-AU" sz="2400" dirty="0">
                <a:ea typeface="Roboto Light"/>
              </a:rPr>
              <a:t> learnt how to grow rice and vegetables without chemicals, how to sell chips and to make medicines from plants.</a:t>
            </a:r>
          </a:p>
          <a:p>
            <a:pPr>
              <a:lnSpc>
                <a:spcPct val="100000"/>
              </a:lnSpc>
              <a:spcBef>
                <a:spcPts val="0"/>
              </a:spcBef>
              <a:spcAft>
                <a:spcPts val="1200"/>
              </a:spcAft>
            </a:pPr>
            <a:r>
              <a:rPr lang="en-AU" sz="2400" dirty="0">
                <a:ea typeface="Roboto Light"/>
              </a:rPr>
              <a:t>Dinia also raises pigs. When the sow has piglets, she keeps some but gives some to a neighbour.</a:t>
            </a:r>
            <a:endParaRPr lang="en-US" sz="2400" dirty="0">
              <a:ea typeface="Roboto Light"/>
              <a:cs typeface="Arial" panose="020B0604020202020204" pitchFamily="34" charset="0"/>
            </a:endParaRPr>
          </a:p>
          <a:p>
            <a:pPr>
              <a:lnSpc>
                <a:spcPct val="100000"/>
              </a:lnSpc>
              <a:spcBef>
                <a:spcPts val="0"/>
              </a:spcBef>
              <a:spcAft>
                <a:spcPts val="1200"/>
              </a:spcAft>
            </a:pPr>
            <a:r>
              <a:rPr lang="en-AU" sz="2400" dirty="0">
                <a:ea typeface="Roboto Light"/>
              </a:rPr>
              <a:t>The whole community shares and learns together. Dinia is a leader in her community now. </a:t>
            </a:r>
            <a:endParaRPr lang="en-AU" sz="2400" dirty="0">
              <a:ea typeface="Roboto Light"/>
              <a:cs typeface="Arial" panose="020B0604020202020204" pitchFamily="34" charset="0"/>
            </a:endParaRPr>
          </a:p>
        </p:txBody>
      </p:sp>
      <p:sp>
        <p:nvSpPr>
          <p:cNvPr id="7" name="Title 6">
            <a:extLst>
              <a:ext uri="{FF2B5EF4-FFF2-40B4-BE49-F238E27FC236}">
                <a16:creationId xmlns:a16="http://schemas.microsoft.com/office/drawing/2014/main" id="{8F323271-4173-B84F-BD4F-01B655C7BC34}"/>
              </a:ext>
            </a:extLst>
          </p:cNvPr>
          <p:cNvSpPr>
            <a:spLocks noGrp="1"/>
          </p:cNvSpPr>
          <p:nvPr>
            <p:ph type="title"/>
          </p:nvPr>
        </p:nvSpPr>
        <p:spPr/>
        <p:txBody>
          <a:bodyPr/>
          <a:lstStyle/>
          <a:p>
            <a:r>
              <a:rPr lang="en-US"/>
              <a:t>DINIA,</a:t>
            </a:r>
            <a:br>
              <a:rPr lang="en-US"/>
            </a:br>
            <a:r>
              <a:rPr lang="en-US"/>
              <a:t>PHILIPPINES</a:t>
            </a:r>
          </a:p>
        </p:txBody>
      </p:sp>
      <p:sp>
        <p:nvSpPr>
          <p:cNvPr id="22" name="bg object 21">
            <a:extLst>
              <a:ext uri="{FF2B5EF4-FFF2-40B4-BE49-F238E27FC236}">
                <a16:creationId xmlns:a16="http://schemas.microsoft.com/office/drawing/2014/main" id="{27C49DE7-9933-8148-8989-C73C8D2C8F04}"/>
              </a:ext>
            </a:extLst>
          </p:cNvPr>
          <p:cNvSpPr>
            <a:spLocks noChangeAspect="1"/>
          </p:cNvSpPr>
          <p:nvPr/>
        </p:nvSpPr>
        <p:spPr>
          <a:xfrm>
            <a:off x="528625" y="920207"/>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3530382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290" y="0"/>
            <a:ext cx="13463828" cy="6953956"/>
          </a:xfrm>
          <a:prstGeom prst="rect">
            <a:avLst/>
          </a:prstGeom>
        </p:spPr>
      </p:pic>
      <p:sp>
        <p:nvSpPr>
          <p:cNvPr id="10" name="Round Diagonal Corner Rectangle 1">
            <a:extLst>
              <a:ext uri="{FF2B5EF4-FFF2-40B4-BE49-F238E27FC236}">
                <a16:creationId xmlns:a16="http://schemas.microsoft.com/office/drawing/2014/main" id="{088EC8C7-E5B9-6148-AE7D-8E78170643DE}"/>
              </a:ext>
            </a:extLst>
          </p:cNvPr>
          <p:cNvSpPr/>
          <p:nvPr/>
        </p:nvSpPr>
        <p:spPr>
          <a:xfrm rot="16200000">
            <a:off x="8404489" y="273314"/>
            <a:ext cx="4358258" cy="4614252"/>
          </a:xfrm>
          <a:prstGeom prst="round2DiagRect">
            <a:avLst/>
          </a:prstGeom>
          <a:solidFill>
            <a:srgbClr val="C3DDD7"/>
          </a:solidFill>
          <a:ln w="38100">
            <a:solidFill>
              <a:srgbClr val="D86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429780" y="896973"/>
            <a:ext cx="4307676" cy="3862596"/>
          </a:xfrm>
          <a:prstGeom prst="rect">
            <a:avLst/>
          </a:prstGeom>
        </p:spPr>
        <p:txBody>
          <a:bodyPr wrap="square" lIns="91440" tIns="45720" rIns="91440" bIns="45720" anchor="t">
            <a:spAutoFit/>
          </a:bodyPr>
          <a:lstStyle/>
          <a:p>
            <a:pPr algn="ctr"/>
            <a:r>
              <a:rPr lang="en-AU" sz="3600" dirty="0">
                <a:solidFill>
                  <a:srgbClr val="0C244C"/>
                </a:solidFill>
                <a:latin typeface="Garamond"/>
              </a:rPr>
              <a:t>"As much as possible I will try to help (my neighbours), so that we are on the same level"</a:t>
            </a:r>
            <a:endParaRPr lang="en-US" sz="3600" dirty="0">
              <a:solidFill>
                <a:srgbClr val="0C244C"/>
              </a:solidFill>
              <a:latin typeface="Garamond"/>
              <a:cs typeface="Arial"/>
            </a:endParaRPr>
          </a:p>
          <a:p>
            <a:pPr algn="ctr"/>
            <a:r>
              <a:rPr lang="en-AU" sz="3600" i="1" dirty="0" err="1">
                <a:solidFill>
                  <a:srgbClr val="0C244C"/>
                </a:solidFill>
                <a:latin typeface="Garamond"/>
              </a:rPr>
              <a:t>Dinia</a:t>
            </a:r>
            <a:endParaRPr lang="en-US" sz="3600" dirty="0">
              <a:solidFill>
                <a:srgbClr val="0C244C"/>
              </a:solidFill>
              <a:cs typeface="Arial"/>
            </a:endParaRPr>
          </a:p>
          <a:p>
            <a:pPr algn="ctr"/>
            <a:endParaRPr lang="en-AU" sz="2900" dirty="0">
              <a:solidFill>
                <a:srgbClr val="FF0000"/>
              </a:solidFill>
              <a:latin typeface="Garamond" panose="02020404030301010803" pitchFamily="18" charset="0"/>
              <a:ea typeface="Roboto Light" panose="02000000000000000000" pitchFamily="2" charset="0"/>
            </a:endParaRPr>
          </a:p>
        </p:txBody>
      </p:sp>
      <p:sp>
        <p:nvSpPr>
          <p:cNvPr id="9" name="TextBox 8">
            <a:extLst>
              <a:ext uri="{FF2B5EF4-FFF2-40B4-BE49-F238E27FC236}">
                <a16:creationId xmlns:a16="http://schemas.microsoft.com/office/drawing/2014/main" id="{3ADC7BEB-CC9D-4E2D-9B45-F80B4585DFF9}"/>
              </a:ext>
            </a:extLst>
          </p:cNvPr>
          <p:cNvSpPr txBox="1"/>
          <p:nvPr/>
        </p:nvSpPr>
        <p:spPr>
          <a:xfrm>
            <a:off x="8975840" y="6527377"/>
            <a:ext cx="4355171" cy="276999"/>
          </a:xfrm>
          <a:prstGeom prst="rect">
            <a:avLst/>
          </a:prstGeom>
          <a:noFill/>
        </p:spPr>
        <p:txBody>
          <a:bodyPr wrap="square" rtlCol="0">
            <a:spAutoFit/>
          </a:bodyPr>
          <a:lstStyle/>
          <a:p>
            <a:pPr algn="r"/>
            <a:r>
              <a:rPr lang="en-AU" sz="1200" dirty="0">
                <a:solidFill>
                  <a:schemeClr val="bg1"/>
                </a:solidFill>
                <a:latin typeface="Arial" panose="020B0604020202020204" pitchFamily="34" charset="0"/>
                <a:ea typeface="Roboto Light" panose="02000000000000000000" pitchFamily="2" charset="0"/>
              </a:rPr>
              <a:t>Credit: Richard Wainwright</a:t>
            </a:r>
          </a:p>
        </p:txBody>
      </p:sp>
    </p:spTree>
    <p:extLst>
      <p:ext uri="{BB962C8B-B14F-4D97-AF65-F5344CB8AC3E}">
        <p14:creationId xmlns:p14="http://schemas.microsoft.com/office/powerpoint/2010/main" val="4254779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F1796-EF59-47C6-823D-10D6F708174A}"/>
              </a:ext>
            </a:extLst>
          </p:cNvPr>
          <p:cNvSpPr>
            <a:spLocks noGrp="1"/>
          </p:cNvSpPr>
          <p:nvPr>
            <p:ph type="title"/>
          </p:nvPr>
        </p:nvSpPr>
        <p:spPr>
          <a:xfrm>
            <a:off x="678006" y="434349"/>
            <a:ext cx="11107593" cy="777564"/>
          </a:xfrm>
        </p:spPr>
        <p:txBody>
          <a:bodyPr/>
          <a:lstStyle/>
          <a:p>
            <a:pPr>
              <a:lnSpc>
                <a:spcPct val="100000"/>
              </a:lnSpc>
              <a:spcAft>
                <a:spcPts val="600"/>
              </a:spcAft>
            </a:pPr>
            <a:r>
              <a:rPr lang="en-AU" sz="3600" dirty="0">
                <a:latin typeface="Arial" panose="020B0604020202020204" pitchFamily="34" charset="0"/>
                <a:ea typeface="Roboto Medium" pitchFamily="2" charset="0"/>
              </a:rPr>
              <a:t>Additional Case Studies</a:t>
            </a:r>
            <a:br>
              <a:rPr lang="en-AU" sz="3600" dirty="0">
                <a:latin typeface="Arial" panose="020B0604020202020204" pitchFamily="34" charset="0"/>
                <a:ea typeface="Roboto Light" panose="02000000000000000000" pitchFamily="2" charset="0"/>
              </a:rPr>
            </a:br>
            <a:r>
              <a:rPr lang="en-AU" sz="1400" cap="none" dirty="0">
                <a:solidFill>
                  <a:schemeClr val="bg1"/>
                </a:solidFill>
                <a:latin typeface="Arial" panose="020B0604020202020204" pitchFamily="34" charset="0"/>
                <a:ea typeface="Roboto Light" panose="02000000000000000000" pitchFamily="2" charset="0"/>
              </a:rPr>
              <a:t>Click the pictures below to learn more about others who have been assisted by Caritas Australia and partners to alleviate poverty.</a:t>
            </a:r>
            <a:br>
              <a:rPr lang="en-AU" sz="1400" cap="none" dirty="0">
                <a:solidFill>
                  <a:schemeClr val="bg1"/>
                </a:solidFill>
                <a:latin typeface="Arial" panose="020B0604020202020204" pitchFamily="34" charset="0"/>
                <a:ea typeface="Roboto Light" panose="02000000000000000000" pitchFamily="2" charset="0"/>
              </a:rPr>
            </a:br>
            <a:endParaRPr lang="en-AU" sz="1400" dirty="0">
              <a:solidFill>
                <a:schemeClr val="bg1"/>
              </a:solidFill>
              <a:latin typeface="Arial" panose="020B0604020202020204" pitchFamily="34" charset="0"/>
              <a:ea typeface="Roboto Light" panose="02000000000000000000" pitchFamily="2" charset="0"/>
            </a:endParaRPr>
          </a:p>
        </p:txBody>
      </p:sp>
      <p:pic>
        <p:nvPicPr>
          <p:cNvPr id="8" name="Picture Placeholder 7">
            <a:hlinkClick r:id="rId3"/>
            <a:extLst>
              <a:ext uri="{FF2B5EF4-FFF2-40B4-BE49-F238E27FC236}">
                <a16:creationId xmlns:a16="http://schemas.microsoft.com/office/drawing/2014/main" id="{0F4D5C0E-9B46-4524-B5CE-CF5C988287EF}"/>
              </a:ext>
            </a:extLst>
          </p:cNvPr>
          <p:cNvPicPr>
            <a:picLocks noGrp="1" noChangeAspect="1"/>
          </p:cNvPicPr>
          <p:nvPr>
            <p:ph type="pic" sz="quarter" idx="13"/>
          </p:nvPr>
        </p:nvPicPr>
        <p:blipFill>
          <a:blip r:embed="rId4" cstate="print">
            <a:extLst>
              <a:ext uri="{28A0092B-C50C-407E-A947-70E740481C1C}">
                <a14:useLocalDpi xmlns:a14="http://schemas.microsoft.com/office/drawing/2010/main"/>
              </a:ext>
            </a:extLst>
          </a:blip>
          <a:srcRect/>
          <a:stretch>
            <a:fillRect/>
          </a:stretch>
        </p:blipFill>
        <p:spPr>
          <a:xfrm>
            <a:off x="459354" y="1743369"/>
            <a:ext cx="3811474" cy="4340913"/>
          </a:xfrm>
        </p:spPr>
      </p:pic>
      <p:pic>
        <p:nvPicPr>
          <p:cNvPr id="17" name="Picture Placeholder 16">
            <a:hlinkClick r:id="rId5"/>
            <a:extLst>
              <a:ext uri="{FF2B5EF4-FFF2-40B4-BE49-F238E27FC236}">
                <a16:creationId xmlns:a16="http://schemas.microsoft.com/office/drawing/2014/main" id="{D534493C-1541-42C9-AC58-0B947057EC2C}"/>
              </a:ext>
            </a:extLst>
          </p:cNvPr>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a:fillRect/>
          </a:stretch>
        </p:blipFill>
        <p:spPr>
          <a:xfrm>
            <a:off x="4799729" y="1743368"/>
            <a:ext cx="3811474" cy="4340913"/>
          </a:xfrm>
        </p:spPr>
      </p:pic>
      <p:pic>
        <p:nvPicPr>
          <p:cNvPr id="11" name="Picture Placeholder 10">
            <a:hlinkClick r:id="rId7"/>
            <a:extLst>
              <a:ext uri="{FF2B5EF4-FFF2-40B4-BE49-F238E27FC236}">
                <a16:creationId xmlns:a16="http://schemas.microsoft.com/office/drawing/2014/main" id="{9906BBA8-1A50-4A44-8561-EC8809CE11B6}"/>
              </a:ext>
            </a:extLst>
          </p:cNvPr>
          <p:cNvPicPr>
            <a:picLocks noGrp="1" noChangeAspect="1"/>
          </p:cNvPicPr>
          <p:nvPr>
            <p:ph type="pic" sz="quarter" idx="15"/>
          </p:nvPr>
        </p:nvPicPr>
        <p:blipFill>
          <a:blip r:embed="rId8" cstate="print">
            <a:extLst>
              <a:ext uri="{28A0092B-C50C-407E-A947-70E740481C1C}">
                <a14:useLocalDpi xmlns:a14="http://schemas.microsoft.com/office/drawing/2010/main"/>
              </a:ext>
            </a:extLst>
          </a:blip>
          <a:srcRect/>
          <a:stretch>
            <a:fillRect/>
          </a:stretch>
        </p:blipFill>
        <p:spPr>
          <a:xfrm>
            <a:off x="9054608" y="1743370"/>
            <a:ext cx="3811474" cy="4340912"/>
          </a:xfrm>
        </p:spPr>
      </p:pic>
      <p:sp>
        <p:nvSpPr>
          <p:cNvPr id="4" name="Text Placeholder 3">
            <a:extLst>
              <a:ext uri="{FF2B5EF4-FFF2-40B4-BE49-F238E27FC236}">
                <a16:creationId xmlns:a16="http://schemas.microsoft.com/office/drawing/2014/main" id="{3AD5B62A-0D34-4069-AA5D-FB1250E4BD3D}"/>
              </a:ext>
            </a:extLst>
          </p:cNvPr>
          <p:cNvSpPr>
            <a:spLocks noGrp="1"/>
          </p:cNvSpPr>
          <p:nvPr>
            <p:ph type="body" sz="quarter" idx="11"/>
          </p:nvPr>
        </p:nvSpPr>
        <p:spPr>
          <a:xfrm>
            <a:off x="468706" y="6301731"/>
            <a:ext cx="3802122" cy="270441"/>
          </a:xfrm>
        </p:spPr>
        <p:txBody>
          <a:bodyPr/>
          <a:lstStyle/>
          <a:p>
            <a:r>
              <a:rPr lang="en-AU" sz="1000" b="1" dirty="0">
                <a:solidFill>
                  <a:srgbClr val="0C244C"/>
                </a:solidFill>
                <a:latin typeface="Arial" panose="020B0604020202020204" pitchFamily="34" charset="0"/>
                <a:ea typeface="Roboto Light" panose="02000000000000000000" pitchFamily="2" charset="0"/>
              </a:rPr>
              <a:t>Photo credit: </a:t>
            </a:r>
            <a:r>
              <a:rPr lang="en-AU" sz="1000" dirty="0" err="1">
                <a:solidFill>
                  <a:srgbClr val="0C244C"/>
                </a:solidFill>
                <a:latin typeface="Arial" panose="020B0604020202020204" pitchFamily="34" charset="0"/>
                <a:ea typeface="Roboto Light" panose="02000000000000000000" pitchFamily="2" charset="0"/>
              </a:rPr>
              <a:t>Pilirani</a:t>
            </a:r>
            <a:r>
              <a:rPr lang="en-AU" sz="1000" dirty="0">
                <a:solidFill>
                  <a:srgbClr val="0C244C"/>
                </a:solidFill>
                <a:latin typeface="Arial" panose="020B0604020202020204" pitchFamily="34" charset="0"/>
                <a:ea typeface="Roboto Light" panose="02000000000000000000" pitchFamily="2" charset="0"/>
              </a:rPr>
              <a:t> </a:t>
            </a:r>
            <a:r>
              <a:rPr lang="en-AU" sz="1000" dirty="0" err="1">
                <a:solidFill>
                  <a:srgbClr val="0C244C"/>
                </a:solidFill>
                <a:latin typeface="Arial" panose="020B0604020202020204" pitchFamily="34" charset="0"/>
                <a:ea typeface="Roboto Light" panose="02000000000000000000" pitchFamily="2" charset="0"/>
              </a:rPr>
              <a:t>Chimombo</a:t>
            </a:r>
            <a:r>
              <a:rPr lang="en-AU" sz="1000" dirty="0">
                <a:solidFill>
                  <a:srgbClr val="0C244C"/>
                </a:solidFill>
                <a:latin typeface="Arial" panose="020B0604020202020204" pitchFamily="34" charset="0"/>
                <a:ea typeface="Roboto Light" panose="02000000000000000000" pitchFamily="2" charset="0"/>
              </a:rPr>
              <a:t> </a:t>
            </a:r>
          </a:p>
        </p:txBody>
      </p:sp>
      <p:sp>
        <p:nvSpPr>
          <p:cNvPr id="5" name="Text Placeholder 4">
            <a:extLst>
              <a:ext uri="{FF2B5EF4-FFF2-40B4-BE49-F238E27FC236}">
                <a16:creationId xmlns:a16="http://schemas.microsoft.com/office/drawing/2014/main" id="{AE629387-0B09-43B3-B05E-7498177586C0}"/>
              </a:ext>
            </a:extLst>
          </p:cNvPr>
          <p:cNvSpPr>
            <a:spLocks noGrp="1"/>
          </p:cNvSpPr>
          <p:nvPr>
            <p:ph type="body" sz="quarter" idx="16"/>
          </p:nvPr>
        </p:nvSpPr>
        <p:spPr>
          <a:xfrm>
            <a:off x="4799729" y="6301731"/>
            <a:ext cx="3802122" cy="270441"/>
          </a:xfrm>
        </p:spPr>
        <p:txBody>
          <a:bodyPr/>
          <a:lstStyle/>
          <a:p>
            <a:r>
              <a:rPr lang="en-AU" sz="1000" b="1" dirty="0">
                <a:solidFill>
                  <a:srgbClr val="0C244C"/>
                </a:solidFill>
                <a:latin typeface="Arial" panose="020B0604020202020204" pitchFamily="34" charset="0"/>
                <a:ea typeface="Roboto Light" panose="02000000000000000000" pitchFamily="2" charset="0"/>
              </a:rPr>
              <a:t>Photo credit: </a:t>
            </a:r>
            <a:r>
              <a:rPr lang="en-AU" sz="1000" dirty="0">
                <a:solidFill>
                  <a:srgbClr val="0C244C"/>
                </a:solidFill>
                <a:latin typeface="Arial" panose="020B0604020202020204" pitchFamily="34" charset="0"/>
                <a:ea typeface="Roboto Light" panose="02000000000000000000" pitchFamily="2" charset="0"/>
              </a:rPr>
              <a:t>Richard Wainwright</a:t>
            </a:r>
          </a:p>
          <a:p>
            <a:endParaRPr lang="en-AU" sz="1100" dirty="0">
              <a:solidFill>
                <a:srgbClr val="0C244C"/>
              </a:solidFill>
              <a:latin typeface="Arial" panose="020B0604020202020204" pitchFamily="34" charset="0"/>
              <a:ea typeface="Roboto Light" panose="02000000000000000000" pitchFamily="2" charset="0"/>
            </a:endParaRPr>
          </a:p>
        </p:txBody>
      </p:sp>
      <p:sp>
        <p:nvSpPr>
          <p:cNvPr id="6" name="Text Placeholder 5">
            <a:extLst>
              <a:ext uri="{FF2B5EF4-FFF2-40B4-BE49-F238E27FC236}">
                <a16:creationId xmlns:a16="http://schemas.microsoft.com/office/drawing/2014/main" id="{A8904BA0-5672-478B-8BF2-B10587B7FC86}"/>
              </a:ext>
            </a:extLst>
          </p:cNvPr>
          <p:cNvSpPr>
            <a:spLocks noGrp="1"/>
          </p:cNvSpPr>
          <p:nvPr>
            <p:ph type="body" sz="quarter" idx="17"/>
          </p:nvPr>
        </p:nvSpPr>
        <p:spPr>
          <a:xfrm>
            <a:off x="9054608" y="6301731"/>
            <a:ext cx="3802122" cy="270441"/>
          </a:xfrm>
        </p:spPr>
        <p:txBody>
          <a:bodyPr/>
          <a:lstStyle/>
          <a:p>
            <a:r>
              <a:rPr lang="en-AU" sz="1000" b="1" dirty="0">
                <a:solidFill>
                  <a:srgbClr val="0C244C"/>
                </a:solidFill>
                <a:latin typeface="Arial" panose="020B0604020202020204" pitchFamily="34" charset="0"/>
                <a:ea typeface="Roboto Light" panose="02000000000000000000" pitchFamily="2" charset="0"/>
              </a:rPr>
              <a:t>Photo credit: </a:t>
            </a:r>
            <a:r>
              <a:rPr lang="en-AU" sz="1000" dirty="0">
                <a:solidFill>
                  <a:srgbClr val="0C244C"/>
                </a:solidFill>
                <a:latin typeface="Arial" panose="020B0604020202020204" pitchFamily="34" charset="0"/>
                <a:ea typeface="Roboto Light" panose="02000000000000000000" pitchFamily="2" charset="0"/>
              </a:rPr>
              <a:t>Richard Wainwright</a:t>
            </a:r>
          </a:p>
          <a:p>
            <a:endParaRPr lang="en-AU" sz="1100" dirty="0">
              <a:solidFill>
                <a:srgbClr val="0C244C"/>
              </a:solidFill>
              <a:latin typeface="Arial" panose="020B0604020202020204" pitchFamily="34" charset="0"/>
              <a:ea typeface="Roboto Light" panose="02000000000000000000" pitchFamily="2" charset="0"/>
            </a:endParaRPr>
          </a:p>
        </p:txBody>
      </p:sp>
      <p:sp>
        <p:nvSpPr>
          <p:cNvPr id="14" name="TextBox 13">
            <a:extLst>
              <a:ext uri="{FF2B5EF4-FFF2-40B4-BE49-F238E27FC236}">
                <a16:creationId xmlns:a16="http://schemas.microsoft.com/office/drawing/2014/main" id="{6449BA02-25AC-4DA5-9DD3-586A745CCD0D}"/>
              </a:ext>
            </a:extLst>
          </p:cNvPr>
          <p:cNvSpPr txBox="1"/>
          <p:nvPr/>
        </p:nvSpPr>
        <p:spPr>
          <a:xfrm>
            <a:off x="2215852" y="2897370"/>
            <a:ext cx="24466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AC03BDC1-3E64-4EBA-BB71-C6261EE38D3F}"/>
              </a:ext>
            </a:extLst>
          </p:cNvPr>
          <p:cNvSpPr txBox="1"/>
          <p:nvPr/>
        </p:nvSpPr>
        <p:spPr>
          <a:xfrm>
            <a:off x="6878342" y="2986032"/>
            <a:ext cx="244663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0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endParaRPr>
          </a:p>
        </p:txBody>
      </p:sp>
      <p:sp>
        <p:nvSpPr>
          <p:cNvPr id="3" name="TextBox 2">
            <a:extLst>
              <a:ext uri="{FF2B5EF4-FFF2-40B4-BE49-F238E27FC236}">
                <a16:creationId xmlns:a16="http://schemas.microsoft.com/office/drawing/2014/main" id="{08D3A0CA-6DC4-4E63-BAA5-24B066BE6FFD}"/>
              </a:ext>
            </a:extLst>
          </p:cNvPr>
          <p:cNvSpPr txBox="1"/>
          <p:nvPr/>
        </p:nvSpPr>
        <p:spPr>
          <a:xfrm>
            <a:off x="459354" y="1791443"/>
            <a:ext cx="14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rPr>
              <a:t>TAWONGA</a:t>
            </a:r>
          </a:p>
        </p:txBody>
      </p:sp>
      <p:sp>
        <p:nvSpPr>
          <p:cNvPr id="16" name="TextBox 15">
            <a:extLst>
              <a:ext uri="{FF2B5EF4-FFF2-40B4-BE49-F238E27FC236}">
                <a16:creationId xmlns:a16="http://schemas.microsoft.com/office/drawing/2014/main" id="{CEA22530-FE7C-4310-A655-94F6097D981A}"/>
              </a:ext>
            </a:extLst>
          </p:cNvPr>
          <p:cNvSpPr txBox="1"/>
          <p:nvPr/>
        </p:nvSpPr>
        <p:spPr>
          <a:xfrm>
            <a:off x="4835312" y="1774224"/>
            <a:ext cx="14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rPr>
              <a:t>RATTANAK</a:t>
            </a:r>
          </a:p>
        </p:txBody>
      </p:sp>
      <p:sp>
        <p:nvSpPr>
          <p:cNvPr id="19" name="TextBox 18">
            <a:extLst>
              <a:ext uri="{FF2B5EF4-FFF2-40B4-BE49-F238E27FC236}">
                <a16:creationId xmlns:a16="http://schemas.microsoft.com/office/drawing/2014/main" id="{6F04617D-9DCA-409B-A6D1-9DE790B03043}"/>
              </a:ext>
            </a:extLst>
          </p:cNvPr>
          <p:cNvSpPr txBox="1"/>
          <p:nvPr/>
        </p:nvSpPr>
        <p:spPr>
          <a:xfrm>
            <a:off x="9054608" y="1791443"/>
            <a:ext cx="14982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prstClr val="white"/>
                </a:solidFill>
                <a:effectLst/>
                <a:uLnTx/>
                <a:uFillTx/>
                <a:latin typeface="Arial" panose="020B0604020202020204" pitchFamily="34" charset="0"/>
                <a:ea typeface="Roboto Light" panose="02000000000000000000" pitchFamily="2" charset="0"/>
              </a:rPr>
              <a:t>JANAKI</a:t>
            </a:r>
          </a:p>
        </p:txBody>
      </p:sp>
    </p:spTree>
    <p:extLst>
      <p:ext uri="{BB962C8B-B14F-4D97-AF65-F5344CB8AC3E}">
        <p14:creationId xmlns:p14="http://schemas.microsoft.com/office/powerpoint/2010/main" val="14968638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957869-66E9-4AA1-921B-925E6B292F28}"/>
              </a:ext>
            </a:extLst>
          </p:cNvPr>
          <p:cNvSpPr>
            <a:spLocks noGrp="1"/>
          </p:cNvSpPr>
          <p:nvPr>
            <p:ph type="body" sz="quarter" idx="4294967295"/>
          </p:nvPr>
        </p:nvSpPr>
        <p:spPr>
          <a:xfrm>
            <a:off x="1738224" y="1593003"/>
            <a:ext cx="9968089" cy="3791797"/>
          </a:xfrm>
          <a:prstGeom prst="rect">
            <a:avLst/>
          </a:prstGeom>
        </p:spPr>
        <p:txBody>
          <a:bodyPr lIns="91440" tIns="45720" rIns="91440" bIns="45720" anchor="t">
            <a:noAutofit/>
          </a:bodyPr>
          <a:lstStyle/>
          <a:p>
            <a:pPr marL="0" indent="0" algn="ctr">
              <a:spcAft>
                <a:spcPts val="1800"/>
              </a:spcAft>
              <a:buNone/>
            </a:pPr>
            <a:r>
              <a:rPr lang="en-AU" sz="6000" dirty="0">
                <a:solidFill>
                  <a:srgbClr val="0C244C"/>
                </a:solidFill>
                <a:latin typeface="Garamond"/>
              </a:rPr>
              <a:t>Our love is not to be just words or mere talk, but something real and active.</a:t>
            </a:r>
          </a:p>
          <a:p>
            <a:pPr marL="0" indent="0" algn="ctr">
              <a:buNone/>
            </a:pPr>
            <a:r>
              <a:rPr lang="en-AU" sz="3200" dirty="0">
                <a:solidFill>
                  <a:srgbClr val="0C244C"/>
                </a:solidFill>
                <a:latin typeface="Garamond"/>
              </a:rPr>
              <a:t>1 John 3:18</a:t>
            </a:r>
          </a:p>
        </p:txBody>
      </p:sp>
      <p:sp>
        <p:nvSpPr>
          <p:cNvPr id="4" name="Rectangle 3">
            <a:extLst>
              <a:ext uri="{FF2B5EF4-FFF2-40B4-BE49-F238E27FC236}">
                <a16:creationId xmlns:a16="http://schemas.microsoft.com/office/drawing/2014/main" id="{A8DA46FF-CA71-4B91-97BA-7DDFF8C5BFBC}"/>
              </a:ext>
            </a:extLst>
          </p:cNvPr>
          <p:cNvSpPr/>
          <p:nvPr/>
        </p:nvSpPr>
        <p:spPr>
          <a:xfrm>
            <a:off x="5102578" y="5384800"/>
            <a:ext cx="2235200" cy="1004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873620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6DA680-D28D-4F17-B389-4F9796F58A49}"/>
              </a:ext>
            </a:extLst>
          </p:cNvPr>
          <p:cNvSpPr>
            <a:spLocks noGrp="1"/>
          </p:cNvSpPr>
          <p:nvPr>
            <p:ph type="ctrTitle"/>
          </p:nvPr>
        </p:nvSpPr>
        <p:spPr>
          <a:xfrm>
            <a:off x="461508" y="581025"/>
            <a:ext cx="10083404" cy="755046"/>
          </a:xfrm>
        </p:spPr>
        <p:txBody>
          <a:bodyPr/>
          <a:lstStyle/>
          <a:p>
            <a:r>
              <a:rPr lang="en-AU"/>
              <a:t>Call to action</a:t>
            </a:r>
            <a:endParaRPr lang="en-AU">
              <a:solidFill>
                <a:srgbClr val="0C244C"/>
              </a:solidFill>
              <a:latin typeface="+mn-lt"/>
            </a:endParaRPr>
          </a:p>
        </p:txBody>
      </p:sp>
      <p:pic>
        <p:nvPicPr>
          <p:cNvPr id="16" name="Picture 15" descr="Paper hearts that children have written what they love about creation.">
            <a:extLst>
              <a:ext uri="{FF2B5EF4-FFF2-40B4-BE49-F238E27FC236}">
                <a16:creationId xmlns:a16="http://schemas.microsoft.com/office/drawing/2014/main" id="{E3C4128D-4F60-4F0D-B5F8-ED6ADB5BAEB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2427111"/>
            <a:ext cx="13444537" cy="4554714"/>
          </a:xfrm>
          <a:prstGeom prst="rect">
            <a:avLst/>
          </a:prstGeom>
        </p:spPr>
      </p:pic>
    </p:spTree>
    <p:extLst>
      <p:ext uri="{BB962C8B-B14F-4D97-AF65-F5344CB8AC3E}">
        <p14:creationId xmlns:p14="http://schemas.microsoft.com/office/powerpoint/2010/main" val="26260218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6E6A3DD-616A-4313-ABA1-399A49D4354A}"/>
              </a:ext>
            </a:extLst>
          </p:cNvPr>
          <p:cNvSpPr>
            <a:spLocks noGrp="1"/>
          </p:cNvSpPr>
          <p:nvPr>
            <p:ph type="body" sz="quarter" idx="13"/>
          </p:nvPr>
        </p:nvSpPr>
        <p:spPr>
          <a:xfrm>
            <a:off x="528628" y="2401277"/>
            <a:ext cx="5859838" cy="4159457"/>
          </a:xfrm>
        </p:spPr>
        <p:txBody>
          <a:bodyPr lIns="91440" tIns="45720" rIns="91440" bIns="45720" anchor="t"/>
          <a:lstStyle/>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What are the causes and consequences of poverty? </a:t>
            </a:r>
          </a:p>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How does your faith inspire you to act?</a:t>
            </a:r>
          </a:p>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How can you get involved and support the agencies of the Church?</a:t>
            </a:r>
          </a:p>
          <a:p>
            <a:pPr marL="285750" indent="-285750">
              <a:lnSpc>
                <a:spcPct val="100000"/>
              </a:lnSpc>
              <a:spcBef>
                <a:spcPts val="0"/>
              </a:spcBef>
              <a:spcAft>
                <a:spcPts val="1200"/>
              </a:spcAft>
              <a:buFont typeface="Arial" panose="020B0604020202020204" pitchFamily="34" charset="0"/>
              <a:buChar char="•"/>
            </a:pPr>
            <a:r>
              <a:rPr lang="en-AU" sz="2400" dirty="0">
                <a:latin typeface="Arial" panose="020B0604020202020204" pitchFamily="34" charset="0"/>
                <a:ea typeface="Roboto Light" panose="02000000000000000000" pitchFamily="2" charset="0"/>
              </a:rPr>
              <a:t>Read the latest </a:t>
            </a:r>
            <a:r>
              <a:rPr lang="en-AU" sz="2400" dirty="0">
                <a:latin typeface="Arial" panose="020B0604020202020204" pitchFamily="34" charset="0"/>
                <a:ea typeface="Roboto Light" panose="02000000000000000000" pitchFamily="2" charset="0"/>
                <a:hlinkClick r:id="rId3">
                  <a:extLst>
                    <a:ext uri="{A12FA001-AC4F-418D-AE19-62706E023703}">
                      <ahyp:hlinkClr xmlns:ahyp="http://schemas.microsoft.com/office/drawing/2018/hyperlinkcolor" val="tx"/>
                    </a:ext>
                  </a:extLst>
                </a:hlinkClick>
              </a:rPr>
              <a:t>Caritas News</a:t>
            </a:r>
            <a:endParaRPr lang="en-AU" sz="2400" dirty="0">
              <a:latin typeface="Arial" panose="020B0604020202020204" pitchFamily="34" charset="0"/>
              <a:ea typeface="Roboto Light" panose="02000000000000000000" pitchFamily="2" charset="0"/>
            </a:endParaRPr>
          </a:p>
          <a:p>
            <a:pPr lvl="2" indent="0">
              <a:lnSpc>
                <a:spcPct val="100000"/>
              </a:lnSpc>
              <a:spcBef>
                <a:spcPts val="0"/>
              </a:spcBef>
              <a:spcAft>
                <a:spcPts val="1200"/>
              </a:spcAft>
              <a:buNone/>
            </a:pPr>
            <a:endParaRPr lang="en-AU" sz="2400" dirty="0">
              <a:solidFill>
                <a:srgbClr val="0C244C"/>
              </a:solidFill>
              <a:latin typeface="Arial" panose="020B0604020202020204" pitchFamily="34" charset="0"/>
              <a:ea typeface="Roboto Light" panose="02000000000000000000" pitchFamily="2" charset="0"/>
            </a:endParaRPr>
          </a:p>
        </p:txBody>
      </p:sp>
      <p:sp>
        <p:nvSpPr>
          <p:cNvPr id="5" name="Title 4">
            <a:extLst>
              <a:ext uri="{FF2B5EF4-FFF2-40B4-BE49-F238E27FC236}">
                <a16:creationId xmlns:a16="http://schemas.microsoft.com/office/drawing/2014/main" id="{B20E58BB-109D-4145-89A3-A85CE8759B2F}"/>
              </a:ext>
            </a:extLst>
          </p:cNvPr>
          <p:cNvSpPr>
            <a:spLocks noGrp="1"/>
          </p:cNvSpPr>
          <p:nvPr>
            <p:ph type="title"/>
          </p:nvPr>
        </p:nvSpPr>
        <p:spPr/>
        <p:txBody>
          <a:bodyPr/>
          <a:lstStyle/>
          <a:p>
            <a:r>
              <a:rPr lang="en-AU"/>
              <a:t>LEARN</a:t>
            </a:r>
          </a:p>
        </p:txBody>
      </p:sp>
      <p:grpSp>
        <p:nvGrpSpPr>
          <p:cNvPr id="13" name="Group 12">
            <a:extLst>
              <a:ext uri="{FF2B5EF4-FFF2-40B4-BE49-F238E27FC236}">
                <a16:creationId xmlns:a16="http://schemas.microsoft.com/office/drawing/2014/main" id="{E5596DE9-FA9D-4530-A36A-CFBC1B8E9F07}"/>
              </a:ext>
            </a:extLst>
          </p:cNvPr>
          <p:cNvGrpSpPr/>
          <p:nvPr/>
        </p:nvGrpSpPr>
        <p:grpSpPr>
          <a:xfrm>
            <a:off x="8425228" y="1295146"/>
            <a:ext cx="3724274" cy="4624388"/>
            <a:chOff x="8530159" y="1100274"/>
            <a:chExt cx="3724274" cy="4624388"/>
          </a:xfrm>
        </p:grpSpPr>
        <p:grpSp>
          <p:nvGrpSpPr>
            <p:cNvPr id="12" name="Group 11">
              <a:extLst>
                <a:ext uri="{FF2B5EF4-FFF2-40B4-BE49-F238E27FC236}">
                  <a16:creationId xmlns:a16="http://schemas.microsoft.com/office/drawing/2014/main" id="{8CF2546A-821F-4AAC-826D-BDE388EEF46A}"/>
                </a:ext>
              </a:extLst>
            </p:cNvPr>
            <p:cNvGrpSpPr/>
            <p:nvPr/>
          </p:nvGrpSpPr>
          <p:grpSpPr>
            <a:xfrm>
              <a:off x="8530159" y="1100274"/>
              <a:ext cx="3724274" cy="4624388"/>
              <a:chOff x="8485188" y="1147763"/>
              <a:chExt cx="3724274" cy="4624388"/>
            </a:xfrm>
          </p:grpSpPr>
          <p:sp>
            <p:nvSpPr>
              <p:cNvPr id="7" name="AutoShape 3">
                <a:extLst>
                  <a:ext uri="{FF2B5EF4-FFF2-40B4-BE49-F238E27FC236}">
                    <a16:creationId xmlns:a16="http://schemas.microsoft.com/office/drawing/2014/main" id="{DB45E827-486C-4285-B936-AC7FB5FF2C71}"/>
                  </a:ext>
                </a:extLst>
              </p:cNvPr>
              <p:cNvSpPr>
                <a:spLocks noChangeAspect="1" noChangeArrowheads="1" noTextEdit="1"/>
              </p:cNvSpPr>
              <p:nvPr/>
            </p:nvSpPr>
            <p:spPr bwMode="auto">
              <a:xfrm>
                <a:off x="8485188" y="1166813"/>
                <a:ext cx="3668712" cy="4562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5">
                <a:extLst>
                  <a:ext uri="{FF2B5EF4-FFF2-40B4-BE49-F238E27FC236}">
                    <a16:creationId xmlns:a16="http://schemas.microsoft.com/office/drawing/2014/main" id="{FDF82141-5C5C-4949-8928-B032B299AF47}"/>
                  </a:ext>
                </a:extLst>
              </p:cNvPr>
              <p:cNvSpPr>
                <a:spLocks noEditPoints="1"/>
              </p:cNvSpPr>
              <p:nvPr/>
            </p:nvSpPr>
            <p:spPr bwMode="auto">
              <a:xfrm>
                <a:off x="9817100" y="1147763"/>
                <a:ext cx="2392362" cy="2598738"/>
              </a:xfrm>
              <a:custGeom>
                <a:avLst/>
                <a:gdLst>
                  <a:gd name="T0" fmla="*/ 371 w 469"/>
                  <a:gd name="T1" fmla="*/ 0 h 530"/>
                  <a:gd name="T2" fmla="*/ 371 w 469"/>
                  <a:gd name="T3" fmla="*/ 0 h 530"/>
                  <a:gd name="T4" fmla="*/ 97 w 469"/>
                  <a:gd name="T5" fmla="*/ 0 h 530"/>
                  <a:gd name="T6" fmla="*/ 0 w 469"/>
                  <a:gd name="T7" fmla="*/ 96 h 530"/>
                  <a:gd name="T8" fmla="*/ 0 w 469"/>
                  <a:gd name="T9" fmla="*/ 321 h 530"/>
                  <a:gd name="T10" fmla="*/ 97 w 469"/>
                  <a:gd name="T11" fmla="*/ 418 h 530"/>
                  <a:gd name="T12" fmla="*/ 122 w 469"/>
                  <a:gd name="T13" fmla="*/ 418 h 530"/>
                  <a:gd name="T14" fmla="*/ 95 w 469"/>
                  <a:gd name="T15" fmla="*/ 506 h 530"/>
                  <a:gd name="T16" fmla="*/ 111 w 469"/>
                  <a:gd name="T17" fmla="*/ 517 h 530"/>
                  <a:gd name="T18" fmla="*/ 226 w 469"/>
                  <a:gd name="T19" fmla="*/ 418 h 530"/>
                  <a:gd name="T20" fmla="*/ 371 w 469"/>
                  <a:gd name="T21" fmla="*/ 418 h 530"/>
                  <a:gd name="T22" fmla="*/ 469 w 469"/>
                  <a:gd name="T23" fmla="*/ 321 h 530"/>
                  <a:gd name="T24" fmla="*/ 469 w 469"/>
                  <a:gd name="T25" fmla="*/ 96 h 530"/>
                  <a:gd name="T26" fmla="*/ 371 w 469"/>
                  <a:gd name="T27" fmla="*/ 0 h 530"/>
                  <a:gd name="T28" fmla="*/ 436 w 469"/>
                  <a:gd name="T29" fmla="*/ 321 h 530"/>
                  <a:gd name="T30" fmla="*/ 436 w 469"/>
                  <a:gd name="T31" fmla="*/ 321 h 530"/>
                  <a:gd name="T32" fmla="*/ 371 w 469"/>
                  <a:gd name="T33" fmla="*/ 386 h 530"/>
                  <a:gd name="T34" fmla="*/ 213 w 469"/>
                  <a:gd name="T35" fmla="*/ 386 h 530"/>
                  <a:gd name="T36" fmla="*/ 149 w 469"/>
                  <a:gd name="T37" fmla="*/ 442 h 530"/>
                  <a:gd name="T38" fmla="*/ 166 w 469"/>
                  <a:gd name="T39" fmla="*/ 386 h 530"/>
                  <a:gd name="T40" fmla="*/ 97 w 469"/>
                  <a:gd name="T41" fmla="*/ 386 h 530"/>
                  <a:gd name="T42" fmla="*/ 32 w 469"/>
                  <a:gd name="T43" fmla="*/ 321 h 530"/>
                  <a:gd name="T44" fmla="*/ 32 w 469"/>
                  <a:gd name="T45" fmla="*/ 96 h 530"/>
                  <a:gd name="T46" fmla="*/ 97 w 469"/>
                  <a:gd name="T47" fmla="*/ 31 h 530"/>
                  <a:gd name="T48" fmla="*/ 371 w 469"/>
                  <a:gd name="T49" fmla="*/ 31 h 530"/>
                  <a:gd name="T50" fmla="*/ 436 w 469"/>
                  <a:gd name="T51" fmla="*/ 96 h 530"/>
                  <a:gd name="T52" fmla="*/ 436 w 469"/>
                  <a:gd name="T53" fmla="*/ 321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69" h="530">
                    <a:moveTo>
                      <a:pt x="371" y="0"/>
                    </a:moveTo>
                    <a:lnTo>
                      <a:pt x="371" y="0"/>
                    </a:lnTo>
                    <a:lnTo>
                      <a:pt x="97" y="0"/>
                    </a:lnTo>
                    <a:cubicBezTo>
                      <a:pt x="43" y="0"/>
                      <a:pt x="0" y="42"/>
                      <a:pt x="0" y="96"/>
                    </a:cubicBezTo>
                    <a:lnTo>
                      <a:pt x="0" y="321"/>
                    </a:lnTo>
                    <a:cubicBezTo>
                      <a:pt x="0" y="375"/>
                      <a:pt x="43" y="418"/>
                      <a:pt x="97" y="418"/>
                    </a:cubicBezTo>
                    <a:lnTo>
                      <a:pt x="122" y="418"/>
                    </a:lnTo>
                    <a:lnTo>
                      <a:pt x="95" y="506"/>
                    </a:lnTo>
                    <a:cubicBezTo>
                      <a:pt x="89" y="526"/>
                      <a:pt x="96" y="530"/>
                      <a:pt x="111" y="517"/>
                    </a:cubicBezTo>
                    <a:lnTo>
                      <a:pt x="226" y="418"/>
                    </a:lnTo>
                    <a:lnTo>
                      <a:pt x="371" y="418"/>
                    </a:lnTo>
                    <a:cubicBezTo>
                      <a:pt x="425" y="418"/>
                      <a:pt x="469" y="375"/>
                      <a:pt x="469" y="321"/>
                    </a:cubicBezTo>
                    <a:lnTo>
                      <a:pt x="469" y="96"/>
                    </a:lnTo>
                    <a:cubicBezTo>
                      <a:pt x="469" y="42"/>
                      <a:pt x="425" y="0"/>
                      <a:pt x="371" y="0"/>
                    </a:cubicBezTo>
                    <a:close/>
                    <a:moveTo>
                      <a:pt x="436" y="321"/>
                    </a:moveTo>
                    <a:lnTo>
                      <a:pt x="436" y="321"/>
                    </a:lnTo>
                    <a:cubicBezTo>
                      <a:pt x="436" y="357"/>
                      <a:pt x="407" y="386"/>
                      <a:pt x="371" y="386"/>
                    </a:cubicBezTo>
                    <a:lnTo>
                      <a:pt x="213" y="386"/>
                    </a:lnTo>
                    <a:lnTo>
                      <a:pt x="149" y="442"/>
                    </a:lnTo>
                    <a:lnTo>
                      <a:pt x="166" y="386"/>
                    </a:lnTo>
                    <a:lnTo>
                      <a:pt x="97" y="386"/>
                    </a:lnTo>
                    <a:cubicBezTo>
                      <a:pt x="61" y="386"/>
                      <a:pt x="32" y="357"/>
                      <a:pt x="32" y="321"/>
                    </a:cubicBezTo>
                    <a:lnTo>
                      <a:pt x="32" y="96"/>
                    </a:lnTo>
                    <a:cubicBezTo>
                      <a:pt x="32" y="60"/>
                      <a:pt x="61" y="31"/>
                      <a:pt x="97" y="31"/>
                    </a:cubicBezTo>
                    <a:lnTo>
                      <a:pt x="371" y="31"/>
                    </a:lnTo>
                    <a:cubicBezTo>
                      <a:pt x="407" y="31"/>
                      <a:pt x="436" y="60"/>
                      <a:pt x="436" y="96"/>
                    </a:cubicBezTo>
                    <a:lnTo>
                      <a:pt x="436" y="321"/>
                    </a:ln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6A7FE034-3FBE-4FCD-9F90-01EDB1CC606D}"/>
                  </a:ext>
                </a:extLst>
              </p:cNvPr>
              <p:cNvSpPr>
                <a:spLocks/>
              </p:cNvSpPr>
              <p:nvPr/>
            </p:nvSpPr>
            <p:spPr bwMode="auto">
              <a:xfrm>
                <a:off x="8485188" y="4483101"/>
                <a:ext cx="2147887" cy="1289050"/>
              </a:xfrm>
              <a:custGeom>
                <a:avLst/>
                <a:gdLst>
                  <a:gd name="T0" fmla="*/ 282 w 421"/>
                  <a:gd name="T1" fmla="*/ 0 h 263"/>
                  <a:gd name="T2" fmla="*/ 282 w 421"/>
                  <a:gd name="T3" fmla="*/ 0 h 263"/>
                  <a:gd name="T4" fmla="*/ 138 w 421"/>
                  <a:gd name="T5" fmla="*/ 0 h 263"/>
                  <a:gd name="T6" fmla="*/ 0 w 421"/>
                  <a:gd name="T7" fmla="*/ 139 h 263"/>
                  <a:gd name="T8" fmla="*/ 0 w 421"/>
                  <a:gd name="T9" fmla="*/ 236 h 263"/>
                  <a:gd name="T10" fmla="*/ 27 w 421"/>
                  <a:gd name="T11" fmla="*/ 263 h 263"/>
                  <a:gd name="T12" fmla="*/ 393 w 421"/>
                  <a:gd name="T13" fmla="*/ 263 h 263"/>
                  <a:gd name="T14" fmla="*/ 421 w 421"/>
                  <a:gd name="T15" fmla="*/ 236 h 263"/>
                  <a:gd name="T16" fmla="*/ 421 w 421"/>
                  <a:gd name="T17" fmla="*/ 139 h 263"/>
                  <a:gd name="T18" fmla="*/ 282 w 421"/>
                  <a:gd name="T19" fmla="*/ 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1" h="263">
                    <a:moveTo>
                      <a:pt x="282" y="0"/>
                    </a:moveTo>
                    <a:lnTo>
                      <a:pt x="282" y="0"/>
                    </a:lnTo>
                    <a:lnTo>
                      <a:pt x="138" y="0"/>
                    </a:lnTo>
                    <a:cubicBezTo>
                      <a:pt x="62" y="0"/>
                      <a:pt x="0" y="63"/>
                      <a:pt x="0" y="139"/>
                    </a:cubicBezTo>
                    <a:lnTo>
                      <a:pt x="0" y="236"/>
                    </a:lnTo>
                    <a:cubicBezTo>
                      <a:pt x="0" y="251"/>
                      <a:pt x="12" y="263"/>
                      <a:pt x="27" y="263"/>
                    </a:cubicBezTo>
                    <a:lnTo>
                      <a:pt x="393" y="263"/>
                    </a:lnTo>
                    <a:cubicBezTo>
                      <a:pt x="409" y="263"/>
                      <a:pt x="421" y="251"/>
                      <a:pt x="421" y="236"/>
                    </a:cubicBezTo>
                    <a:lnTo>
                      <a:pt x="421" y="139"/>
                    </a:lnTo>
                    <a:cubicBezTo>
                      <a:pt x="421" y="63"/>
                      <a:pt x="359" y="0"/>
                      <a:pt x="282" y="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7">
                <a:extLst>
                  <a:ext uri="{FF2B5EF4-FFF2-40B4-BE49-F238E27FC236}">
                    <a16:creationId xmlns:a16="http://schemas.microsoft.com/office/drawing/2014/main" id="{7EEB72BB-247A-4730-BB8D-310627A3AD7D}"/>
                  </a:ext>
                </a:extLst>
              </p:cNvPr>
              <p:cNvSpPr>
                <a:spLocks/>
              </p:cNvSpPr>
              <p:nvPr/>
            </p:nvSpPr>
            <p:spPr bwMode="auto">
              <a:xfrm>
                <a:off x="9040813" y="3335338"/>
                <a:ext cx="1076325" cy="1035050"/>
              </a:xfrm>
              <a:custGeom>
                <a:avLst/>
                <a:gdLst>
                  <a:gd name="T0" fmla="*/ 105 w 211"/>
                  <a:gd name="T1" fmla="*/ 211 h 211"/>
                  <a:gd name="T2" fmla="*/ 105 w 211"/>
                  <a:gd name="T3" fmla="*/ 211 h 211"/>
                  <a:gd name="T4" fmla="*/ 211 w 211"/>
                  <a:gd name="T5" fmla="*/ 105 h 211"/>
                  <a:gd name="T6" fmla="*/ 179 w 211"/>
                  <a:gd name="T7" fmla="*/ 30 h 211"/>
                  <a:gd name="T8" fmla="*/ 105 w 211"/>
                  <a:gd name="T9" fmla="*/ 0 h 211"/>
                  <a:gd name="T10" fmla="*/ 3 w 211"/>
                  <a:gd name="T11" fmla="*/ 80 h 211"/>
                  <a:gd name="T12" fmla="*/ 0 w 211"/>
                  <a:gd name="T13" fmla="*/ 105 h 211"/>
                  <a:gd name="T14" fmla="*/ 105 w 211"/>
                  <a:gd name="T15" fmla="*/ 211 h 2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1" h="211">
                    <a:moveTo>
                      <a:pt x="105" y="211"/>
                    </a:moveTo>
                    <a:lnTo>
                      <a:pt x="105" y="211"/>
                    </a:lnTo>
                    <a:cubicBezTo>
                      <a:pt x="164" y="211"/>
                      <a:pt x="211" y="163"/>
                      <a:pt x="211" y="105"/>
                    </a:cubicBezTo>
                    <a:cubicBezTo>
                      <a:pt x="211" y="76"/>
                      <a:pt x="199" y="49"/>
                      <a:pt x="179" y="30"/>
                    </a:cubicBezTo>
                    <a:cubicBezTo>
                      <a:pt x="160" y="12"/>
                      <a:pt x="134" y="0"/>
                      <a:pt x="105" y="0"/>
                    </a:cubicBezTo>
                    <a:cubicBezTo>
                      <a:pt x="56" y="0"/>
                      <a:pt x="15" y="34"/>
                      <a:pt x="3" y="80"/>
                    </a:cubicBezTo>
                    <a:cubicBezTo>
                      <a:pt x="1" y="88"/>
                      <a:pt x="0" y="97"/>
                      <a:pt x="0" y="105"/>
                    </a:cubicBezTo>
                    <a:cubicBezTo>
                      <a:pt x="0" y="163"/>
                      <a:pt x="47" y="211"/>
                      <a:pt x="105" y="211"/>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
          <p:nvSpPr>
            <p:cNvPr id="11" name="Freeform 8">
              <a:extLst>
                <a:ext uri="{FF2B5EF4-FFF2-40B4-BE49-F238E27FC236}">
                  <a16:creationId xmlns:a16="http://schemas.microsoft.com/office/drawing/2014/main" id="{D779DA6D-F0C0-468A-91B9-4A62ADC3A0BD}"/>
                </a:ext>
              </a:extLst>
            </p:cNvPr>
            <p:cNvSpPr>
              <a:spLocks noEditPoints="1"/>
            </p:cNvSpPr>
            <p:nvPr/>
          </p:nvSpPr>
          <p:spPr bwMode="auto">
            <a:xfrm>
              <a:off x="10648950" y="1617663"/>
              <a:ext cx="687387" cy="981075"/>
            </a:xfrm>
            <a:custGeom>
              <a:avLst/>
              <a:gdLst>
                <a:gd name="T0" fmla="*/ 41 w 135"/>
                <a:gd name="T1" fmla="*/ 67 h 200"/>
                <a:gd name="T2" fmla="*/ 41 w 135"/>
                <a:gd name="T3" fmla="*/ 67 h 200"/>
                <a:gd name="T4" fmla="*/ 69 w 135"/>
                <a:gd name="T5" fmla="*/ 32 h 200"/>
                <a:gd name="T6" fmla="*/ 92 w 135"/>
                <a:gd name="T7" fmla="*/ 56 h 200"/>
                <a:gd name="T8" fmla="*/ 72 w 135"/>
                <a:gd name="T9" fmla="*/ 86 h 200"/>
                <a:gd name="T10" fmla="*/ 48 w 135"/>
                <a:gd name="T11" fmla="*/ 129 h 200"/>
                <a:gd name="T12" fmla="*/ 48 w 135"/>
                <a:gd name="T13" fmla="*/ 141 h 200"/>
                <a:gd name="T14" fmla="*/ 85 w 135"/>
                <a:gd name="T15" fmla="*/ 141 h 200"/>
                <a:gd name="T16" fmla="*/ 85 w 135"/>
                <a:gd name="T17" fmla="*/ 131 h 200"/>
                <a:gd name="T18" fmla="*/ 112 w 135"/>
                <a:gd name="T19" fmla="*/ 99 h 200"/>
                <a:gd name="T20" fmla="*/ 135 w 135"/>
                <a:gd name="T21" fmla="*/ 53 h 200"/>
                <a:gd name="T22" fmla="*/ 67 w 135"/>
                <a:gd name="T23" fmla="*/ 0 h 200"/>
                <a:gd name="T24" fmla="*/ 0 w 135"/>
                <a:gd name="T25" fmla="*/ 67 h 200"/>
                <a:gd name="T26" fmla="*/ 41 w 135"/>
                <a:gd name="T27" fmla="*/ 67 h 200"/>
                <a:gd name="T28" fmla="*/ 45 w 135"/>
                <a:gd name="T29" fmla="*/ 200 h 200"/>
                <a:gd name="T30" fmla="*/ 45 w 135"/>
                <a:gd name="T31" fmla="*/ 200 h 200"/>
                <a:gd name="T32" fmla="*/ 88 w 135"/>
                <a:gd name="T33" fmla="*/ 200 h 200"/>
                <a:gd name="T34" fmla="*/ 88 w 135"/>
                <a:gd name="T35" fmla="*/ 158 h 200"/>
                <a:gd name="T36" fmla="*/ 45 w 135"/>
                <a:gd name="T37" fmla="*/ 158 h 200"/>
                <a:gd name="T38" fmla="*/ 45 w 135"/>
                <a:gd name="T39"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5" h="200">
                  <a:moveTo>
                    <a:pt x="41" y="67"/>
                  </a:moveTo>
                  <a:lnTo>
                    <a:pt x="41" y="67"/>
                  </a:lnTo>
                  <a:cubicBezTo>
                    <a:pt x="41" y="48"/>
                    <a:pt x="49" y="32"/>
                    <a:pt x="69" y="32"/>
                  </a:cubicBezTo>
                  <a:cubicBezTo>
                    <a:pt x="84" y="32"/>
                    <a:pt x="92" y="40"/>
                    <a:pt x="92" y="56"/>
                  </a:cubicBezTo>
                  <a:cubicBezTo>
                    <a:pt x="92" y="71"/>
                    <a:pt x="83" y="77"/>
                    <a:pt x="72" y="86"/>
                  </a:cubicBezTo>
                  <a:cubicBezTo>
                    <a:pt x="61" y="94"/>
                    <a:pt x="50" y="105"/>
                    <a:pt x="48" y="129"/>
                  </a:cubicBezTo>
                  <a:lnTo>
                    <a:pt x="48" y="141"/>
                  </a:lnTo>
                  <a:lnTo>
                    <a:pt x="85" y="141"/>
                  </a:lnTo>
                  <a:lnTo>
                    <a:pt x="85" y="131"/>
                  </a:lnTo>
                  <a:cubicBezTo>
                    <a:pt x="88" y="115"/>
                    <a:pt x="101" y="108"/>
                    <a:pt x="112" y="99"/>
                  </a:cubicBezTo>
                  <a:cubicBezTo>
                    <a:pt x="124" y="90"/>
                    <a:pt x="135" y="79"/>
                    <a:pt x="135" y="53"/>
                  </a:cubicBezTo>
                  <a:cubicBezTo>
                    <a:pt x="135" y="31"/>
                    <a:pt x="119" y="0"/>
                    <a:pt x="67" y="0"/>
                  </a:cubicBezTo>
                  <a:cubicBezTo>
                    <a:pt x="27" y="0"/>
                    <a:pt x="1" y="28"/>
                    <a:pt x="0" y="67"/>
                  </a:cubicBezTo>
                  <a:lnTo>
                    <a:pt x="41" y="67"/>
                  </a:lnTo>
                  <a:close/>
                  <a:moveTo>
                    <a:pt x="45" y="200"/>
                  </a:moveTo>
                  <a:lnTo>
                    <a:pt x="45" y="200"/>
                  </a:lnTo>
                  <a:lnTo>
                    <a:pt x="88" y="200"/>
                  </a:lnTo>
                  <a:lnTo>
                    <a:pt x="88" y="158"/>
                  </a:lnTo>
                  <a:lnTo>
                    <a:pt x="45" y="158"/>
                  </a:lnTo>
                  <a:lnTo>
                    <a:pt x="45" y="200"/>
                  </a:ln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511839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6B481F6-45E8-4EC8-BDEF-6A56C054F4CA}"/>
              </a:ext>
            </a:extLst>
          </p:cNvPr>
          <p:cNvSpPr>
            <a:spLocks noGrp="1"/>
          </p:cNvSpPr>
          <p:nvPr>
            <p:ph type="body" sz="quarter" idx="13"/>
          </p:nvPr>
        </p:nvSpPr>
        <p:spPr/>
        <p:txBody>
          <a:bodyPr lIns="91440" tIns="45720" rIns="91440" bIns="45720" anchor="t"/>
          <a:lstStyle/>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rPr>
              <a:t>For all those experiencing and at risk of poverty</a:t>
            </a:r>
          </a:p>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rPr>
              <a:t>For our community to work together to combat poverty</a:t>
            </a:r>
          </a:p>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rPr>
              <a:t>For our Church to continue to amplify the voice of the poor and marginalised and promote charity and justice</a:t>
            </a:r>
          </a:p>
          <a:p>
            <a:pPr marL="285750" indent="-285750">
              <a:buFont typeface="Arial" panose="020B0604020202020204" pitchFamily="34" charset="0"/>
              <a:buChar char="•"/>
            </a:pPr>
            <a:r>
              <a:rPr lang="en-AU" sz="2400" dirty="0">
                <a:latin typeface="Arial" panose="020B0604020202020204" pitchFamily="34" charset="0"/>
                <a:ea typeface="Roboto Light" panose="02000000000000000000" pitchFamily="2" charset="0"/>
                <a:hlinkClick r:id="rId2"/>
              </a:rPr>
              <a:t>Caritas Prayer Service on Poverty</a:t>
            </a:r>
            <a:endParaRPr lang="en-AU" sz="2400" dirty="0"/>
          </a:p>
        </p:txBody>
      </p:sp>
      <p:sp>
        <p:nvSpPr>
          <p:cNvPr id="5" name="Title 4">
            <a:extLst>
              <a:ext uri="{FF2B5EF4-FFF2-40B4-BE49-F238E27FC236}">
                <a16:creationId xmlns:a16="http://schemas.microsoft.com/office/drawing/2014/main" id="{4DC71F22-063B-43E7-9398-6476EBF8C6C6}"/>
              </a:ext>
            </a:extLst>
          </p:cNvPr>
          <p:cNvSpPr>
            <a:spLocks noGrp="1"/>
          </p:cNvSpPr>
          <p:nvPr>
            <p:ph type="title"/>
          </p:nvPr>
        </p:nvSpPr>
        <p:spPr/>
        <p:txBody>
          <a:bodyPr/>
          <a:lstStyle/>
          <a:p>
            <a:r>
              <a:rPr lang="en-AU"/>
              <a:t>Pray</a:t>
            </a:r>
          </a:p>
        </p:txBody>
      </p:sp>
      <p:grpSp>
        <p:nvGrpSpPr>
          <p:cNvPr id="2" name="Group 4">
            <a:extLst>
              <a:ext uri="{FF2B5EF4-FFF2-40B4-BE49-F238E27FC236}">
                <a16:creationId xmlns:a16="http://schemas.microsoft.com/office/drawing/2014/main" id="{31BC31C6-5820-4AF6-B709-A3C331F72168}"/>
              </a:ext>
            </a:extLst>
          </p:cNvPr>
          <p:cNvGrpSpPr>
            <a:grpSpLocks noChangeAspect="1"/>
          </p:cNvGrpSpPr>
          <p:nvPr/>
        </p:nvGrpSpPr>
        <p:grpSpPr bwMode="auto">
          <a:xfrm>
            <a:off x="8740391" y="1295146"/>
            <a:ext cx="2649147" cy="3657912"/>
            <a:chOff x="5002" y="352"/>
            <a:chExt cx="583" cy="805"/>
          </a:xfrm>
        </p:grpSpPr>
        <p:sp>
          <p:nvSpPr>
            <p:cNvPr id="8" name="AutoShape 3">
              <a:extLst>
                <a:ext uri="{FF2B5EF4-FFF2-40B4-BE49-F238E27FC236}">
                  <a16:creationId xmlns:a16="http://schemas.microsoft.com/office/drawing/2014/main" id="{F6A1241D-AFCF-4D0D-8298-7041172F5E09}"/>
                </a:ext>
              </a:extLst>
            </p:cNvPr>
            <p:cNvSpPr>
              <a:spLocks noChangeAspect="1" noChangeArrowheads="1" noTextEdit="1"/>
            </p:cNvSpPr>
            <p:nvPr/>
          </p:nvSpPr>
          <p:spPr bwMode="auto">
            <a:xfrm>
              <a:off x="5006" y="359"/>
              <a:ext cx="572" cy="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5">
              <a:extLst>
                <a:ext uri="{FF2B5EF4-FFF2-40B4-BE49-F238E27FC236}">
                  <a16:creationId xmlns:a16="http://schemas.microsoft.com/office/drawing/2014/main" id="{350A5A2E-28B6-4424-84C2-3F5D5F656910}"/>
                </a:ext>
              </a:extLst>
            </p:cNvPr>
            <p:cNvSpPr>
              <a:spLocks/>
            </p:cNvSpPr>
            <p:nvPr/>
          </p:nvSpPr>
          <p:spPr bwMode="auto">
            <a:xfrm>
              <a:off x="5063" y="703"/>
              <a:ext cx="52" cy="125"/>
            </a:xfrm>
            <a:custGeom>
              <a:avLst/>
              <a:gdLst>
                <a:gd name="T0" fmla="*/ 132 w 164"/>
                <a:gd name="T1" fmla="*/ 213 h 395"/>
                <a:gd name="T2" fmla="*/ 132 w 164"/>
                <a:gd name="T3" fmla="*/ 213 h 395"/>
                <a:gd name="T4" fmla="*/ 164 w 164"/>
                <a:gd name="T5" fmla="*/ 184 h 395"/>
                <a:gd name="T6" fmla="*/ 146 w 164"/>
                <a:gd name="T7" fmla="*/ 129 h 395"/>
                <a:gd name="T8" fmla="*/ 151 w 164"/>
                <a:gd name="T9" fmla="*/ 113 h 395"/>
                <a:gd name="T10" fmla="*/ 144 w 164"/>
                <a:gd name="T11" fmla="*/ 113 h 395"/>
                <a:gd name="T12" fmla="*/ 99 w 164"/>
                <a:gd name="T13" fmla="*/ 81 h 395"/>
                <a:gd name="T14" fmla="*/ 95 w 164"/>
                <a:gd name="T15" fmla="*/ 81 h 395"/>
                <a:gd name="T16" fmla="*/ 94 w 164"/>
                <a:gd name="T17" fmla="*/ 81 h 395"/>
                <a:gd name="T18" fmla="*/ 94 w 164"/>
                <a:gd name="T19" fmla="*/ 81 h 395"/>
                <a:gd name="T20" fmla="*/ 49 w 164"/>
                <a:gd name="T21" fmla="*/ 61 h 395"/>
                <a:gd name="T22" fmla="*/ 31 w 164"/>
                <a:gd name="T23" fmla="*/ 21 h 395"/>
                <a:gd name="T24" fmla="*/ 0 w 164"/>
                <a:gd name="T25" fmla="*/ 0 h 395"/>
                <a:gd name="T26" fmla="*/ 3 w 164"/>
                <a:gd name="T27" fmla="*/ 332 h 395"/>
                <a:gd name="T28" fmla="*/ 41 w 164"/>
                <a:gd name="T29" fmla="*/ 384 h 395"/>
                <a:gd name="T30" fmla="*/ 108 w 164"/>
                <a:gd name="T31" fmla="*/ 395 h 395"/>
                <a:gd name="T32" fmla="*/ 117 w 164"/>
                <a:gd name="T33" fmla="*/ 341 h 395"/>
                <a:gd name="T34" fmla="*/ 81 w 164"/>
                <a:gd name="T35" fmla="*/ 268 h 395"/>
                <a:gd name="T36" fmla="*/ 132 w 164"/>
                <a:gd name="T37" fmla="*/ 213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4" h="395">
                  <a:moveTo>
                    <a:pt x="132" y="213"/>
                  </a:moveTo>
                  <a:lnTo>
                    <a:pt x="132" y="213"/>
                  </a:lnTo>
                  <a:cubicBezTo>
                    <a:pt x="139" y="200"/>
                    <a:pt x="150" y="190"/>
                    <a:pt x="164" y="184"/>
                  </a:cubicBezTo>
                  <a:cubicBezTo>
                    <a:pt x="150" y="170"/>
                    <a:pt x="143" y="150"/>
                    <a:pt x="146" y="129"/>
                  </a:cubicBezTo>
                  <a:cubicBezTo>
                    <a:pt x="147" y="123"/>
                    <a:pt x="149" y="118"/>
                    <a:pt x="151" y="113"/>
                  </a:cubicBezTo>
                  <a:cubicBezTo>
                    <a:pt x="149" y="113"/>
                    <a:pt x="146" y="113"/>
                    <a:pt x="144" y="113"/>
                  </a:cubicBezTo>
                  <a:cubicBezTo>
                    <a:pt x="125" y="109"/>
                    <a:pt x="108" y="97"/>
                    <a:pt x="99" y="81"/>
                  </a:cubicBezTo>
                  <a:cubicBezTo>
                    <a:pt x="98" y="81"/>
                    <a:pt x="96" y="81"/>
                    <a:pt x="95" y="81"/>
                  </a:cubicBezTo>
                  <a:lnTo>
                    <a:pt x="94" y="81"/>
                  </a:lnTo>
                  <a:lnTo>
                    <a:pt x="94" y="81"/>
                  </a:lnTo>
                  <a:cubicBezTo>
                    <a:pt x="77" y="81"/>
                    <a:pt x="61" y="74"/>
                    <a:pt x="49" y="61"/>
                  </a:cubicBezTo>
                  <a:cubicBezTo>
                    <a:pt x="38" y="50"/>
                    <a:pt x="32" y="36"/>
                    <a:pt x="31" y="21"/>
                  </a:cubicBezTo>
                  <a:cubicBezTo>
                    <a:pt x="19" y="17"/>
                    <a:pt x="8" y="10"/>
                    <a:pt x="0" y="0"/>
                  </a:cubicBezTo>
                  <a:lnTo>
                    <a:pt x="3" y="332"/>
                  </a:lnTo>
                  <a:cubicBezTo>
                    <a:pt x="23" y="342"/>
                    <a:pt x="38" y="362"/>
                    <a:pt x="41" y="384"/>
                  </a:cubicBezTo>
                  <a:lnTo>
                    <a:pt x="108" y="395"/>
                  </a:lnTo>
                  <a:lnTo>
                    <a:pt x="117" y="341"/>
                  </a:lnTo>
                  <a:cubicBezTo>
                    <a:pt x="91" y="327"/>
                    <a:pt x="76" y="298"/>
                    <a:pt x="81" y="268"/>
                  </a:cubicBezTo>
                  <a:cubicBezTo>
                    <a:pt x="85" y="240"/>
                    <a:pt x="106" y="219"/>
                    <a:pt x="132" y="213"/>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6">
              <a:extLst>
                <a:ext uri="{FF2B5EF4-FFF2-40B4-BE49-F238E27FC236}">
                  <a16:creationId xmlns:a16="http://schemas.microsoft.com/office/drawing/2014/main" id="{E6241991-C4CB-488B-B005-34AE639F2039}"/>
                </a:ext>
              </a:extLst>
            </p:cNvPr>
            <p:cNvSpPr>
              <a:spLocks/>
            </p:cNvSpPr>
            <p:nvPr/>
          </p:nvSpPr>
          <p:spPr bwMode="auto">
            <a:xfrm>
              <a:off x="5066" y="352"/>
              <a:ext cx="225" cy="357"/>
            </a:xfrm>
            <a:custGeom>
              <a:avLst/>
              <a:gdLst>
                <a:gd name="T0" fmla="*/ 182 w 711"/>
                <a:gd name="T1" fmla="*/ 522 h 1124"/>
                <a:gd name="T2" fmla="*/ 182 w 711"/>
                <a:gd name="T3" fmla="*/ 522 h 1124"/>
                <a:gd name="T4" fmla="*/ 2 w 711"/>
                <a:gd name="T5" fmla="*/ 898 h 1124"/>
                <a:gd name="T6" fmla="*/ 0 w 711"/>
                <a:gd name="T7" fmla="*/ 901 h 1124"/>
                <a:gd name="T8" fmla="*/ 30 w 711"/>
                <a:gd name="T9" fmla="*/ 951 h 1124"/>
                <a:gd name="T10" fmla="*/ 65 w 711"/>
                <a:gd name="T11" fmla="*/ 1005 h 1124"/>
                <a:gd name="T12" fmla="*/ 89 w 711"/>
                <a:gd name="T13" fmla="*/ 1021 h 1124"/>
                <a:gd name="T14" fmla="*/ 107 w 711"/>
                <a:gd name="T15" fmla="*/ 1061 h 1124"/>
                <a:gd name="T16" fmla="*/ 142 w 711"/>
                <a:gd name="T17" fmla="*/ 1090 h 1124"/>
                <a:gd name="T18" fmla="*/ 147 w 711"/>
                <a:gd name="T19" fmla="*/ 1090 h 1124"/>
                <a:gd name="T20" fmla="*/ 157 w 711"/>
                <a:gd name="T21" fmla="*/ 1091 h 1124"/>
                <a:gd name="T22" fmla="*/ 197 w 711"/>
                <a:gd name="T23" fmla="*/ 1114 h 1124"/>
                <a:gd name="T24" fmla="*/ 213 w 711"/>
                <a:gd name="T25" fmla="*/ 1112 h 1124"/>
                <a:gd name="T26" fmla="*/ 223 w 711"/>
                <a:gd name="T27" fmla="*/ 1113 h 1124"/>
                <a:gd name="T28" fmla="*/ 250 w 711"/>
                <a:gd name="T29" fmla="*/ 1124 h 1124"/>
                <a:gd name="T30" fmla="*/ 284 w 711"/>
                <a:gd name="T31" fmla="*/ 1114 h 1124"/>
                <a:gd name="T32" fmla="*/ 294 w 711"/>
                <a:gd name="T33" fmla="*/ 1115 h 1124"/>
                <a:gd name="T34" fmla="*/ 305 w 711"/>
                <a:gd name="T35" fmla="*/ 1118 h 1124"/>
                <a:gd name="T36" fmla="*/ 305 w 711"/>
                <a:gd name="T37" fmla="*/ 934 h 1124"/>
                <a:gd name="T38" fmla="*/ 454 w 711"/>
                <a:gd name="T39" fmla="*/ 721 h 1124"/>
                <a:gd name="T40" fmla="*/ 674 w 711"/>
                <a:gd name="T41" fmla="*/ 237 h 1124"/>
                <a:gd name="T42" fmla="*/ 570 w 711"/>
                <a:gd name="T43" fmla="*/ 21 h 1124"/>
                <a:gd name="T44" fmla="*/ 380 w 711"/>
                <a:gd name="T45" fmla="*/ 110 h 1124"/>
                <a:gd name="T46" fmla="*/ 245 w 711"/>
                <a:gd name="T47" fmla="*/ 391 h 1124"/>
                <a:gd name="T48" fmla="*/ 182 w 711"/>
                <a:gd name="T49" fmla="*/ 522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1" h="1124">
                  <a:moveTo>
                    <a:pt x="182" y="522"/>
                  </a:moveTo>
                  <a:lnTo>
                    <a:pt x="182" y="522"/>
                  </a:lnTo>
                  <a:lnTo>
                    <a:pt x="2" y="898"/>
                  </a:lnTo>
                  <a:cubicBezTo>
                    <a:pt x="1" y="899"/>
                    <a:pt x="1" y="900"/>
                    <a:pt x="0" y="901"/>
                  </a:cubicBezTo>
                  <a:cubicBezTo>
                    <a:pt x="17" y="912"/>
                    <a:pt x="29" y="930"/>
                    <a:pt x="30" y="951"/>
                  </a:cubicBezTo>
                  <a:cubicBezTo>
                    <a:pt x="50" y="961"/>
                    <a:pt x="64" y="982"/>
                    <a:pt x="65" y="1005"/>
                  </a:cubicBezTo>
                  <a:cubicBezTo>
                    <a:pt x="74" y="1008"/>
                    <a:pt x="82" y="1014"/>
                    <a:pt x="89" y="1021"/>
                  </a:cubicBezTo>
                  <a:cubicBezTo>
                    <a:pt x="99" y="1032"/>
                    <a:pt x="106" y="1046"/>
                    <a:pt x="107" y="1061"/>
                  </a:cubicBezTo>
                  <a:cubicBezTo>
                    <a:pt x="122" y="1066"/>
                    <a:pt x="135" y="1077"/>
                    <a:pt x="142" y="1090"/>
                  </a:cubicBezTo>
                  <a:cubicBezTo>
                    <a:pt x="144" y="1090"/>
                    <a:pt x="145" y="1090"/>
                    <a:pt x="147" y="1090"/>
                  </a:cubicBezTo>
                  <a:cubicBezTo>
                    <a:pt x="150" y="1090"/>
                    <a:pt x="154" y="1090"/>
                    <a:pt x="157" y="1091"/>
                  </a:cubicBezTo>
                  <a:cubicBezTo>
                    <a:pt x="173" y="1094"/>
                    <a:pt x="187" y="1102"/>
                    <a:pt x="197" y="1114"/>
                  </a:cubicBezTo>
                  <a:cubicBezTo>
                    <a:pt x="202" y="1113"/>
                    <a:pt x="207" y="1112"/>
                    <a:pt x="213" y="1112"/>
                  </a:cubicBezTo>
                  <a:cubicBezTo>
                    <a:pt x="216" y="1112"/>
                    <a:pt x="220" y="1112"/>
                    <a:pt x="223" y="1113"/>
                  </a:cubicBezTo>
                  <a:cubicBezTo>
                    <a:pt x="233" y="1114"/>
                    <a:pt x="242" y="1118"/>
                    <a:pt x="250" y="1124"/>
                  </a:cubicBezTo>
                  <a:cubicBezTo>
                    <a:pt x="260" y="1118"/>
                    <a:pt x="272" y="1114"/>
                    <a:pt x="284" y="1114"/>
                  </a:cubicBezTo>
                  <a:cubicBezTo>
                    <a:pt x="287" y="1114"/>
                    <a:pt x="291" y="1114"/>
                    <a:pt x="294" y="1115"/>
                  </a:cubicBezTo>
                  <a:cubicBezTo>
                    <a:pt x="298" y="1116"/>
                    <a:pt x="302" y="1117"/>
                    <a:pt x="305" y="1118"/>
                  </a:cubicBezTo>
                  <a:lnTo>
                    <a:pt x="305" y="934"/>
                  </a:lnTo>
                  <a:cubicBezTo>
                    <a:pt x="305" y="873"/>
                    <a:pt x="359" y="743"/>
                    <a:pt x="454" y="721"/>
                  </a:cubicBezTo>
                  <a:lnTo>
                    <a:pt x="674" y="237"/>
                  </a:lnTo>
                  <a:cubicBezTo>
                    <a:pt x="711" y="149"/>
                    <a:pt x="663" y="47"/>
                    <a:pt x="570" y="21"/>
                  </a:cubicBezTo>
                  <a:cubicBezTo>
                    <a:pt x="493" y="0"/>
                    <a:pt x="412" y="37"/>
                    <a:pt x="380" y="110"/>
                  </a:cubicBezTo>
                  <a:lnTo>
                    <a:pt x="245" y="391"/>
                  </a:lnTo>
                  <a:cubicBezTo>
                    <a:pt x="245" y="391"/>
                    <a:pt x="192" y="498"/>
                    <a:pt x="182" y="522"/>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7">
              <a:extLst>
                <a:ext uri="{FF2B5EF4-FFF2-40B4-BE49-F238E27FC236}">
                  <a16:creationId xmlns:a16="http://schemas.microsoft.com/office/drawing/2014/main" id="{338EF57D-B48E-41FE-8DB2-33E1155A6EA3}"/>
                </a:ext>
              </a:extLst>
            </p:cNvPr>
            <p:cNvSpPr>
              <a:spLocks/>
            </p:cNvSpPr>
            <p:nvPr/>
          </p:nvSpPr>
          <p:spPr bwMode="auto">
            <a:xfrm>
              <a:off x="5002" y="592"/>
              <a:ext cx="287" cy="565"/>
            </a:xfrm>
            <a:custGeom>
              <a:avLst/>
              <a:gdLst>
                <a:gd name="T0" fmla="*/ 897 w 905"/>
                <a:gd name="T1" fmla="*/ 811 h 1781"/>
                <a:gd name="T2" fmla="*/ 897 w 905"/>
                <a:gd name="T3" fmla="*/ 811 h 1781"/>
                <a:gd name="T4" fmla="*/ 897 w 905"/>
                <a:gd name="T5" fmla="*/ 731 h 1781"/>
                <a:gd name="T6" fmla="*/ 898 w 905"/>
                <a:gd name="T7" fmla="*/ 717 h 1781"/>
                <a:gd name="T8" fmla="*/ 898 w 905"/>
                <a:gd name="T9" fmla="*/ 182 h 1781"/>
                <a:gd name="T10" fmla="*/ 745 w 905"/>
                <a:gd name="T11" fmla="*/ 4 h 1781"/>
                <a:gd name="T12" fmla="*/ 647 w 905"/>
                <a:gd name="T13" fmla="*/ 21 h 1781"/>
                <a:gd name="T14" fmla="*/ 638 w 905"/>
                <a:gd name="T15" fmla="*/ 25 h 1781"/>
                <a:gd name="T16" fmla="*/ 635 w 905"/>
                <a:gd name="T17" fmla="*/ 27 h 1781"/>
                <a:gd name="T18" fmla="*/ 628 w 905"/>
                <a:gd name="T19" fmla="*/ 31 h 1781"/>
                <a:gd name="T20" fmla="*/ 615 w 905"/>
                <a:gd name="T21" fmla="*/ 40 h 1781"/>
                <a:gd name="T22" fmla="*/ 587 w 905"/>
                <a:gd name="T23" fmla="*/ 68 h 1781"/>
                <a:gd name="T24" fmla="*/ 579 w 905"/>
                <a:gd name="T25" fmla="*/ 79 h 1781"/>
                <a:gd name="T26" fmla="*/ 578 w 905"/>
                <a:gd name="T27" fmla="*/ 79 h 1781"/>
                <a:gd name="T28" fmla="*/ 571 w 905"/>
                <a:gd name="T29" fmla="*/ 91 h 1781"/>
                <a:gd name="T30" fmla="*/ 548 w 905"/>
                <a:gd name="T31" fmla="*/ 178 h 1781"/>
                <a:gd name="T32" fmla="*/ 548 w 905"/>
                <a:gd name="T33" fmla="*/ 465 h 1781"/>
                <a:gd name="T34" fmla="*/ 548 w 905"/>
                <a:gd name="T35" fmla="*/ 701 h 1781"/>
                <a:gd name="T36" fmla="*/ 531 w 905"/>
                <a:gd name="T37" fmla="*/ 718 h 1781"/>
                <a:gd name="T38" fmla="*/ 524 w 905"/>
                <a:gd name="T39" fmla="*/ 718 h 1781"/>
                <a:gd name="T40" fmla="*/ 505 w 905"/>
                <a:gd name="T41" fmla="*/ 699 h 1781"/>
                <a:gd name="T42" fmla="*/ 505 w 905"/>
                <a:gd name="T43" fmla="*/ 632 h 1781"/>
                <a:gd name="T44" fmla="*/ 504 w 905"/>
                <a:gd name="T45" fmla="*/ 483 h 1781"/>
                <a:gd name="T46" fmla="*/ 484 w 905"/>
                <a:gd name="T47" fmla="*/ 486 h 1781"/>
                <a:gd name="T48" fmla="*/ 473 w 905"/>
                <a:gd name="T49" fmla="*/ 485 h 1781"/>
                <a:gd name="T50" fmla="*/ 465 w 905"/>
                <a:gd name="T51" fmla="*/ 484 h 1781"/>
                <a:gd name="T52" fmla="*/ 465 w 905"/>
                <a:gd name="T53" fmla="*/ 499 h 1781"/>
                <a:gd name="T54" fmla="*/ 431 w 905"/>
                <a:gd name="T55" fmla="*/ 545 h 1781"/>
                <a:gd name="T56" fmla="*/ 452 w 905"/>
                <a:gd name="T57" fmla="*/ 583 h 1781"/>
                <a:gd name="T58" fmla="*/ 482 w 905"/>
                <a:gd name="T59" fmla="*/ 652 h 1781"/>
                <a:gd name="T60" fmla="*/ 424 w 905"/>
                <a:gd name="T61" fmla="*/ 709 h 1781"/>
                <a:gd name="T62" fmla="*/ 415 w 905"/>
                <a:gd name="T63" fmla="*/ 764 h 1781"/>
                <a:gd name="T64" fmla="*/ 482 w 905"/>
                <a:gd name="T65" fmla="*/ 775 h 1781"/>
                <a:gd name="T66" fmla="*/ 543 w 905"/>
                <a:gd name="T67" fmla="*/ 737 h 1781"/>
                <a:gd name="T68" fmla="*/ 555 w 905"/>
                <a:gd name="T69" fmla="*/ 738 h 1781"/>
                <a:gd name="T70" fmla="*/ 610 w 905"/>
                <a:gd name="T71" fmla="*/ 790 h 1781"/>
                <a:gd name="T72" fmla="*/ 644 w 905"/>
                <a:gd name="T73" fmla="*/ 861 h 1781"/>
                <a:gd name="T74" fmla="*/ 589 w 905"/>
                <a:gd name="T75" fmla="*/ 917 h 1781"/>
                <a:gd name="T76" fmla="*/ 531 w 905"/>
                <a:gd name="T77" fmla="*/ 949 h 1781"/>
                <a:gd name="T78" fmla="*/ 520 w 905"/>
                <a:gd name="T79" fmla="*/ 948 h 1781"/>
                <a:gd name="T80" fmla="*/ 463 w 905"/>
                <a:gd name="T81" fmla="*/ 890 h 1781"/>
                <a:gd name="T82" fmla="*/ 396 w 905"/>
                <a:gd name="T83" fmla="*/ 879 h 1781"/>
                <a:gd name="T84" fmla="*/ 353 w 905"/>
                <a:gd name="T85" fmla="*/ 1137 h 1781"/>
                <a:gd name="T86" fmla="*/ 377 w 905"/>
                <a:gd name="T87" fmla="*/ 1158 h 1781"/>
                <a:gd name="T88" fmla="*/ 389 w 905"/>
                <a:gd name="T89" fmla="*/ 1209 h 1781"/>
                <a:gd name="T90" fmla="*/ 338 w 905"/>
                <a:gd name="T91" fmla="*/ 1265 h 1781"/>
                <a:gd name="T92" fmla="*/ 278 w 905"/>
                <a:gd name="T93" fmla="*/ 1300 h 1781"/>
                <a:gd name="T94" fmla="*/ 267 w 905"/>
                <a:gd name="T95" fmla="*/ 1299 h 1781"/>
                <a:gd name="T96" fmla="*/ 210 w 905"/>
                <a:gd name="T97" fmla="*/ 1243 h 1781"/>
                <a:gd name="T98" fmla="*/ 180 w 905"/>
                <a:gd name="T99" fmla="*/ 1174 h 1781"/>
                <a:gd name="T100" fmla="*/ 238 w 905"/>
                <a:gd name="T101" fmla="*/ 1117 h 1781"/>
                <a:gd name="T102" fmla="*/ 281 w 905"/>
                <a:gd name="T103" fmla="*/ 860 h 1781"/>
                <a:gd name="T104" fmla="*/ 214 w 905"/>
                <a:gd name="T105" fmla="*/ 848 h 1781"/>
                <a:gd name="T106" fmla="*/ 196 w 905"/>
                <a:gd name="T107" fmla="*/ 871 h 1781"/>
                <a:gd name="T108" fmla="*/ 196 w 905"/>
                <a:gd name="T109" fmla="*/ 959 h 1781"/>
                <a:gd name="T110" fmla="*/ 81 w 905"/>
                <a:gd name="T111" fmla="*/ 1268 h 1781"/>
                <a:gd name="T112" fmla="*/ 47 w 905"/>
                <a:gd name="T113" fmla="*/ 1302 h 1781"/>
                <a:gd name="T114" fmla="*/ 47 w 905"/>
                <a:gd name="T115" fmla="*/ 1473 h 1781"/>
                <a:gd name="T116" fmla="*/ 310 w 905"/>
                <a:gd name="T117" fmla="*/ 1734 h 1781"/>
                <a:gd name="T118" fmla="*/ 479 w 905"/>
                <a:gd name="T119" fmla="*/ 1735 h 1781"/>
                <a:gd name="T120" fmla="*/ 787 w 905"/>
                <a:gd name="T121" fmla="*/ 1434 h 1781"/>
                <a:gd name="T122" fmla="*/ 891 w 905"/>
                <a:gd name="T123" fmla="*/ 1212 h 1781"/>
                <a:gd name="T124" fmla="*/ 897 w 905"/>
                <a:gd name="T125" fmla="*/ 811 h 1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5" h="1781">
                  <a:moveTo>
                    <a:pt x="897" y="811"/>
                  </a:moveTo>
                  <a:lnTo>
                    <a:pt x="897" y="811"/>
                  </a:lnTo>
                  <a:cubicBezTo>
                    <a:pt x="897" y="811"/>
                    <a:pt x="897" y="780"/>
                    <a:pt x="897" y="731"/>
                  </a:cubicBezTo>
                  <a:cubicBezTo>
                    <a:pt x="897" y="726"/>
                    <a:pt x="898" y="722"/>
                    <a:pt x="898" y="717"/>
                  </a:cubicBezTo>
                  <a:lnTo>
                    <a:pt x="898" y="182"/>
                  </a:lnTo>
                  <a:cubicBezTo>
                    <a:pt x="898" y="93"/>
                    <a:pt x="833" y="15"/>
                    <a:pt x="745" y="4"/>
                  </a:cubicBezTo>
                  <a:cubicBezTo>
                    <a:pt x="709" y="0"/>
                    <a:pt x="676" y="6"/>
                    <a:pt x="647" y="21"/>
                  </a:cubicBezTo>
                  <a:cubicBezTo>
                    <a:pt x="644" y="22"/>
                    <a:pt x="641" y="23"/>
                    <a:pt x="638" y="25"/>
                  </a:cubicBezTo>
                  <a:cubicBezTo>
                    <a:pt x="637" y="26"/>
                    <a:pt x="636" y="26"/>
                    <a:pt x="635" y="27"/>
                  </a:cubicBezTo>
                  <a:cubicBezTo>
                    <a:pt x="633" y="28"/>
                    <a:pt x="630" y="30"/>
                    <a:pt x="628" y="31"/>
                  </a:cubicBezTo>
                  <a:cubicBezTo>
                    <a:pt x="624" y="34"/>
                    <a:pt x="619" y="37"/>
                    <a:pt x="615" y="40"/>
                  </a:cubicBezTo>
                  <a:cubicBezTo>
                    <a:pt x="604" y="48"/>
                    <a:pt x="595" y="57"/>
                    <a:pt x="587" y="68"/>
                  </a:cubicBezTo>
                  <a:cubicBezTo>
                    <a:pt x="584" y="72"/>
                    <a:pt x="581" y="75"/>
                    <a:pt x="579" y="79"/>
                  </a:cubicBezTo>
                  <a:cubicBezTo>
                    <a:pt x="579" y="79"/>
                    <a:pt x="579" y="79"/>
                    <a:pt x="578" y="79"/>
                  </a:cubicBezTo>
                  <a:cubicBezTo>
                    <a:pt x="576" y="83"/>
                    <a:pt x="574" y="87"/>
                    <a:pt x="571" y="91"/>
                  </a:cubicBezTo>
                  <a:cubicBezTo>
                    <a:pt x="556" y="116"/>
                    <a:pt x="548" y="146"/>
                    <a:pt x="548" y="178"/>
                  </a:cubicBezTo>
                  <a:lnTo>
                    <a:pt x="548" y="465"/>
                  </a:lnTo>
                  <a:lnTo>
                    <a:pt x="548" y="701"/>
                  </a:lnTo>
                  <a:cubicBezTo>
                    <a:pt x="548" y="710"/>
                    <a:pt x="541" y="718"/>
                    <a:pt x="531" y="718"/>
                  </a:cubicBezTo>
                  <a:cubicBezTo>
                    <a:pt x="529" y="718"/>
                    <a:pt x="527" y="718"/>
                    <a:pt x="524" y="718"/>
                  </a:cubicBezTo>
                  <a:cubicBezTo>
                    <a:pt x="514" y="718"/>
                    <a:pt x="505" y="709"/>
                    <a:pt x="505" y="699"/>
                  </a:cubicBezTo>
                  <a:lnTo>
                    <a:pt x="505" y="632"/>
                  </a:lnTo>
                  <a:lnTo>
                    <a:pt x="504" y="483"/>
                  </a:lnTo>
                  <a:cubicBezTo>
                    <a:pt x="498" y="485"/>
                    <a:pt x="491" y="486"/>
                    <a:pt x="484" y="486"/>
                  </a:cubicBezTo>
                  <a:cubicBezTo>
                    <a:pt x="480" y="486"/>
                    <a:pt x="477" y="486"/>
                    <a:pt x="473" y="485"/>
                  </a:cubicBezTo>
                  <a:cubicBezTo>
                    <a:pt x="470" y="485"/>
                    <a:pt x="468" y="484"/>
                    <a:pt x="465" y="484"/>
                  </a:cubicBezTo>
                  <a:cubicBezTo>
                    <a:pt x="466" y="489"/>
                    <a:pt x="465" y="494"/>
                    <a:pt x="465" y="499"/>
                  </a:cubicBezTo>
                  <a:cubicBezTo>
                    <a:pt x="461" y="520"/>
                    <a:pt x="448" y="536"/>
                    <a:pt x="431" y="545"/>
                  </a:cubicBezTo>
                  <a:cubicBezTo>
                    <a:pt x="441" y="555"/>
                    <a:pt x="449" y="568"/>
                    <a:pt x="452" y="583"/>
                  </a:cubicBezTo>
                  <a:cubicBezTo>
                    <a:pt x="474" y="598"/>
                    <a:pt x="487" y="625"/>
                    <a:pt x="482" y="652"/>
                  </a:cubicBezTo>
                  <a:cubicBezTo>
                    <a:pt x="477" y="682"/>
                    <a:pt x="454" y="705"/>
                    <a:pt x="424" y="709"/>
                  </a:cubicBezTo>
                  <a:lnTo>
                    <a:pt x="415" y="764"/>
                  </a:lnTo>
                  <a:lnTo>
                    <a:pt x="482" y="775"/>
                  </a:lnTo>
                  <a:cubicBezTo>
                    <a:pt x="494" y="752"/>
                    <a:pt x="517" y="737"/>
                    <a:pt x="543" y="737"/>
                  </a:cubicBezTo>
                  <a:cubicBezTo>
                    <a:pt x="547" y="737"/>
                    <a:pt x="551" y="738"/>
                    <a:pt x="555" y="738"/>
                  </a:cubicBezTo>
                  <a:cubicBezTo>
                    <a:pt x="582" y="743"/>
                    <a:pt x="604" y="764"/>
                    <a:pt x="610" y="790"/>
                  </a:cubicBezTo>
                  <a:cubicBezTo>
                    <a:pt x="635" y="804"/>
                    <a:pt x="649" y="832"/>
                    <a:pt x="644" y="861"/>
                  </a:cubicBezTo>
                  <a:cubicBezTo>
                    <a:pt x="639" y="890"/>
                    <a:pt x="617" y="912"/>
                    <a:pt x="589" y="917"/>
                  </a:cubicBezTo>
                  <a:cubicBezTo>
                    <a:pt x="576" y="937"/>
                    <a:pt x="555" y="949"/>
                    <a:pt x="531" y="949"/>
                  </a:cubicBezTo>
                  <a:cubicBezTo>
                    <a:pt x="527" y="949"/>
                    <a:pt x="523" y="949"/>
                    <a:pt x="520" y="948"/>
                  </a:cubicBezTo>
                  <a:cubicBezTo>
                    <a:pt x="489" y="943"/>
                    <a:pt x="467" y="919"/>
                    <a:pt x="463" y="890"/>
                  </a:cubicBezTo>
                  <a:lnTo>
                    <a:pt x="396" y="879"/>
                  </a:lnTo>
                  <a:lnTo>
                    <a:pt x="353" y="1137"/>
                  </a:lnTo>
                  <a:cubicBezTo>
                    <a:pt x="363" y="1142"/>
                    <a:pt x="371" y="1149"/>
                    <a:pt x="377" y="1158"/>
                  </a:cubicBezTo>
                  <a:cubicBezTo>
                    <a:pt x="388" y="1173"/>
                    <a:pt x="392" y="1191"/>
                    <a:pt x="389" y="1209"/>
                  </a:cubicBezTo>
                  <a:cubicBezTo>
                    <a:pt x="385" y="1237"/>
                    <a:pt x="364" y="1258"/>
                    <a:pt x="338" y="1265"/>
                  </a:cubicBezTo>
                  <a:cubicBezTo>
                    <a:pt x="326" y="1286"/>
                    <a:pt x="303" y="1300"/>
                    <a:pt x="278" y="1300"/>
                  </a:cubicBezTo>
                  <a:cubicBezTo>
                    <a:pt x="274" y="1300"/>
                    <a:pt x="270" y="1299"/>
                    <a:pt x="267" y="1299"/>
                  </a:cubicBezTo>
                  <a:cubicBezTo>
                    <a:pt x="238" y="1294"/>
                    <a:pt x="216" y="1271"/>
                    <a:pt x="210" y="1243"/>
                  </a:cubicBezTo>
                  <a:cubicBezTo>
                    <a:pt x="188" y="1229"/>
                    <a:pt x="175" y="1202"/>
                    <a:pt x="180" y="1174"/>
                  </a:cubicBezTo>
                  <a:cubicBezTo>
                    <a:pt x="185" y="1144"/>
                    <a:pt x="209" y="1122"/>
                    <a:pt x="238" y="1117"/>
                  </a:cubicBezTo>
                  <a:lnTo>
                    <a:pt x="281" y="860"/>
                  </a:lnTo>
                  <a:lnTo>
                    <a:pt x="214" y="848"/>
                  </a:lnTo>
                  <a:cubicBezTo>
                    <a:pt x="209" y="857"/>
                    <a:pt x="203" y="865"/>
                    <a:pt x="196" y="871"/>
                  </a:cubicBezTo>
                  <a:lnTo>
                    <a:pt x="196" y="959"/>
                  </a:lnTo>
                  <a:cubicBezTo>
                    <a:pt x="197" y="1085"/>
                    <a:pt x="165" y="1186"/>
                    <a:pt x="81" y="1268"/>
                  </a:cubicBezTo>
                  <a:lnTo>
                    <a:pt x="47" y="1302"/>
                  </a:lnTo>
                  <a:cubicBezTo>
                    <a:pt x="1" y="1348"/>
                    <a:pt x="0" y="1425"/>
                    <a:pt x="47" y="1473"/>
                  </a:cubicBezTo>
                  <a:lnTo>
                    <a:pt x="310" y="1734"/>
                  </a:lnTo>
                  <a:cubicBezTo>
                    <a:pt x="357" y="1781"/>
                    <a:pt x="432" y="1781"/>
                    <a:pt x="479" y="1735"/>
                  </a:cubicBezTo>
                  <a:lnTo>
                    <a:pt x="787" y="1434"/>
                  </a:lnTo>
                  <a:cubicBezTo>
                    <a:pt x="788" y="1433"/>
                    <a:pt x="874" y="1325"/>
                    <a:pt x="891" y="1212"/>
                  </a:cubicBezTo>
                  <a:cubicBezTo>
                    <a:pt x="905" y="1125"/>
                    <a:pt x="898" y="848"/>
                    <a:pt x="897" y="811"/>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8">
              <a:extLst>
                <a:ext uri="{FF2B5EF4-FFF2-40B4-BE49-F238E27FC236}">
                  <a16:creationId xmlns:a16="http://schemas.microsoft.com/office/drawing/2014/main" id="{E99C937C-21FB-4357-AB0C-21CD3B777DE4}"/>
                </a:ext>
              </a:extLst>
            </p:cNvPr>
            <p:cNvSpPr>
              <a:spLocks/>
            </p:cNvSpPr>
            <p:nvPr/>
          </p:nvSpPr>
          <p:spPr bwMode="auto">
            <a:xfrm>
              <a:off x="5296" y="352"/>
              <a:ext cx="289" cy="805"/>
            </a:xfrm>
            <a:custGeom>
              <a:avLst/>
              <a:gdLst>
                <a:gd name="T0" fmla="*/ 864 w 911"/>
                <a:gd name="T1" fmla="*/ 2058 h 2537"/>
                <a:gd name="T2" fmla="*/ 864 w 911"/>
                <a:gd name="T3" fmla="*/ 2058 h 2537"/>
                <a:gd name="T4" fmla="*/ 830 w 911"/>
                <a:gd name="T5" fmla="*/ 2024 h 2537"/>
                <a:gd name="T6" fmla="*/ 715 w 911"/>
                <a:gd name="T7" fmla="*/ 1715 h 2537"/>
                <a:gd name="T8" fmla="*/ 719 w 911"/>
                <a:gd name="T9" fmla="*/ 1100 h 2537"/>
                <a:gd name="T10" fmla="*/ 721 w 911"/>
                <a:gd name="T11" fmla="*/ 1073 h 2537"/>
                <a:gd name="T12" fmla="*/ 721 w 911"/>
                <a:gd name="T13" fmla="*/ 957 h 2537"/>
                <a:gd name="T14" fmla="*/ 709 w 911"/>
                <a:gd name="T15" fmla="*/ 898 h 2537"/>
                <a:gd name="T16" fmla="*/ 331 w 911"/>
                <a:gd name="T17" fmla="*/ 110 h 2537"/>
                <a:gd name="T18" fmla="*/ 141 w 911"/>
                <a:gd name="T19" fmla="*/ 21 h 2537"/>
                <a:gd name="T20" fmla="*/ 37 w 911"/>
                <a:gd name="T21" fmla="*/ 237 h 2537"/>
                <a:gd name="T22" fmla="*/ 257 w 911"/>
                <a:gd name="T23" fmla="*/ 721 h 2537"/>
                <a:gd name="T24" fmla="*/ 406 w 911"/>
                <a:gd name="T25" fmla="*/ 934 h 2537"/>
                <a:gd name="T26" fmla="*/ 406 w 911"/>
                <a:gd name="T27" fmla="*/ 1197 h 2537"/>
                <a:gd name="T28" fmla="*/ 407 w 911"/>
                <a:gd name="T29" fmla="*/ 1198 h 2537"/>
                <a:gd name="T30" fmla="*/ 406 w 911"/>
                <a:gd name="T31" fmla="*/ 1388 h 2537"/>
                <a:gd name="T32" fmla="*/ 406 w 911"/>
                <a:gd name="T33" fmla="*/ 1473 h 2537"/>
                <a:gd name="T34" fmla="*/ 403 w 911"/>
                <a:gd name="T35" fmla="*/ 1476 h 2537"/>
                <a:gd name="T36" fmla="*/ 363 w 911"/>
                <a:gd name="T37" fmla="*/ 1476 h 2537"/>
                <a:gd name="T38" fmla="*/ 363 w 911"/>
                <a:gd name="T39" fmla="*/ 1473 h 2537"/>
                <a:gd name="T40" fmla="*/ 363 w 911"/>
                <a:gd name="T41" fmla="*/ 1468 h 2537"/>
                <a:gd name="T42" fmla="*/ 363 w 911"/>
                <a:gd name="T43" fmla="*/ 1221 h 2537"/>
                <a:gd name="T44" fmla="*/ 363 w 911"/>
                <a:gd name="T45" fmla="*/ 934 h 2537"/>
                <a:gd name="T46" fmla="*/ 340 w 911"/>
                <a:gd name="T47" fmla="*/ 847 h 2537"/>
                <a:gd name="T48" fmla="*/ 333 w 911"/>
                <a:gd name="T49" fmla="*/ 835 h 2537"/>
                <a:gd name="T50" fmla="*/ 332 w 911"/>
                <a:gd name="T51" fmla="*/ 835 h 2537"/>
                <a:gd name="T52" fmla="*/ 324 w 911"/>
                <a:gd name="T53" fmla="*/ 824 h 2537"/>
                <a:gd name="T54" fmla="*/ 296 w 911"/>
                <a:gd name="T55" fmla="*/ 797 h 2537"/>
                <a:gd name="T56" fmla="*/ 283 w 911"/>
                <a:gd name="T57" fmla="*/ 787 h 2537"/>
                <a:gd name="T58" fmla="*/ 276 w 911"/>
                <a:gd name="T59" fmla="*/ 783 h 2537"/>
                <a:gd name="T60" fmla="*/ 273 w 911"/>
                <a:gd name="T61" fmla="*/ 781 h 2537"/>
                <a:gd name="T62" fmla="*/ 264 w 911"/>
                <a:gd name="T63" fmla="*/ 777 h 2537"/>
                <a:gd name="T64" fmla="*/ 166 w 911"/>
                <a:gd name="T65" fmla="*/ 760 h 2537"/>
                <a:gd name="T66" fmla="*/ 13 w 911"/>
                <a:gd name="T67" fmla="*/ 938 h 2537"/>
                <a:gd name="T68" fmla="*/ 13 w 911"/>
                <a:gd name="T69" fmla="*/ 1473 h 2537"/>
                <a:gd name="T70" fmla="*/ 14 w 911"/>
                <a:gd name="T71" fmla="*/ 1487 h 2537"/>
                <a:gd name="T72" fmla="*/ 14 w 911"/>
                <a:gd name="T73" fmla="*/ 1567 h 2537"/>
                <a:gd name="T74" fmla="*/ 20 w 911"/>
                <a:gd name="T75" fmla="*/ 1968 h 2537"/>
                <a:gd name="T76" fmla="*/ 124 w 911"/>
                <a:gd name="T77" fmla="*/ 2190 h 2537"/>
                <a:gd name="T78" fmla="*/ 432 w 911"/>
                <a:gd name="T79" fmla="*/ 2491 h 2537"/>
                <a:gd name="T80" fmla="*/ 601 w 911"/>
                <a:gd name="T81" fmla="*/ 2491 h 2537"/>
                <a:gd name="T82" fmla="*/ 864 w 911"/>
                <a:gd name="T83" fmla="*/ 2229 h 2537"/>
                <a:gd name="T84" fmla="*/ 864 w 911"/>
                <a:gd name="T85" fmla="*/ 2058 h 2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11" h="2537">
                  <a:moveTo>
                    <a:pt x="864" y="2058"/>
                  </a:moveTo>
                  <a:lnTo>
                    <a:pt x="864" y="2058"/>
                  </a:lnTo>
                  <a:lnTo>
                    <a:pt x="830" y="2024"/>
                  </a:lnTo>
                  <a:cubicBezTo>
                    <a:pt x="745" y="1942"/>
                    <a:pt x="714" y="1841"/>
                    <a:pt x="715" y="1715"/>
                  </a:cubicBezTo>
                  <a:lnTo>
                    <a:pt x="719" y="1100"/>
                  </a:lnTo>
                  <a:cubicBezTo>
                    <a:pt x="720" y="1091"/>
                    <a:pt x="721" y="1082"/>
                    <a:pt x="721" y="1073"/>
                  </a:cubicBezTo>
                  <a:lnTo>
                    <a:pt x="721" y="957"/>
                  </a:lnTo>
                  <a:cubicBezTo>
                    <a:pt x="721" y="937"/>
                    <a:pt x="717" y="917"/>
                    <a:pt x="709" y="898"/>
                  </a:cubicBezTo>
                  <a:lnTo>
                    <a:pt x="331" y="110"/>
                  </a:lnTo>
                  <a:cubicBezTo>
                    <a:pt x="299" y="37"/>
                    <a:pt x="218" y="0"/>
                    <a:pt x="141" y="21"/>
                  </a:cubicBezTo>
                  <a:cubicBezTo>
                    <a:pt x="48" y="47"/>
                    <a:pt x="0" y="149"/>
                    <a:pt x="37" y="237"/>
                  </a:cubicBezTo>
                  <a:lnTo>
                    <a:pt x="257" y="721"/>
                  </a:lnTo>
                  <a:cubicBezTo>
                    <a:pt x="351" y="743"/>
                    <a:pt x="406" y="873"/>
                    <a:pt x="406" y="934"/>
                  </a:cubicBezTo>
                  <a:lnTo>
                    <a:pt x="406" y="1197"/>
                  </a:lnTo>
                  <a:cubicBezTo>
                    <a:pt x="406" y="1198"/>
                    <a:pt x="406" y="1198"/>
                    <a:pt x="407" y="1198"/>
                  </a:cubicBezTo>
                  <a:lnTo>
                    <a:pt x="406" y="1388"/>
                  </a:lnTo>
                  <a:lnTo>
                    <a:pt x="406" y="1473"/>
                  </a:lnTo>
                  <a:lnTo>
                    <a:pt x="403" y="1476"/>
                  </a:lnTo>
                  <a:lnTo>
                    <a:pt x="363" y="1476"/>
                  </a:lnTo>
                  <a:cubicBezTo>
                    <a:pt x="363" y="1475"/>
                    <a:pt x="363" y="1474"/>
                    <a:pt x="363" y="1473"/>
                  </a:cubicBezTo>
                  <a:lnTo>
                    <a:pt x="363" y="1468"/>
                  </a:lnTo>
                  <a:lnTo>
                    <a:pt x="363" y="1221"/>
                  </a:lnTo>
                  <a:lnTo>
                    <a:pt x="363" y="934"/>
                  </a:lnTo>
                  <a:cubicBezTo>
                    <a:pt x="363" y="902"/>
                    <a:pt x="354" y="872"/>
                    <a:pt x="340" y="847"/>
                  </a:cubicBezTo>
                  <a:cubicBezTo>
                    <a:pt x="337" y="843"/>
                    <a:pt x="335" y="839"/>
                    <a:pt x="333" y="835"/>
                  </a:cubicBezTo>
                  <a:cubicBezTo>
                    <a:pt x="332" y="835"/>
                    <a:pt x="332" y="835"/>
                    <a:pt x="332" y="835"/>
                  </a:cubicBezTo>
                  <a:cubicBezTo>
                    <a:pt x="330" y="831"/>
                    <a:pt x="327" y="828"/>
                    <a:pt x="324" y="824"/>
                  </a:cubicBezTo>
                  <a:cubicBezTo>
                    <a:pt x="316" y="813"/>
                    <a:pt x="307" y="804"/>
                    <a:pt x="296" y="797"/>
                  </a:cubicBezTo>
                  <a:cubicBezTo>
                    <a:pt x="292" y="793"/>
                    <a:pt x="287" y="790"/>
                    <a:pt x="283" y="787"/>
                  </a:cubicBezTo>
                  <a:cubicBezTo>
                    <a:pt x="281" y="786"/>
                    <a:pt x="278" y="784"/>
                    <a:pt x="276" y="783"/>
                  </a:cubicBezTo>
                  <a:cubicBezTo>
                    <a:pt x="275" y="782"/>
                    <a:pt x="274" y="782"/>
                    <a:pt x="273" y="781"/>
                  </a:cubicBezTo>
                  <a:cubicBezTo>
                    <a:pt x="270" y="779"/>
                    <a:pt x="267" y="778"/>
                    <a:pt x="264" y="777"/>
                  </a:cubicBezTo>
                  <a:cubicBezTo>
                    <a:pt x="235" y="762"/>
                    <a:pt x="202" y="756"/>
                    <a:pt x="166" y="760"/>
                  </a:cubicBezTo>
                  <a:cubicBezTo>
                    <a:pt x="78" y="771"/>
                    <a:pt x="13" y="849"/>
                    <a:pt x="13" y="938"/>
                  </a:cubicBezTo>
                  <a:lnTo>
                    <a:pt x="13" y="1473"/>
                  </a:lnTo>
                  <a:cubicBezTo>
                    <a:pt x="13" y="1478"/>
                    <a:pt x="14" y="1482"/>
                    <a:pt x="14" y="1487"/>
                  </a:cubicBezTo>
                  <a:cubicBezTo>
                    <a:pt x="14" y="1536"/>
                    <a:pt x="14" y="1567"/>
                    <a:pt x="14" y="1567"/>
                  </a:cubicBezTo>
                  <a:cubicBezTo>
                    <a:pt x="13" y="1604"/>
                    <a:pt x="6" y="1881"/>
                    <a:pt x="20" y="1968"/>
                  </a:cubicBezTo>
                  <a:cubicBezTo>
                    <a:pt x="37" y="2081"/>
                    <a:pt x="123" y="2189"/>
                    <a:pt x="124" y="2190"/>
                  </a:cubicBezTo>
                  <a:lnTo>
                    <a:pt x="432" y="2491"/>
                  </a:lnTo>
                  <a:cubicBezTo>
                    <a:pt x="479" y="2537"/>
                    <a:pt x="554" y="2537"/>
                    <a:pt x="601" y="2491"/>
                  </a:cubicBezTo>
                  <a:lnTo>
                    <a:pt x="864" y="2229"/>
                  </a:lnTo>
                  <a:cubicBezTo>
                    <a:pt x="911" y="2181"/>
                    <a:pt x="911" y="2104"/>
                    <a:pt x="864" y="2058"/>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9">
              <a:extLst>
                <a:ext uri="{FF2B5EF4-FFF2-40B4-BE49-F238E27FC236}">
                  <a16:creationId xmlns:a16="http://schemas.microsoft.com/office/drawing/2014/main" id="{5D64533D-0CAA-4709-8991-A27C84A7B771}"/>
                </a:ext>
              </a:extLst>
            </p:cNvPr>
            <p:cNvSpPr>
              <a:spLocks/>
            </p:cNvSpPr>
            <p:nvPr/>
          </p:nvSpPr>
          <p:spPr bwMode="auto">
            <a:xfrm>
              <a:off x="5026" y="766"/>
              <a:ext cx="173" cy="231"/>
            </a:xfrm>
            <a:custGeom>
              <a:avLst/>
              <a:gdLst>
                <a:gd name="T0" fmla="*/ 4 w 548"/>
                <a:gd name="T1" fmla="*/ 217 h 726"/>
                <a:gd name="T2" fmla="*/ 4 w 548"/>
                <a:gd name="T3" fmla="*/ 217 h 726"/>
                <a:gd name="T4" fmla="*/ 50 w 548"/>
                <a:gd name="T5" fmla="*/ 182 h 726"/>
                <a:gd name="T6" fmla="*/ 98 w 548"/>
                <a:gd name="T7" fmla="*/ 152 h 726"/>
                <a:gd name="T8" fmla="*/ 133 w 548"/>
                <a:gd name="T9" fmla="*/ 200 h 726"/>
                <a:gd name="T10" fmla="*/ 131 w 548"/>
                <a:gd name="T11" fmla="*/ 206 h 726"/>
                <a:gd name="T12" fmla="*/ 248 w 548"/>
                <a:gd name="T13" fmla="*/ 225 h 726"/>
                <a:gd name="T14" fmla="*/ 265 w 548"/>
                <a:gd name="T15" fmla="*/ 121 h 726"/>
                <a:gd name="T16" fmla="*/ 260 w 548"/>
                <a:gd name="T17" fmla="*/ 120 h 726"/>
                <a:gd name="T18" fmla="*/ 225 w 548"/>
                <a:gd name="T19" fmla="*/ 72 h 726"/>
                <a:gd name="T20" fmla="*/ 269 w 548"/>
                <a:gd name="T21" fmla="*/ 36 h 726"/>
                <a:gd name="T22" fmla="*/ 317 w 548"/>
                <a:gd name="T23" fmla="*/ 4 h 726"/>
                <a:gd name="T24" fmla="*/ 352 w 548"/>
                <a:gd name="T25" fmla="*/ 50 h 726"/>
                <a:gd name="T26" fmla="*/ 382 w 548"/>
                <a:gd name="T27" fmla="*/ 98 h 726"/>
                <a:gd name="T28" fmla="*/ 333 w 548"/>
                <a:gd name="T29" fmla="*/ 133 h 726"/>
                <a:gd name="T30" fmla="*/ 328 w 548"/>
                <a:gd name="T31" fmla="*/ 131 h 726"/>
                <a:gd name="T32" fmla="*/ 310 w 548"/>
                <a:gd name="T33" fmla="*/ 236 h 726"/>
                <a:gd name="T34" fmla="*/ 427 w 548"/>
                <a:gd name="T35" fmla="*/ 255 h 726"/>
                <a:gd name="T36" fmla="*/ 428 w 548"/>
                <a:gd name="T37" fmla="*/ 250 h 726"/>
                <a:gd name="T38" fmla="*/ 476 w 548"/>
                <a:gd name="T39" fmla="*/ 215 h 726"/>
                <a:gd name="T40" fmla="*/ 512 w 548"/>
                <a:gd name="T41" fmla="*/ 258 h 726"/>
                <a:gd name="T42" fmla="*/ 544 w 548"/>
                <a:gd name="T43" fmla="*/ 307 h 726"/>
                <a:gd name="T44" fmla="*/ 498 w 548"/>
                <a:gd name="T45" fmla="*/ 342 h 726"/>
                <a:gd name="T46" fmla="*/ 450 w 548"/>
                <a:gd name="T47" fmla="*/ 372 h 726"/>
                <a:gd name="T48" fmla="*/ 415 w 548"/>
                <a:gd name="T49" fmla="*/ 323 h 726"/>
                <a:gd name="T50" fmla="*/ 417 w 548"/>
                <a:gd name="T51" fmla="*/ 318 h 726"/>
                <a:gd name="T52" fmla="*/ 300 w 548"/>
                <a:gd name="T53" fmla="*/ 298 h 726"/>
                <a:gd name="T54" fmla="*/ 249 w 548"/>
                <a:gd name="T55" fmla="*/ 606 h 726"/>
                <a:gd name="T56" fmla="*/ 254 w 548"/>
                <a:gd name="T57" fmla="*/ 606 h 726"/>
                <a:gd name="T58" fmla="*/ 289 w 548"/>
                <a:gd name="T59" fmla="*/ 655 h 726"/>
                <a:gd name="T60" fmla="*/ 245 w 548"/>
                <a:gd name="T61" fmla="*/ 690 h 726"/>
                <a:gd name="T62" fmla="*/ 197 w 548"/>
                <a:gd name="T63" fmla="*/ 722 h 726"/>
                <a:gd name="T64" fmla="*/ 162 w 548"/>
                <a:gd name="T65" fmla="*/ 676 h 726"/>
                <a:gd name="T66" fmla="*/ 132 w 548"/>
                <a:gd name="T67" fmla="*/ 629 h 726"/>
                <a:gd name="T68" fmla="*/ 181 w 548"/>
                <a:gd name="T69" fmla="*/ 594 h 726"/>
                <a:gd name="T70" fmla="*/ 186 w 548"/>
                <a:gd name="T71" fmla="*/ 595 h 726"/>
                <a:gd name="T72" fmla="*/ 237 w 548"/>
                <a:gd name="T73" fmla="*/ 288 h 726"/>
                <a:gd name="T74" fmla="*/ 121 w 548"/>
                <a:gd name="T75" fmla="*/ 268 h 726"/>
                <a:gd name="T76" fmla="*/ 120 w 548"/>
                <a:gd name="T77" fmla="*/ 274 h 726"/>
                <a:gd name="T78" fmla="*/ 71 w 548"/>
                <a:gd name="T79" fmla="*/ 308 h 726"/>
                <a:gd name="T80" fmla="*/ 36 w 548"/>
                <a:gd name="T81" fmla="*/ 265 h 726"/>
                <a:gd name="T82" fmla="*/ 4 w 548"/>
                <a:gd name="T83" fmla="*/ 217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48" h="726">
                  <a:moveTo>
                    <a:pt x="4" y="217"/>
                  </a:moveTo>
                  <a:lnTo>
                    <a:pt x="4" y="217"/>
                  </a:lnTo>
                  <a:cubicBezTo>
                    <a:pt x="8" y="194"/>
                    <a:pt x="28" y="179"/>
                    <a:pt x="50" y="182"/>
                  </a:cubicBezTo>
                  <a:cubicBezTo>
                    <a:pt x="56" y="161"/>
                    <a:pt x="76" y="148"/>
                    <a:pt x="98" y="152"/>
                  </a:cubicBezTo>
                  <a:cubicBezTo>
                    <a:pt x="121" y="155"/>
                    <a:pt x="137" y="177"/>
                    <a:pt x="133" y="200"/>
                  </a:cubicBezTo>
                  <a:cubicBezTo>
                    <a:pt x="132" y="202"/>
                    <a:pt x="132" y="204"/>
                    <a:pt x="131" y="206"/>
                  </a:cubicBezTo>
                  <a:lnTo>
                    <a:pt x="248" y="225"/>
                  </a:lnTo>
                  <a:lnTo>
                    <a:pt x="265" y="121"/>
                  </a:lnTo>
                  <a:cubicBezTo>
                    <a:pt x="264" y="121"/>
                    <a:pt x="262" y="121"/>
                    <a:pt x="260" y="120"/>
                  </a:cubicBezTo>
                  <a:cubicBezTo>
                    <a:pt x="237" y="117"/>
                    <a:pt x="221" y="95"/>
                    <a:pt x="225" y="72"/>
                  </a:cubicBezTo>
                  <a:cubicBezTo>
                    <a:pt x="229" y="50"/>
                    <a:pt x="248" y="35"/>
                    <a:pt x="269" y="36"/>
                  </a:cubicBezTo>
                  <a:cubicBezTo>
                    <a:pt x="274" y="15"/>
                    <a:pt x="295" y="0"/>
                    <a:pt x="317" y="4"/>
                  </a:cubicBezTo>
                  <a:cubicBezTo>
                    <a:pt x="339" y="8"/>
                    <a:pt x="354" y="28"/>
                    <a:pt x="352" y="50"/>
                  </a:cubicBezTo>
                  <a:cubicBezTo>
                    <a:pt x="372" y="56"/>
                    <a:pt x="386" y="76"/>
                    <a:pt x="382" y="98"/>
                  </a:cubicBezTo>
                  <a:cubicBezTo>
                    <a:pt x="378" y="121"/>
                    <a:pt x="356" y="137"/>
                    <a:pt x="333" y="133"/>
                  </a:cubicBezTo>
                  <a:cubicBezTo>
                    <a:pt x="331" y="132"/>
                    <a:pt x="330" y="132"/>
                    <a:pt x="328" y="131"/>
                  </a:cubicBezTo>
                  <a:lnTo>
                    <a:pt x="310" y="236"/>
                  </a:lnTo>
                  <a:lnTo>
                    <a:pt x="427" y="255"/>
                  </a:lnTo>
                  <a:cubicBezTo>
                    <a:pt x="427" y="253"/>
                    <a:pt x="427" y="251"/>
                    <a:pt x="428" y="250"/>
                  </a:cubicBezTo>
                  <a:cubicBezTo>
                    <a:pt x="431" y="226"/>
                    <a:pt x="453" y="211"/>
                    <a:pt x="476" y="215"/>
                  </a:cubicBezTo>
                  <a:cubicBezTo>
                    <a:pt x="498" y="218"/>
                    <a:pt x="513" y="237"/>
                    <a:pt x="512" y="258"/>
                  </a:cubicBezTo>
                  <a:cubicBezTo>
                    <a:pt x="533" y="264"/>
                    <a:pt x="548" y="284"/>
                    <a:pt x="544" y="307"/>
                  </a:cubicBezTo>
                  <a:cubicBezTo>
                    <a:pt x="540" y="329"/>
                    <a:pt x="520" y="344"/>
                    <a:pt x="498" y="342"/>
                  </a:cubicBezTo>
                  <a:cubicBezTo>
                    <a:pt x="492" y="362"/>
                    <a:pt x="472" y="375"/>
                    <a:pt x="450" y="372"/>
                  </a:cubicBezTo>
                  <a:cubicBezTo>
                    <a:pt x="427" y="368"/>
                    <a:pt x="411" y="346"/>
                    <a:pt x="415" y="323"/>
                  </a:cubicBezTo>
                  <a:cubicBezTo>
                    <a:pt x="416" y="321"/>
                    <a:pt x="416" y="319"/>
                    <a:pt x="417" y="318"/>
                  </a:cubicBezTo>
                  <a:lnTo>
                    <a:pt x="300" y="298"/>
                  </a:lnTo>
                  <a:lnTo>
                    <a:pt x="249" y="606"/>
                  </a:lnTo>
                  <a:cubicBezTo>
                    <a:pt x="251" y="606"/>
                    <a:pt x="252" y="606"/>
                    <a:pt x="254" y="606"/>
                  </a:cubicBezTo>
                  <a:cubicBezTo>
                    <a:pt x="277" y="610"/>
                    <a:pt x="293" y="632"/>
                    <a:pt x="289" y="655"/>
                  </a:cubicBezTo>
                  <a:cubicBezTo>
                    <a:pt x="285" y="676"/>
                    <a:pt x="266" y="691"/>
                    <a:pt x="245" y="690"/>
                  </a:cubicBezTo>
                  <a:cubicBezTo>
                    <a:pt x="240" y="712"/>
                    <a:pt x="219" y="726"/>
                    <a:pt x="197" y="722"/>
                  </a:cubicBezTo>
                  <a:cubicBezTo>
                    <a:pt x="175" y="719"/>
                    <a:pt x="160" y="698"/>
                    <a:pt x="162" y="676"/>
                  </a:cubicBezTo>
                  <a:cubicBezTo>
                    <a:pt x="142" y="670"/>
                    <a:pt x="129" y="650"/>
                    <a:pt x="132" y="629"/>
                  </a:cubicBezTo>
                  <a:cubicBezTo>
                    <a:pt x="136" y="605"/>
                    <a:pt x="158" y="590"/>
                    <a:pt x="181" y="594"/>
                  </a:cubicBezTo>
                  <a:cubicBezTo>
                    <a:pt x="183" y="594"/>
                    <a:pt x="184" y="595"/>
                    <a:pt x="186" y="595"/>
                  </a:cubicBezTo>
                  <a:lnTo>
                    <a:pt x="237" y="288"/>
                  </a:lnTo>
                  <a:lnTo>
                    <a:pt x="121" y="268"/>
                  </a:lnTo>
                  <a:cubicBezTo>
                    <a:pt x="121" y="270"/>
                    <a:pt x="121" y="272"/>
                    <a:pt x="120" y="274"/>
                  </a:cubicBezTo>
                  <a:cubicBezTo>
                    <a:pt x="116" y="297"/>
                    <a:pt x="95" y="312"/>
                    <a:pt x="71" y="308"/>
                  </a:cubicBezTo>
                  <a:cubicBezTo>
                    <a:pt x="50" y="305"/>
                    <a:pt x="35" y="286"/>
                    <a:pt x="36" y="265"/>
                  </a:cubicBezTo>
                  <a:cubicBezTo>
                    <a:pt x="15" y="260"/>
                    <a:pt x="0" y="239"/>
                    <a:pt x="4" y="217"/>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4" name="Freeform 10">
              <a:extLst>
                <a:ext uri="{FF2B5EF4-FFF2-40B4-BE49-F238E27FC236}">
                  <a16:creationId xmlns:a16="http://schemas.microsoft.com/office/drawing/2014/main" id="{63F8EE9F-09C0-44E0-9C58-9B900886ABF1}"/>
                </a:ext>
              </a:extLst>
            </p:cNvPr>
            <p:cNvSpPr>
              <a:spLocks/>
            </p:cNvSpPr>
            <p:nvPr/>
          </p:nvSpPr>
          <p:spPr bwMode="auto">
            <a:xfrm>
              <a:off x="5026" y="476"/>
              <a:ext cx="136" cy="284"/>
            </a:xfrm>
            <a:custGeom>
              <a:avLst/>
              <a:gdLst>
                <a:gd name="T0" fmla="*/ 416 w 431"/>
                <a:gd name="T1" fmla="*/ 750 h 894"/>
                <a:gd name="T2" fmla="*/ 345 w 431"/>
                <a:gd name="T3" fmla="*/ 748 h 894"/>
                <a:gd name="T4" fmla="*/ 279 w 431"/>
                <a:gd name="T5" fmla="*/ 726 h 894"/>
                <a:gd name="T6" fmla="*/ 250 w 431"/>
                <a:gd name="T7" fmla="*/ 731 h 894"/>
                <a:gd name="T8" fmla="*/ 200 w 431"/>
                <a:gd name="T9" fmla="*/ 696 h 894"/>
                <a:gd name="T10" fmla="*/ 169 w 431"/>
                <a:gd name="T11" fmla="*/ 637 h 894"/>
                <a:gd name="T12" fmla="*/ 164 w 431"/>
                <a:gd name="T13" fmla="*/ 617 h 894"/>
                <a:gd name="T14" fmla="*/ 127 w 431"/>
                <a:gd name="T15" fmla="*/ 579 h 894"/>
                <a:gd name="T16" fmla="*/ 93 w 431"/>
                <a:gd name="T17" fmla="*/ 527 h 894"/>
                <a:gd name="T18" fmla="*/ 96 w 431"/>
                <a:gd name="T19" fmla="*/ 513 h 894"/>
                <a:gd name="T20" fmla="*/ 61 w 431"/>
                <a:gd name="T21" fmla="*/ 468 h 894"/>
                <a:gd name="T22" fmla="*/ 61 w 431"/>
                <a:gd name="T23" fmla="*/ 404 h 894"/>
                <a:gd name="T24" fmla="*/ 80 w 431"/>
                <a:gd name="T25" fmla="*/ 335 h 894"/>
                <a:gd name="T26" fmla="*/ 119 w 431"/>
                <a:gd name="T27" fmla="*/ 280 h 894"/>
                <a:gd name="T28" fmla="*/ 167 w 431"/>
                <a:gd name="T29" fmla="*/ 252 h 894"/>
                <a:gd name="T30" fmla="*/ 204 w 431"/>
                <a:gd name="T31" fmla="*/ 196 h 894"/>
                <a:gd name="T32" fmla="*/ 207 w 431"/>
                <a:gd name="T33" fmla="*/ 170 h 894"/>
                <a:gd name="T34" fmla="*/ 252 w 431"/>
                <a:gd name="T35" fmla="*/ 120 h 894"/>
                <a:gd name="T36" fmla="*/ 300 w 431"/>
                <a:gd name="T37" fmla="*/ 73 h 894"/>
                <a:gd name="T38" fmla="*/ 310 w 431"/>
                <a:gd name="T39" fmla="*/ 78 h 894"/>
                <a:gd name="T40" fmla="*/ 342 w 431"/>
                <a:gd name="T41" fmla="*/ 11 h 894"/>
                <a:gd name="T42" fmla="*/ 286 w 431"/>
                <a:gd name="T43" fmla="*/ 54 h 894"/>
                <a:gd name="T44" fmla="*/ 233 w 431"/>
                <a:gd name="T45" fmla="*/ 64 h 894"/>
                <a:gd name="T46" fmla="*/ 229 w 431"/>
                <a:gd name="T47" fmla="*/ 98 h 894"/>
                <a:gd name="T48" fmla="*/ 185 w 431"/>
                <a:gd name="T49" fmla="*/ 151 h 894"/>
                <a:gd name="T50" fmla="*/ 132 w 431"/>
                <a:gd name="T51" fmla="*/ 174 h 894"/>
                <a:gd name="T52" fmla="*/ 138 w 431"/>
                <a:gd name="T53" fmla="*/ 207 h 894"/>
                <a:gd name="T54" fmla="*/ 98 w 431"/>
                <a:gd name="T55" fmla="*/ 263 h 894"/>
                <a:gd name="T56" fmla="*/ 50 w 431"/>
                <a:gd name="T57" fmla="*/ 290 h 894"/>
                <a:gd name="T58" fmla="*/ 24 w 431"/>
                <a:gd name="T59" fmla="*/ 359 h 894"/>
                <a:gd name="T60" fmla="*/ 4 w 431"/>
                <a:gd name="T61" fmla="*/ 428 h 894"/>
                <a:gd name="T62" fmla="*/ 39 w 431"/>
                <a:gd name="T63" fmla="*/ 473 h 894"/>
                <a:gd name="T64" fmla="*/ 51 w 431"/>
                <a:gd name="T65" fmla="*/ 542 h 894"/>
                <a:gd name="T66" fmla="*/ 55 w 431"/>
                <a:gd name="T67" fmla="*/ 564 h 894"/>
                <a:gd name="T68" fmla="*/ 92 w 431"/>
                <a:gd name="T69" fmla="*/ 602 h 894"/>
                <a:gd name="T70" fmla="*/ 126 w 431"/>
                <a:gd name="T71" fmla="*/ 654 h 894"/>
                <a:gd name="T72" fmla="*/ 131 w 431"/>
                <a:gd name="T73" fmla="*/ 674 h 894"/>
                <a:gd name="T74" fmla="*/ 182 w 431"/>
                <a:gd name="T75" fmla="*/ 710 h 894"/>
                <a:gd name="T76" fmla="*/ 212 w 431"/>
                <a:gd name="T77" fmla="*/ 768 h 894"/>
                <a:gd name="T78" fmla="*/ 267 w 431"/>
                <a:gd name="T79" fmla="*/ 800 h 894"/>
                <a:gd name="T80" fmla="*/ 319 w 431"/>
                <a:gd name="T81" fmla="*/ 817 h 894"/>
                <a:gd name="T82" fmla="*/ 321 w 431"/>
                <a:gd name="T83" fmla="*/ 890 h 894"/>
                <a:gd name="T84" fmla="*/ 347 w 431"/>
                <a:gd name="T85" fmla="*/ 822 h 894"/>
                <a:gd name="T86" fmla="*/ 403 w 431"/>
                <a:gd name="T87" fmla="*/ 824 h 894"/>
                <a:gd name="T88" fmla="*/ 431 w 431"/>
                <a:gd name="T89" fmla="*/ 757 h 8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31" h="894">
                  <a:moveTo>
                    <a:pt x="416" y="750"/>
                  </a:moveTo>
                  <a:lnTo>
                    <a:pt x="416" y="750"/>
                  </a:lnTo>
                  <a:cubicBezTo>
                    <a:pt x="398" y="747"/>
                    <a:pt x="381" y="758"/>
                    <a:pt x="375" y="775"/>
                  </a:cubicBezTo>
                  <a:cubicBezTo>
                    <a:pt x="371" y="761"/>
                    <a:pt x="360" y="751"/>
                    <a:pt x="345" y="748"/>
                  </a:cubicBezTo>
                  <a:cubicBezTo>
                    <a:pt x="331" y="746"/>
                    <a:pt x="318" y="751"/>
                    <a:pt x="310" y="761"/>
                  </a:cubicBezTo>
                  <a:cubicBezTo>
                    <a:pt x="309" y="744"/>
                    <a:pt x="296" y="729"/>
                    <a:pt x="279" y="726"/>
                  </a:cubicBezTo>
                  <a:cubicBezTo>
                    <a:pt x="268" y="725"/>
                    <a:pt x="258" y="728"/>
                    <a:pt x="250" y="734"/>
                  </a:cubicBezTo>
                  <a:cubicBezTo>
                    <a:pt x="250" y="733"/>
                    <a:pt x="250" y="732"/>
                    <a:pt x="250" y="731"/>
                  </a:cubicBezTo>
                  <a:cubicBezTo>
                    <a:pt x="250" y="710"/>
                    <a:pt x="234" y="693"/>
                    <a:pt x="213" y="693"/>
                  </a:cubicBezTo>
                  <a:cubicBezTo>
                    <a:pt x="208" y="693"/>
                    <a:pt x="204" y="694"/>
                    <a:pt x="200" y="696"/>
                  </a:cubicBezTo>
                  <a:cubicBezTo>
                    <a:pt x="204" y="690"/>
                    <a:pt x="206" y="683"/>
                    <a:pt x="206" y="675"/>
                  </a:cubicBezTo>
                  <a:cubicBezTo>
                    <a:pt x="207" y="654"/>
                    <a:pt x="190" y="637"/>
                    <a:pt x="169" y="637"/>
                  </a:cubicBezTo>
                  <a:cubicBezTo>
                    <a:pt x="165" y="637"/>
                    <a:pt x="160" y="638"/>
                    <a:pt x="156" y="639"/>
                  </a:cubicBezTo>
                  <a:cubicBezTo>
                    <a:pt x="161" y="633"/>
                    <a:pt x="164" y="626"/>
                    <a:pt x="164" y="617"/>
                  </a:cubicBezTo>
                  <a:cubicBezTo>
                    <a:pt x="164" y="597"/>
                    <a:pt x="148" y="580"/>
                    <a:pt x="127" y="579"/>
                  </a:cubicBezTo>
                  <a:cubicBezTo>
                    <a:pt x="127" y="579"/>
                    <a:pt x="127" y="579"/>
                    <a:pt x="127" y="579"/>
                  </a:cubicBezTo>
                  <a:cubicBezTo>
                    <a:pt x="129" y="575"/>
                    <a:pt x="130" y="570"/>
                    <a:pt x="130" y="565"/>
                  </a:cubicBezTo>
                  <a:cubicBezTo>
                    <a:pt x="130" y="544"/>
                    <a:pt x="113" y="527"/>
                    <a:pt x="93" y="527"/>
                  </a:cubicBezTo>
                  <a:cubicBezTo>
                    <a:pt x="91" y="527"/>
                    <a:pt x="90" y="527"/>
                    <a:pt x="89" y="528"/>
                  </a:cubicBezTo>
                  <a:cubicBezTo>
                    <a:pt x="92" y="523"/>
                    <a:pt x="94" y="519"/>
                    <a:pt x="96" y="513"/>
                  </a:cubicBezTo>
                  <a:cubicBezTo>
                    <a:pt x="100" y="493"/>
                    <a:pt x="87" y="473"/>
                    <a:pt x="67" y="469"/>
                  </a:cubicBezTo>
                  <a:cubicBezTo>
                    <a:pt x="65" y="468"/>
                    <a:pt x="63" y="468"/>
                    <a:pt x="61" y="468"/>
                  </a:cubicBezTo>
                  <a:cubicBezTo>
                    <a:pt x="69" y="463"/>
                    <a:pt x="75" y="454"/>
                    <a:pt x="78" y="444"/>
                  </a:cubicBezTo>
                  <a:cubicBezTo>
                    <a:pt x="81" y="428"/>
                    <a:pt x="74" y="412"/>
                    <a:pt x="61" y="404"/>
                  </a:cubicBezTo>
                  <a:cubicBezTo>
                    <a:pt x="78" y="404"/>
                    <a:pt x="93" y="392"/>
                    <a:pt x="97" y="375"/>
                  </a:cubicBezTo>
                  <a:cubicBezTo>
                    <a:pt x="101" y="359"/>
                    <a:pt x="93" y="344"/>
                    <a:pt x="80" y="335"/>
                  </a:cubicBezTo>
                  <a:cubicBezTo>
                    <a:pt x="100" y="339"/>
                    <a:pt x="119" y="326"/>
                    <a:pt x="124" y="307"/>
                  </a:cubicBezTo>
                  <a:cubicBezTo>
                    <a:pt x="126" y="297"/>
                    <a:pt x="124" y="287"/>
                    <a:pt x="119" y="280"/>
                  </a:cubicBezTo>
                  <a:cubicBezTo>
                    <a:pt x="120" y="280"/>
                    <a:pt x="121" y="280"/>
                    <a:pt x="122" y="280"/>
                  </a:cubicBezTo>
                  <a:cubicBezTo>
                    <a:pt x="142" y="285"/>
                    <a:pt x="162" y="272"/>
                    <a:pt x="167" y="252"/>
                  </a:cubicBezTo>
                  <a:cubicBezTo>
                    <a:pt x="169" y="241"/>
                    <a:pt x="166" y="230"/>
                    <a:pt x="160" y="221"/>
                  </a:cubicBezTo>
                  <a:cubicBezTo>
                    <a:pt x="179" y="226"/>
                    <a:pt x="199" y="215"/>
                    <a:pt x="204" y="196"/>
                  </a:cubicBezTo>
                  <a:cubicBezTo>
                    <a:pt x="207" y="186"/>
                    <a:pt x="206" y="176"/>
                    <a:pt x="202" y="168"/>
                  </a:cubicBezTo>
                  <a:cubicBezTo>
                    <a:pt x="203" y="168"/>
                    <a:pt x="205" y="169"/>
                    <a:pt x="207" y="170"/>
                  </a:cubicBezTo>
                  <a:cubicBezTo>
                    <a:pt x="227" y="176"/>
                    <a:pt x="248" y="165"/>
                    <a:pt x="254" y="145"/>
                  </a:cubicBezTo>
                  <a:cubicBezTo>
                    <a:pt x="257" y="136"/>
                    <a:pt x="256" y="127"/>
                    <a:pt x="252" y="120"/>
                  </a:cubicBezTo>
                  <a:cubicBezTo>
                    <a:pt x="268" y="125"/>
                    <a:pt x="287" y="119"/>
                    <a:pt x="296" y="104"/>
                  </a:cubicBezTo>
                  <a:cubicBezTo>
                    <a:pt x="302" y="95"/>
                    <a:pt x="303" y="83"/>
                    <a:pt x="300" y="73"/>
                  </a:cubicBezTo>
                  <a:cubicBezTo>
                    <a:pt x="301" y="74"/>
                    <a:pt x="301" y="74"/>
                    <a:pt x="302" y="75"/>
                  </a:cubicBezTo>
                  <a:cubicBezTo>
                    <a:pt x="305" y="76"/>
                    <a:pt x="307" y="78"/>
                    <a:pt x="310" y="78"/>
                  </a:cubicBezTo>
                  <a:lnTo>
                    <a:pt x="343" y="12"/>
                  </a:lnTo>
                  <a:cubicBezTo>
                    <a:pt x="342" y="12"/>
                    <a:pt x="342" y="11"/>
                    <a:pt x="342" y="11"/>
                  </a:cubicBezTo>
                  <a:cubicBezTo>
                    <a:pt x="324" y="0"/>
                    <a:pt x="301" y="6"/>
                    <a:pt x="290" y="23"/>
                  </a:cubicBezTo>
                  <a:cubicBezTo>
                    <a:pt x="284" y="33"/>
                    <a:pt x="283" y="44"/>
                    <a:pt x="286" y="54"/>
                  </a:cubicBezTo>
                  <a:cubicBezTo>
                    <a:pt x="286" y="53"/>
                    <a:pt x="285" y="53"/>
                    <a:pt x="284" y="52"/>
                  </a:cubicBezTo>
                  <a:cubicBezTo>
                    <a:pt x="267" y="41"/>
                    <a:pt x="244" y="47"/>
                    <a:pt x="233" y="64"/>
                  </a:cubicBezTo>
                  <a:cubicBezTo>
                    <a:pt x="226" y="75"/>
                    <a:pt x="225" y="88"/>
                    <a:pt x="230" y="99"/>
                  </a:cubicBezTo>
                  <a:cubicBezTo>
                    <a:pt x="229" y="98"/>
                    <a:pt x="229" y="98"/>
                    <a:pt x="229" y="98"/>
                  </a:cubicBezTo>
                  <a:cubicBezTo>
                    <a:pt x="209" y="92"/>
                    <a:pt x="188" y="103"/>
                    <a:pt x="182" y="123"/>
                  </a:cubicBezTo>
                  <a:cubicBezTo>
                    <a:pt x="179" y="133"/>
                    <a:pt x="181" y="143"/>
                    <a:pt x="185" y="151"/>
                  </a:cubicBezTo>
                  <a:cubicBezTo>
                    <a:pt x="183" y="150"/>
                    <a:pt x="181" y="150"/>
                    <a:pt x="179" y="149"/>
                  </a:cubicBezTo>
                  <a:cubicBezTo>
                    <a:pt x="159" y="143"/>
                    <a:pt x="138" y="154"/>
                    <a:pt x="132" y="174"/>
                  </a:cubicBezTo>
                  <a:cubicBezTo>
                    <a:pt x="129" y="186"/>
                    <a:pt x="132" y="198"/>
                    <a:pt x="139" y="207"/>
                  </a:cubicBezTo>
                  <a:cubicBezTo>
                    <a:pt x="138" y="207"/>
                    <a:pt x="138" y="207"/>
                    <a:pt x="138" y="207"/>
                  </a:cubicBezTo>
                  <a:cubicBezTo>
                    <a:pt x="118" y="203"/>
                    <a:pt x="98" y="216"/>
                    <a:pt x="93" y="236"/>
                  </a:cubicBezTo>
                  <a:cubicBezTo>
                    <a:pt x="91" y="245"/>
                    <a:pt x="93" y="255"/>
                    <a:pt x="98" y="263"/>
                  </a:cubicBezTo>
                  <a:cubicBezTo>
                    <a:pt x="97" y="263"/>
                    <a:pt x="96" y="262"/>
                    <a:pt x="95" y="262"/>
                  </a:cubicBezTo>
                  <a:cubicBezTo>
                    <a:pt x="75" y="258"/>
                    <a:pt x="55" y="270"/>
                    <a:pt x="50" y="290"/>
                  </a:cubicBezTo>
                  <a:cubicBezTo>
                    <a:pt x="47" y="306"/>
                    <a:pt x="54" y="322"/>
                    <a:pt x="67" y="330"/>
                  </a:cubicBezTo>
                  <a:cubicBezTo>
                    <a:pt x="47" y="327"/>
                    <a:pt x="28" y="339"/>
                    <a:pt x="24" y="359"/>
                  </a:cubicBezTo>
                  <a:cubicBezTo>
                    <a:pt x="20" y="375"/>
                    <a:pt x="28" y="390"/>
                    <a:pt x="41" y="399"/>
                  </a:cubicBezTo>
                  <a:cubicBezTo>
                    <a:pt x="24" y="399"/>
                    <a:pt x="8" y="411"/>
                    <a:pt x="4" y="428"/>
                  </a:cubicBezTo>
                  <a:cubicBezTo>
                    <a:pt x="0" y="448"/>
                    <a:pt x="13" y="468"/>
                    <a:pt x="33" y="473"/>
                  </a:cubicBezTo>
                  <a:cubicBezTo>
                    <a:pt x="35" y="473"/>
                    <a:pt x="37" y="473"/>
                    <a:pt x="39" y="473"/>
                  </a:cubicBezTo>
                  <a:cubicBezTo>
                    <a:pt x="31" y="478"/>
                    <a:pt x="25" y="487"/>
                    <a:pt x="22" y="497"/>
                  </a:cubicBezTo>
                  <a:cubicBezTo>
                    <a:pt x="18" y="517"/>
                    <a:pt x="31" y="537"/>
                    <a:pt x="51" y="542"/>
                  </a:cubicBezTo>
                  <a:cubicBezTo>
                    <a:pt x="55" y="543"/>
                    <a:pt x="59" y="543"/>
                    <a:pt x="62" y="542"/>
                  </a:cubicBezTo>
                  <a:cubicBezTo>
                    <a:pt x="58" y="548"/>
                    <a:pt x="55" y="556"/>
                    <a:pt x="55" y="564"/>
                  </a:cubicBezTo>
                  <a:cubicBezTo>
                    <a:pt x="54" y="585"/>
                    <a:pt x="71" y="602"/>
                    <a:pt x="92" y="602"/>
                  </a:cubicBezTo>
                  <a:cubicBezTo>
                    <a:pt x="92" y="602"/>
                    <a:pt x="92" y="602"/>
                    <a:pt x="92" y="602"/>
                  </a:cubicBezTo>
                  <a:cubicBezTo>
                    <a:pt x="90" y="607"/>
                    <a:pt x="89" y="611"/>
                    <a:pt x="89" y="616"/>
                  </a:cubicBezTo>
                  <a:cubicBezTo>
                    <a:pt x="89" y="637"/>
                    <a:pt x="105" y="654"/>
                    <a:pt x="126" y="654"/>
                  </a:cubicBezTo>
                  <a:cubicBezTo>
                    <a:pt x="131" y="654"/>
                    <a:pt x="135" y="653"/>
                    <a:pt x="139" y="652"/>
                  </a:cubicBezTo>
                  <a:cubicBezTo>
                    <a:pt x="134" y="658"/>
                    <a:pt x="131" y="666"/>
                    <a:pt x="131" y="674"/>
                  </a:cubicBezTo>
                  <a:cubicBezTo>
                    <a:pt x="131" y="695"/>
                    <a:pt x="148" y="712"/>
                    <a:pt x="168" y="712"/>
                  </a:cubicBezTo>
                  <a:cubicBezTo>
                    <a:pt x="173" y="712"/>
                    <a:pt x="177" y="711"/>
                    <a:pt x="182" y="710"/>
                  </a:cubicBezTo>
                  <a:cubicBezTo>
                    <a:pt x="178" y="715"/>
                    <a:pt x="175" y="723"/>
                    <a:pt x="175" y="730"/>
                  </a:cubicBezTo>
                  <a:cubicBezTo>
                    <a:pt x="175" y="751"/>
                    <a:pt x="191" y="768"/>
                    <a:pt x="212" y="768"/>
                  </a:cubicBezTo>
                  <a:cubicBezTo>
                    <a:pt x="221" y="768"/>
                    <a:pt x="229" y="765"/>
                    <a:pt x="236" y="760"/>
                  </a:cubicBezTo>
                  <a:cubicBezTo>
                    <a:pt x="234" y="779"/>
                    <a:pt x="247" y="797"/>
                    <a:pt x="267" y="800"/>
                  </a:cubicBezTo>
                  <a:cubicBezTo>
                    <a:pt x="280" y="803"/>
                    <a:pt x="293" y="797"/>
                    <a:pt x="301" y="787"/>
                  </a:cubicBezTo>
                  <a:cubicBezTo>
                    <a:pt x="302" y="799"/>
                    <a:pt x="309" y="811"/>
                    <a:pt x="319" y="817"/>
                  </a:cubicBezTo>
                  <a:cubicBezTo>
                    <a:pt x="305" y="820"/>
                    <a:pt x="293" y="832"/>
                    <a:pt x="290" y="847"/>
                  </a:cubicBezTo>
                  <a:cubicBezTo>
                    <a:pt x="287" y="868"/>
                    <a:pt x="301" y="887"/>
                    <a:pt x="321" y="890"/>
                  </a:cubicBezTo>
                  <a:cubicBezTo>
                    <a:pt x="342" y="894"/>
                    <a:pt x="361" y="880"/>
                    <a:pt x="364" y="860"/>
                  </a:cubicBezTo>
                  <a:cubicBezTo>
                    <a:pt x="367" y="844"/>
                    <a:pt x="359" y="829"/>
                    <a:pt x="347" y="822"/>
                  </a:cubicBezTo>
                  <a:cubicBezTo>
                    <a:pt x="359" y="819"/>
                    <a:pt x="370" y="810"/>
                    <a:pt x="374" y="797"/>
                  </a:cubicBezTo>
                  <a:cubicBezTo>
                    <a:pt x="378" y="811"/>
                    <a:pt x="389" y="822"/>
                    <a:pt x="403" y="824"/>
                  </a:cubicBezTo>
                  <a:cubicBezTo>
                    <a:pt x="414" y="826"/>
                    <a:pt x="423" y="823"/>
                    <a:pt x="431" y="818"/>
                  </a:cubicBezTo>
                  <a:lnTo>
                    <a:pt x="431" y="757"/>
                  </a:lnTo>
                  <a:cubicBezTo>
                    <a:pt x="427" y="754"/>
                    <a:pt x="422" y="751"/>
                    <a:pt x="416" y="750"/>
                  </a:cubicBezTo>
                  <a:close/>
                </a:path>
              </a:pathLst>
            </a:custGeom>
            <a:solidFill>
              <a:srgbClr val="0C244C"/>
            </a:solidFill>
            <a:ln w="0">
              <a:solidFill>
                <a:srgbClr val="0C244C"/>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5" name="Freeform 11">
              <a:extLst>
                <a:ext uri="{FF2B5EF4-FFF2-40B4-BE49-F238E27FC236}">
                  <a16:creationId xmlns:a16="http://schemas.microsoft.com/office/drawing/2014/main" id="{EFA54A18-8E70-4569-A0A3-57A7BF4DA521}"/>
                </a:ext>
              </a:extLst>
            </p:cNvPr>
            <p:cNvSpPr>
              <a:spLocks/>
            </p:cNvSpPr>
            <p:nvPr/>
          </p:nvSpPr>
          <p:spPr bwMode="auto">
            <a:xfrm>
              <a:off x="5233" y="525"/>
              <a:ext cx="27" cy="57"/>
            </a:xfrm>
            <a:custGeom>
              <a:avLst/>
              <a:gdLst>
                <a:gd name="T0" fmla="*/ 81 w 86"/>
                <a:gd name="T1" fmla="*/ 116 h 178"/>
                <a:gd name="T2" fmla="*/ 81 w 86"/>
                <a:gd name="T3" fmla="*/ 116 h 178"/>
                <a:gd name="T4" fmla="*/ 54 w 86"/>
                <a:gd name="T5" fmla="*/ 71 h 178"/>
                <a:gd name="T6" fmla="*/ 37 w 86"/>
                <a:gd name="T7" fmla="*/ 71 h 178"/>
                <a:gd name="T8" fmla="*/ 59 w 86"/>
                <a:gd name="T9" fmla="*/ 45 h 178"/>
                <a:gd name="T10" fmla="*/ 32 w 86"/>
                <a:gd name="T11" fmla="*/ 0 h 178"/>
                <a:gd name="T12" fmla="*/ 31 w 86"/>
                <a:gd name="T13" fmla="*/ 0 h 178"/>
                <a:gd name="T14" fmla="*/ 0 w 86"/>
                <a:gd name="T15" fmla="*/ 66 h 178"/>
                <a:gd name="T16" fmla="*/ 15 w 86"/>
                <a:gd name="T17" fmla="*/ 73 h 178"/>
                <a:gd name="T18" fmla="*/ 31 w 86"/>
                <a:gd name="T19" fmla="*/ 73 h 178"/>
                <a:gd name="T20" fmla="*/ 9 w 86"/>
                <a:gd name="T21" fmla="*/ 99 h 178"/>
                <a:gd name="T22" fmla="*/ 36 w 86"/>
                <a:gd name="T23" fmla="*/ 144 h 178"/>
                <a:gd name="T24" fmla="*/ 38 w 86"/>
                <a:gd name="T25" fmla="*/ 144 h 178"/>
                <a:gd name="T26" fmla="*/ 12 w 86"/>
                <a:gd name="T27" fmla="*/ 162 h 178"/>
                <a:gd name="T28" fmla="*/ 81 w 86"/>
                <a:gd name="T29" fmla="*/ 178 h 178"/>
                <a:gd name="T30" fmla="*/ 53 w 86"/>
                <a:gd name="T31" fmla="*/ 145 h 178"/>
                <a:gd name="T32" fmla="*/ 51 w 86"/>
                <a:gd name="T33" fmla="*/ 144 h 178"/>
                <a:gd name="T34" fmla="*/ 81 w 86"/>
                <a:gd name="T35" fmla="*/ 11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6" h="178">
                  <a:moveTo>
                    <a:pt x="81" y="116"/>
                  </a:moveTo>
                  <a:lnTo>
                    <a:pt x="81" y="116"/>
                  </a:lnTo>
                  <a:cubicBezTo>
                    <a:pt x="86" y="96"/>
                    <a:pt x="74" y="76"/>
                    <a:pt x="54" y="71"/>
                  </a:cubicBezTo>
                  <a:cubicBezTo>
                    <a:pt x="48" y="70"/>
                    <a:pt x="42" y="70"/>
                    <a:pt x="37" y="71"/>
                  </a:cubicBezTo>
                  <a:cubicBezTo>
                    <a:pt x="48" y="67"/>
                    <a:pt x="56" y="57"/>
                    <a:pt x="59" y="45"/>
                  </a:cubicBezTo>
                  <a:cubicBezTo>
                    <a:pt x="64" y="25"/>
                    <a:pt x="52" y="5"/>
                    <a:pt x="32" y="0"/>
                  </a:cubicBezTo>
                  <a:cubicBezTo>
                    <a:pt x="32" y="0"/>
                    <a:pt x="31" y="0"/>
                    <a:pt x="31" y="0"/>
                  </a:cubicBezTo>
                  <a:lnTo>
                    <a:pt x="0" y="66"/>
                  </a:lnTo>
                  <a:cubicBezTo>
                    <a:pt x="4" y="69"/>
                    <a:pt x="9" y="72"/>
                    <a:pt x="15" y="73"/>
                  </a:cubicBezTo>
                  <a:cubicBezTo>
                    <a:pt x="20" y="74"/>
                    <a:pt x="26" y="74"/>
                    <a:pt x="31" y="73"/>
                  </a:cubicBezTo>
                  <a:cubicBezTo>
                    <a:pt x="21" y="77"/>
                    <a:pt x="12" y="87"/>
                    <a:pt x="9" y="99"/>
                  </a:cubicBezTo>
                  <a:cubicBezTo>
                    <a:pt x="4" y="119"/>
                    <a:pt x="16" y="139"/>
                    <a:pt x="36" y="144"/>
                  </a:cubicBezTo>
                  <a:cubicBezTo>
                    <a:pt x="37" y="144"/>
                    <a:pt x="37" y="144"/>
                    <a:pt x="38" y="144"/>
                  </a:cubicBezTo>
                  <a:cubicBezTo>
                    <a:pt x="27" y="146"/>
                    <a:pt x="18" y="153"/>
                    <a:pt x="12" y="162"/>
                  </a:cubicBezTo>
                  <a:cubicBezTo>
                    <a:pt x="36" y="164"/>
                    <a:pt x="60" y="169"/>
                    <a:pt x="81" y="178"/>
                  </a:cubicBezTo>
                  <a:cubicBezTo>
                    <a:pt x="80" y="162"/>
                    <a:pt x="69" y="148"/>
                    <a:pt x="53" y="145"/>
                  </a:cubicBezTo>
                  <a:cubicBezTo>
                    <a:pt x="52" y="145"/>
                    <a:pt x="52" y="145"/>
                    <a:pt x="51" y="144"/>
                  </a:cubicBezTo>
                  <a:cubicBezTo>
                    <a:pt x="65" y="142"/>
                    <a:pt x="77" y="131"/>
                    <a:pt x="81" y="116"/>
                  </a:cubicBezTo>
                  <a:close/>
                </a:path>
              </a:pathLst>
            </a:custGeom>
            <a:solidFill>
              <a:srgbClr val="0C244C"/>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14568331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4F79A6-6A1C-47BF-B76D-F309EE7FE58C}"/>
              </a:ext>
            </a:extLst>
          </p:cNvPr>
          <p:cNvSpPr>
            <a:spLocks noGrp="1"/>
          </p:cNvSpPr>
          <p:nvPr>
            <p:ph type="body" sz="quarter" idx="13"/>
          </p:nvPr>
        </p:nvSpPr>
        <p:spPr/>
        <p:txBody>
          <a:bodyPr lIns="91440" tIns="45720" rIns="91440" bIns="45720" anchor="t"/>
          <a:lstStyle/>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Raise awareness </a:t>
            </a:r>
            <a:r>
              <a:rPr lang="en-AU" sz="2400" dirty="0">
                <a:latin typeface="Arial" panose="020B0604020202020204" pitchFamily="34" charset="0"/>
                <a:ea typeface="Roboto Light" panose="02000000000000000000" pitchFamily="2" charset="0"/>
              </a:rPr>
              <a:t>of poverty with your family, friends and community</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Have a voice. </a:t>
            </a:r>
            <a:r>
              <a:rPr lang="en-AU" sz="2400" dirty="0">
                <a:latin typeface="Arial" panose="020B0604020202020204" pitchFamily="34" charset="0"/>
                <a:ea typeface="Roboto Light" panose="02000000000000000000" pitchFamily="2" charset="0"/>
              </a:rPr>
              <a:t>Participate in advocacy campaigns.</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Fundraise</a:t>
            </a:r>
            <a:r>
              <a:rPr lang="en-AU" sz="2400" dirty="0">
                <a:latin typeface="Arial" panose="020B0604020202020204" pitchFamily="34" charset="0"/>
                <a:ea typeface="Roboto Light" panose="02000000000000000000" pitchFamily="2" charset="0"/>
              </a:rPr>
              <a:t> to support the work of church agencies.</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Volunteer</a:t>
            </a:r>
            <a:r>
              <a:rPr lang="en-AU" sz="2400" dirty="0">
                <a:latin typeface="Arial" panose="020B0604020202020204" pitchFamily="34" charset="0"/>
                <a:ea typeface="Roboto Light" panose="02000000000000000000" pitchFamily="2" charset="0"/>
              </a:rPr>
              <a:t>. Ask about volunteering opportunities with local church agencies.</a:t>
            </a:r>
          </a:p>
          <a:p>
            <a:pPr marL="285750" indent="-285750">
              <a:buFont typeface="Arial" panose="020B0604020202020204" pitchFamily="34" charset="0"/>
              <a:buChar char="•"/>
            </a:pPr>
            <a:r>
              <a:rPr lang="en-AU" sz="2400" b="1" dirty="0">
                <a:latin typeface="Arial" panose="020B0604020202020204" pitchFamily="34" charset="0"/>
                <a:ea typeface="Roboto Light" panose="02000000000000000000" pitchFamily="2" charset="0"/>
              </a:rPr>
              <a:t>Donate </a:t>
            </a:r>
            <a:r>
              <a:rPr lang="en-AU" sz="2400" dirty="0">
                <a:latin typeface="Arial" panose="020B0604020202020204" pitchFamily="34" charset="0"/>
                <a:ea typeface="Roboto Light" panose="02000000000000000000" pitchFamily="2" charset="0"/>
              </a:rPr>
              <a:t>goods in kind such as food and blankets to local agencies.</a:t>
            </a:r>
          </a:p>
          <a:p>
            <a:endParaRPr lang="en-AU" sz="2400" dirty="0"/>
          </a:p>
        </p:txBody>
      </p:sp>
      <p:sp>
        <p:nvSpPr>
          <p:cNvPr id="5" name="Title 4">
            <a:extLst>
              <a:ext uri="{FF2B5EF4-FFF2-40B4-BE49-F238E27FC236}">
                <a16:creationId xmlns:a16="http://schemas.microsoft.com/office/drawing/2014/main" id="{7A5DE354-0C8C-4999-8AC0-3DAECD69C35E}"/>
              </a:ext>
            </a:extLst>
          </p:cNvPr>
          <p:cNvSpPr>
            <a:spLocks noGrp="1"/>
          </p:cNvSpPr>
          <p:nvPr>
            <p:ph type="title"/>
          </p:nvPr>
        </p:nvSpPr>
        <p:spPr/>
        <p:txBody>
          <a:bodyPr/>
          <a:lstStyle/>
          <a:p>
            <a:r>
              <a:rPr lang="en-AU"/>
              <a:t>ACT</a:t>
            </a:r>
          </a:p>
        </p:txBody>
      </p:sp>
      <p:grpSp>
        <p:nvGrpSpPr>
          <p:cNvPr id="2" name="Group 1">
            <a:extLst>
              <a:ext uri="{FF2B5EF4-FFF2-40B4-BE49-F238E27FC236}">
                <a16:creationId xmlns:a16="http://schemas.microsoft.com/office/drawing/2014/main" id="{F8D3A732-B3EA-42B8-B03A-89632BC26622}"/>
              </a:ext>
            </a:extLst>
          </p:cNvPr>
          <p:cNvGrpSpPr/>
          <p:nvPr/>
        </p:nvGrpSpPr>
        <p:grpSpPr>
          <a:xfrm>
            <a:off x="7659971" y="1295146"/>
            <a:ext cx="5076242" cy="4326165"/>
            <a:chOff x="7659971" y="1295146"/>
            <a:chExt cx="5076242" cy="4326165"/>
          </a:xfrm>
        </p:grpSpPr>
        <p:sp>
          <p:nvSpPr>
            <p:cNvPr id="7" name="AutoShape 3">
              <a:extLst>
                <a:ext uri="{FF2B5EF4-FFF2-40B4-BE49-F238E27FC236}">
                  <a16:creationId xmlns:a16="http://schemas.microsoft.com/office/drawing/2014/main" id="{D5199621-10EA-4E45-9B53-1AA2B5799EA8}"/>
                </a:ext>
              </a:extLst>
            </p:cNvPr>
            <p:cNvSpPr>
              <a:spLocks noChangeAspect="1" noChangeArrowheads="1" noTextEdit="1"/>
            </p:cNvSpPr>
            <p:nvPr/>
          </p:nvSpPr>
          <p:spPr bwMode="auto">
            <a:xfrm>
              <a:off x="8218059" y="1512999"/>
              <a:ext cx="3876239" cy="4108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8" name="Freeform 5">
              <a:extLst>
                <a:ext uri="{FF2B5EF4-FFF2-40B4-BE49-F238E27FC236}">
                  <a16:creationId xmlns:a16="http://schemas.microsoft.com/office/drawing/2014/main" id="{658C825C-0EF7-4B78-ACBC-BBDFEA3B74A7}"/>
                </a:ext>
              </a:extLst>
            </p:cNvPr>
            <p:cNvSpPr>
              <a:spLocks/>
            </p:cNvSpPr>
            <p:nvPr/>
          </p:nvSpPr>
          <p:spPr bwMode="auto">
            <a:xfrm>
              <a:off x="10975872" y="2305331"/>
              <a:ext cx="1191564" cy="1285965"/>
            </a:xfrm>
            <a:custGeom>
              <a:avLst/>
              <a:gdLst>
                <a:gd name="T0" fmla="*/ 111 w 222"/>
                <a:gd name="T1" fmla="*/ 222 h 222"/>
                <a:gd name="T2" fmla="*/ 111 w 222"/>
                <a:gd name="T3" fmla="*/ 222 h 222"/>
                <a:gd name="T4" fmla="*/ 222 w 222"/>
                <a:gd name="T5" fmla="*/ 111 h 222"/>
                <a:gd name="T6" fmla="*/ 189 w 222"/>
                <a:gd name="T7" fmla="*/ 32 h 222"/>
                <a:gd name="T8" fmla="*/ 111 w 222"/>
                <a:gd name="T9" fmla="*/ 0 h 222"/>
                <a:gd name="T10" fmla="*/ 4 w 222"/>
                <a:gd name="T11" fmla="*/ 85 h 222"/>
                <a:gd name="T12" fmla="*/ 0 w 222"/>
                <a:gd name="T13" fmla="*/ 111 h 222"/>
                <a:gd name="T14" fmla="*/ 111 w 222"/>
                <a:gd name="T15" fmla="*/ 222 h 2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2" h="222">
                  <a:moveTo>
                    <a:pt x="111" y="222"/>
                  </a:moveTo>
                  <a:lnTo>
                    <a:pt x="111" y="222"/>
                  </a:lnTo>
                  <a:cubicBezTo>
                    <a:pt x="172" y="222"/>
                    <a:pt x="222" y="172"/>
                    <a:pt x="222" y="111"/>
                  </a:cubicBezTo>
                  <a:cubicBezTo>
                    <a:pt x="222" y="80"/>
                    <a:pt x="209" y="52"/>
                    <a:pt x="189" y="32"/>
                  </a:cubicBezTo>
                  <a:cubicBezTo>
                    <a:pt x="169" y="13"/>
                    <a:pt x="141" y="0"/>
                    <a:pt x="111" y="0"/>
                  </a:cubicBezTo>
                  <a:cubicBezTo>
                    <a:pt x="59" y="0"/>
                    <a:pt x="15" y="36"/>
                    <a:pt x="4" y="85"/>
                  </a:cubicBezTo>
                  <a:cubicBezTo>
                    <a:pt x="1" y="93"/>
                    <a:pt x="0" y="102"/>
                    <a:pt x="0" y="111"/>
                  </a:cubicBezTo>
                  <a:cubicBezTo>
                    <a:pt x="0" y="172"/>
                    <a:pt x="50" y="222"/>
                    <a:pt x="111" y="222"/>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9" name="Freeform 6">
              <a:extLst>
                <a:ext uri="{FF2B5EF4-FFF2-40B4-BE49-F238E27FC236}">
                  <a16:creationId xmlns:a16="http://schemas.microsoft.com/office/drawing/2014/main" id="{3FD133E4-6C97-40AF-ACE4-1F9732120A4B}"/>
                </a:ext>
              </a:extLst>
            </p:cNvPr>
            <p:cNvSpPr>
              <a:spLocks/>
            </p:cNvSpPr>
            <p:nvPr/>
          </p:nvSpPr>
          <p:spPr bwMode="auto">
            <a:xfrm>
              <a:off x="9634659" y="1295146"/>
              <a:ext cx="1164560" cy="1252092"/>
            </a:xfrm>
            <a:custGeom>
              <a:avLst/>
              <a:gdLst>
                <a:gd name="T0" fmla="*/ 108 w 217"/>
                <a:gd name="T1" fmla="*/ 216 h 216"/>
                <a:gd name="T2" fmla="*/ 108 w 217"/>
                <a:gd name="T3" fmla="*/ 216 h 216"/>
                <a:gd name="T4" fmla="*/ 217 w 217"/>
                <a:gd name="T5" fmla="*/ 107 h 216"/>
                <a:gd name="T6" fmla="*/ 184 w 217"/>
                <a:gd name="T7" fmla="*/ 30 h 216"/>
                <a:gd name="T8" fmla="*/ 108 w 217"/>
                <a:gd name="T9" fmla="*/ 0 h 216"/>
                <a:gd name="T10" fmla="*/ 3 w 217"/>
                <a:gd name="T11" fmla="*/ 82 h 216"/>
                <a:gd name="T12" fmla="*/ 0 w 217"/>
                <a:gd name="T13" fmla="*/ 107 h 216"/>
                <a:gd name="T14" fmla="*/ 108 w 217"/>
                <a:gd name="T15" fmla="*/ 216 h 2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16">
                  <a:moveTo>
                    <a:pt x="108" y="216"/>
                  </a:moveTo>
                  <a:lnTo>
                    <a:pt x="108" y="216"/>
                  </a:lnTo>
                  <a:cubicBezTo>
                    <a:pt x="168" y="216"/>
                    <a:pt x="217" y="167"/>
                    <a:pt x="217" y="107"/>
                  </a:cubicBezTo>
                  <a:cubicBezTo>
                    <a:pt x="217" y="77"/>
                    <a:pt x="204" y="50"/>
                    <a:pt x="184" y="30"/>
                  </a:cubicBezTo>
                  <a:cubicBezTo>
                    <a:pt x="165" y="11"/>
                    <a:pt x="138" y="0"/>
                    <a:pt x="108" y="0"/>
                  </a:cubicBezTo>
                  <a:cubicBezTo>
                    <a:pt x="57" y="0"/>
                    <a:pt x="15" y="34"/>
                    <a:pt x="3" y="82"/>
                  </a:cubicBezTo>
                  <a:cubicBezTo>
                    <a:pt x="1" y="90"/>
                    <a:pt x="0" y="98"/>
                    <a:pt x="0" y="107"/>
                  </a:cubicBezTo>
                  <a:cubicBezTo>
                    <a:pt x="0" y="167"/>
                    <a:pt x="48" y="216"/>
                    <a:pt x="108" y="21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0" name="Freeform 7">
              <a:extLst>
                <a:ext uri="{FF2B5EF4-FFF2-40B4-BE49-F238E27FC236}">
                  <a16:creationId xmlns:a16="http://schemas.microsoft.com/office/drawing/2014/main" id="{6E87F60C-7A54-48C5-9CCB-D6DED77203A9}"/>
                </a:ext>
              </a:extLst>
            </p:cNvPr>
            <p:cNvSpPr>
              <a:spLocks noEditPoints="1"/>
            </p:cNvSpPr>
            <p:nvPr/>
          </p:nvSpPr>
          <p:spPr bwMode="auto">
            <a:xfrm>
              <a:off x="9028188" y="2685149"/>
              <a:ext cx="2329119" cy="1576305"/>
            </a:xfrm>
            <a:custGeom>
              <a:avLst/>
              <a:gdLst>
                <a:gd name="T0" fmla="*/ 434 w 434"/>
                <a:gd name="T1" fmla="*/ 193 h 272"/>
                <a:gd name="T2" fmla="*/ 434 w 434"/>
                <a:gd name="T3" fmla="*/ 193 h 272"/>
                <a:gd name="T4" fmla="*/ 434 w 434"/>
                <a:gd name="T5" fmla="*/ 167 h 272"/>
                <a:gd name="T6" fmla="*/ 340 w 434"/>
                <a:gd name="T7" fmla="*/ 60 h 272"/>
                <a:gd name="T8" fmla="*/ 340 w 434"/>
                <a:gd name="T9" fmla="*/ 9 h 272"/>
                <a:gd name="T10" fmla="*/ 291 w 434"/>
                <a:gd name="T11" fmla="*/ 0 h 272"/>
                <a:gd name="T12" fmla="*/ 143 w 434"/>
                <a:gd name="T13" fmla="*/ 0 h 272"/>
                <a:gd name="T14" fmla="*/ 94 w 434"/>
                <a:gd name="T15" fmla="*/ 10 h 272"/>
                <a:gd name="T16" fmla="*/ 94 w 434"/>
                <a:gd name="T17" fmla="*/ 60 h 272"/>
                <a:gd name="T18" fmla="*/ 78 w 434"/>
                <a:gd name="T19" fmla="*/ 116 h 272"/>
                <a:gd name="T20" fmla="*/ 53 w 434"/>
                <a:gd name="T21" fmla="*/ 145 h 272"/>
                <a:gd name="T22" fmla="*/ 0 w 434"/>
                <a:gd name="T23" fmla="*/ 167 h 272"/>
                <a:gd name="T24" fmla="*/ 0 w 434"/>
                <a:gd name="T25" fmla="*/ 193 h 272"/>
                <a:gd name="T26" fmla="*/ 55 w 434"/>
                <a:gd name="T27" fmla="*/ 193 h 272"/>
                <a:gd name="T28" fmla="*/ 182 w 434"/>
                <a:gd name="T29" fmla="*/ 272 h 272"/>
                <a:gd name="T30" fmla="*/ 250 w 434"/>
                <a:gd name="T31" fmla="*/ 272 h 272"/>
                <a:gd name="T32" fmla="*/ 377 w 434"/>
                <a:gd name="T33" fmla="*/ 193 h 272"/>
                <a:gd name="T34" fmla="*/ 434 w 434"/>
                <a:gd name="T35" fmla="*/ 193 h 272"/>
                <a:gd name="T36" fmla="*/ 434 w 434"/>
                <a:gd name="T37" fmla="*/ 166 h 272"/>
                <a:gd name="T38" fmla="*/ 434 w 434"/>
                <a:gd name="T39" fmla="*/ 166 h 272"/>
                <a:gd name="T40" fmla="*/ 434 w 434"/>
                <a:gd name="T41" fmla="*/ 167 h 272"/>
                <a:gd name="T42" fmla="*/ 434 w 434"/>
                <a:gd name="T43" fmla="*/ 166 h 272"/>
                <a:gd name="T44" fmla="*/ 434 w 434"/>
                <a:gd name="T45" fmla="*/ 16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34" h="272">
                  <a:moveTo>
                    <a:pt x="434" y="193"/>
                  </a:moveTo>
                  <a:lnTo>
                    <a:pt x="434" y="193"/>
                  </a:lnTo>
                  <a:lnTo>
                    <a:pt x="434" y="167"/>
                  </a:lnTo>
                  <a:cubicBezTo>
                    <a:pt x="381" y="160"/>
                    <a:pt x="340" y="115"/>
                    <a:pt x="340" y="60"/>
                  </a:cubicBezTo>
                  <a:lnTo>
                    <a:pt x="340" y="9"/>
                  </a:lnTo>
                  <a:cubicBezTo>
                    <a:pt x="325" y="4"/>
                    <a:pt x="308" y="0"/>
                    <a:pt x="291" y="0"/>
                  </a:cubicBezTo>
                  <a:lnTo>
                    <a:pt x="143" y="0"/>
                  </a:lnTo>
                  <a:cubicBezTo>
                    <a:pt x="125" y="0"/>
                    <a:pt x="109" y="4"/>
                    <a:pt x="94" y="10"/>
                  </a:cubicBezTo>
                  <a:lnTo>
                    <a:pt x="94" y="60"/>
                  </a:lnTo>
                  <a:cubicBezTo>
                    <a:pt x="94" y="81"/>
                    <a:pt x="88" y="100"/>
                    <a:pt x="78" y="116"/>
                  </a:cubicBezTo>
                  <a:cubicBezTo>
                    <a:pt x="72" y="127"/>
                    <a:pt x="63" y="137"/>
                    <a:pt x="53" y="145"/>
                  </a:cubicBezTo>
                  <a:cubicBezTo>
                    <a:pt x="38" y="157"/>
                    <a:pt x="20" y="165"/>
                    <a:pt x="0" y="167"/>
                  </a:cubicBezTo>
                  <a:lnTo>
                    <a:pt x="0" y="193"/>
                  </a:lnTo>
                  <a:lnTo>
                    <a:pt x="55" y="193"/>
                  </a:lnTo>
                  <a:cubicBezTo>
                    <a:pt x="111" y="193"/>
                    <a:pt x="159" y="225"/>
                    <a:pt x="182" y="272"/>
                  </a:cubicBezTo>
                  <a:lnTo>
                    <a:pt x="250" y="272"/>
                  </a:lnTo>
                  <a:cubicBezTo>
                    <a:pt x="274" y="225"/>
                    <a:pt x="322" y="193"/>
                    <a:pt x="377" y="193"/>
                  </a:cubicBezTo>
                  <a:lnTo>
                    <a:pt x="434" y="193"/>
                  </a:lnTo>
                  <a:close/>
                  <a:moveTo>
                    <a:pt x="434" y="166"/>
                  </a:moveTo>
                  <a:lnTo>
                    <a:pt x="434" y="166"/>
                  </a:lnTo>
                  <a:lnTo>
                    <a:pt x="434" y="167"/>
                  </a:lnTo>
                  <a:lnTo>
                    <a:pt x="434" y="166"/>
                  </a:lnTo>
                  <a:cubicBezTo>
                    <a:pt x="434" y="166"/>
                    <a:pt x="434" y="166"/>
                    <a:pt x="434" y="166"/>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1" name="Freeform 8">
              <a:extLst>
                <a:ext uri="{FF2B5EF4-FFF2-40B4-BE49-F238E27FC236}">
                  <a16:creationId xmlns:a16="http://schemas.microsoft.com/office/drawing/2014/main" id="{CBB6C4FC-A15C-4669-8DE1-B91C5B7F1D87}"/>
                </a:ext>
              </a:extLst>
            </p:cNvPr>
            <p:cNvSpPr>
              <a:spLocks/>
            </p:cNvSpPr>
            <p:nvPr/>
          </p:nvSpPr>
          <p:spPr bwMode="auto">
            <a:xfrm>
              <a:off x="10407094" y="3919094"/>
              <a:ext cx="2329119" cy="1576305"/>
            </a:xfrm>
            <a:custGeom>
              <a:avLst/>
              <a:gdLst>
                <a:gd name="T0" fmla="*/ 291 w 434"/>
                <a:gd name="T1" fmla="*/ 0 h 272"/>
                <a:gd name="T2" fmla="*/ 291 w 434"/>
                <a:gd name="T3" fmla="*/ 0 h 272"/>
                <a:gd name="T4" fmla="*/ 143 w 434"/>
                <a:gd name="T5" fmla="*/ 0 h 272"/>
                <a:gd name="T6" fmla="*/ 0 w 434"/>
                <a:gd name="T7" fmla="*/ 143 h 272"/>
                <a:gd name="T8" fmla="*/ 0 w 434"/>
                <a:gd name="T9" fmla="*/ 243 h 272"/>
                <a:gd name="T10" fmla="*/ 29 w 434"/>
                <a:gd name="T11" fmla="*/ 272 h 272"/>
                <a:gd name="T12" fmla="*/ 406 w 434"/>
                <a:gd name="T13" fmla="*/ 272 h 272"/>
                <a:gd name="T14" fmla="*/ 434 w 434"/>
                <a:gd name="T15" fmla="*/ 243 h 272"/>
                <a:gd name="T16" fmla="*/ 434 w 434"/>
                <a:gd name="T17" fmla="*/ 143 h 272"/>
                <a:gd name="T18" fmla="*/ 291 w 434"/>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272">
                  <a:moveTo>
                    <a:pt x="291" y="0"/>
                  </a:moveTo>
                  <a:lnTo>
                    <a:pt x="291" y="0"/>
                  </a:lnTo>
                  <a:lnTo>
                    <a:pt x="143" y="0"/>
                  </a:lnTo>
                  <a:cubicBezTo>
                    <a:pt x="64" y="0"/>
                    <a:pt x="0" y="64"/>
                    <a:pt x="0" y="143"/>
                  </a:cubicBezTo>
                  <a:lnTo>
                    <a:pt x="0" y="243"/>
                  </a:lnTo>
                  <a:cubicBezTo>
                    <a:pt x="0" y="259"/>
                    <a:pt x="13" y="272"/>
                    <a:pt x="29" y="272"/>
                  </a:cubicBezTo>
                  <a:lnTo>
                    <a:pt x="406" y="272"/>
                  </a:lnTo>
                  <a:cubicBezTo>
                    <a:pt x="422" y="272"/>
                    <a:pt x="434" y="259"/>
                    <a:pt x="434" y="243"/>
                  </a:cubicBezTo>
                  <a:lnTo>
                    <a:pt x="434" y="143"/>
                  </a:lnTo>
                  <a:cubicBezTo>
                    <a:pt x="434" y="64"/>
                    <a:pt x="370" y="0"/>
                    <a:pt x="291" y="0"/>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2" name="Freeform 9">
              <a:extLst>
                <a:ext uri="{FF2B5EF4-FFF2-40B4-BE49-F238E27FC236}">
                  <a16:creationId xmlns:a16="http://schemas.microsoft.com/office/drawing/2014/main" id="{9956016E-1299-42DD-9CBD-CA1EDB2BD6A1}"/>
                </a:ext>
              </a:extLst>
            </p:cNvPr>
            <p:cNvSpPr>
              <a:spLocks/>
            </p:cNvSpPr>
            <p:nvPr/>
          </p:nvSpPr>
          <p:spPr bwMode="auto">
            <a:xfrm>
              <a:off x="7659971" y="3919094"/>
              <a:ext cx="2329119" cy="1576305"/>
            </a:xfrm>
            <a:custGeom>
              <a:avLst/>
              <a:gdLst>
                <a:gd name="T0" fmla="*/ 291 w 434"/>
                <a:gd name="T1" fmla="*/ 0 h 272"/>
                <a:gd name="T2" fmla="*/ 291 w 434"/>
                <a:gd name="T3" fmla="*/ 0 h 272"/>
                <a:gd name="T4" fmla="*/ 143 w 434"/>
                <a:gd name="T5" fmla="*/ 0 h 272"/>
                <a:gd name="T6" fmla="*/ 0 w 434"/>
                <a:gd name="T7" fmla="*/ 143 h 272"/>
                <a:gd name="T8" fmla="*/ 0 w 434"/>
                <a:gd name="T9" fmla="*/ 243 h 272"/>
                <a:gd name="T10" fmla="*/ 28 w 434"/>
                <a:gd name="T11" fmla="*/ 272 h 272"/>
                <a:gd name="T12" fmla="*/ 405 w 434"/>
                <a:gd name="T13" fmla="*/ 272 h 272"/>
                <a:gd name="T14" fmla="*/ 434 w 434"/>
                <a:gd name="T15" fmla="*/ 243 h 272"/>
                <a:gd name="T16" fmla="*/ 434 w 434"/>
                <a:gd name="T17" fmla="*/ 143 h 272"/>
                <a:gd name="T18" fmla="*/ 291 w 434"/>
                <a:gd name="T19"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4" h="272">
                  <a:moveTo>
                    <a:pt x="291" y="0"/>
                  </a:moveTo>
                  <a:lnTo>
                    <a:pt x="291" y="0"/>
                  </a:lnTo>
                  <a:lnTo>
                    <a:pt x="143" y="0"/>
                  </a:lnTo>
                  <a:cubicBezTo>
                    <a:pt x="64" y="0"/>
                    <a:pt x="0" y="64"/>
                    <a:pt x="0" y="143"/>
                  </a:cubicBezTo>
                  <a:lnTo>
                    <a:pt x="0" y="243"/>
                  </a:lnTo>
                  <a:cubicBezTo>
                    <a:pt x="0" y="259"/>
                    <a:pt x="12" y="272"/>
                    <a:pt x="28" y="272"/>
                  </a:cubicBezTo>
                  <a:lnTo>
                    <a:pt x="405" y="272"/>
                  </a:lnTo>
                  <a:cubicBezTo>
                    <a:pt x="421" y="272"/>
                    <a:pt x="434" y="259"/>
                    <a:pt x="434" y="243"/>
                  </a:cubicBezTo>
                  <a:lnTo>
                    <a:pt x="434" y="143"/>
                  </a:lnTo>
                  <a:cubicBezTo>
                    <a:pt x="434" y="64"/>
                    <a:pt x="370" y="0"/>
                    <a:pt x="291" y="0"/>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sp>
          <p:nvSpPr>
            <p:cNvPr id="13" name="Freeform 10">
              <a:extLst>
                <a:ext uri="{FF2B5EF4-FFF2-40B4-BE49-F238E27FC236}">
                  <a16:creationId xmlns:a16="http://schemas.microsoft.com/office/drawing/2014/main" id="{7134FEF8-EBFD-43A3-9977-1782C9125B58}"/>
                </a:ext>
              </a:extLst>
            </p:cNvPr>
            <p:cNvSpPr>
              <a:spLocks/>
            </p:cNvSpPr>
            <p:nvPr/>
          </p:nvSpPr>
          <p:spPr bwMode="auto">
            <a:xfrm>
              <a:off x="8260816" y="2285931"/>
              <a:ext cx="1164560" cy="1256931"/>
            </a:xfrm>
            <a:custGeom>
              <a:avLst/>
              <a:gdLst>
                <a:gd name="T0" fmla="*/ 109 w 217"/>
                <a:gd name="T1" fmla="*/ 217 h 217"/>
                <a:gd name="T2" fmla="*/ 109 w 217"/>
                <a:gd name="T3" fmla="*/ 217 h 217"/>
                <a:gd name="T4" fmla="*/ 217 w 217"/>
                <a:gd name="T5" fmla="*/ 109 h 217"/>
                <a:gd name="T6" fmla="*/ 185 w 217"/>
                <a:gd name="T7" fmla="*/ 31 h 217"/>
                <a:gd name="T8" fmla="*/ 109 w 217"/>
                <a:gd name="T9" fmla="*/ 0 h 217"/>
                <a:gd name="T10" fmla="*/ 4 w 217"/>
                <a:gd name="T11" fmla="*/ 83 h 217"/>
                <a:gd name="T12" fmla="*/ 0 w 217"/>
                <a:gd name="T13" fmla="*/ 109 h 217"/>
                <a:gd name="T14" fmla="*/ 109 w 217"/>
                <a:gd name="T15" fmla="*/ 217 h 2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7" h="217">
                  <a:moveTo>
                    <a:pt x="109" y="217"/>
                  </a:moveTo>
                  <a:lnTo>
                    <a:pt x="109" y="217"/>
                  </a:lnTo>
                  <a:cubicBezTo>
                    <a:pt x="169" y="217"/>
                    <a:pt x="217" y="169"/>
                    <a:pt x="217" y="109"/>
                  </a:cubicBezTo>
                  <a:cubicBezTo>
                    <a:pt x="217" y="79"/>
                    <a:pt x="205" y="51"/>
                    <a:pt x="185" y="31"/>
                  </a:cubicBezTo>
                  <a:cubicBezTo>
                    <a:pt x="165" y="12"/>
                    <a:pt x="139" y="0"/>
                    <a:pt x="109" y="0"/>
                  </a:cubicBezTo>
                  <a:cubicBezTo>
                    <a:pt x="58" y="0"/>
                    <a:pt x="15" y="36"/>
                    <a:pt x="4" y="83"/>
                  </a:cubicBezTo>
                  <a:cubicBezTo>
                    <a:pt x="2" y="91"/>
                    <a:pt x="0" y="100"/>
                    <a:pt x="0" y="109"/>
                  </a:cubicBezTo>
                  <a:cubicBezTo>
                    <a:pt x="0" y="169"/>
                    <a:pt x="49" y="217"/>
                    <a:pt x="109" y="217"/>
                  </a:cubicBezTo>
                  <a:close/>
                </a:path>
              </a:pathLst>
            </a:custGeom>
            <a:solidFill>
              <a:srgbClr val="0C244C"/>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AU"/>
            </a:p>
          </p:txBody>
        </p:sp>
      </p:grpSp>
    </p:spTree>
    <p:extLst>
      <p:ext uri="{BB962C8B-B14F-4D97-AF65-F5344CB8AC3E}">
        <p14:creationId xmlns:p14="http://schemas.microsoft.com/office/powerpoint/2010/main" val="34559422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a:extLst>
              <a:ext uri="{FF2B5EF4-FFF2-40B4-BE49-F238E27FC236}">
                <a16:creationId xmlns:a16="http://schemas.microsoft.com/office/drawing/2014/main" id="{46E9280F-5F45-44CF-A1A6-BDEB3D690E6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b="-838"/>
          <a:stretch/>
        </p:blipFill>
        <p:spPr>
          <a:xfrm>
            <a:off x="528624" y="1743409"/>
            <a:ext cx="2897986" cy="2385109"/>
          </a:xfrm>
        </p:spPr>
      </p:pic>
      <p:pic>
        <p:nvPicPr>
          <p:cNvPr id="22" name="Picture Placeholder 21">
            <a:extLst>
              <a:ext uri="{FF2B5EF4-FFF2-40B4-BE49-F238E27FC236}">
                <a16:creationId xmlns:a16="http://schemas.microsoft.com/office/drawing/2014/main" id="{442FACE0-73DB-4EE0-95C6-0C8E69550BD5}"/>
              </a:ext>
            </a:extLst>
          </p:cNvPr>
          <p:cNvPicPr>
            <a:picLocks noGrp="1" noChangeAspect="1"/>
          </p:cNvPicPr>
          <p:nvPr>
            <p:ph type="pic" sz="quarter" idx="14"/>
          </p:nvPr>
        </p:nvPicPr>
        <p:blipFill>
          <a:blip r:embed="rId4" cstate="print">
            <a:extLst>
              <a:ext uri="{28A0092B-C50C-407E-A947-70E740481C1C}">
                <a14:useLocalDpi xmlns:a14="http://schemas.microsoft.com/office/drawing/2010/main"/>
              </a:ext>
            </a:extLst>
          </a:blip>
          <a:stretch>
            <a:fillRect/>
          </a:stretch>
        </p:blipFill>
        <p:spPr>
          <a:xfrm>
            <a:off x="9922183" y="1743410"/>
            <a:ext cx="2856905" cy="2385110"/>
          </a:xfrm>
        </p:spPr>
      </p:pic>
      <p:pic>
        <p:nvPicPr>
          <p:cNvPr id="20" name="Picture Placeholder 19">
            <a:extLst>
              <a:ext uri="{FF2B5EF4-FFF2-40B4-BE49-F238E27FC236}">
                <a16:creationId xmlns:a16="http://schemas.microsoft.com/office/drawing/2014/main" id="{493BA51C-F698-4D87-933E-9CF072246E96}"/>
              </a:ext>
            </a:extLst>
          </p:cNvPr>
          <p:cNvPicPr>
            <a:picLocks noGrp="1" noChangeAspect="1"/>
          </p:cNvPicPr>
          <p:nvPr>
            <p:ph type="pic" sz="quarter" idx="15"/>
          </p:nvPr>
        </p:nvPicPr>
        <p:blipFill>
          <a:blip r:embed="rId5" cstate="print">
            <a:extLst>
              <a:ext uri="{28A0092B-C50C-407E-A947-70E740481C1C}">
                <a14:useLocalDpi xmlns:a14="http://schemas.microsoft.com/office/drawing/2010/main"/>
              </a:ext>
            </a:extLst>
          </a:blip>
          <a:srcRect/>
          <a:stretch>
            <a:fillRect/>
          </a:stretch>
        </p:blipFill>
        <p:spPr/>
      </p:pic>
      <p:sp>
        <p:nvSpPr>
          <p:cNvPr id="2" name="Text Placeholder 1">
            <a:extLst>
              <a:ext uri="{FF2B5EF4-FFF2-40B4-BE49-F238E27FC236}">
                <a16:creationId xmlns:a16="http://schemas.microsoft.com/office/drawing/2014/main" id="{2E6E4CA5-C840-4B67-8154-79A6CA04672B}"/>
              </a:ext>
            </a:extLst>
          </p:cNvPr>
          <p:cNvSpPr>
            <a:spLocks noGrp="1"/>
          </p:cNvSpPr>
          <p:nvPr>
            <p:ph type="body" sz="quarter" idx="10"/>
          </p:nvPr>
        </p:nvSpPr>
        <p:spPr>
          <a:xfrm>
            <a:off x="528625" y="4428989"/>
            <a:ext cx="12311839" cy="399035"/>
          </a:xfrm>
        </p:spPr>
        <p:txBody>
          <a:bodyPr/>
          <a:lstStyle/>
          <a:p>
            <a:pPr algn="ctr"/>
            <a:r>
              <a:rPr lang="en-AU" dirty="0">
                <a:latin typeface="Arial" panose="020B0604020202020204" pitchFamily="34" charset="0"/>
                <a:ea typeface="Roboto Light" panose="02000000000000000000" pitchFamily="2" charset="0"/>
              </a:rPr>
              <a:t>There are many ways you can make a difference in the lives of others through fundraising.   </a:t>
            </a:r>
          </a:p>
        </p:txBody>
      </p:sp>
      <p:sp>
        <p:nvSpPr>
          <p:cNvPr id="13" name="TextBox 12">
            <a:extLst>
              <a:ext uri="{FF2B5EF4-FFF2-40B4-BE49-F238E27FC236}">
                <a16:creationId xmlns:a16="http://schemas.microsoft.com/office/drawing/2014/main" id="{0793C94F-5354-4E23-812B-15972C0B9D59}"/>
              </a:ext>
            </a:extLst>
          </p:cNvPr>
          <p:cNvSpPr txBox="1"/>
          <p:nvPr/>
        </p:nvSpPr>
        <p:spPr>
          <a:xfrm>
            <a:off x="528624" y="4847274"/>
            <a:ext cx="2897986" cy="1938992"/>
          </a:xfrm>
          <a:prstGeom prst="rect">
            <a:avLst/>
          </a:prstGeom>
          <a:noFill/>
        </p:spPr>
        <p:txBody>
          <a:bodyPr wrap="square" rtlCol="0">
            <a:spAutoFit/>
          </a:bodyPr>
          <a:lstStyle/>
          <a:p>
            <a:r>
              <a:rPr lang="en-AU" sz="1500" b="1" dirty="0">
                <a:solidFill>
                  <a:srgbClr val="0C244C"/>
                </a:solidFill>
                <a:latin typeface="Arial" panose="020B0604020202020204" pitchFamily="34" charset="0"/>
                <a:ea typeface="Roboto Light" panose="02000000000000000000" pitchFamily="2" charset="0"/>
              </a:rPr>
              <a:t>Caritas Kitchen</a:t>
            </a:r>
          </a:p>
          <a:p>
            <a:r>
              <a:rPr lang="en-AU" sz="1500" dirty="0">
                <a:solidFill>
                  <a:srgbClr val="0C244C"/>
                </a:solidFill>
                <a:latin typeface="Arial" panose="020B0604020202020204" pitchFamily="34" charset="0"/>
                <a:ea typeface="Roboto Light" panose="02000000000000000000" pitchFamily="2" charset="0"/>
              </a:rPr>
              <a:t>Share good food with good friends and the money you raise will help people in need to create better lives for themselves.</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6"/>
              </a:rPr>
              <a:t>Learn more</a:t>
            </a:r>
            <a:endParaRPr lang="en-AU" sz="1500" dirty="0">
              <a:latin typeface="Arial" panose="020B0604020202020204" pitchFamily="34" charset="0"/>
              <a:ea typeface="Roboto Light" panose="02000000000000000000" pitchFamily="2" charset="0"/>
            </a:endParaRPr>
          </a:p>
        </p:txBody>
      </p:sp>
      <p:sp>
        <p:nvSpPr>
          <p:cNvPr id="14" name="TextBox 13">
            <a:extLst>
              <a:ext uri="{FF2B5EF4-FFF2-40B4-BE49-F238E27FC236}">
                <a16:creationId xmlns:a16="http://schemas.microsoft.com/office/drawing/2014/main" id="{5EA9DC37-FC68-4D90-8BAF-DD07BCE9AD4A}"/>
              </a:ext>
            </a:extLst>
          </p:cNvPr>
          <p:cNvSpPr txBox="1"/>
          <p:nvPr/>
        </p:nvSpPr>
        <p:spPr>
          <a:xfrm>
            <a:off x="9901643" y="4847274"/>
            <a:ext cx="2897986" cy="1477328"/>
          </a:xfrm>
          <a:prstGeom prst="rect">
            <a:avLst/>
          </a:prstGeom>
          <a:noFill/>
        </p:spPr>
        <p:txBody>
          <a:bodyPr wrap="square" lIns="91440" tIns="45720" rIns="91440" bIns="45720" rtlCol="0" anchor="t">
            <a:spAutoFit/>
          </a:bodyPr>
          <a:lstStyle/>
          <a:p>
            <a:r>
              <a:rPr lang="en-AU" sz="1500" b="1" dirty="0">
                <a:solidFill>
                  <a:srgbClr val="0C244C"/>
                </a:solidFill>
                <a:latin typeface="Arial" panose="020B0604020202020204" pitchFamily="34" charset="0"/>
                <a:ea typeface="Roboto Light" panose="02000000000000000000" pitchFamily="2" charset="0"/>
              </a:rPr>
              <a:t>Hold your own event</a:t>
            </a:r>
          </a:p>
          <a:p>
            <a:r>
              <a:rPr lang="en-AU" sz="1500" dirty="0">
                <a:solidFill>
                  <a:srgbClr val="0C244C"/>
                </a:solidFill>
                <a:latin typeface="Arial"/>
                <a:ea typeface="Roboto Light"/>
                <a:cs typeface="Arial"/>
              </a:rPr>
              <a:t>Get your friends or school community together and host your own event.</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7"/>
              </a:rPr>
              <a:t>Learn more</a:t>
            </a:r>
            <a:endParaRPr lang="en-AU" sz="1500" dirty="0">
              <a:latin typeface="Arial" panose="020B0604020202020204" pitchFamily="34" charset="0"/>
              <a:ea typeface="Roboto Light" panose="02000000000000000000" pitchFamily="2" charset="0"/>
            </a:endParaRPr>
          </a:p>
        </p:txBody>
      </p:sp>
      <p:sp>
        <p:nvSpPr>
          <p:cNvPr id="15" name="TextBox 14">
            <a:extLst>
              <a:ext uri="{FF2B5EF4-FFF2-40B4-BE49-F238E27FC236}">
                <a16:creationId xmlns:a16="http://schemas.microsoft.com/office/drawing/2014/main" id="{DE5C9563-4749-4935-A360-1EAF88A798CD}"/>
              </a:ext>
            </a:extLst>
          </p:cNvPr>
          <p:cNvSpPr txBox="1"/>
          <p:nvPr/>
        </p:nvSpPr>
        <p:spPr>
          <a:xfrm>
            <a:off x="3681269" y="4847274"/>
            <a:ext cx="2897986" cy="1938992"/>
          </a:xfrm>
          <a:prstGeom prst="rect">
            <a:avLst/>
          </a:prstGeom>
          <a:noFill/>
        </p:spPr>
        <p:txBody>
          <a:bodyPr wrap="square" rtlCol="0">
            <a:spAutoFit/>
          </a:bodyPr>
          <a:lstStyle/>
          <a:p>
            <a:r>
              <a:rPr lang="en-AU" sz="1500" b="1" dirty="0">
                <a:solidFill>
                  <a:srgbClr val="0C244C"/>
                </a:solidFill>
                <a:latin typeface="Arial" panose="020B0604020202020204" pitchFamily="34" charset="0"/>
                <a:ea typeface="Roboto Light" panose="02000000000000000000" pitchFamily="2" charset="0"/>
              </a:rPr>
              <a:t>Caritas Ks</a:t>
            </a:r>
          </a:p>
          <a:p>
            <a:r>
              <a:rPr lang="en-AU" sz="1500" dirty="0">
                <a:solidFill>
                  <a:srgbClr val="0C244C"/>
                </a:solidFill>
                <a:latin typeface="Arial" panose="020B0604020202020204" pitchFamily="34" charset="0"/>
                <a:ea typeface="Roboto Light" panose="02000000000000000000" pitchFamily="2" charset="0"/>
              </a:rPr>
              <a:t>Get your school together to hold a Caritas Ks fundraising event by walking, running, cycling or swimming kilometres for compassion.</a:t>
            </a:r>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8"/>
              </a:rPr>
              <a:t>Learn more</a:t>
            </a:r>
            <a:endParaRPr lang="en-AU" sz="1500" dirty="0">
              <a:latin typeface="Arial" panose="020B0604020202020204" pitchFamily="34" charset="0"/>
              <a:ea typeface="Roboto Light" panose="02000000000000000000" pitchFamily="2" charset="0"/>
            </a:endParaRPr>
          </a:p>
        </p:txBody>
      </p:sp>
      <p:sp>
        <p:nvSpPr>
          <p:cNvPr id="16" name="TextBox 15">
            <a:extLst>
              <a:ext uri="{FF2B5EF4-FFF2-40B4-BE49-F238E27FC236}">
                <a16:creationId xmlns:a16="http://schemas.microsoft.com/office/drawing/2014/main" id="{31E503C5-234B-406D-BDAF-2E01661C8531}"/>
              </a:ext>
            </a:extLst>
          </p:cNvPr>
          <p:cNvSpPr txBox="1"/>
          <p:nvPr/>
        </p:nvSpPr>
        <p:spPr>
          <a:xfrm>
            <a:off x="6865285" y="4847274"/>
            <a:ext cx="2897986" cy="1938992"/>
          </a:xfrm>
          <a:prstGeom prst="rect">
            <a:avLst/>
          </a:prstGeom>
          <a:noFill/>
        </p:spPr>
        <p:txBody>
          <a:bodyPr wrap="square" lIns="91440" tIns="45720" rIns="91440" bIns="45720" rtlCol="0" anchor="t">
            <a:spAutoFit/>
          </a:bodyPr>
          <a:lstStyle/>
          <a:p>
            <a:r>
              <a:rPr lang="en-AU" sz="1500" b="1" dirty="0">
                <a:solidFill>
                  <a:srgbClr val="0C244C"/>
                </a:solidFill>
                <a:latin typeface="Arial" panose="020B0604020202020204" pitchFamily="34" charset="0"/>
                <a:ea typeface="Roboto Light" panose="02000000000000000000" pitchFamily="2" charset="0"/>
              </a:rPr>
              <a:t>Women for the World</a:t>
            </a:r>
            <a:endParaRPr lang="en-US" dirty="0">
              <a:solidFill>
                <a:srgbClr val="000000"/>
              </a:solidFill>
              <a:latin typeface="Arial" panose="020B0604020202020204" pitchFamily="34" charset="0"/>
              <a:ea typeface="Roboto Light" panose="02000000000000000000" pitchFamily="2" charset="0"/>
            </a:endParaRPr>
          </a:p>
          <a:p>
            <a:r>
              <a:rPr lang="en-AU" sz="1500" dirty="0">
                <a:solidFill>
                  <a:srgbClr val="0C244C"/>
                </a:solidFill>
                <a:latin typeface="Arial" panose="020B0604020202020204" pitchFamily="34" charset="0"/>
                <a:ea typeface="Roboto Light" panose="02000000000000000000" pitchFamily="2" charset="0"/>
              </a:rPr>
              <a:t>Host a Women for the World event and help empower women in some of the world’s most marginalised communities.</a:t>
            </a:r>
            <a:endParaRPr lang="en-US" dirty="0"/>
          </a:p>
          <a:p>
            <a:endParaRPr lang="en-AU" sz="1500" dirty="0">
              <a:latin typeface="Arial" panose="020B0604020202020204" pitchFamily="34" charset="0"/>
              <a:ea typeface="Roboto Light" panose="02000000000000000000" pitchFamily="2" charset="0"/>
            </a:endParaRPr>
          </a:p>
          <a:p>
            <a:r>
              <a:rPr lang="en-AU" sz="1500" dirty="0">
                <a:latin typeface="Arial" panose="020B0604020202020204" pitchFamily="34" charset="0"/>
                <a:ea typeface="Roboto Light" panose="02000000000000000000" pitchFamily="2" charset="0"/>
                <a:hlinkClick r:id="rId9"/>
              </a:rPr>
              <a:t>Learn more</a:t>
            </a:r>
            <a:endParaRPr lang="en-AU" sz="1500" dirty="0">
              <a:latin typeface="Arial" panose="020B0604020202020204" pitchFamily="34" charset="0"/>
              <a:ea typeface="Roboto Light" panose="02000000000000000000" pitchFamily="2" charset="0"/>
            </a:endParaRPr>
          </a:p>
        </p:txBody>
      </p:sp>
      <p:sp>
        <p:nvSpPr>
          <p:cNvPr id="27" name="Title 1">
            <a:extLst>
              <a:ext uri="{FF2B5EF4-FFF2-40B4-BE49-F238E27FC236}">
                <a16:creationId xmlns:a16="http://schemas.microsoft.com/office/drawing/2014/main" id="{6316BBDD-8CCA-43B6-9B21-021AB1C3FA3D}"/>
              </a:ext>
            </a:extLst>
          </p:cNvPr>
          <p:cNvSpPr txBox="1">
            <a:spLocks/>
          </p:cNvSpPr>
          <p:nvPr/>
        </p:nvSpPr>
        <p:spPr>
          <a:xfrm>
            <a:off x="1072800" y="367200"/>
            <a:ext cx="10163930"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a:solidFill>
                  <a:srgbClr val="0C244C"/>
                </a:solidFill>
              </a:rPr>
              <a:t>FUNDRAISE</a:t>
            </a:r>
          </a:p>
        </p:txBody>
      </p:sp>
      <p:sp>
        <p:nvSpPr>
          <p:cNvPr id="28" name="bg object 21">
            <a:extLst>
              <a:ext uri="{FF2B5EF4-FFF2-40B4-BE49-F238E27FC236}">
                <a16:creationId xmlns:a16="http://schemas.microsoft.com/office/drawing/2014/main" id="{9F9A9551-55B9-443C-B7EB-D094E45827A3}"/>
              </a:ext>
            </a:extLst>
          </p:cNvPr>
          <p:cNvSpPr>
            <a:spLocks noChangeAspect="1"/>
          </p:cNvSpPr>
          <p:nvPr/>
        </p:nvSpPr>
        <p:spPr>
          <a:xfrm>
            <a:off x="528625" y="384903"/>
            <a:ext cx="381520" cy="381000"/>
          </a:xfrm>
          <a:prstGeom prst="rect">
            <a:avLst/>
          </a:prstGeom>
          <a:blipFill>
            <a:blip r:embed="rId10"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5" name="Picture Placeholder 4">
            <a:extLst>
              <a:ext uri="{FF2B5EF4-FFF2-40B4-BE49-F238E27FC236}">
                <a16:creationId xmlns:a16="http://schemas.microsoft.com/office/drawing/2014/main" id="{5EFC938E-9419-4163-AB3F-652E91E19907}"/>
              </a:ext>
            </a:extLst>
          </p:cNvPr>
          <p:cNvPicPr>
            <a:picLocks noGrp="1" noChangeAspect="1"/>
          </p:cNvPicPr>
          <p:nvPr>
            <p:ph type="pic" sz="quarter" idx="13"/>
          </p:nvPr>
        </p:nvPicPr>
        <p:blipFill>
          <a:blip r:embed="rId11"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70630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icture containing person, child, young, little&#10;&#10;Description automatically generated">
            <a:extLst>
              <a:ext uri="{FF2B5EF4-FFF2-40B4-BE49-F238E27FC236}">
                <a16:creationId xmlns:a16="http://schemas.microsoft.com/office/drawing/2014/main" id="{5BBBE219-4CA2-4E11-8D50-0CA519B8B0A1}"/>
              </a:ext>
            </a:extLst>
          </p:cNvPr>
          <p:cNvPicPr>
            <a:picLocks noGrp="1" noChangeAspect="1"/>
          </p:cNvPicPr>
          <p:nvPr>
            <p:ph type="pic" sz="quarter" idx="12"/>
          </p:nvPr>
        </p:nvPicPr>
        <p:blipFill rotWithShape="1">
          <a:blip r:embed="rId2" cstate="print">
            <a:extLst>
              <a:ext uri="{28A0092B-C50C-407E-A947-70E740481C1C}">
                <a14:useLocalDpi xmlns:a14="http://schemas.microsoft.com/office/drawing/2010/main"/>
              </a:ext>
            </a:extLst>
          </a:blip>
          <a:srcRect/>
          <a:stretch/>
        </p:blipFill>
        <p:spPr/>
      </p:pic>
      <p:sp>
        <p:nvSpPr>
          <p:cNvPr id="3" name="Text Placeholder 2">
            <a:extLst>
              <a:ext uri="{FF2B5EF4-FFF2-40B4-BE49-F238E27FC236}">
                <a16:creationId xmlns:a16="http://schemas.microsoft.com/office/drawing/2014/main" id="{B85F8EEA-14E4-4D19-B90E-C9F7767214F9}"/>
              </a:ext>
            </a:extLst>
          </p:cNvPr>
          <p:cNvSpPr>
            <a:spLocks noGrp="1"/>
          </p:cNvSpPr>
          <p:nvPr>
            <p:ph type="body" sz="quarter" idx="11"/>
          </p:nvPr>
        </p:nvSpPr>
        <p:spPr/>
        <p:txBody>
          <a:bodyPr lIns="91440" tIns="45720" rIns="91440" bIns="45720" anchor="t">
            <a:noAutofit/>
          </a:bodyPr>
          <a:lstStyle/>
          <a:p>
            <a:pPr>
              <a:spcBef>
                <a:spcPts val="0"/>
              </a:spcBef>
            </a:pPr>
            <a:r>
              <a:rPr lang="en-AU" sz="1000" dirty="0">
                <a:latin typeface="Arial" panose="020B0604020202020204" pitchFamily="34" charset="0"/>
              </a:rPr>
              <a:t>Child looks out from his home in the Philippines. </a:t>
            </a:r>
            <a:r>
              <a:rPr lang="en-AU" sz="1000" b="1" dirty="0">
                <a:latin typeface="Arial" panose="020B0604020202020204" pitchFamily="34" charset="0"/>
              </a:rPr>
              <a:t>Credit</a:t>
            </a:r>
            <a:r>
              <a:rPr lang="en-AU" sz="1000" dirty="0">
                <a:latin typeface="Arial" panose="020B0604020202020204" pitchFamily="34" charset="0"/>
              </a:rPr>
              <a:t>: Richard Wainwright, Caritas Australia</a:t>
            </a:r>
            <a:endParaRPr lang="en-US" sz="1000" dirty="0">
              <a:latin typeface="Arial" panose="020B0604020202020204" pitchFamily="34" charset="0"/>
            </a:endParaRPr>
          </a:p>
        </p:txBody>
      </p:sp>
      <p:sp>
        <p:nvSpPr>
          <p:cNvPr id="4" name="Text Placeholder 3">
            <a:extLst>
              <a:ext uri="{FF2B5EF4-FFF2-40B4-BE49-F238E27FC236}">
                <a16:creationId xmlns:a16="http://schemas.microsoft.com/office/drawing/2014/main" id="{614E0EE1-3DF8-4F7E-8314-AE7E923DF439}"/>
              </a:ext>
            </a:extLst>
          </p:cNvPr>
          <p:cNvSpPr>
            <a:spLocks noGrp="1"/>
          </p:cNvSpPr>
          <p:nvPr>
            <p:ph type="body" sz="quarter" idx="13"/>
          </p:nvPr>
        </p:nvSpPr>
        <p:spPr>
          <a:xfrm>
            <a:off x="528627" y="2055998"/>
            <a:ext cx="5717208" cy="4617626"/>
          </a:xfrm>
        </p:spPr>
        <p:txBody>
          <a:bodyPr lIns="91440" tIns="45720" rIns="91440" bIns="45720" anchor="t"/>
          <a:lstStyle/>
          <a:p>
            <a:pPr marL="285750" indent="-285750">
              <a:buFont typeface="Arial" panose="020B0604020202020204" pitchFamily="34" charset="0"/>
              <a:buChar char="•"/>
            </a:pPr>
            <a:r>
              <a:rPr lang="en-AU" sz="1800" b="1" dirty="0">
                <a:latin typeface="Arial" panose="020B0604020202020204" pitchFamily="34" charset="0"/>
              </a:rPr>
              <a:t>What is poverty?</a:t>
            </a:r>
          </a:p>
          <a:p>
            <a:pPr marL="285750" indent="-285750">
              <a:buFont typeface="Arial" panose="020B0604020202020204" pitchFamily="34" charset="0"/>
              <a:buChar char="•"/>
            </a:pPr>
            <a:r>
              <a:rPr lang="en-AU" sz="1800" b="1" dirty="0">
                <a:latin typeface="Arial" panose="020B0604020202020204" pitchFamily="34" charset="0"/>
              </a:rPr>
              <a:t>Extreme poverty</a:t>
            </a:r>
          </a:p>
          <a:p>
            <a:pPr marL="285750" indent="-285750">
              <a:buFont typeface="Arial" panose="020B0604020202020204" pitchFamily="34" charset="0"/>
              <a:buChar char="•"/>
            </a:pPr>
            <a:r>
              <a:rPr lang="en-AU" sz="1800" b="1" dirty="0">
                <a:latin typeface="Arial" panose="020B0604020202020204" pitchFamily="34" charset="0"/>
              </a:rPr>
              <a:t>Who is at risk of poverty in Australia today?</a:t>
            </a:r>
          </a:p>
          <a:p>
            <a:pPr marL="285750" indent="-285750">
              <a:buFont typeface="Arial" panose="020B0604020202020204" pitchFamily="34" charset="0"/>
              <a:buChar char="•"/>
            </a:pPr>
            <a:r>
              <a:rPr lang="en-AU" sz="1800" b="1" dirty="0">
                <a:latin typeface="Arial" panose="020B0604020202020204" pitchFamily="34" charset="0"/>
              </a:rPr>
              <a:t>Poverty in our world today</a:t>
            </a:r>
          </a:p>
          <a:p>
            <a:pPr marL="285750" indent="-285750">
              <a:buFont typeface="Arial" panose="020B0604020202020204" pitchFamily="34" charset="0"/>
              <a:buChar char="•"/>
            </a:pPr>
            <a:r>
              <a:rPr lang="en-AU" sz="1800" b="1" dirty="0">
                <a:latin typeface="Arial" panose="020B0604020202020204" pitchFamily="34" charset="0"/>
              </a:rPr>
              <a:t>Causes of poverty</a:t>
            </a:r>
          </a:p>
          <a:p>
            <a:pPr marL="285750" indent="-285750">
              <a:buFont typeface="Arial" panose="020B0604020202020204" pitchFamily="34" charset="0"/>
              <a:buChar char="•"/>
            </a:pPr>
            <a:r>
              <a:rPr lang="en-AU" sz="1800" b="1" dirty="0">
                <a:latin typeface="Arial" panose="020B0604020202020204" pitchFamily="34" charset="0"/>
              </a:rPr>
              <a:t>Sustainable Development Goals</a:t>
            </a:r>
          </a:p>
          <a:p>
            <a:pPr marL="285750" indent="-285750">
              <a:buFont typeface="Arial" panose="020B0604020202020204" pitchFamily="34" charset="0"/>
              <a:buChar char="•"/>
            </a:pPr>
            <a:r>
              <a:rPr lang="en-AU" sz="1800" b="1" dirty="0">
                <a:latin typeface="Arial" panose="020B0604020202020204" pitchFamily="34" charset="0"/>
              </a:rPr>
              <a:t>Poverty &amp; Climate Change</a:t>
            </a:r>
          </a:p>
          <a:p>
            <a:pPr marL="285750" indent="-285750">
              <a:buFont typeface="Arial" panose="020B0604020202020204" pitchFamily="34" charset="0"/>
              <a:buChar char="•"/>
            </a:pPr>
            <a:r>
              <a:rPr lang="en-AU" sz="1800" b="1" dirty="0" err="1">
                <a:latin typeface="Arial" panose="020B0604020202020204" pitchFamily="34" charset="0"/>
              </a:rPr>
              <a:t>Laudato</a:t>
            </a:r>
            <a:r>
              <a:rPr lang="en-AU" sz="1800" b="1" dirty="0">
                <a:latin typeface="Arial" panose="020B0604020202020204" pitchFamily="34" charset="0"/>
              </a:rPr>
              <a:t> Si’</a:t>
            </a:r>
          </a:p>
          <a:p>
            <a:pPr marL="285750" indent="-285750">
              <a:buFont typeface="Arial" panose="020B0604020202020204" pitchFamily="34" charset="0"/>
              <a:buChar char="•"/>
            </a:pPr>
            <a:r>
              <a:rPr lang="en-AU" sz="1800" b="1" dirty="0">
                <a:latin typeface="Arial" panose="020B0604020202020204" pitchFamily="34" charset="0"/>
              </a:rPr>
              <a:t>Fratelli Tutti</a:t>
            </a:r>
          </a:p>
          <a:p>
            <a:pPr marL="285750" indent="-285750">
              <a:buFont typeface="Arial" panose="020B0604020202020204" pitchFamily="34" charset="0"/>
              <a:buChar char="•"/>
            </a:pPr>
            <a:r>
              <a:rPr lang="en-AU" sz="1800" b="1" dirty="0">
                <a:latin typeface="Arial" panose="020B0604020202020204" pitchFamily="34" charset="0"/>
              </a:rPr>
              <a:t>Catholic Social Teaching</a:t>
            </a:r>
          </a:p>
          <a:p>
            <a:pPr marL="285750" indent="-285750">
              <a:buFont typeface="Arial" panose="020B0604020202020204" pitchFamily="34" charset="0"/>
              <a:buChar char="•"/>
            </a:pPr>
            <a:r>
              <a:rPr lang="en-AU" sz="1800" b="1" dirty="0">
                <a:latin typeface="Arial" panose="020B0604020202020204" pitchFamily="34" charset="0"/>
              </a:rPr>
              <a:t>Caritas Australia’s response</a:t>
            </a:r>
          </a:p>
          <a:p>
            <a:pPr marL="285750" indent="-285750">
              <a:buFont typeface="Arial" panose="020B0604020202020204" pitchFamily="34" charset="0"/>
              <a:buChar char="•"/>
            </a:pPr>
            <a:r>
              <a:rPr lang="en-AU" sz="1800" b="1" dirty="0">
                <a:latin typeface="Arial" panose="020B0604020202020204" pitchFamily="34" charset="0"/>
              </a:rPr>
              <a:t>Case study</a:t>
            </a:r>
          </a:p>
          <a:p>
            <a:pPr marL="285750" indent="-285750">
              <a:buFont typeface="Arial" panose="020B0604020202020204" pitchFamily="34" charset="0"/>
              <a:buChar char="•"/>
            </a:pPr>
            <a:r>
              <a:rPr lang="en-AU" sz="1800" b="1" dirty="0">
                <a:latin typeface="Arial" panose="020B0604020202020204" pitchFamily="34" charset="0"/>
              </a:rPr>
              <a:t>Call to action</a:t>
            </a: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a:p>
            <a:pPr marL="285750" indent="-285750">
              <a:buFont typeface="Arial" panose="020B0604020202020204" pitchFamily="34" charset="0"/>
              <a:buChar char="•"/>
            </a:pPr>
            <a:endParaRPr lang="en-AU" dirty="0"/>
          </a:p>
        </p:txBody>
      </p:sp>
      <p:sp>
        <p:nvSpPr>
          <p:cNvPr id="5" name="Title 4">
            <a:extLst>
              <a:ext uri="{FF2B5EF4-FFF2-40B4-BE49-F238E27FC236}">
                <a16:creationId xmlns:a16="http://schemas.microsoft.com/office/drawing/2014/main" id="{D217C6DC-30FA-4F28-98EA-B21B3B6F94BA}"/>
              </a:ext>
            </a:extLst>
          </p:cNvPr>
          <p:cNvSpPr>
            <a:spLocks noGrp="1"/>
          </p:cNvSpPr>
          <p:nvPr>
            <p:ph type="title"/>
          </p:nvPr>
        </p:nvSpPr>
        <p:spPr/>
        <p:txBody>
          <a:bodyPr/>
          <a:lstStyle/>
          <a:p>
            <a:r>
              <a:rPr lang="en-AU" sz="4000" dirty="0"/>
              <a:t>Contents</a:t>
            </a:r>
          </a:p>
        </p:txBody>
      </p:sp>
    </p:spTree>
    <p:extLst>
      <p:ext uri="{BB962C8B-B14F-4D97-AF65-F5344CB8AC3E}">
        <p14:creationId xmlns:p14="http://schemas.microsoft.com/office/powerpoint/2010/main" val="8578982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98970D9-274D-4E0E-B9A6-B3C767C29947}"/>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843416" y="1743408"/>
            <a:ext cx="2304517" cy="1896671"/>
          </a:xfrm>
        </p:spPr>
      </p:pic>
      <p:sp>
        <p:nvSpPr>
          <p:cNvPr id="3" name="Text Placeholder 2">
            <a:extLst>
              <a:ext uri="{FF2B5EF4-FFF2-40B4-BE49-F238E27FC236}">
                <a16:creationId xmlns:a16="http://schemas.microsoft.com/office/drawing/2014/main" id="{D7D20255-73AB-47CD-B7F1-D284ACDAC731}"/>
              </a:ext>
            </a:extLst>
          </p:cNvPr>
          <p:cNvSpPr>
            <a:spLocks noGrp="1"/>
          </p:cNvSpPr>
          <p:nvPr>
            <p:ph type="body" sz="quarter" idx="10"/>
          </p:nvPr>
        </p:nvSpPr>
        <p:spPr>
          <a:xfrm>
            <a:off x="843416" y="3641264"/>
            <a:ext cx="2304517" cy="361570"/>
          </a:xfrm>
        </p:spPr>
        <p:txBody>
          <a:bodyPr/>
          <a:lstStyle/>
          <a:p>
            <a:r>
              <a:rPr lang="en-AU" sz="1200" b="1" dirty="0">
                <a:latin typeface="Arial" panose="020B0604020202020204" pitchFamily="34" charset="0"/>
                <a:ea typeface="Roboto Light" panose="02000000000000000000" pitchFamily="2" charset="0"/>
              </a:rPr>
              <a:t>$5 </a:t>
            </a:r>
            <a:r>
              <a:rPr lang="en-AU" sz="1200" dirty="0">
                <a:latin typeface="Arial" panose="020B0604020202020204" pitchFamily="34" charset="0"/>
                <a:ea typeface="Roboto Light" panose="02000000000000000000" pitchFamily="2" charset="0"/>
              </a:rPr>
              <a:t>can buy a chicken that provides eggs for a school in the Solomon Islands</a:t>
            </a:r>
          </a:p>
        </p:txBody>
      </p:sp>
      <p:sp>
        <p:nvSpPr>
          <p:cNvPr id="9" name="Title 1">
            <a:extLst>
              <a:ext uri="{FF2B5EF4-FFF2-40B4-BE49-F238E27FC236}">
                <a16:creationId xmlns:a16="http://schemas.microsoft.com/office/drawing/2014/main" id="{285173D4-3272-4D94-9759-14E6195339F2}"/>
              </a:ext>
            </a:extLst>
          </p:cNvPr>
          <p:cNvSpPr txBox="1">
            <a:spLocks/>
          </p:cNvSpPr>
          <p:nvPr/>
        </p:nvSpPr>
        <p:spPr>
          <a:xfrm>
            <a:off x="1072800" y="367200"/>
            <a:ext cx="10163930" cy="555862"/>
          </a:xfrm>
          <a:prstGeom prst="rect">
            <a:avLst/>
          </a:prstGeom>
        </p:spPr>
        <p:txBody>
          <a:bodyPr/>
          <a:lstStyle>
            <a:lvl1pPr algn="l" defTabSz="756232" rtl="0" eaLnBrk="1" latinLnBrk="0" hangingPunct="1">
              <a:lnSpc>
                <a:spcPct val="90000"/>
              </a:lnSpc>
              <a:spcBef>
                <a:spcPct val="0"/>
              </a:spcBef>
              <a:buNone/>
              <a:defRPr sz="3639" kern="1200">
                <a:solidFill>
                  <a:schemeClr val="tx1"/>
                </a:solidFill>
                <a:latin typeface="+mj-lt"/>
                <a:ea typeface="+mj-ea"/>
                <a:cs typeface="+mj-cs"/>
              </a:defRPr>
            </a:lvl1pPr>
          </a:lstStyle>
          <a:p>
            <a:r>
              <a:rPr lang="en-AU" b="1">
                <a:solidFill>
                  <a:srgbClr val="0C244C"/>
                </a:solidFill>
              </a:rPr>
              <a:t>WHAT YOUR DONATIONS CAN DO</a:t>
            </a:r>
          </a:p>
        </p:txBody>
      </p:sp>
      <p:sp>
        <p:nvSpPr>
          <p:cNvPr id="10" name="bg object 21">
            <a:extLst>
              <a:ext uri="{FF2B5EF4-FFF2-40B4-BE49-F238E27FC236}">
                <a16:creationId xmlns:a16="http://schemas.microsoft.com/office/drawing/2014/main" id="{E702FAA9-8837-47ED-8C09-873B6DD13D73}"/>
              </a:ext>
            </a:extLst>
          </p:cNvPr>
          <p:cNvSpPr>
            <a:spLocks noChangeAspect="1"/>
          </p:cNvSpPr>
          <p:nvPr/>
        </p:nvSpPr>
        <p:spPr>
          <a:xfrm>
            <a:off x="528625" y="384903"/>
            <a:ext cx="381520" cy="381000"/>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16" name="Picture Placeholder 6">
            <a:extLst>
              <a:ext uri="{FF2B5EF4-FFF2-40B4-BE49-F238E27FC236}">
                <a16:creationId xmlns:a16="http://schemas.microsoft.com/office/drawing/2014/main" id="{F3A7CE04-BB9D-4F5A-8A27-A601ABA8D06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967288" y="1743408"/>
            <a:ext cx="2304517" cy="1896671"/>
          </a:xfrm>
          <a:prstGeom prst="rect">
            <a:avLst/>
          </a:prstGeom>
        </p:spPr>
      </p:pic>
      <p:sp>
        <p:nvSpPr>
          <p:cNvPr id="17" name="Text Placeholder 2">
            <a:extLst>
              <a:ext uri="{FF2B5EF4-FFF2-40B4-BE49-F238E27FC236}">
                <a16:creationId xmlns:a16="http://schemas.microsoft.com/office/drawing/2014/main" id="{AA0B45CD-F4D5-4E8E-8634-80E082CAA8DB}"/>
              </a:ext>
            </a:extLst>
          </p:cNvPr>
          <p:cNvSpPr txBox="1">
            <a:spLocks/>
          </p:cNvSpPr>
          <p:nvPr/>
        </p:nvSpPr>
        <p:spPr>
          <a:xfrm>
            <a:off x="3967288" y="3638893"/>
            <a:ext cx="2249218" cy="230934"/>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$10 </a:t>
            </a:r>
            <a:r>
              <a:rPr lang="en-AU" sz="1200" dirty="0">
                <a:latin typeface="Arial" panose="020B0604020202020204" pitchFamily="34" charset="0"/>
                <a:ea typeface="Roboto Light" panose="02000000000000000000" pitchFamily="2" charset="0"/>
              </a:rPr>
              <a:t>Provides a COVID-19 prevention kit for one family in a refugee camp</a:t>
            </a:r>
          </a:p>
        </p:txBody>
      </p:sp>
      <p:pic>
        <p:nvPicPr>
          <p:cNvPr id="18" name="Picture Placeholder 6">
            <a:extLst>
              <a:ext uri="{FF2B5EF4-FFF2-40B4-BE49-F238E27FC236}">
                <a16:creationId xmlns:a16="http://schemas.microsoft.com/office/drawing/2014/main" id="{A47988C9-91F9-480E-89DE-B676FC54E2B8}"/>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3973776" y="4392910"/>
            <a:ext cx="2304517" cy="1896671"/>
          </a:xfrm>
          <a:prstGeom prst="rect">
            <a:avLst/>
          </a:prstGeom>
        </p:spPr>
      </p:pic>
      <p:sp>
        <p:nvSpPr>
          <p:cNvPr id="19" name="Text Placeholder 2">
            <a:extLst>
              <a:ext uri="{FF2B5EF4-FFF2-40B4-BE49-F238E27FC236}">
                <a16:creationId xmlns:a16="http://schemas.microsoft.com/office/drawing/2014/main" id="{EC668179-D7D1-47D6-880D-8C1D26F1A398}"/>
              </a:ext>
            </a:extLst>
          </p:cNvPr>
          <p:cNvSpPr txBox="1">
            <a:spLocks/>
          </p:cNvSpPr>
          <p:nvPr/>
        </p:nvSpPr>
        <p:spPr>
          <a:xfrm>
            <a:off x="3973776"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$160 </a:t>
            </a:r>
            <a:r>
              <a:rPr lang="en-AU" sz="1200" dirty="0">
                <a:latin typeface="Arial" panose="020B0604020202020204" pitchFamily="34" charset="0"/>
                <a:ea typeface="Roboto Light" panose="02000000000000000000" pitchFamily="2" charset="0"/>
              </a:rPr>
              <a:t>Provides one family with materials to build their own toilet in Indonesia</a:t>
            </a:r>
          </a:p>
        </p:txBody>
      </p:sp>
      <p:sp>
        <p:nvSpPr>
          <p:cNvPr id="21" name="Text Placeholder 2">
            <a:extLst>
              <a:ext uri="{FF2B5EF4-FFF2-40B4-BE49-F238E27FC236}">
                <a16:creationId xmlns:a16="http://schemas.microsoft.com/office/drawing/2014/main" id="{9C7D3569-25FA-4102-9396-934552A8EBAB}"/>
              </a:ext>
            </a:extLst>
          </p:cNvPr>
          <p:cNvSpPr txBox="1">
            <a:spLocks/>
          </p:cNvSpPr>
          <p:nvPr/>
        </p:nvSpPr>
        <p:spPr>
          <a:xfrm>
            <a:off x="10347089" y="3641264"/>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$51 </a:t>
            </a:r>
            <a:r>
              <a:rPr lang="en-AU" sz="1200" dirty="0">
                <a:latin typeface="Arial" panose="020B0604020202020204" pitchFamily="34" charset="0"/>
                <a:ea typeface="Roboto Light" panose="02000000000000000000" pitchFamily="2" charset="0"/>
              </a:rPr>
              <a:t>a month can provide seeds for families in the Democratic Republic of Congo for farming</a:t>
            </a:r>
          </a:p>
        </p:txBody>
      </p:sp>
      <p:pic>
        <p:nvPicPr>
          <p:cNvPr id="22" name="Picture Placeholder 6">
            <a:extLst>
              <a:ext uri="{FF2B5EF4-FFF2-40B4-BE49-F238E27FC236}">
                <a16:creationId xmlns:a16="http://schemas.microsoft.com/office/drawing/2014/main" id="{06B02368-9590-43AA-A67C-3DCCC2EA9AB1}"/>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166245" y="4391724"/>
            <a:ext cx="2304516" cy="1895485"/>
          </a:xfrm>
          <a:prstGeom prst="rect">
            <a:avLst/>
          </a:prstGeom>
        </p:spPr>
      </p:pic>
      <p:sp>
        <p:nvSpPr>
          <p:cNvPr id="23" name="Text Placeholder 2">
            <a:extLst>
              <a:ext uri="{FF2B5EF4-FFF2-40B4-BE49-F238E27FC236}">
                <a16:creationId xmlns:a16="http://schemas.microsoft.com/office/drawing/2014/main" id="{2A54389F-2C6B-4235-86EF-A0C0917B463C}"/>
              </a:ext>
            </a:extLst>
          </p:cNvPr>
          <p:cNvSpPr txBox="1">
            <a:spLocks/>
          </p:cNvSpPr>
          <p:nvPr/>
        </p:nvSpPr>
        <p:spPr>
          <a:xfrm>
            <a:off x="7091449" y="6284311"/>
            <a:ext cx="2442484"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$600 </a:t>
            </a:r>
            <a:r>
              <a:rPr lang="en-US" sz="1200" dirty="0"/>
              <a:t>can construct a water point to provide clean, reliable water for a community in Tanzania. </a:t>
            </a:r>
            <a:endParaRPr lang="en-AU" sz="1200" dirty="0">
              <a:latin typeface="Arial" panose="020B0604020202020204" pitchFamily="34" charset="0"/>
              <a:ea typeface="Roboto Light" panose="02000000000000000000" pitchFamily="2" charset="0"/>
            </a:endParaRPr>
          </a:p>
        </p:txBody>
      </p:sp>
      <p:pic>
        <p:nvPicPr>
          <p:cNvPr id="24" name="Picture Placeholder 6">
            <a:extLst>
              <a:ext uri="{FF2B5EF4-FFF2-40B4-BE49-F238E27FC236}">
                <a16:creationId xmlns:a16="http://schemas.microsoft.com/office/drawing/2014/main" id="{3F481414-838A-491E-9903-FA9C7E3BBEE2}"/>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861531" y="4392910"/>
            <a:ext cx="2286402" cy="1895485"/>
          </a:xfrm>
          <a:prstGeom prst="rect">
            <a:avLst/>
          </a:prstGeom>
        </p:spPr>
      </p:pic>
      <p:sp>
        <p:nvSpPr>
          <p:cNvPr id="25" name="Text Placeholder 2">
            <a:extLst>
              <a:ext uri="{FF2B5EF4-FFF2-40B4-BE49-F238E27FC236}">
                <a16:creationId xmlns:a16="http://schemas.microsoft.com/office/drawing/2014/main" id="{E473AFF7-76FC-47D9-B0C2-01646DFD0E12}"/>
              </a:ext>
            </a:extLst>
          </p:cNvPr>
          <p:cNvSpPr txBox="1">
            <a:spLocks/>
          </p:cNvSpPr>
          <p:nvPr/>
        </p:nvSpPr>
        <p:spPr>
          <a:xfrm>
            <a:off x="843416"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$125 </a:t>
            </a:r>
            <a:r>
              <a:rPr lang="en-AU" sz="1200" dirty="0">
                <a:latin typeface="Arial" panose="020B0604020202020204" pitchFamily="34" charset="0"/>
                <a:ea typeface="Roboto Light" panose="02000000000000000000" pitchFamily="2" charset="0"/>
              </a:rPr>
              <a:t>can provide two families with water and sanitation kits</a:t>
            </a:r>
          </a:p>
        </p:txBody>
      </p:sp>
      <p:sp>
        <p:nvSpPr>
          <p:cNvPr id="27" name="Text Placeholder 2">
            <a:extLst>
              <a:ext uri="{FF2B5EF4-FFF2-40B4-BE49-F238E27FC236}">
                <a16:creationId xmlns:a16="http://schemas.microsoft.com/office/drawing/2014/main" id="{DEA71162-849C-413A-BC8B-B5BBCD442F35}"/>
              </a:ext>
            </a:extLst>
          </p:cNvPr>
          <p:cNvSpPr txBox="1">
            <a:spLocks/>
          </p:cNvSpPr>
          <p:nvPr/>
        </p:nvSpPr>
        <p:spPr>
          <a:xfrm>
            <a:off x="10347089" y="6290765"/>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$1200 </a:t>
            </a:r>
            <a:r>
              <a:rPr lang="en-AU" sz="1200" dirty="0">
                <a:latin typeface="Arial" panose="020B0604020202020204" pitchFamily="34" charset="0"/>
                <a:ea typeface="Roboto Light" panose="02000000000000000000" pitchFamily="2" charset="0"/>
              </a:rPr>
              <a:t>can train midwives and provide them with equipment to assist in Bangladesh for a year</a:t>
            </a:r>
          </a:p>
        </p:txBody>
      </p:sp>
      <p:pic>
        <p:nvPicPr>
          <p:cNvPr id="29" name="Picture 28">
            <a:extLst>
              <a:ext uri="{FF2B5EF4-FFF2-40B4-BE49-F238E27FC236}">
                <a16:creationId xmlns:a16="http://schemas.microsoft.com/office/drawing/2014/main" id="{B18BB3F8-F4BC-4661-A80F-36FF8A4A796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t="-64"/>
          <a:stretch/>
        </p:blipFill>
        <p:spPr>
          <a:xfrm>
            <a:off x="10365204" y="4391724"/>
            <a:ext cx="2286402" cy="1896671"/>
          </a:xfrm>
          <a:prstGeom prst="rect">
            <a:avLst/>
          </a:prstGeom>
        </p:spPr>
      </p:pic>
      <p:pic>
        <p:nvPicPr>
          <p:cNvPr id="31" name="Picture 30">
            <a:extLst>
              <a:ext uri="{FF2B5EF4-FFF2-40B4-BE49-F238E27FC236}">
                <a16:creationId xmlns:a16="http://schemas.microsoft.com/office/drawing/2014/main" id="{BF49F57A-951A-4224-892D-04A3B840E59B}"/>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347089" y="1743408"/>
            <a:ext cx="2304517" cy="1895485"/>
          </a:xfrm>
          <a:prstGeom prst="rect">
            <a:avLst/>
          </a:prstGeom>
        </p:spPr>
      </p:pic>
      <p:pic>
        <p:nvPicPr>
          <p:cNvPr id="33" name="Picture 32">
            <a:extLst>
              <a:ext uri="{FF2B5EF4-FFF2-40B4-BE49-F238E27FC236}">
                <a16:creationId xmlns:a16="http://schemas.microsoft.com/office/drawing/2014/main" id="{E8425CBF-7BA4-48D9-9F5D-543071336AD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7216728" y="1743409"/>
            <a:ext cx="2254033" cy="1895484"/>
          </a:xfrm>
          <a:prstGeom prst="rect">
            <a:avLst/>
          </a:prstGeom>
        </p:spPr>
      </p:pic>
      <p:sp>
        <p:nvSpPr>
          <p:cNvPr id="34" name="Text Placeholder 2">
            <a:extLst>
              <a:ext uri="{FF2B5EF4-FFF2-40B4-BE49-F238E27FC236}">
                <a16:creationId xmlns:a16="http://schemas.microsoft.com/office/drawing/2014/main" id="{BAAE5D1A-7E26-4265-A5C3-D641F968CC89}"/>
              </a:ext>
            </a:extLst>
          </p:cNvPr>
          <p:cNvSpPr txBox="1">
            <a:spLocks/>
          </p:cNvSpPr>
          <p:nvPr/>
        </p:nvSpPr>
        <p:spPr>
          <a:xfrm>
            <a:off x="7166245" y="3653738"/>
            <a:ext cx="2304517" cy="361570"/>
          </a:xfrm>
          <a:prstGeom prst="rect">
            <a:avLst/>
          </a:prstGeom>
        </p:spPr>
        <p:txBody>
          <a:bodyPr/>
          <a:lstStyle>
            <a:lvl1pPr marL="0" indent="0" algn="l" defTabSz="756232" rtl="0" eaLnBrk="1" latinLnBrk="0" hangingPunct="1">
              <a:lnSpc>
                <a:spcPct val="90000"/>
              </a:lnSpc>
              <a:spcBef>
                <a:spcPts val="827"/>
              </a:spcBef>
              <a:buFontTx/>
              <a:buNone/>
              <a:defRPr sz="1489" b="0" kern="1200" cap="none" baseline="0">
                <a:solidFill>
                  <a:srgbClr val="0C244C"/>
                </a:solidFill>
                <a:latin typeface="Arial"/>
                <a:ea typeface="+mn-ea"/>
                <a:cs typeface="Arial"/>
              </a:defRPr>
            </a:lvl1pPr>
            <a:lvl2pPr marL="0" indent="0" algn="l" defTabSz="756232" rtl="0" eaLnBrk="1" latinLnBrk="0" hangingPunct="1">
              <a:lnSpc>
                <a:spcPct val="90000"/>
              </a:lnSpc>
              <a:spcBef>
                <a:spcPts val="207"/>
              </a:spcBef>
              <a:buFontTx/>
              <a:buNone/>
              <a:defRPr sz="1985" kern="1200" cap="all">
                <a:solidFill>
                  <a:srgbClr val="0C244C"/>
                </a:solidFill>
                <a:latin typeface="Arial"/>
                <a:ea typeface="+mn-ea"/>
                <a:cs typeface="Arial"/>
              </a:defRPr>
            </a:lvl2pPr>
            <a:lvl3pPr marL="0"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3pPr>
            <a:lvl4pPr marL="357275" indent="-189058"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4pPr>
            <a:lvl5pPr marL="491253" indent="-148865" algn="l" defTabSz="756232" rtl="0" eaLnBrk="1" latinLnBrk="0" hangingPunct="1">
              <a:lnSpc>
                <a:spcPct val="90000"/>
              </a:lnSpc>
              <a:spcBef>
                <a:spcPts val="207"/>
              </a:spcBef>
              <a:buFont typeface="Arial"/>
              <a:buChar char="•"/>
              <a:defRPr sz="1489" kern="1200">
                <a:solidFill>
                  <a:srgbClr val="0C244C"/>
                </a:solidFill>
                <a:latin typeface="Arial"/>
                <a:ea typeface="+mn-ea"/>
                <a:cs typeface="Arial"/>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r>
              <a:rPr lang="en-AU" sz="1200" b="1" dirty="0">
                <a:latin typeface="Arial" panose="020B0604020202020204" pitchFamily="34" charset="0"/>
                <a:ea typeface="Roboto Light" panose="02000000000000000000" pitchFamily="2" charset="0"/>
              </a:rPr>
              <a:t>$27 </a:t>
            </a:r>
            <a:r>
              <a:rPr lang="en-AU" sz="1200" dirty="0">
                <a:latin typeface="Arial" panose="020B0604020202020204" pitchFamily="34" charset="0"/>
                <a:ea typeface="Roboto Light" panose="02000000000000000000" pitchFamily="2" charset="0"/>
              </a:rPr>
              <a:t>a month could cover learning materials for a child with severe disabilities in Vietnam</a:t>
            </a:r>
          </a:p>
        </p:txBody>
      </p:sp>
    </p:spTree>
    <p:extLst>
      <p:ext uri="{BB962C8B-B14F-4D97-AF65-F5344CB8AC3E}">
        <p14:creationId xmlns:p14="http://schemas.microsoft.com/office/powerpoint/2010/main" val="7547041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0C2D8AA-23C7-1548-933C-6C7F63E09EE9}"/>
              </a:ext>
            </a:extLst>
          </p:cNvPr>
          <p:cNvSpPr>
            <a:spLocks noGrp="1"/>
          </p:cNvSpPr>
          <p:nvPr>
            <p:ph type="title"/>
          </p:nvPr>
        </p:nvSpPr>
        <p:spPr>
          <a:xfrm>
            <a:off x="987740" y="454109"/>
            <a:ext cx="12191599" cy="863431"/>
          </a:xfrm>
        </p:spPr>
        <p:txBody>
          <a:bodyPr/>
          <a:lstStyle/>
          <a:p>
            <a:r>
              <a:rPr lang="en-US"/>
              <a:t>Caritas Australia education resources</a:t>
            </a:r>
          </a:p>
        </p:txBody>
      </p:sp>
      <p:sp>
        <p:nvSpPr>
          <p:cNvPr id="4" name="Text Placeholder 3">
            <a:extLst>
              <a:ext uri="{FF2B5EF4-FFF2-40B4-BE49-F238E27FC236}">
                <a16:creationId xmlns:a16="http://schemas.microsoft.com/office/drawing/2014/main" id="{EE840B57-C529-5D4C-8A98-6468FECB75D0}"/>
              </a:ext>
            </a:extLst>
          </p:cNvPr>
          <p:cNvSpPr>
            <a:spLocks noGrp="1"/>
          </p:cNvSpPr>
          <p:nvPr>
            <p:ph type="body" sz="quarter" idx="10"/>
          </p:nvPr>
        </p:nvSpPr>
        <p:spPr>
          <a:xfrm>
            <a:off x="987740" y="1522666"/>
            <a:ext cx="11180813" cy="4685121"/>
          </a:xfrm>
        </p:spPr>
        <p:txBody>
          <a:bodyPr lIns="91440" tIns="45720" rIns="91440" bIns="45720" anchor="t"/>
          <a:lstStyle/>
          <a:p>
            <a:pPr>
              <a:defRPr/>
            </a:pPr>
            <a:r>
              <a:rPr lang="en-AU" sz="2200" kern="0" dirty="0">
                <a:latin typeface="Arial" panose="020B0604020202020204" pitchFamily="34" charset="0"/>
                <a:ea typeface="Roboto Light" panose="02000000000000000000" pitchFamily="2" charset="0"/>
              </a:rPr>
              <a:t>For more resources, please visit: </a:t>
            </a:r>
            <a:r>
              <a:rPr lang="en-AU" sz="2200" kern="0" dirty="0">
                <a:ea typeface="Roboto Light" panose="02000000000000000000" pitchFamily="2" charset="0"/>
                <a:hlinkClick r:id="rId3"/>
              </a:rPr>
              <a:t>caritas.org.au/resources/school-resources/</a:t>
            </a:r>
            <a:endParaRPr lang="en-AU" sz="2200" kern="0" dirty="0">
              <a:ea typeface="Roboto Light" panose="02000000000000000000" pitchFamily="2" charset="0"/>
            </a:endParaRPr>
          </a:p>
          <a:p>
            <a:pPr>
              <a:defRPr/>
            </a:pPr>
            <a:endParaRPr lang="en-AU" sz="2200" kern="0" dirty="0">
              <a:latin typeface="Arial" panose="020B0604020202020204" pitchFamily="34" charset="0"/>
              <a:ea typeface="Roboto Light" panose="02000000000000000000" pitchFamily="2" charset="0"/>
            </a:endParaRPr>
          </a:p>
          <a:p>
            <a:pPr>
              <a:defRPr/>
            </a:pPr>
            <a:r>
              <a:rPr lang="en-AU" sz="2200" b="1" kern="0" dirty="0">
                <a:latin typeface="Arial" panose="020B0604020202020204" pitchFamily="34" charset="0"/>
                <a:ea typeface="Roboto Light" panose="02000000000000000000" pitchFamily="2" charset="0"/>
              </a:rPr>
              <a:t>We would love to hear from you! </a:t>
            </a:r>
            <a:br>
              <a:rPr lang="en-AU" sz="2200" kern="0" dirty="0">
                <a:latin typeface="Arial" panose="020B0604020202020204" pitchFamily="34" charset="0"/>
                <a:ea typeface="Roboto Light" panose="02000000000000000000" pitchFamily="2" charset="0"/>
              </a:rPr>
            </a:br>
            <a:r>
              <a:rPr lang="en-AU" sz="2200" kern="0" dirty="0">
                <a:latin typeface="Arial" panose="020B0604020202020204" pitchFamily="34" charset="0"/>
                <a:ea typeface="Roboto Light" panose="02000000000000000000" pitchFamily="2" charset="0"/>
              </a:rPr>
              <a:t>To send feedback, enquiries or comments, please email us as </a:t>
            </a:r>
            <a:r>
              <a:rPr lang="en-AU" sz="2200" kern="0" dirty="0">
                <a:latin typeface="Arial" panose="020B0604020202020204" pitchFamily="34" charset="0"/>
                <a:ea typeface="Roboto Light" panose="02000000000000000000" pitchFamily="2" charset="0"/>
                <a:hlinkClick r:id="rId4">
                  <a:extLst>
                    <a:ext uri="{A12FA001-AC4F-418D-AE19-62706E023703}">
                      <ahyp:hlinkClr xmlns:ahyp="http://schemas.microsoft.com/office/drawing/2018/hyperlinkcolor" val="tx"/>
                    </a:ext>
                  </a:extLst>
                </a:hlinkClick>
              </a:rPr>
              <a:t>education@caritas.org.au</a:t>
            </a:r>
            <a:r>
              <a:rPr lang="en-AU" sz="2200" kern="0" dirty="0">
                <a:latin typeface="Arial" panose="020B0604020202020204" pitchFamily="34" charset="0"/>
                <a:ea typeface="Roboto Light" panose="02000000000000000000" pitchFamily="2" charset="0"/>
              </a:rPr>
              <a:t> </a:t>
            </a:r>
          </a:p>
          <a:p>
            <a:pPr>
              <a:defRPr/>
            </a:pPr>
            <a:endParaRPr lang="en-AU" sz="2200" kern="0" dirty="0">
              <a:latin typeface="Arial" panose="020B0604020202020204" pitchFamily="34" charset="0"/>
              <a:ea typeface="Roboto Light" panose="02000000000000000000" pitchFamily="2" charset="0"/>
            </a:endParaRPr>
          </a:p>
          <a:p>
            <a:pPr>
              <a:defRPr/>
            </a:pPr>
            <a:r>
              <a:rPr lang="en-AU" sz="2200" b="1" kern="0" dirty="0">
                <a:latin typeface="Arial" panose="020B0604020202020204" pitchFamily="34" charset="0"/>
                <a:ea typeface="Roboto Light" panose="02000000000000000000" pitchFamily="2" charset="0"/>
              </a:rPr>
              <a:t>Stay up to date with events and resources!</a:t>
            </a:r>
          </a:p>
          <a:p>
            <a:pPr>
              <a:defRPr/>
            </a:pPr>
            <a:r>
              <a:rPr lang="en-AU" sz="2200" kern="0" dirty="0">
                <a:latin typeface="Arial" panose="020B0604020202020204" pitchFamily="34" charset="0"/>
                <a:ea typeface="Roboto Light" panose="02000000000000000000" pitchFamily="2" charset="0"/>
              </a:rPr>
              <a:t>Teachers - Subscribe to </a:t>
            </a:r>
            <a:r>
              <a:rPr lang="en-AU" sz="2200" kern="0" dirty="0">
                <a:latin typeface="Arial" panose="020B0604020202020204" pitchFamily="34" charset="0"/>
                <a:ea typeface="Roboto Light" panose="02000000000000000000" pitchFamily="2" charset="0"/>
                <a:hlinkClick r:id="rId5"/>
              </a:rPr>
              <a:t>Caritas Australia’s Education e-newsletter</a:t>
            </a:r>
            <a:r>
              <a:rPr lang="en-AU" sz="2200" kern="0" dirty="0">
                <a:latin typeface="Arial" panose="020B0604020202020204" pitchFamily="34" charset="0"/>
                <a:ea typeface="Roboto Light" panose="02000000000000000000" pitchFamily="2" charset="0"/>
              </a:rPr>
              <a:t> </a:t>
            </a:r>
            <a:endParaRPr lang="en-AU" sz="2200" kern="0" dirty="0">
              <a:latin typeface="Arial" panose="020B0604020202020204" pitchFamily="34" charset="0"/>
            </a:endParaRPr>
          </a:p>
          <a:p>
            <a:endParaRPr lang="en-AU" sz="1400" kern="0" dirty="0">
              <a:latin typeface="Arial" panose="020B0604020202020204" pitchFamily="34" charset="0"/>
              <a:ea typeface="Roboto Light" panose="02000000000000000000" pitchFamily="2" charset="0"/>
            </a:endParaRPr>
          </a:p>
          <a:p>
            <a:r>
              <a:rPr lang="en-AU" sz="1400" kern="0" dirty="0">
                <a:latin typeface="Arial" panose="020B0604020202020204" pitchFamily="34" charset="0"/>
                <a:ea typeface="Roboto Light" panose="02000000000000000000" pitchFamily="2" charset="0"/>
              </a:rPr>
              <a:t>This resource was last updated September 2021.</a:t>
            </a:r>
          </a:p>
          <a:p>
            <a:endParaRPr lang="en-US" sz="1800" dirty="0"/>
          </a:p>
        </p:txBody>
      </p:sp>
      <p:sp>
        <p:nvSpPr>
          <p:cNvPr id="10" name="bg object 21">
            <a:extLst>
              <a:ext uri="{FF2B5EF4-FFF2-40B4-BE49-F238E27FC236}">
                <a16:creationId xmlns:a16="http://schemas.microsoft.com/office/drawing/2014/main" id="{640B8A6F-75E4-B741-8818-5D6466F7FBF2}"/>
              </a:ext>
            </a:extLst>
          </p:cNvPr>
          <p:cNvSpPr>
            <a:spLocks noChangeAspect="1"/>
          </p:cNvSpPr>
          <p:nvPr/>
        </p:nvSpPr>
        <p:spPr>
          <a:xfrm>
            <a:off x="528625" y="504825"/>
            <a:ext cx="381520" cy="381000"/>
          </a:xfrm>
          <a:prstGeom prst="rect">
            <a:avLst/>
          </a:prstGeom>
          <a:blipFill>
            <a:blip r:embed="rId6"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9" name="Picture 8">
            <a:extLst>
              <a:ext uri="{FF2B5EF4-FFF2-40B4-BE49-F238E27FC236}">
                <a16:creationId xmlns:a16="http://schemas.microsoft.com/office/drawing/2014/main" id="{E5EB552D-755E-4BD0-9FC1-6E3975209098}"/>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84727" y="5164558"/>
            <a:ext cx="9986838" cy="1248355"/>
          </a:xfrm>
          <a:prstGeom prst="rect">
            <a:avLst/>
          </a:prstGeom>
        </p:spPr>
      </p:pic>
    </p:spTree>
    <p:extLst>
      <p:ext uri="{BB962C8B-B14F-4D97-AF65-F5344CB8AC3E}">
        <p14:creationId xmlns:p14="http://schemas.microsoft.com/office/powerpoint/2010/main" val="1543579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60AF6FA-869A-4033-9499-D1AFC5266520}"/>
              </a:ext>
            </a:extLst>
          </p:cNvPr>
          <p:cNvSpPr>
            <a:spLocks noGrp="1"/>
          </p:cNvSpPr>
          <p:nvPr>
            <p:ph type="body" sz="quarter" idx="11"/>
          </p:nvPr>
        </p:nvSpPr>
        <p:spPr/>
        <p:txBody>
          <a:bodyPr/>
          <a:lstStyle/>
          <a:p>
            <a:r>
              <a:rPr lang="en-US"/>
              <a:t>Thank you</a:t>
            </a:r>
          </a:p>
        </p:txBody>
      </p:sp>
    </p:spTree>
    <p:extLst>
      <p:ext uri="{BB962C8B-B14F-4D97-AF65-F5344CB8AC3E}">
        <p14:creationId xmlns:p14="http://schemas.microsoft.com/office/powerpoint/2010/main" val="152945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p:txBody>
          <a:bodyPr/>
          <a:lstStyle/>
          <a:p>
            <a:r>
              <a:rPr lang="en-US"/>
              <a:t> </a:t>
            </a:r>
          </a:p>
        </p:txBody>
      </p:sp>
      <p:sp>
        <p:nvSpPr>
          <p:cNvPr id="43" name="Title 2"/>
          <p:cNvSpPr txBox="1">
            <a:spLocks/>
          </p:cNvSpPr>
          <p:nvPr/>
        </p:nvSpPr>
        <p:spPr>
          <a:xfrm>
            <a:off x="2116739" y="512825"/>
            <a:ext cx="8028742" cy="785536"/>
          </a:xfrm>
          <a:prstGeom prst="rect">
            <a:avLst/>
          </a:prstGeom>
        </p:spPr>
        <p:txBody>
          <a:bodyPr vert="horz" lIns="100834" tIns="50417" rIns="100834" bIns="50417" rtlCol="0" anchor="t" anchorCtr="0">
            <a:noAutofit/>
          </a:bodyPr>
          <a:lstStyle>
            <a:lvl1pPr algn="l" defTabSz="457200" rtl="0" eaLnBrk="1" latinLnBrk="0" hangingPunct="1">
              <a:spcBef>
                <a:spcPct val="0"/>
              </a:spcBef>
              <a:buNone/>
              <a:defRPr sz="4400" b="1" i="0" kern="1200" cap="all" normalizeH="0" baseline="0">
                <a:solidFill>
                  <a:srgbClr val="E50269"/>
                </a:solidFill>
                <a:latin typeface="Arial"/>
                <a:ea typeface="+mj-ea"/>
                <a:cs typeface="Arial"/>
              </a:defRPr>
            </a:lvl1pPr>
          </a:lstStyle>
          <a:p>
            <a:endParaRPr lang="en-US" sz="4411">
              <a:solidFill>
                <a:srgbClr val="0C6263"/>
              </a:solidFill>
            </a:endParaRPr>
          </a:p>
        </p:txBody>
      </p:sp>
      <p:pic>
        <p:nvPicPr>
          <p:cNvPr id="4" name="Picture 3">
            <a:extLst>
              <a:ext uri="{FF2B5EF4-FFF2-40B4-BE49-F238E27FC236}">
                <a16:creationId xmlns:a16="http://schemas.microsoft.com/office/drawing/2014/main" id="{0C902C53-2944-4F51-B600-BC74067112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11"/>
          <a:stretch/>
        </p:blipFill>
        <p:spPr>
          <a:xfrm>
            <a:off x="1" y="-52388"/>
            <a:ext cx="13545364" cy="7034213"/>
          </a:xfrm>
          <a:prstGeom prst="rect">
            <a:avLst/>
          </a:prstGeom>
        </p:spPr>
      </p:pic>
      <p:sp>
        <p:nvSpPr>
          <p:cNvPr id="9" name="TextBox 8">
            <a:extLst>
              <a:ext uri="{FF2B5EF4-FFF2-40B4-BE49-F238E27FC236}">
                <a16:creationId xmlns:a16="http://schemas.microsoft.com/office/drawing/2014/main" id="{3ADC7BEB-CC9D-4E2D-9B45-F80B4585DFF9}"/>
              </a:ext>
            </a:extLst>
          </p:cNvPr>
          <p:cNvSpPr txBox="1"/>
          <p:nvPr/>
        </p:nvSpPr>
        <p:spPr>
          <a:xfrm>
            <a:off x="8876489" y="6629881"/>
            <a:ext cx="4355171" cy="276999"/>
          </a:xfrm>
          <a:prstGeom prst="rect">
            <a:avLst/>
          </a:prstGeom>
          <a:noFill/>
        </p:spPr>
        <p:txBody>
          <a:bodyPr wrap="square" rtlCol="0">
            <a:spAutoFit/>
          </a:bodyPr>
          <a:lstStyle/>
          <a:p>
            <a:pPr algn="r"/>
            <a:r>
              <a:rPr lang="en-AU" sz="1200" dirty="0">
                <a:solidFill>
                  <a:schemeClr val="bg1"/>
                </a:solidFill>
                <a:latin typeface="Arial" panose="020B0604020202020204" pitchFamily="34" charset="0"/>
                <a:ea typeface="Roboto Light" panose="02000000000000000000" pitchFamily="2" charset="0"/>
              </a:rPr>
              <a:t>Credit: Richard Wainwright</a:t>
            </a:r>
          </a:p>
        </p:txBody>
      </p:sp>
      <p:sp>
        <p:nvSpPr>
          <p:cNvPr id="12" name="Rectangle 11">
            <a:extLst>
              <a:ext uri="{FF2B5EF4-FFF2-40B4-BE49-F238E27FC236}">
                <a16:creationId xmlns:a16="http://schemas.microsoft.com/office/drawing/2014/main" id="{BCB850A2-F07E-4F4E-BFF0-42CFDDAED620}"/>
              </a:ext>
            </a:extLst>
          </p:cNvPr>
          <p:cNvSpPr/>
          <p:nvPr/>
        </p:nvSpPr>
        <p:spPr>
          <a:xfrm>
            <a:off x="9059691" y="377883"/>
            <a:ext cx="4307676" cy="4862870"/>
          </a:xfrm>
          <a:prstGeom prst="rect">
            <a:avLst/>
          </a:prstGeom>
        </p:spPr>
        <p:txBody>
          <a:bodyPr wrap="square">
            <a:spAutoFit/>
          </a:bodyPr>
          <a:lstStyle/>
          <a:p>
            <a:pPr algn="ctr"/>
            <a:r>
              <a:rPr lang="en-AU" sz="2800" dirty="0">
                <a:solidFill>
                  <a:schemeClr val="bg1"/>
                </a:solidFill>
                <a:latin typeface="Garamond" panose="02020404030301010803" pitchFamily="18" charset="0"/>
              </a:rPr>
              <a:t>If every human being possesses an inalienable dignity, if all people are my brothers and sisters, and if the world truly belongs to everyone, then it matters little whether my neighbour was born in my country or elsewhere. </a:t>
            </a:r>
          </a:p>
          <a:p>
            <a:pPr algn="ctr" fontAlgn="t"/>
            <a:r>
              <a:rPr lang="en-AU" sz="2900" i="1" dirty="0">
                <a:solidFill>
                  <a:schemeClr val="bg1"/>
                </a:solidFill>
                <a:latin typeface="Garamond" panose="02020404030301010803" pitchFamily="18" charset="0"/>
                <a:ea typeface="Roboto Light" panose="02000000000000000000" pitchFamily="2" charset="0"/>
              </a:rPr>
              <a:t>Pope Francis Fratelli Tutti #125</a:t>
            </a:r>
          </a:p>
        </p:txBody>
      </p:sp>
      <p:sp>
        <p:nvSpPr>
          <p:cNvPr id="13" name="Round Diagonal Corner Rectangle 1">
            <a:extLst>
              <a:ext uri="{FF2B5EF4-FFF2-40B4-BE49-F238E27FC236}">
                <a16:creationId xmlns:a16="http://schemas.microsoft.com/office/drawing/2014/main" id="{80A9D1E9-6B52-4862-9B73-66ECE60D607D}"/>
              </a:ext>
            </a:extLst>
          </p:cNvPr>
          <p:cNvSpPr/>
          <p:nvPr/>
        </p:nvSpPr>
        <p:spPr>
          <a:xfrm rot="16200000">
            <a:off x="8053589" y="507342"/>
            <a:ext cx="5666115" cy="4863266"/>
          </a:xfrm>
          <a:prstGeom prst="round2DiagRect">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39A73DF2-FDFD-491A-8BE6-760B0CD5AF0F}"/>
              </a:ext>
            </a:extLst>
          </p:cNvPr>
          <p:cNvPicPr>
            <a:picLocks noChangeAspect="1"/>
          </p:cNvPicPr>
          <p:nvPr/>
        </p:nvPicPr>
        <p:blipFill>
          <a:blip r:embed="rId4"/>
          <a:stretch>
            <a:fillRect/>
          </a:stretch>
        </p:blipFill>
        <p:spPr>
          <a:xfrm>
            <a:off x="8585206" y="443678"/>
            <a:ext cx="4602879" cy="4834547"/>
          </a:xfrm>
          <a:prstGeom prst="rect">
            <a:avLst/>
          </a:prstGeom>
        </p:spPr>
      </p:pic>
    </p:spTree>
    <p:extLst>
      <p:ext uri="{BB962C8B-B14F-4D97-AF65-F5344CB8AC3E}">
        <p14:creationId xmlns:p14="http://schemas.microsoft.com/office/powerpoint/2010/main" val="2796563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CDF330EF-1124-4229-ADBD-A2396DBC6002}"/>
              </a:ext>
            </a:extLst>
          </p:cNvPr>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t="-187"/>
          <a:stretch/>
        </p:blipFill>
        <p:spPr>
          <a:xfrm>
            <a:off x="0" y="-714375"/>
            <a:ext cx="13444538" cy="7696200"/>
          </a:xfrm>
        </p:spPr>
      </p:pic>
      <p:sp>
        <p:nvSpPr>
          <p:cNvPr id="2" name="Round Diagonal Corner Rectangle 1">
            <a:hlinkClick r:id="rId4"/>
            <a:extLst>
              <a:ext uri="{FF2B5EF4-FFF2-40B4-BE49-F238E27FC236}">
                <a16:creationId xmlns:a16="http://schemas.microsoft.com/office/drawing/2014/main" id="{203AD82F-6C6C-FB49-83F3-CC8C5AEBBA65}"/>
              </a:ext>
            </a:extLst>
          </p:cNvPr>
          <p:cNvSpPr/>
          <p:nvPr/>
        </p:nvSpPr>
        <p:spPr>
          <a:xfrm rot="16200000">
            <a:off x="757101" y="32454"/>
            <a:ext cx="2808513" cy="3527375"/>
          </a:xfrm>
          <a:prstGeom prst="round2DiagRect">
            <a:avLst/>
          </a:prstGeom>
          <a:solidFill>
            <a:srgbClr val="63B1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1"/>
          </p:nvPr>
        </p:nvSpPr>
        <p:spPr>
          <a:xfrm>
            <a:off x="9156442" y="6538808"/>
            <a:ext cx="4309629" cy="519217"/>
          </a:xfrm>
        </p:spPr>
        <p:txBody>
          <a:bodyPr lIns="91440" tIns="45720" rIns="91440" bIns="45720" anchor="t">
            <a:noAutofit/>
          </a:bodyPr>
          <a:lstStyle/>
          <a:p>
            <a:r>
              <a:rPr lang="en-US" sz="1200" dirty="0">
                <a:solidFill>
                  <a:schemeClr val="bg1"/>
                </a:solidFill>
                <a:latin typeface="Arial" panose="020B0604020202020204" pitchFamily="34" charset="0"/>
              </a:rPr>
              <a:t>Credit: </a:t>
            </a:r>
            <a:r>
              <a:rPr lang="en-US" sz="1200" b="1" dirty="0">
                <a:solidFill>
                  <a:schemeClr val="bg1"/>
                </a:solidFill>
                <a:latin typeface="Arial" panose="020B0604020202020204" pitchFamily="34" charset="0"/>
              </a:rPr>
              <a:t> </a:t>
            </a:r>
            <a:r>
              <a:rPr lang="en-US" sz="1200" dirty="0">
                <a:solidFill>
                  <a:schemeClr val="bg1"/>
                </a:solidFill>
                <a:latin typeface="Arial" panose="020B0604020202020204" pitchFamily="34" charset="0"/>
              </a:rPr>
              <a:t>Richard Wainwright</a:t>
            </a:r>
          </a:p>
        </p:txBody>
      </p:sp>
      <p:sp>
        <p:nvSpPr>
          <p:cNvPr id="13" name="Text Placeholder 6"/>
          <p:cNvSpPr txBox="1">
            <a:spLocks/>
          </p:cNvSpPr>
          <p:nvPr/>
        </p:nvSpPr>
        <p:spPr bwMode="auto">
          <a:xfrm>
            <a:off x="636727" y="1854250"/>
            <a:ext cx="3049258" cy="565421"/>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0834" tIns="50417" rIns="100834" bIns="50417" numCol="1" anchor="t" anchorCtr="0" compatLnSpc="1">
            <a:prstTxWarp prst="textNoShape">
              <a:avLst/>
            </a:prstTxWarp>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800" dirty="0">
                <a:solidFill>
                  <a:schemeClr val="bg1"/>
                </a:solidFill>
                <a:latin typeface="Arial" panose="020B0604020202020204" pitchFamily="34" charset="0"/>
                <a:ea typeface="Roboto Light" panose="02000000000000000000" pitchFamily="2" charset="0"/>
              </a:rPr>
              <a:t>Start exploring poverty by watching this film about </a:t>
            </a:r>
            <a:r>
              <a:rPr lang="en-US" sz="1800" dirty="0" err="1">
                <a:solidFill>
                  <a:schemeClr val="bg1"/>
                </a:solidFill>
                <a:latin typeface="Arial" panose="020B0604020202020204" pitchFamily="34" charset="0"/>
                <a:ea typeface="Roboto Light" panose="02000000000000000000" pitchFamily="2" charset="0"/>
                <a:hlinkClick r:id="rId4"/>
              </a:rPr>
              <a:t>Dinia</a:t>
            </a:r>
            <a:r>
              <a:rPr lang="en-US" sz="1800" dirty="0">
                <a:solidFill>
                  <a:schemeClr val="bg1"/>
                </a:solidFill>
                <a:latin typeface="Arial" panose="020B0604020202020204" pitchFamily="34" charset="0"/>
                <a:ea typeface="Roboto Light" panose="02000000000000000000" pitchFamily="2" charset="0"/>
                <a:hlinkClick r:id="rId4"/>
              </a:rPr>
              <a:t> from the Philippines. </a:t>
            </a:r>
            <a:endParaRPr lang="en-US" sz="1800" dirty="0">
              <a:solidFill>
                <a:schemeClr val="bg1"/>
              </a:solidFill>
              <a:latin typeface="Arial" panose="020B0604020202020204" pitchFamily="34" charset="0"/>
              <a:ea typeface="Roboto Light" panose="02000000000000000000" pitchFamily="2" charset="0"/>
            </a:endParaRPr>
          </a:p>
          <a:p>
            <a:pPr marL="0" indent="0">
              <a:buNone/>
            </a:pPr>
            <a:endParaRPr lang="en-US" sz="1800" dirty="0">
              <a:solidFill>
                <a:schemeClr val="bg1"/>
              </a:solidFill>
            </a:endParaRPr>
          </a:p>
        </p:txBody>
      </p:sp>
      <p:grpSp>
        <p:nvGrpSpPr>
          <p:cNvPr id="12" name="Group 11">
            <a:extLst>
              <a:ext uri="{FF2B5EF4-FFF2-40B4-BE49-F238E27FC236}">
                <a16:creationId xmlns:a16="http://schemas.microsoft.com/office/drawing/2014/main" id="{60330211-AB6E-884B-A48C-E70BEACEC378}"/>
              </a:ext>
            </a:extLst>
          </p:cNvPr>
          <p:cNvGrpSpPr/>
          <p:nvPr/>
        </p:nvGrpSpPr>
        <p:grpSpPr>
          <a:xfrm>
            <a:off x="1684700" y="703062"/>
            <a:ext cx="953312" cy="953312"/>
            <a:chOff x="10882691" y="682213"/>
            <a:chExt cx="953312" cy="953312"/>
          </a:xfrm>
        </p:grpSpPr>
        <p:sp>
          <p:nvSpPr>
            <p:cNvPr id="6" name="Oval 5">
              <a:hlinkClick r:id="rId4"/>
              <a:extLst>
                <a:ext uri="{FF2B5EF4-FFF2-40B4-BE49-F238E27FC236}">
                  <a16:creationId xmlns:a16="http://schemas.microsoft.com/office/drawing/2014/main" id="{7A112353-ADD5-274A-84EE-134D948F7203}"/>
                </a:ext>
              </a:extLst>
            </p:cNvPr>
            <p:cNvSpPr/>
            <p:nvPr/>
          </p:nvSpPr>
          <p:spPr>
            <a:xfrm>
              <a:off x="10882691" y="682213"/>
              <a:ext cx="953312" cy="953312"/>
            </a:xfrm>
            <a:prstGeom prst="ellipse">
              <a:avLst/>
            </a:prstGeom>
            <a:solidFill>
              <a:srgbClr val="D86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9">
              <a:hlinkClick r:id="rId4"/>
              <a:extLst>
                <a:ext uri="{FF2B5EF4-FFF2-40B4-BE49-F238E27FC236}">
                  <a16:creationId xmlns:a16="http://schemas.microsoft.com/office/drawing/2014/main" id="{5BEC9855-8DB0-2549-8E1A-052E48F19A16}"/>
                </a:ext>
              </a:extLst>
            </p:cNvPr>
            <p:cNvSpPr/>
            <p:nvPr/>
          </p:nvSpPr>
          <p:spPr>
            <a:xfrm rot="5400000">
              <a:off x="11173400" y="965468"/>
              <a:ext cx="457200" cy="394138"/>
            </a:xfrm>
            <a:prstGeom prst="triangle">
              <a:avLst/>
            </a:prstGeom>
            <a:solidFill>
              <a:srgbClr val="C3DD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9FA58F-6184-6244-9FD5-AD85DCB0DA3C}"/>
              </a:ext>
            </a:extLst>
          </p:cNvPr>
          <p:cNvSpPr>
            <a:spLocks noGrp="1"/>
          </p:cNvSpPr>
          <p:nvPr>
            <p:ph type="title"/>
          </p:nvPr>
        </p:nvSpPr>
        <p:spPr>
          <a:xfrm>
            <a:off x="1005058" y="363228"/>
            <a:ext cx="11910855" cy="873497"/>
          </a:xfrm>
        </p:spPr>
        <p:txBody>
          <a:bodyPr/>
          <a:lstStyle/>
          <a:p>
            <a:r>
              <a:rPr lang="en-US" sz="3600" dirty="0"/>
              <a:t>What is Poverty?</a:t>
            </a:r>
            <a:endParaRPr lang="en-US" dirty="0"/>
          </a:p>
        </p:txBody>
      </p:sp>
      <p:sp>
        <p:nvSpPr>
          <p:cNvPr id="2" name="Text Placeholder 1">
            <a:extLst>
              <a:ext uri="{FF2B5EF4-FFF2-40B4-BE49-F238E27FC236}">
                <a16:creationId xmlns:a16="http://schemas.microsoft.com/office/drawing/2014/main" id="{1C11E341-9163-3C4D-95FD-DD3D287E66E2}"/>
              </a:ext>
            </a:extLst>
          </p:cNvPr>
          <p:cNvSpPr>
            <a:spLocks noGrp="1"/>
          </p:cNvSpPr>
          <p:nvPr>
            <p:ph type="body" sz="quarter" idx="10"/>
          </p:nvPr>
        </p:nvSpPr>
        <p:spPr>
          <a:xfrm>
            <a:off x="528626" y="1766006"/>
            <a:ext cx="6193644" cy="4794728"/>
          </a:xfrm>
        </p:spPr>
        <p:txBody>
          <a:bodyPr lIns="91440" tIns="45720" rIns="91440" bIns="45720" anchor="t"/>
          <a:lstStyle/>
          <a:p>
            <a:pPr>
              <a:lnSpc>
                <a:spcPct val="100000"/>
              </a:lnSpc>
            </a:pPr>
            <a:r>
              <a:rPr lang="en-AU" sz="2400" b="1" dirty="0">
                <a:latin typeface="Arial" panose="020B0604020202020204" pitchFamily="34" charset="0"/>
                <a:ea typeface="Roboto Medium" pitchFamily="2" charset="0"/>
              </a:rPr>
              <a:t>Poverty</a:t>
            </a:r>
            <a:r>
              <a:rPr lang="en-AU" sz="2400" dirty="0">
                <a:latin typeface="Arial" panose="020B0604020202020204" pitchFamily="34" charset="0"/>
                <a:ea typeface="Roboto Light" panose="02000000000000000000" pitchFamily="2" charset="0"/>
              </a:rPr>
              <a:t> means not having enough money for basic needs such as food, drinking water, shelter or toiletries.</a:t>
            </a:r>
          </a:p>
          <a:p>
            <a:pPr>
              <a:lnSpc>
                <a:spcPct val="100000"/>
              </a:lnSpc>
            </a:pPr>
            <a:r>
              <a:rPr lang="en-AU" sz="2400" dirty="0">
                <a:latin typeface="Arial" panose="020B0604020202020204" pitchFamily="34" charset="0"/>
                <a:ea typeface="Roboto Light" panose="02000000000000000000" pitchFamily="2" charset="0"/>
              </a:rPr>
              <a:t>It is a state or condition in which a person or community lacks the financial resources and essentials for a minimum standard of living. Poverty means that the income level from employment is so low that basic human needs can't be met. </a:t>
            </a:r>
          </a:p>
          <a:p>
            <a:pPr>
              <a:lnSpc>
                <a:spcPct val="100000"/>
              </a:lnSpc>
            </a:pPr>
            <a:endParaRPr lang="en-AU" sz="2400" dirty="0">
              <a:latin typeface="Arial" panose="020B0604020202020204" pitchFamily="34" charset="0"/>
              <a:ea typeface="Roboto Light" panose="02000000000000000000" pitchFamily="2" charset="0"/>
            </a:endParaRPr>
          </a:p>
          <a:p>
            <a:pPr>
              <a:lnSpc>
                <a:spcPct val="100000"/>
              </a:lnSpc>
            </a:pPr>
            <a:endParaRPr lang="en-AU" sz="2400" dirty="0">
              <a:latin typeface="Arial" panose="020B0604020202020204" pitchFamily="34" charset="0"/>
              <a:ea typeface="Roboto Light" panose="02000000000000000000" pitchFamily="2" charset="0"/>
            </a:endParaRPr>
          </a:p>
          <a:p>
            <a:pPr>
              <a:lnSpc>
                <a:spcPct val="100000"/>
              </a:lnSpc>
            </a:pPr>
            <a:endParaRPr lang="en-US" sz="2400" dirty="0">
              <a:latin typeface="Arial" panose="020B0604020202020204" pitchFamily="34" charset="0"/>
              <a:ea typeface="Roboto Light" panose="02000000000000000000" pitchFamily="2" charset="0"/>
            </a:endParaRPr>
          </a:p>
        </p:txBody>
      </p:sp>
      <p:sp>
        <p:nvSpPr>
          <p:cNvPr id="13" name="bg object 21">
            <a:extLst>
              <a:ext uri="{FF2B5EF4-FFF2-40B4-BE49-F238E27FC236}">
                <a16:creationId xmlns:a16="http://schemas.microsoft.com/office/drawing/2014/main" id="{EB501492-D11E-9E4A-99D7-01073DAF672B}"/>
              </a:ext>
            </a:extLst>
          </p:cNvPr>
          <p:cNvSpPr>
            <a:spLocks noChangeAspect="1"/>
          </p:cNvSpPr>
          <p:nvPr/>
        </p:nvSpPr>
        <p:spPr>
          <a:xfrm>
            <a:off x="386835" y="363228"/>
            <a:ext cx="523310" cy="522597"/>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pic>
        <p:nvPicPr>
          <p:cNvPr id="6" name="Picture 4" descr="A picture containing concrete, cement, dirty&#10;&#10;Description automatically generated">
            <a:extLst>
              <a:ext uri="{FF2B5EF4-FFF2-40B4-BE49-F238E27FC236}">
                <a16:creationId xmlns:a16="http://schemas.microsoft.com/office/drawing/2014/main" id="{F0DAD02C-0339-49BA-8DB1-389998FB964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793890" y="1766005"/>
            <a:ext cx="5047538" cy="4397727"/>
          </a:xfrm>
          <a:prstGeom prst="rect">
            <a:avLst/>
          </a:prstGeom>
        </p:spPr>
      </p:pic>
      <p:sp>
        <p:nvSpPr>
          <p:cNvPr id="7" name="TextBox 6">
            <a:extLst>
              <a:ext uri="{FF2B5EF4-FFF2-40B4-BE49-F238E27FC236}">
                <a16:creationId xmlns:a16="http://schemas.microsoft.com/office/drawing/2014/main" id="{22CF163E-7986-429B-ACEB-44E3A6AA5F38}"/>
              </a:ext>
            </a:extLst>
          </p:cNvPr>
          <p:cNvSpPr txBox="1"/>
          <p:nvPr/>
        </p:nvSpPr>
        <p:spPr>
          <a:xfrm>
            <a:off x="7793890" y="6314513"/>
            <a:ext cx="504971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Arial" panose="020B0604020202020204" pitchFamily="34" charset="0"/>
                <a:ea typeface="Roboto Light" panose="02000000000000000000" pitchFamily="2" charset="0"/>
                <a:cs typeface="+mn-lt"/>
              </a:rPr>
              <a:t>Water tank construction at a school in the Solomon Islands.</a:t>
            </a:r>
            <a:r>
              <a:rPr lang="en-US" sz="1000" dirty="0">
                <a:latin typeface="Arial" panose="020B0604020202020204" pitchFamily="34" charset="0"/>
                <a:ea typeface="Roboto Light" panose="02000000000000000000" pitchFamily="2" charset="0"/>
                <a:cs typeface="Arial"/>
              </a:rPr>
              <a:t> </a:t>
            </a:r>
            <a:r>
              <a:rPr lang="en-US" sz="1000" b="1" dirty="0">
                <a:latin typeface="Arial" panose="020B0604020202020204" pitchFamily="34" charset="0"/>
                <a:ea typeface="Roboto Light" panose="02000000000000000000" pitchFamily="2" charset="0"/>
              </a:rPr>
              <a:t>Credit: </a:t>
            </a:r>
            <a:r>
              <a:rPr lang="en-US" sz="1000" dirty="0">
                <a:latin typeface="Arial" panose="020B0604020202020204" pitchFamily="34" charset="0"/>
                <a:ea typeface="Roboto Light" panose="02000000000000000000" pitchFamily="2" charset="0"/>
              </a:rPr>
              <a:t>Cassandra Hill</a:t>
            </a:r>
            <a:endParaRPr lang="en-US" dirty="0">
              <a:latin typeface="Arial" panose="020B0604020202020204" pitchFamily="34" charset="0"/>
              <a:ea typeface="Roboto Light" panose="02000000000000000000" pitchFamily="2" charset="0"/>
            </a:endParaRPr>
          </a:p>
        </p:txBody>
      </p:sp>
    </p:spTree>
    <p:extLst>
      <p:ext uri="{BB962C8B-B14F-4D97-AF65-F5344CB8AC3E}">
        <p14:creationId xmlns:p14="http://schemas.microsoft.com/office/powerpoint/2010/main" val="112814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B9F8590-923C-491D-B818-F24EF1692A8D}"/>
              </a:ext>
            </a:extLst>
          </p:cNvPr>
          <p:cNvSpPr>
            <a:spLocks noGrp="1"/>
          </p:cNvSpPr>
          <p:nvPr>
            <p:ph type="body" sz="quarter" idx="10"/>
          </p:nvPr>
        </p:nvSpPr>
        <p:spPr>
          <a:xfrm>
            <a:off x="528628" y="1766006"/>
            <a:ext cx="6193642" cy="4794728"/>
          </a:xfrm>
        </p:spPr>
        <p:txBody>
          <a:bodyPr lIns="91440" tIns="45720" rIns="91440" bIns="45720" anchor="t"/>
          <a:lstStyle/>
          <a:p>
            <a:r>
              <a:rPr lang="en-AU" sz="2400" b="1" dirty="0">
                <a:latin typeface="Arial" panose="020B0604020202020204" pitchFamily="34" charset="0"/>
                <a:ea typeface="Roboto Medium" pitchFamily="2" charset="0"/>
              </a:rPr>
              <a:t>Extreme poverty </a:t>
            </a:r>
            <a:r>
              <a:rPr lang="en-AU" sz="2400" dirty="0">
                <a:latin typeface="Arial" panose="020B0604020202020204" pitchFamily="34" charset="0"/>
                <a:ea typeface="Roboto Light" panose="02000000000000000000" pitchFamily="2" charset="0"/>
              </a:rPr>
              <a:t>is when people are living below the international poverty line. </a:t>
            </a:r>
          </a:p>
          <a:p>
            <a:endParaRPr lang="en-AU" sz="2400" dirty="0">
              <a:latin typeface="Arial" panose="020B0604020202020204" pitchFamily="34" charset="0"/>
              <a:ea typeface="Roboto Light" panose="02000000000000000000" pitchFamily="2" charset="0"/>
            </a:endParaRPr>
          </a:p>
          <a:p>
            <a:r>
              <a:rPr lang="en-AU" sz="2400" dirty="0">
                <a:latin typeface="Arial" panose="020B0604020202020204" pitchFamily="34" charset="0"/>
                <a:ea typeface="Roboto Light" panose="02000000000000000000" pitchFamily="2" charset="0"/>
              </a:rPr>
              <a:t>The </a:t>
            </a:r>
            <a:r>
              <a:rPr lang="en-AU" sz="2400" b="1" dirty="0">
                <a:latin typeface="Arial" panose="020B0604020202020204" pitchFamily="34" charset="0"/>
                <a:ea typeface="Roboto Medium" pitchFamily="2" charset="0"/>
              </a:rPr>
              <a:t>International Poverty Line</a:t>
            </a:r>
            <a:r>
              <a:rPr lang="en-AU" sz="2400" dirty="0">
                <a:latin typeface="Arial" panose="020B0604020202020204" pitchFamily="34" charset="0"/>
                <a:ea typeface="Roboto Medium" pitchFamily="2" charset="0"/>
              </a:rPr>
              <a:t> </a:t>
            </a:r>
            <a:r>
              <a:rPr lang="en-AU" sz="2400" dirty="0">
                <a:latin typeface="Arial" panose="020B0604020202020204" pitchFamily="34" charset="0"/>
                <a:ea typeface="Roboto Light" panose="02000000000000000000" pitchFamily="2" charset="0"/>
              </a:rPr>
              <a:t>is $1.90 (PPP)* per day and it means that people don’t have enough money to meet their </a:t>
            </a:r>
            <a:r>
              <a:rPr lang="en-AU" sz="2400" b="1" dirty="0">
                <a:latin typeface="Arial" panose="020B0604020202020204" pitchFamily="34" charset="0"/>
                <a:ea typeface="Roboto Light" panose="02000000000000000000" pitchFamily="2" charset="0"/>
              </a:rPr>
              <a:t>basic needs of food, clothing and shelter.</a:t>
            </a:r>
          </a:p>
          <a:p>
            <a:endParaRPr lang="en-AU" sz="2800" b="1" dirty="0">
              <a:latin typeface="Arial" panose="020B0604020202020204" pitchFamily="34" charset="0"/>
              <a:ea typeface="Roboto Light" panose="02000000000000000000" pitchFamily="2" charset="0"/>
            </a:endParaRPr>
          </a:p>
          <a:p>
            <a:pPr>
              <a:spcBef>
                <a:spcPts val="0"/>
              </a:spcBef>
            </a:pPr>
            <a:endParaRPr lang="en-AU" sz="2800" dirty="0">
              <a:latin typeface="Arial" panose="020B0604020202020204" pitchFamily="34" charset="0"/>
              <a:ea typeface="Roboto Light" panose="02000000000000000000" pitchFamily="2" charset="0"/>
            </a:endParaRPr>
          </a:p>
          <a:p>
            <a:pPr>
              <a:spcBef>
                <a:spcPts val="0"/>
              </a:spcBef>
            </a:pPr>
            <a:r>
              <a:rPr lang="en-AU" sz="1600" dirty="0">
                <a:latin typeface="Arial" panose="020B0604020202020204" pitchFamily="34" charset="0"/>
                <a:ea typeface="Roboto Light" panose="02000000000000000000" pitchFamily="2" charset="0"/>
              </a:rPr>
              <a:t>* PPP (Purchasing Power Parity) </a:t>
            </a:r>
          </a:p>
          <a:p>
            <a:endParaRPr lang="en-AU" sz="2800" dirty="0">
              <a:latin typeface="Arial" panose="020B0604020202020204" pitchFamily="34" charset="0"/>
              <a:ea typeface="Roboto Light" panose="02000000000000000000" pitchFamily="2" charset="0"/>
            </a:endParaRPr>
          </a:p>
          <a:p>
            <a:endParaRPr lang="en-AU" sz="2800" dirty="0">
              <a:latin typeface="Arial" panose="020B0604020202020204" pitchFamily="34" charset="0"/>
              <a:ea typeface="Roboto Light" panose="02000000000000000000" pitchFamily="2" charset="0"/>
            </a:endParaRPr>
          </a:p>
        </p:txBody>
      </p:sp>
      <p:pic>
        <p:nvPicPr>
          <p:cNvPr id="17" name="Graphic 17" descr="Fresh Laundry with solid fill">
            <a:extLst>
              <a:ext uri="{FF2B5EF4-FFF2-40B4-BE49-F238E27FC236}">
                <a16:creationId xmlns:a16="http://schemas.microsoft.com/office/drawing/2014/main" id="{F8680003-404B-4B37-A70B-DBDCC927B403}"/>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rcRect t="3401" b="3401"/>
          <a:stretch/>
        </p:blipFill>
        <p:spPr/>
      </p:pic>
      <p:pic>
        <p:nvPicPr>
          <p:cNvPr id="16" name="Graphic 16" descr="Food Safety with solid fill">
            <a:extLst>
              <a:ext uri="{FF2B5EF4-FFF2-40B4-BE49-F238E27FC236}">
                <a16:creationId xmlns:a16="http://schemas.microsoft.com/office/drawing/2014/main" id="{59CA0E30-F15C-4D5B-9280-5EFE38FC1B86}"/>
              </a:ext>
            </a:extLst>
          </p:cNvPr>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p:pic>
      <p:pic>
        <p:nvPicPr>
          <p:cNvPr id="18" name="Graphic 18" descr="Home with solid fill">
            <a:extLst>
              <a:ext uri="{FF2B5EF4-FFF2-40B4-BE49-F238E27FC236}">
                <a16:creationId xmlns:a16="http://schemas.microsoft.com/office/drawing/2014/main" id="{E5501C52-2D35-4B69-B722-57B84817BC30}"/>
              </a:ext>
            </a:extLst>
          </p:cNvPr>
          <p:cNvPicPr>
            <a:picLocks noGrp="1" noChangeAspect="1"/>
          </p:cNvPicPr>
          <p:nvPr>
            <p:ph type="pic" sz="quarter" idx="14"/>
          </p:nvPr>
        </p:nvPicPr>
        <p:blipFill rotWithShape="1">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rcRect t="3401" b="3401"/>
          <a:stretch/>
        </p:blipFill>
        <p:spPr/>
      </p:pic>
      <p:sp>
        <p:nvSpPr>
          <p:cNvPr id="2" name="Title 1">
            <a:extLst>
              <a:ext uri="{FF2B5EF4-FFF2-40B4-BE49-F238E27FC236}">
                <a16:creationId xmlns:a16="http://schemas.microsoft.com/office/drawing/2014/main" id="{567FA042-D8BA-4593-85BF-B9B6ABE8F36C}"/>
              </a:ext>
            </a:extLst>
          </p:cNvPr>
          <p:cNvSpPr>
            <a:spLocks noGrp="1"/>
          </p:cNvSpPr>
          <p:nvPr>
            <p:ph type="title"/>
          </p:nvPr>
        </p:nvSpPr>
        <p:spPr>
          <a:xfrm>
            <a:off x="1005058" y="391339"/>
            <a:ext cx="11910855" cy="873497"/>
          </a:xfrm>
        </p:spPr>
        <p:txBody>
          <a:bodyPr/>
          <a:lstStyle/>
          <a:p>
            <a:r>
              <a:rPr lang="en-AU" sz="3600" dirty="0"/>
              <a:t>Extreme Poverty</a:t>
            </a:r>
            <a:endParaRPr lang="en-AU" dirty="0"/>
          </a:p>
        </p:txBody>
      </p:sp>
      <p:sp>
        <p:nvSpPr>
          <p:cNvPr id="3" name="Graphic 18" descr="Dollar with solid fill">
            <a:extLst>
              <a:ext uri="{FF2B5EF4-FFF2-40B4-BE49-F238E27FC236}">
                <a16:creationId xmlns:a16="http://schemas.microsoft.com/office/drawing/2014/main" id="{9CDB99C7-B9EF-478B-B0FF-A83D82C60DA5}"/>
              </a:ext>
            </a:extLst>
          </p:cNvPr>
          <p:cNvSpPr/>
          <p:nvPr/>
        </p:nvSpPr>
        <p:spPr>
          <a:xfrm>
            <a:off x="8662623" y="4331051"/>
            <a:ext cx="1045154" cy="2163228"/>
          </a:xfrm>
          <a:custGeom>
            <a:avLst/>
            <a:gdLst>
              <a:gd name="connsiteX0" fmla="*/ 883429 w 1045154"/>
              <a:gd name="connsiteY0" fmla="*/ 1140100 h 2163228"/>
              <a:gd name="connsiteX1" fmla="*/ 593459 w 1045154"/>
              <a:gd name="connsiteY1" fmla="*/ 1005689 h 2163228"/>
              <a:gd name="connsiteX2" fmla="*/ 593459 w 1045154"/>
              <a:gd name="connsiteY2" fmla="*/ 417971 h 2163228"/>
              <a:gd name="connsiteX3" fmla="*/ 852560 w 1045154"/>
              <a:gd name="connsiteY3" fmla="*/ 541202 h 2163228"/>
              <a:gd name="connsiteX4" fmla="*/ 969229 w 1045154"/>
              <a:gd name="connsiteY4" fmla="*/ 429395 h 2163228"/>
              <a:gd name="connsiteX5" fmla="*/ 593459 w 1045154"/>
              <a:gd name="connsiteY5" fmla="*/ 257552 h 2163228"/>
              <a:gd name="connsiteX6" fmla="*/ 593459 w 1045154"/>
              <a:gd name="connsiteY6" fmla="*/ 46333 h 2163228"/>
              <a:gd name="connsiteX7" fmla="*/ 447624 w 1045154"/>
              <a:gd name="connsiteY7" fmla="*/ 46333 h 2163228"/>
              <a:gd name="connsiteX8" fmla="*/ 447624 w 1045154"/>
              <a:gd name="connsiteY8" fmla="*/ 266788 h 2163228"/>
              <a:gd name="connsiteX9" fmla="*/ 304705 w 1045154"/>
              <a:gd name="connsiteY9" fmla="*/ 317831 h 2163228"/>
              <a:gd name="connsiteX10" fmla="*/ 101994 w 1045154"/>
              <a:gd name="connsiteY10" fmla="*/ 852561 h 2163228"/>
              <a:gd name="connsiteX11" fmla="*/ 447624 w 1045154"/>
              <a:gd name="connsiteY11" fmla="*/ 1125274 h 2163228"/>
              <a:gd name="connsiteX12" fmla="*/ 447624 w 1045154"/>
              <a:gd name="connsiteY12" fmla="*/ 1761603 h 2163228"/>
              <a:gd name="connsiteX13" fmla="*/ 163002 w 1045154"/>
              <a:gd name="connsiteY13" fmla="*/ 1601913 h 2163228"/>
              <a:gd name="connsiteX14" fmla="*/ 46333 w 1045154"/>
              <a:gd name="connsiteY14" fmla="*/ 1713477 h 2163228"/>
              <a:gd name="connsiteX15" fmla="*/ 241996 w 1045154"/>
              <a:gd name="connsiteY15" fmla="*/ 1869279 h 2163228"/>
              <a:gd name="connsiteX16" fmla="*/ 447624 w 1045154"/>
              <a:gd name="connsiteY16" fmla="*/ 1923481 h 2163228"/>
              <a:gd name="connsiteX17" fmla="*/ 447624 w 1045154"/>
              <a:gd name="connsiteY17" fmla="*/ 2136644 h 2163228"/>
              <a:gd name="connsiteX18" fmla="*/ 593459 w 1045154"/>
              <a:gd name="connsiteY18" fmla="*/ 2136644 h 2163228"/>
              <a:gd name="connsiteX19" fmla="*/ 593459 w 1045154"/>
              <a:gd name="connsiteY19" fmla="*/ 1917890 h 2163228"/>
              <a:gd name="connsiteX20" fmla="*/ 980410 w 1045154"/>
              <a:gd name="connsiteY20" fmla="*/ 1626219 h 2163228"/>
              <a:gd name="connsiteX21" fmla="*/ 883429 w 1045154"/>
              <a:gd name="connsiteY21" fmla="*/ 1140100 h 2163228"/>
              <a:gd name="connsiteX22" fmla="*/ 326094 w 1045154"/>
              <a:gd name="connsiteY22" fmla="*/ 890478 h 2163228"/>
              <a:gd name="connsiteX23" fmla="*/ 366685 w 1045154"/>
              <a:gd name="connsiteY23" fmla="*/ 469013 h 2163228"/>
              <a:gd name="connsiteX24" fmla="*/ 447624 w 1045154"/>
              <a:gd name="connsiteY24" fmla="*/ 431825 h 2163228"/>
              <a:gd name="connsiteX25" fmla="*/ 447624 w 1045154"/>
              <a:gd name="connsiteY25" fmla="*/ 959021 h 2163228"/>
              <a:gd name="connsiteX26" fmla="*/ 326094 w 1045154"/>
              <a:gd name="connsiteY26" fmla="*/ 890478 h 2163228"/>
              <a:gd name="connsiteX27" fmla="*/ 765788 w 1045154"/>
              <a:gd name="connsiteY27" fmla="*/ 1663893 h 2163228"/>
              <a:gd name="connsiteX28" fmla="*/ 593459 w 1045154"/>
              <a:gd name="connsiteY28" fmla="*/ 1755041 h 2163228"/>
              <a:gd name="connsiteX29" fmla="*/ 593459 w 1045154"/>
              <a:gd name="connsiteY29" fmla="*/ 1174372 h 2163228"/>
              <a:gd name="connsiteX30" fmla="*/ 841866 w 1045154"/>
              <a:gd name="connsiteY30" fmla="*/ 1353507 h 2163228"/>
              <a:gd name="connsiteX31" fmla="*/ 765788 w 1045154"/>
              <a:gd name="connsiteY31" fmla="*/ 1663893 h 2163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45154" h="2163228">
                <a:moveTo>
                  <a:pt x="883429" y="1140100"/>
                </a:moveTo>
                <a:cubicBezTo>
                  <a:pt x="801275" y="1070099"/>
                  <a:pt x="694572" y="1037286"/>
                  <a:pt x="593459" y="1005689"/>
                </a:cubicBezTo>
                <a:lnTo>
                  <a:pt x="593459" y="417971"/>
                </a:lnTo>
                <a:cubicBezTo>
                  <a:pt x="691631" y="427300"/>
                  <a:pt x="783374" y="470934"/>
                  <a:pt x="852560" y="541202"/>
                </a:cubicBezTo>
                <a:lnTo>
                  <a:pt x="969229" y="429395"/>
                </a:lnTo>
                <a:cubicBezTo>
                  <a:pt x="869385" y="327828"/>
                  <a:pt x="735593" y="266642"/>
                  <a:pt x="593459" y="257552"/>
                </a:cubicBezTo>
                <a:lnTo>
                  <a:pt x="593459" y="46333"/>
                </a:lnTo>
                <a:lnTo>
                  <a:pt x="447624" y="46333"/>
                </a:lnTo>
                <a:lnTo>
                  <a:pt x="447624" y="266788"/>
                </a:lnTo>
                <a:cubicBezTo>
                  <a:pt x="397685" y="276508"/>
                  <a:pt x="349503" y="293717"/>
                  <a:pt x="304705" y="317831"/>
                </a:cubicBezTo>
                <a:cubicBezTo>
                  <a:pt x="120466" y="418214"/>
                  <a:pt x="26402" y="653982"/>
                  <a:pt x="101994" y="852561"/>
                </a:cubicBezTo>
                <a:cubicBezTo>
                  <a:pt x="160571" y="1005689"/>
                  <a:pt x="301788" y="1073988"/>
                  <a:pt x="447624" y="1125274"/>
                </a:cubicBezTo>
                <a:lnTo>
                  <a:pt x="447624" y="1761603"/>
                </a:lnTo>
                <a:cubicBezTo>
                  <a:pt x="334601" y="1747749"/>
                  <a:pt x="240781" y="1682852"/>
                  <a:pt x="163002" y="1601913"/>
                </a:cubicBezTo>
                <a:lnTo>
                  <a:pt x="46333" y="1713477"/>
                </a:lnTo>
                <a:cubicBezTo>
                  <a:pt x="101884" y="1776513"/>
                  <a:pt x="168120" y="1829256"/>
                  <a:pt x="241996" y="1869279"/>
                </a:cubicBezTo>
                <a:cubicBezTo>
                  <a:pt x="306564" y="1899994"/>
                  <a:pt x="376303" y="1918376"/>
                  <a:pt x="447624" y="1923481"/>
                </a:cubicBezTo>
                <a:lnTo>
                  <a:pt x="447624" y="2136644"/>
                </a:lnTo>
                <a:lnTo>
                  <a:pt x="593459" y="2136644"/>
                </a:lnTo>
                <a:lnTo>
                  <a:pt x="593459" y="1917890"/>
                </a:lnTo>
                <a:cubicBezTo>
                  <a:pt x="760684" y="1889939"/>
                  <a:pt x="914297" y="1787125"/>
                  <a:pt x="980410" y="1626219"/>
                </a:cubicBezTo>
                <a:cubicBezTo>
                  <a:pt x="1046522" y="1465314"/>
                  <a:pt x="1022459" y="1258956"/>
                  <a:pt x="883429" y="1140100"/>
                </a:cubicBezTo>
                <a:close/>
                <a:moveTo>
                  <a:pt x="326094" y="890478"/>
                </a:moveTo>
                <a:cubicBezTo>
                  <a:pt x="192412" y="777699"/>
                  <a:pt x="224982" y="559432"/>
                  <a:pt x="366685" y="469013"/>
                </a:cubicBezTo>
                <a:cubicBezTo>
                  <a:pt x="391800" y="452906"/>
                  <a:pt x="419043" y="440388"/>
                  <a:pt x="447624" y="431825"/>
                </a:cubicBezTo>
                <a:lnTo>
                  <a:pt x="447624" y="959021"/>
                </a:lnTo>
                <a:cubicBezTo>
                  <a:pt x="403618" y="943016"/>
                  <a:pt x="362558" y="919857"/>
                  <a:pt x="326094" y="890478"/>
                </a:cubicBezTo>
                <a:close/>
                <a:moveTo>
                  <a:pt x="765788" y="1663893"/>
                </a:moveTo>
                <a:cubicBezTo>
                  <a:pt x="718348" y="1710272"/>
                  <a:pt x="658495" y="1741928"/>
                  <a:pt x="593459" y="1755041"/>
                </a:cubicBezTo>
                <a:lnTo>
                  <a:pt x="593459" y="1174372"/>
                </a:lnTo>
                <a:cubicBezTo>
                  <a:pt x="690683" y="1207671"/>
                  <a:pt x="802247" y="1249963"/>
                  <a:pt x="841866" y="1353507"/>
                </a:cubicBezTo>
                <a:cubicBezTo>
                  <a:pt x="881484" y="1457050"/>
                  <a:pt x="841623" y="1586601"/>
                  <a:pt x="765788" y="1663893"/>
                </a:cubicBezTo>
                <a:close/>
              </a:path>
            </a:pathLst>
          </a:custGeom>
          <a:solidFill>
            <a:srgbClr val="C3DDD7"/>
          </a:solidFill>
          <a:ln w="24209" cap="flat">
            <a:noFill/>
            <a:prstDash val="solid"/>
            <a:miter/>
          </a:ln>
        </p:spPr>
        <p:txBody>
          <a:bodyPr rtlCol="0" anchor="ctr"/>
          <a:lstStyle/>
          <a:p>
            <a:endParaRPr lang="en-AU"/>
          </a:p>
        </p:txBody>
      </p:sp>
      <p:sp>
        <p:nvSpPr>
          <p:cNvPr id="11" name="bg object 21">
            <a:extLst>
              <a:ext uri="{FF2B5EF4-FFF2-40B4-BE49-F238E27FC236}">
                <a16:creationId xmlns:a16="http://schemas.microsoft.com/office/drawing/2014/main" id="{A769D3DB-D865-47B1-9AA8-7E1029FDC637}"/>
              </a:ext>
            </a:extLst>
          </p:cNvPr>
          <p:cNvSpPr>
            <a:spLocks noChangeAspect="1"/>
          </p:cNvSpPr>
          <p:nvPr/>
        </p:nvSpPr>
        <p:spPr>
          <a:xfrm>
            <a:off x="386835" y="363228"/>
            <a:ext cx="523310" cy="522597"/>
          </a:xfrm>
          <a:prstGeom prst="rect">
            <a:avLst/>
          </a:prstGeom>
          <a:blipFill>
            <a:blip r:embed="rId9"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785536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E6636-099D-44D1-A694-39E7417313B7}"/>
              </a:ext>
            </a:extLst>
          </p:cNvPr>
          <p:cNvSpPr>
            <a:spLocks noGrp="1"/>
          </p:cNvSpPr>
          <p:nvPr>
            <p:ph type="title"/>
          </p:nvPr>
        </p:nvSpPr>
        <p:spPr>
          <a:xfrm>
            <a:off x="1053563" y="379893"/>
            <a:ext cx="12237893" cy="555862"/>
          </a:xfrm>
        </p:spPr>
        <p:txBody>
          <a:bodyPr/>
          <a:lstStyle/>
          <a:p>
            <a:r>
              <a:rPr lang="en-US" sz="3600" dirty="0"/>
              <a:t>Who is at Risk of Poverty in Australia? </a:t>
            </a:r>
            <a:endParaRPr lang="en-AU" sz="3600" dirty="0"/>
          </a:p>
        </p:txBody>
      </p:sp>
      <p:pic>
        <p:nvPicPr>
          <p:cNvPr id="10" name="Picture Placeholder 11" descr="Books">
            <a:extLst>
              <a:ext uri="{FF2B5EF4-FFF2-40B4-BE49-F238E27FC236}">
                <a16:creationId xmlns:a16="http://schemas.microsoft.com/office/drawing/2014/main" id="{5BF355FE-3B13-430F-9A6C-8D7CDDB4094F}"/>
              </a:ext>
            </a:extLst>
          </p:cNvPr>
          <p:cNvPicPr>
            <a:picLocks noChangeAspect="1"/>
          </p:cNvPicPr>
          <p:nvPr/>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rcRect l="6106" r="6106"/>
          <a:stretch>
            <a:fillRect/>
          </a:stretch>
        </p:blipFill>
        <p:spPr>
          <a:xfrm>
            <a:off x="1267687" y="1743369"/>
            <a:ext cx="1234281" cy="1405980"/>
          </a:xfrm>
          <a:prstGeom prst="rect">
            <a:avLst/>
          </a:prstGeom>
        </p:spPr>
      </p:pic>
      <p:sp>
        <p:nvSpPr>
          <p:cNvPr id="11" name="Text Placeholder 5">
            <a:extLst>
              <a:ext uri="{FF2B5EF4-FFF2-40B4-BE49-F238E27FC236}">
                <a16:creationId xmlns:a16="http://schemas.microsoft.com/office/drawing/2014/main" id="{8EB77A7A-F2A0-4767-8C57-7ADB1ED36609}"/>
              </a:ext>
            </a:extLst>
          </p:cNvPr>
          <p:cNvSpPr>
            <a:spLocks noGrp="1"/>
          </p:cNvSpPr>
          <p:nvPr>
            <p:ph type="body" sz="quarter" idx="11"/>
          </p:nvPr>
        </p:nvSpPr>
        <p:spPr>
          <a:xfrm>
            <a:off x="715458" y="3474628"/>
            <a:ext cx="3111212" cy="306797"/>
          </a:xfrm>
        </p:spPr>
        <p:txBody>
          <a:bodyPr/>
          <a:lstStyle/>
          <a:p>
            <a:pPr algn="ctr"/>
            <a:r>
              <a:rPr lang="en-AU" sz="1800" dirty="0">
                <a:solidFill>
                  <a:srgbClr val="0C244C"/>
                </a:solidFill>
                <a:latin typeface="Arial" panose="020B0604020202020204" pitchFamily="34" charset="0"/>
                <a:ea typeface="Roboto Light" panose="02000000000000000000" pitchFamily="2" charset="0"/>
              </a:rPr>
              <a:t>Those with low education attainment</a:t>
            </a:r>
          </a:p>
        </p:txBody>
      </p:sp>
      <p:grpSp>
        <p:nvGrpSpPr>
          <p:cNvPr id="12" name="Group 11">
            <a:extLst>
              <a:ext uri="{FF2B5EF4-FFF2-40B4-BE49-F238E27FC236}">
                <a16:creationId xmlns:a16="http://schemas.microsoft.com/office/drawing/2014/main" id="{9F879771-7CB4-4113-B3E9-ECB7C1E95CD6}"/>
              </a:ext>
            </a:extLst>
          </p:cNvPr>
          <p:cNvGrpSpPr/>
          <p:nvPr/>
        </p:nvGrpSpPr>
        <p:grpSpPr>
          <a:xfrm>
            <a:off x="5464969" y="2043872"/>
            <a:ext cx="2514600" cy="804974"/>
            <a:chOff x="4873307" y="2103892"/>
            <a:chExt cx="1309684" cy="389933"/>
          </a:xfrm>
        </p:grpSpPr>
        <p:pic>
          <p:nvPicPr>
            <p:cNvPr id="13" name="Picture 2">
              <a:extLst>
                <a:ext uri="{FF2B5EF4-FFF2-40B4-BE49-F238E27FC236}">
                  <a16:creationId xmlns:a16="http://schemas.microsoft.com/office/drawing/2014/main" id="{CE2F786B-D00A-407A-8C96-58E285851E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73307" y="2103892"/>
              <a:ext cx="648072" cy="388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descr="https://upload.wikimedia.org/wikipedia/en/thumb/1/1d/Flag_of_the_Torres_Strait_Islanders.svg/100px-Flag_of_the_Torres_Strait_Islanders.svg.png">
              <a:extLst>
                <a:ext uri="{FF2B5EF4-FFF2-40B4-BE49-F238E27FC236}">
                  <a16:creationId xmlns:a16="http://schemas.microsoft.com/office/drawing/2014/main" id="{F9DBF0ED-9DC2-4E46-B435-0AD36EDD29BF}"/>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602692" y="2105025"/>
              <a:ext cx="580299" cy="388800"/>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Graphic 14" descr="Australia">
            <a:extLst>
              <a:ext uri="{FF2B5EF4-FFF2-40B4-BE49-F238E27FC236}">
                <a16:creationId xmlns:a16="http://schemas.microsoft.com/office/drawing/2014/main" id="{D935069D-41BC-4174-977C-FA8043EED21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532269" y="4208980"/>
            <a:ext cx="1524000" cy="1524000"/>
          </a:xfrm>
          <a:prstGeom prst="rect">
            <a:avLst/>
          </a:prstGeom>
        </p:spPr>
      </p:pic>
      <p:sp>
        <p:nvSpPr>
          <p:cNvPr id="16" name="TextBox 15">
            <a:extLst>
              <a:ext uri="{FF2B5EF4-FFF2-40B4-BE49-F238E27FC236}">
                <a16:creationId xmlns:a16="http://schemas.microsoft.com/office/drawing/2014/main" id="{8C68815D-BA0A-48AA-B6CE-6AC4ED233637}"/>
              </a:ext>
            </a:extLst>
          </p:cNvPr>
          <p:cNvSpPr txBox="1"/>
          <p:nvPr/>
        </p:nvSpPr>
        <p:spPr>
          <a:xfrm>
            <a:off x="1257665" y="4577010"/>
            <a:ext cx="1244303" cy="830997"/>
          </a:xfrm>
          <a:prstGeom prst="rect">
            <a:avLst/>
          </a:prstGeom>
          <a:noFill/>
        </p:spPr>
        <p:txBody>
          <a:bodyPr wrap="square" rtlCol="0">
            <a:spAutoFit/>
          </a:bodyPr>
          <a:lstStyle/>
          <a:p>
            <a:r>
              <a:rPr lang="en-AU" sz="4800" b="1" dirty="0">
                <a:solidFill>
                  <a:srgbClr val="0C244C"/>
                </a:solidFill>
                <a:latin typeface="Arial" panose="020B0604020202020204" pitchFamily="34" charset="0"/>
                <a:ea typeface="Roboto Light" panose="02000000000000000000" pitchFamily="2" charset="0"/>
              </a:rPr>
              <a:t>&gt;65</a:t>
            </a:r>
          </a:p>
        </p:txBody>
      </p:sp>
      <p:pic>
        <p:nvPicPr>
          <p:cNvPr id="17" name="Picture 6">
            <a:extLst>
              <a:ext uri="{FF2B5EF4-FFF2-40B4-BE49-F238E27FC236}">
                <a16:creationId xmlns:a16="http://schemas.microsoft.com/office/drawing/2014/main" id="{5AB62EE5-F30A-4AAE-B29F-F7139BD15B50}"/>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4450" y="4480158"/>
            <a:ext cx="1229641" cy="102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Placeholder 5">
            <a:extLst>
              <a:ext uri="{FF2B5EF4-FFF2-40B4-BE49-F238E27FC236}">
                <a16:creationId xmlns:a16="http://schemas.microsoft.com/office/drawing/2014/main" id="{55CC95AC-1A91-4A55-823F-2D2B3813F8A2}"/>
              </a:ext>
            </a:extLst>
          </p:cNvPr>
          <p:cNvSpPr txBox="1">
            <a:spLocks/>
          </p:cNvSpPr>
          <p:nvPr/>
        </p:nvSpPr>
        <p:spPr>
          <a:xfrm>
            <a:off x="5153665" y="3505990"/>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Aboriginal and Torres Strait Islanders</a:t>
            </a:r>
          </a:p>
        </p:txBody>
      </p:sp>
      <p:sp>
        <p:nvSpPr>
          <p:cNvPr id="19" name="Text Placeholder 5">
            <a:extLst>
              <a:ext uri="{FF2B5EF4-FFF2-40B4-BE49-F238E27FC236}">
                <a16:creationId xmlns:a16="http://schemas.microsoft.com/office/drawing/2014/main" id="{ECF94531-509F-48F7-BBD6-217B84B96C50}"/>
              </a:ext>
            </a:extLst>
          </p:cNvPr>
          <p:cNvSpPr txBox="1">
            <a:spLocks/>
          </p:cNvSpPr>
          <p:nvPr/>
        </p:nvSpPr>
        <p:spPr>
          <a:xfrm>
            <a:off x="9286331" y="3450574"/>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Sole parent families</a:t>
            </a:r>
          </a:p>
        </p:txBody>
      </p:sp>
      <p:sp>
        <p:nvSpPr>
          <p:cNvPr id="20" name="Text Placeholder 5">
            <a:extLst>
              <a:ext uri="{FF2B5EF4-FFF2-40B4-BE49-F238E27FC236}">
                <a16:creationId xmlns:a16="http://schemas.microsoft.com/office/drawing/2014/main" id="{29D2D8AF-6DAB-4A6D-A40A-803CFB3DF758}"/>
              </a:ext>
            </a:extLst>
          </p:cNvPr>
          <p:cNvSpPr txBox="1">
            <a:spLocks/>
          </p:cNvSpPr>
          <p:nvPr/>
        </p:nvSpPr>
        <p:spPr>
          <a:xfrm>
            <a:off x="715458" y="5973607"/>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Those aged 65 and over</a:t>
            </a:r>
          </a:p>
        </p:txBody>
      </p:sp>
      <p:sp>
        <p:nvSpPr>
          <p:cNvPr id="21" name="Text Placeholder 5">
            <a:extLst>
              <a:ext uri="{FF2B5EF4-FFF2-40B4-BE49-F238E27FC236}">
                <a16:creationId xmlns:a16="http://schemas.microsoft.com/office/drawing/2014/main" id="{3FB20E13-AF5F-4DB6-BBE6-2A5C5C03DF3A}"/>
              </a:ext>
            </a:extLst>
          </p:cNvPr>
          <p:cNvSpPr txBox="1">
            <a:spLocks/>
          </p:cNvSpPr>
          <p:nvPr/>
        </p:nvSpPr>
        <p:spPr>
          <a:xfrm>
            <a:off x="5014263"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Unemployed</a:t>
            </a:r>
          </a:p>
        </p:txBody>
      </p:sp>
      <p:sp>
        <p:nvSpPr>
          <p:cNvPr id="22" name="Text Placeholder 5">
            <a:extLst>
              <a:ext uri="{FF2B5EF4-FFF2-40B4-BE49-F238E27FC236}">
                <a16:creationId xmlns:a16="http://schemas.microsoft.com/office/drawing/2014/main" id="{B6C0AE4A-3F51-478F-9565-7F04B6729B07}"/>
              </a:ext>
            </a:extLst>
          </p:cNvPr>
          <p:cNvSpPr txBox="1">
            <a:spLocks/>
          </p:cNvSpPr>
          <p:nvPr/>
        </p:nvSpPr>
        <p:spPr>
          <a:xfrm>
            <a:off x="9520894" y="5973606"/>
            <a:ext cx="3111212" cy="306797"/>
          </a:xfrm>
          <a:prstGeom prst="rect">
            <a:avLst/>
          </a:prstGeom>
        </p:spPr>
        <p:txBody>
          <a:bodyPr>
            <a:noAutofit/>
          </a:bodyPr>
          <a:lstStyle>
            <a:lvl1pPr marL="0" indent="0" algn="l" defTabSz="756232" rtl="0" eaLnBrk="1" latinLnBrk="0" hangingPunct="1">
              <a:lnSpc>
                <a:spcPct val="90000"/>
              </a:lnSpc>
              <a:spcBef>
                <a:spcPts val="827"/>
              </a:spcBef>
              <a:buFontTx/>
              <a:buNone/>
              <a:defRPr sz="992" kern="1200" baseline="0">
                <a:solidFill>
                  <a:schemeClr val="tx1"/>
                </a:solidFill>
                <a:latin typeface="Arial"/>
                <a:ea typeface="+mn-ea"/>
                <a:cs typeface="Arial"/>
              </a:defRPr>
            </a:lvl1pPr>
            <a:lvl2pPr marL="378116" indent="0" algn="l" defTabSz="756232" rtl="0" eaLnBrk="1" latinLnBrk="0" hangingPunct="1">
              <a:lnSpc>
                <a:spcPct val="90000"/>
              </a:lnSpc>
              <a:spcBef>
                <a:spcPts val="414"/>
              </a:spcBef>
              <a:buFontTx/>
              <a:buNone/>
              <a:defRPr sz="1158" kern="1200">
                <a:solidFill>
                  <a:schemeClr val="tx1"/>
                </a:solidFill>
                <a:latin typeface=""/>
                <a:ea typeface="+mn-ea"/>
                <a:cs typeface="+mn-cs"/>
              </a:defRPr>
            </a:lvl2pPr>
            <a:lvl3pPr marL="756232" indent="0" algn="l" defTabSz="756232" rtl="0" eaLnBrk="1" latinLnBrk="0" hangingPunct="1">
              <a:lnSpc>
                <a:spcPct val="90000"/>
              </a:lnSpc>
              <a:spcBef>
                <a:spcPts val="414"/>
              </a:spcBef>
              <a:buFontTx/>
              <a:buNone/>
              <a:defRPr sz="1158" kern="1200">
                <a:solidFill>
                  <a:schemeClr val="tx1"/>
                </a:solidFill>
                <a:latin typeface=""/>
                <a:ea typeface="+mn-ea"/>
                <a:cs typeface="+mn-cs"/>
              </a:defRPr>
            </a:lvl3pPr>
            <a:lvl4pPr marL="1134347" indent="0" algn="l" defTabSz="756232" rtl="0" eaLnBrk="1" latinLnBrk="0" hangingPunct="1">
              <a:lnSpc>
                <a:spcPct val="90000"/>
              </a:lnSpc>
              <a:spcBef>
                <a:spcPts val="414"/>
              </a:spcBef>
              <a:buFontTx/>
              <a:buNone/>
              <a:defRPr sz="1158" kern="1200">
                <a:solidFill>
                  <a:schemeClr val="tx1"/>
                </a:solidFill>
                <a:latin typeface=""/>
                <a:ea typeface="+mn-ea"/>
                <a:cs typeface="+mn-cs"/>
              </a:defRPr>
            </a:lvl4pPr>
            <a:lvl5pPr marL="1512463" indent="0" algn="l" defTabSz="756232" rtl="0" eaLnBrk="1" latinLnBrk="0" hangingPunct="1">
              <a:lnSpc>
                <a:spcPct val="90000"/>
              </a:lnSpc>
              <a:spcBef>
                <a:spcPts val="414"/>
              </a:spcBef>
              <a:buFontTx/>
              <a:buNone/>
              <a:defRPr sz="1158" kern="1200">
                <a:solidFill>
                  <a:schemeClr val="tx1"/>
                </a:solidFill>
                <a:latin typeface=""/>
                <a:ea typeface="+mn-ea"/>
                <a:cs typeface="+mn-cs"/>
              </a:defRPr>
            </a:lvl5pPr>
            <a:lvl6pPr marL="2079637"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6pPr>
            <a:lvl7pPr marL="2457753"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7pPr>
            <a:lvl8pPr marL="2835869"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8pPr>
            <a:lvl9pPr marL="3213985" indent="-189058" algn="l" defTabSz="756232" rtl="0" eaLnBrk="1" latinLnBrk="0" hangingPunct="1">
              <a:lnSpc>
                <a:spcPct val="90000"/>
              </a:lnSpc>
              <a:spcBef>
                <a:spcPts val="414"/>
              </a:spcBef>
              <a:buFont typeface="Arial" panose="020B0604020202020204" pitchFamily="34" charset="0"/>
              <a:buChar char="•"/>
              <a:defRPr sz="1489" kern="1200">
                <a:solidFill>
                  <a:schemeClr val="tx1"/>
                </a:solidFill>
                <a:latin typeface="+mn-lt"/>
                <a:ea typeface="+mn-ea"/>
                <a:cs typeface="+mn-cs"/>
              </a:defRPr>
            </a:lvl9pPr>
          </a:lstStyle>
          <a:p>
            <a:pPr algn="ctr"/>
            <a:r>
              <a:rPr lang="en-AU" sz="1800" dirty="0">
                <a:solidFill>
                  <a:srgbClr val="0C244C"/>
                </a:solidFill>
                <a:latin typeface="Arial" panose="020B0604020202020204" pitchFamily="34" charset="0"/>
                <a:ea typeface="Roboto Light" panose="02000000000000000000" pitchFamily="2" charset="0"/>
              </a:rPr>
              <a:t>Those living in disadvantaged areas</a:t>
            </a:r>
          </a:p>
        </p:txBody>
      </p:sp>
      <p:pic>
        <p:nvPicPr>
          <p:cNvPr id="23" name="Graphic 22" descr="Woman with kid">
            <a:extLst>
              <a:ext uri="{FF2B5EF4-FFF2-40B4-BE49-F238E27FC236}">
                <a16:creationId xmlns:a16="http://schemas.microsoft.com/office/drawing/2014/main" id="{80605064-8012-4B4E-BF0E-E666E054E57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401541" y="1807474"/>
            <a:ext cx="1349919" cy="1349919"/>
          </a:xfrm>
          <a:prstGeom prst="rect">
            <a:avLst/>
          </a:prstGeom>
        </p:spPr>
      </p:pic>
      <p:sp>
        <p:nvSpPr>
          <p:cNvPr id="24" name="bg object 21">
            <a:extLst>
              <a:ext uri="{FF2B5EF4-FFF2-40B4-BE49-F238E27FC236}">
                <a16:creationId xmlns:a16="http://schemas.microsoft.com/office/drawing/2014/main" id="{5D693398-AAEE-431C-B427-442AB2C70E0B}"/>
              </a:ext>
            </a:extLst>
          </p:cNvPr>
          <p:cNvSpPr>
            <a:spLocks noChangeAspect="1"/>
          </p:cNvSpPr>
          <p:nvPr/>
        </p:nvSpPr>
        <p:spPr>
          <a:xfrm>
            <a:off x="386835" y="363228"/>
            <a:ext cx="523310" cy="522597"/>
          </a:xfrm>
          <a:prstGeom prst="rect">
            <a:avLst/>
          </a:prstGeom>
          <a:blipFill>
            <a:blip r:embed="rId11" cstate="print">
              <a:extLst>
                <a:ext uri="{28A0092B-C50C-407E-A947-70E740481C1C}">
                  <a14:useLocalDpi xmlns:a14="http://schemas.microsoft.com/office/drawing/2010/main"/>
                </a:ext>
              </a:extLst>
            </a:blip>
            <a:stretch>
              <a:fillRect/>
            </a:stretch>
          </a:blipFill>
        </p:spPr>
        <p:txBody>
          <a:bodyPr wrap="square" lIns="0" tIns="0" rIns="0" bIns="0" rtlCol="0"/>
          <a:lstStyle/>
          <a:p>
            <a:endParaRPr/>
          </a:p>
        </p:txBody>
      </p:sp>
    </p:spTree>
    <p:extLst>
      <p:ext uri="{BB962C8B-B14F-4D97-AF65-F5344CB8AC3E}">
        <p14:creationId xmlns:p14="http://schemas.microsoft.com/office/powerpoint/2010/main" val="756828161"/>
      </p:ext>
    </p:extLst>
  </p:cSld>
  <p:clrMapOvr>
    <a:masterClrMapping/>
  </p:clrMapOvr>
</p:sld>
</file>

<file path=ppt/theme/theme1.xml><?xml version="1.0" encoding="utf-8"?>
<a:theme xmlns:a="http://schemas.openxmlformats.org/drawingml/2006/main" name="Education Onl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ducation Only" id="{13881B48-2DDF-184A-938B-59605512E7AC}" vid="{318FE15C-E0E6-E844-B559-BA56141B17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D4C5E096CC3840B0C03DCDE7A79817" ma:contentTypeVersion="18" ma:contentTypeDescription="Create a new document." ma:contentTypeScope="" ma:versionID="cd9bc8b47a33fa3ed527263121afca19">
  <xsd:schema xmlns:xsd="http://www.w3.org/2001/XMLSchema" xmlns:xs="http://www.w3.org/2001/XMLSchema" xmlns:p="http://schemas.microsoft.com/office/2006/metadata/properties" xmlns:ns2="83337d96-0e85-4589-872c-2e195909a23e" xmlns:ns3="de95e100-9dbe-48b4-b085-f305a627acc8" targetNamespace="http://schemas.microsoft.com/office/2006/metadata/properties" ma:root="true" ma:fieldsID="4a4eddb92d0bdc5ad865b8c7e99e2d66" ns2:_="" ns3:_="">
    <xsd:import namespace="83337d96-0e85-4589-872c-2e195909a23e"/>
    <xsd:import namespace="de95e100-9dbe-48b4-b085-f305a627ac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element ref="ns2:MediaServiceOCR" minOccurs="0"/>
                <xsd:element ref="ns3:SharedWithUsers" minOccurs="0"/>
                <xsd:element ref="ns3:SharedWithDetails" minOccurs="0"/>
                <xsd:element ref="ns2:lcf76f155ced4ddcb4097134ff3c332f" minOccurs="0"/>
                <xsd:element ref="ns3:TaxCatchAll" minOccurs="0"/>
                <xsd:element ref="ns2:MediaServiceLocation"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337d96-0e85-4589-872c-2e195909a2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ba56b17-20de-4e09-aefb-c97c0efd6dbe"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e95e100-9dbe-48b4-b085-f305a627acc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831ed22-7271-4e5a-808d-02becfd22093}" ma:internalName="TaxCatchAll" ma:showField="CatchAllData" ma:web="de95e100-9dbe-48b4-b085-f305a627acc8">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fba56b17-20de-4e09-aefb-c97c0efd6db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3337d96-0e85-4589-872c-2e195909a23e">
      <Terms xmlns="http://schemas.microsoft.com/office/infopath/2007/PartnerControls"/>
    </lcf76f155ced4ddcb4097134ff3c332f>
    <TaxCatchAll xmlns="de95e100-9dbe-48b4-b085-f305a627acc8" xsi:nil="true"/>
    <TaxKeywordTaxHTField xmlns="de95e100-9dbe-48b4-b085-f305a627acc8">
      <Terms xmlns="http://schemas.microsoft.com/office/infopath/2007/PartnerControls"/>
    </TaxKeywordTaxHTField>
  </documentManagement>
</p:properties>
</file>

<file path=customXml/itemProps1.xml><?xml version="1.0" encoding="utf-8"?>
<ds:datastoreItem xmlns:ds="http://schemas.openxmlformats.org/officeDocument/2006/customXml" ds:itemID="{B02B2A76-F04A-43DE-8C51-E86C86E50DD5}">
  <ds:schemaRefs>
    <ds:schemaRef ds:uri="http://schemas.microsoft.com/sharepoint/v3/contenttype/forms"/>
  </ds:schemaRefs>
</ds:datastoreItem>
</file>

<file path=customXml/itemProps2.xml><?xml version="1.0" encoding="utf-8"?>
<ds:datastoreItem xmlns:ds="http://schemas.openxmlformats.org/officeDocument/2006/customXml" ds:itemID="{091821D8-7F79-4FDC-B7E2-D91109F0EA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337d96-0e85-4589-872c-2e195909a23e"/>
    <ds:schemaRef ds:uri="de95e100-9dbe-48b4-b085-f305a627ac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BA37C6-62E4-4D0F-8FE2-0253EBEF683B}">
  <ds:schemaRefs>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9e00334d-dd00-4f78-9815-2808d8351382"/>
    <ds:schemaRef ds:uri="http://purl.org/dc/terms/"/>
    <ds:schemaRef ds:uri="827c324d-dd95-45ea-85ed-7126813b518f"/>
    <ds:schemaRef ds:uri="http://schemas.microsoft.com/office/infopath/2007/PartnerControls"/>
    <ds:schemaRef ds:uri="http://www.w3.org/XML/1998/namespace"/>
    <ds:schemaRef ds:uri="83337d96-0e85-4589-872c-2e195909a23e"/>
    <ds:schemaRef ds:uri="de95e100-9dbe-48b4-b085-f305a627acc8"/>
  </ds:schemaRefs>
</ds:datastoreItem>
</file>

<file path=docProps/app.xml><?xml version="1.0" encoding="utf-8"?>
<Properties xmlns="http://schemas.openxmlformats.org/officeDocument/2006/extended-properties" xmlns:vt="http://schemas.openxmlformats.org/officeDocument/2006/docPropsVTypes">
  <Template>Education Only</Template>
  <TotalTime>295</TotalTime>
  <Words>5093</Words>
  <Application>Microsoft Office PowerPoint</Application>
  <PresentationFormat>Custom</PresentationFormat>
  <Paragraphs>440</Paragraphs>
  <Slides>42</Slides>
  <Notes>30</Notes>
  <HiddenSlides>0</HiddenSlides>
  <MMClips>0</MMClips>
  <ScaleCrop>false</ScaleCrop>
  <HeadingPairs>
    <vt:vector size="4" baseType="variant">
      <vt:variant>
        <vt:lpstr>Theme</vt:lpstr>
      </vt:variant>
      <vt:variant>
        <vt:i4>1</vt:i4>
      </vt:variant>
      <vt:variant>
        <vt:lpstr>Slide Titles</vt:lpstr>
      </vt:variant>
      <vt:variant>
        <vt:i4>42</vt:i4>
      </vt:variant>
    </vt:vector>
  </HeadingPairs>
  <TitlesOfParts>
    <vt:vector size="43" baseType="lpstr">
      <vt:lpstr>Education Only</vt:lpstr>
      <vt:lpstr>How to use this resource</vt:lpstr>
      <vt:lpstr>Curriculum links</vt:lpstr>
      <vt:lpstr>Poverty</vt:lpstr>
      <vt:lpstr>Contents</vt:lpstr>
      <vt:lpstr>PowerPoint Presentation</vt:lpstr>
      <vt:lpstr>PowerPoint Presentation</vt:lpstr>
      <vt:lpstr>What is Poverty?</vt:lpstr>
      <vt:lpstr>Extreme Poverty</vt:lpstr>
      <vt:lpstr>Who is at Risk of Poverty in Australia? </vt:lpstr>
      <vt:lpstr>Australia   2017-18</vt:lpstr>
      <vt:lpstr>PowerPoint Presentation</vt:lpstr>
      <vt:lpstr>Poverty in our world today</vt:lpstr>
      <vt:lpstr>Poverty in our world today</vt:lpstr>
      <vt:lpstr>CAUSES OF POVERTY</vt:lpstr>
      <vt:lpstr>Sustainable development goals</vt:lpstr>
      <vt:lpstr>Sustainable development goals</vt:lpstr>
      <vt:lpstr>Sustainable development goals </vt:lpstr>
      <vt:lpstr>Poverty &amp; climate change</vt:lpstr>
      <vt:lpstr>Effects of Climate change</vt:lpstr>
      <vt:lpstr>LAUDATO SI’ </vt:lpstr>
      <vt:lpstr>We have to hear both the cry of the earth and the cry of the poor.   </vt:lpstr>
      <vt:lpstr>FRATELLI TUTTI</vt:lpstr>
      <vt:lpstr>PowerPoint Presentation</vt:lpstr>
      <vt:lpstr>Catholic social teaching</vt:lpstr>
      <vt:lpstr>Catholic social teaching</vt:lpstr>
      <vt:lpstr>CARITAS AUSTRALIA’S RESPONSE</vt:lpstr>
      <vt:lpstr>Caritas Australia's Response</vt:lpstr>
      <vt:lpstr>Caritas Australia's Response</vt:lpstr>
      <vt:lpstr>Case study</vt:lpstr>
      <vt:lpstr>DINIA, PHILIPPINES</vt:lpstr>
      <vt:lpstr>DINIA, PHILIPPINES</vt:lpstr>
      <vt:lpstr>PowerPoint Presentation</vt:lpstr>
      <vt:lpstr>Additional Case Studies Click the pictures below to learn more about others who have been assisted by Caritas Australia and partners to alleviate poverty. </vt:lpstr>
      <vt:lpstr>PowerPoint Presentation</vt:lpstr>
      <vt:lpstr>Call to action</vt:lpstr>
      <vt:lpstr>LEARN</vt:lpstr>
      <vt:lpstr>Pray</vt:lpstr>
      <vt:lpstr>ACT</vt:lpstr>
      <vt:lpstr>PowerPoint Presentation</vt:lpstr>
      <vt:lpstr>PowerPoint Presentation</vt:lpstr>
      <vt:lpstr>Caritas Australia education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Poverty - Primary</dc:title>
  <dc:creator>Nicole Dobrohotoff</dc:creator>
  <cp:lastModifiedBy>Nicole Dobrohotoff</cp:lastModifiedBy>
  <cp:revision>102</cp:revision>
  <dcterms:created xsi:type="dcterms:W3CDTF">2020-09-07T01:18:04Z</dcterms:created>
  <dcterms:modified xsi:type="dcterms:W3CDTF">2022-11-07T05:50:42Z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2020-09-07T00:00:00Z</vt:filetime>
  </property>
  <property fmtid="{D5CDD505-2E9C-101B-9397-08002B2CF9AE}" pid="3" name="Creator">
    <vt:lpwstr>Adobe InDesign 15.1 (Macintosh)</vt:lpwstr>
  </property>
  <property fmtid="{D5CDD505-2E9C-101B-9397-08002B2CF9AE}" pid="4" name="LastSaved">
    <vt:filetime>2020-09-07T00:00:00Z</vt:filetime>
  </property>
  <property fmtid="{D5CDD505-2E9C-101B-9397-08002B2CF9AE}" pid="5" name="ContentTypeId">
    <vt:lpwstr>0x01010047D4C5E096CC3840B0C03DCDE7A79817</vt:lpwstr>
  </property>
  <property fmtid="{D5CDD505-2E9C-101B-9397-08002B2CF9AE}" pid="6" name="_dlc_DocIdItemGuid">
    <vt:lpwstr>bfc49255-13cf-4c77-be9e-f71f62fa9d38</vt:lpwstr>
  </property>
  <property fmtid="{D5CDD505-2E9C-101B-9397-08002B2CF9AE}" pid="7" name="Order">
    <vt:lpwstr>1551700.00000000</vt:lpwstr>
  </property>
  <property fmtid="{D5CDD505-2E9C-101B-9397-08002B2CF9AE}" pid="8" name="_ExtendedDescription">
    <vt:lpwstr/>
  </property>
  <property fmtid="{D5CDD505-2E9C-101B-9397-08002B2CF9AE}" pid="9" name="TaxKeyword">
    <vt:lpwstr/>
  </property>
  <property fmtid="{D5CDD505-2E9C-101B-9397-08002B2CF9AE}" pid="10" name="MediaServiceImageTags">
    <vt:lpwstr/>
  </property>
</Properties>
</file>