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18"/>
  </p:notesMasterIdLst>
  <p:handoutMasterIdLst>
    <p:handoutMasterId r:id="rId19"/>
  </p:handoutMasterIdLst>
  <p:sldIdLst>
    <p:sldId id="273" r:id="rId5"/>
    <p:sldId id="274" r:id="rId6"/>
    <p:sldId id="275" r:id="rId7"/>
    <p:sldId id="277" r:id="rId8"/>
    <p:sldId id="278" r:id="rId9"/>
    <p:sldId id="279" r:id="rId10"/>
    <p:sldId id="280" r:id="rId11"/>
    <p:sldId id="281" r:id="rId12"/>
    <p:sldId id="282" r:id="rId13"/>
    <p:sldId id="283" r:id="rId14"/>
    <p:sldId id="284" r:id="rId15"/>
    <p:sldId id="276"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5" clrIdx="0">
    <p:extLst>
      <p:ext uri="{19B8F6BF-5375-455C-9EA6-DF929625EA0E}">
        <p15:presenceInfo xmlns:p15="http://schemas.microsoft.com/office/powerpoint/2012/main" userId="S-1-5-21-568877940-3399399001-4121681156-2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075"/>
    <a:srgbClr val="C3DDD7"/>
    <a:srgbClr val="63B1A4"/>
    <a:srgbClr val="0C244C"/>
    <a:srgbClr val="E5DBCB"/>
    <a:srgbClr val="DF918A"/>
    <a:srgbClr val="CD594F"/>
    <a:srgbClr val="82B5B8"/>
    <a:srgbClr val="FBC858"/>
    <a:srgbClr val="0047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5787" autoAdjust="0"/>
  </p:normalViewPr>
  <p:slideViewPr>
    <p:cSldViewPr snapToObjects="1" showGuides="1">
      <p:cViewPr varScale="1">
        <p:scale>
          <a:sx n="114" d="100"/>
          <a:sy n="114" d="100"/>
        </p:scale>
        <p:origin x="67" y="134"/>
      </p:cViewPr>
      <p:guideLst>
        <p:guide orient="horz" pos="2795"/>
        <p:guide orient="horz" pos="4020"/>
        <p:guide pos="5352"/>
        <p:guide pos="704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1" d="100"/>
          <a:sy n="81" d="100"/>
        </p:scale>
        <p:origin x="25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Latif" userId="S::sarah.latif@caritas.org.au::baaf8b04-c794-4b3b-a150-e50428ae2701" providerId="AD" clId="Web-{F928EA20-455F-63D8-00BF-2B99C5DC48EC}"/>
    <pc:docChg chg="modSld">
      <pc:chgData name="Sarah Latif" userId="S::sarah.latif@caritas.org.au::baaf8b04-c794-4b3b-a150-e50428ae2701" providerId="AD" clId="Web-{F928EA20-455F-63D8-00BF-2B99C5DC48EC}" dt="2022-05-09T23:07:54.905" v="4" actId="1076"/>
      <pc:docMkLst>
        <pc:docMk/>
      </pc:docMkLst>
      <pc:sldChg chg="addSp delSp modSp">
        <pc:chgData name="Sarah Latif" userId="S::sarah.latif@caritas.org.au::baaf8b04-c794-4b3b-a150-e50428ae2701" providerId="AD" clId="Web-{F928EA20-455F-63D8-00BF-2B99C5DC48EC}" dt="2022-05-09T23:07:54.905" v="4" actId="1076"/>
        <pc:sldMkLst>
          <pc:docMk/>
          <pc:sldMk cId="1866541470" sldId="275"/>
        </pc:sldMkLst>
        <pc:grpChg chg="del">
          <ac:chgData name="Sarah Latif" userId="S::sarah.latif@caritas.org.au::baaf8b04-c794-4b3b-a150-e50428ae2701" providerId="AD" clId="Web-{F928EA20-455F-63D8-00BF-2B99C5DC48EC}" dt="2022-05-09T23:07:43.514" v="0"/>
          <ac:grpSpMkLst>
            <pc:docMk/>
            <pc:sldMk cId="1866541470" sldId="275"/>
            <ac:grpSpMk id="14" creationId="{995BDFC9-534B-4BD7-A0C3-F30DC9749BDF}"/>
          </ac:grpSpMkLst>
        </pc:grpChg>
        <pc:picChg chg="add mod">
          <ac:chgData name="Sarah Latif" userId="S::sarah.latif@caritas.org.au::baaf8b04-c794-4b3b-a150-e50428ae2701" providerId="AD" clId="Web-{F928EA20-455F-63D8-00BF-2B99C5DC48EC}" dt="2022-05-09T23:07:54.905" v="4" actId="1076"/>
          <ac:picMkLst>
            <pc:docMk/>
            <pc:sldMk cId="1866541470" sldId="275"/>
            <ac:picMk id="3" creationId="{050D542E-DA44-FB0B-B249-2D08BD329C2D}"/>
          </ac:picMkLst>
        </pc:picChg>
      </pc:sldChg>
    </pc:docChg>
  </pc:docChgLst>
  <pc:docChgLst>
    <pc:chgData name="Sarah Latif" userId="baaf8b04-c794-4b3b-a150-e50428ae2701" providerId="ADAL" clId="{BB803F45-2263-40AC-9FF3-469FBDE637E3}"/>
    <pc:docChg chg="undo custSel addSld delSld modSld sldOrd modMainMaster">
      <pc:chgData name="Sarah Latif" userId="baaf8b04-c794-4b3b-a150-e50428ae2701" providerId="ADAL" clId="{BB803F45-2263-40AC-9FF3-469FBDE637E3}" dt="2022-04-19T04:54:56.101" v="951" actId="1076"/>
      <pc:docMkLst>
        <pc:docMk/>
      </pc:docMkLst>
      <pc:sldChg chg="modSp add del">
        <pc:chgData name="Sarah Latif" userId="baaf8b04-c794-4b3b-a150-e50428ae2701" providerId="ADAL" clId="{BB803F45-2263-40AC-9FF3-469FBDE637E3}" dt="2022-04-19T04:36:15.758" v="826" actId="20577"/>
        <pc:sldMkLst>
          <pc:docMk/>
          <pc:sldMk cId="3485532053" sldId="271"/>
        </pc:sldMkLst>
        <pc:spChg chg="mod">
          <ac:chgData name="Sarah Latif" userId="baaf8b04-c794-4b3b-a150-e50428ae2701" providerId="ADAL" clId="{BB803F45-2263-40AC-9FF3-469FBDE637E3}" dt="2022-04-19T04:36:15.758" v="826" actId="20577"/>
          <ac:spMkLst>
            <pc:docMk/>
            <pc:sldMk cId="3485532053" sldId="271"/>
            <ac:spMk id="3" creationId="{42533A97-96FA-DB42-B88B-2247555B7E98}"/>
          </ac:spMkLst>
        </pc:spChg>
      </pc:sldChg>
      <pc:sldChg chg="addSp modSp">
        <pc:chgData name="Sarah Latif" userId="baaf8b04-c794-4b3b-a150-e50428ae2701" providerId="ADAL" clId="{BB803F45-2263-40AC-9FF3-469FBDE637E3}" dt="2022-04-19T04:44:35.506" v="880" actId="1076"/>
        <pc:sldMkLst>
          <pc:docMk/>
          <pc:sldMk cId="1503382712" sldId="273"/>
        </pc:sldMkLst>
        <pc:spChg chg="mod">
          <ac:chgData name="Sarah Latif" userId="baaf8b04-c794-4b3b-a150-e50428ae2701" providerId="ADAL" clId="{BB803F45-2263-40AC-9FF3-469FBDE637E3}" dt="2022-04-19T04:02:48.611" v="2" actId="1076"/>
          <ac:spMkLst>
            <pc:docMk/>
            <pc:sldMk cId="1503382712" sldId="273"/>
            <ac:spMk id="2" creationId="{7E489E16-1852-4190-9D36-8CC10221FFC8}"/>
          </ac:spMkLst>
        </pc:spChg>
        <pc:spChg chg="add mod">
          <ac:chgData name="Sarah Latif" userId="baaf8b04-c794-4b3b-a150-e50428ae2701" providerId="ADAL" clId="{BB803F45-2263-40AC-9FF3-469FBDE637E3}" dt="2022-04-19T04:44:35.506" v="880" actId="1076"/>
          <ac:spMkLst>
            <pc:docMk/>
            <pc:sldMk cId="1503382712" sldId="273"/>
            <ac:spMk id="3" creationId="{6BFE23C4-77CF-4558-B73C-15AF5FD71248}"/>
          </ac:spMkLst>
        </pc:spChg>
        <pc:picChg chg="mod modCrop">
          <ac:chgData name="Sarah Latif" userId="baaf8b04-c794-4b3b-a150-e50428ae2701" providerId="ADAL" clId="{BB803F45-2263-40AC-9FF3-469FBDE637E3}" dt="2022-04-19T04:02:40.564" v="1" actId="732"/>
          <ac:picMkLst>
            <pc:docMk/>
            <pc:sldMk cId="1503382712" sldId="273"/>
            <ac:picMk id="9" creationId="{D23F10CE-D333-4EAD-8107-B53F721FB976}"/>
          </ac:picMkLst>
        </pc:picChg>
      </pc:sldChg>
      <pc:sldChg chg="modSp">
        <pc:chgData name="Sarah Latif" userId="baaf8b04-c794-4b3b-a150-e50428ae2701" providerId="ADAL" clId="{BB803F45-2263-40AC-9FF3-469FBDE637E3}" dt="2022-04-19T04:40:26.767" v="871" actId="20577"/>
        <pc:sldMkLst>
          <pc:docMk/>
          <pc:sldMk cId="3451954306" sldId="274"/>
        </pc:sldMkLst>
        <pc:spChg chg="mod">
          <ac:chgData name="Sarah Latif" userId="baaf8b04-c794-4b3b-a150-e50428ae2701" providerId="ADAL" clId="{BB803F45-2263-40AC-9FF3-469FBDE637E3}" dt="2022-04-19T04:40:26.767" v="871" actId="20577"/>
          <ac:spMkLst>
            <pc:docMk/>
            <pc:sldMk cId="3451954306" sldId="274"/>
            <ac:spMk id="4" creationId="{D180A065-94B5-4136-9608-8F7A4927DCCA}"/>
          </ac:spMkLst>
        </pc:spChg>
      </pc:sldChg>
      <pc:sldChg chg="modSp">
        <pc:chgData name="Sarah Latif" userId="baaf8b04-c794-4b3b-a150-e50428ae2701" providerId="ADAL" clId="{BB803F45-2263-40AC-9FF3-469FBDE637E3}" dt="2022-04-19T04:09:23.533" v="71" actId="1076"/>
        <pc:sldMkLst>
          <pc:docMk/>
          <pc:sldMk cId="1866541470" sldId="275"/>
        </pc:sldMkLst>
        <pc:grpChg chg="mod">
          <ac:chgData name="Sarah Latif" userId="baaf8b04-c794-4b3b-a150-e50428ae2701" providerId="ADAL" clId="{BB803F45-2263-40AC-9FF3-469FBDE637E3}" dt="2022-04-19T04:09:23.533" v="71" actId="1076"/>
          <ac:grpSpMkLst>
            <pc:docMk/>
            <pc:sldMk cId="1866541470" sldId="275"/>
            <ac:grpSpMk id="14" creationId="{995BDFC9-534B-4BD7-A0C3-F30DC9749BDF}"/>
          </ac:grpSpMkLst>
        </pc:grpChg>
      </pc:sldChg>
      <pc:sldChg chg="addSp modSp add ord">
        <pc:chgData name="Sarah Latif" userId="baaf8b04-c794-4b3b-a150-e50428ae2701" providerId="ADAL" clId="{BB803F45-2263-40AC-9FF3-469FBDE637E3}" dt="2022-04-19T04:37:12.004" v="850" actId="20577"/>
        <pc:sldMkLst>
          <pc:docMk/>
          <pc:sldMk cId="1624567863" sldId="276"/>
        </pc:sldMkLst>
        <pc:spChg chg="mod">
          <ac:chgData name="Sarah Latif" userId="baaf8b04-c794-4b3b-a150-e50428ae2701" providerId="ADAL" clId="{BB803F45-2263-40AC-9FF3-469FBDE637E3}" dt="2022-04-19T04:37:12.004" v="850" actId="20577"/>
          <ac:spMkLst>
            <pc:docMk/>
            <pc:sldMk cId="1624567863" sldId="276"/>
            <ac:spMk id="2" creationId="{A13323F0-2E0D-49A1-9EE8-DFFB8E1D265E}"/>
          </ac:spMkLst>
        </pc:spChg>
        <pc:spChg chg="mod">
          <ac:chgData name="Sarah Latif" userId="baaf8b04-c794-4b3b-a150-e50428ae2701" providerId="ADAL" clId="{BB803F45-2263-40AC-9FF3-469FBDE637E3}" dt="2022-04-19T04:03:42.341" v="8" actId="1076"/>
          <ac:spMkLst>
            <pc:docMk/>
            <pc:sldMk cId="1624567863" sldId="276"/>
            <ac:spMk id="4" creationId="{D180A065-94B5-4136-9608-8F7A4927DCCA}"/>
          </ac:spMkLst>
        </pc:spChg>
        <pc:picChg chg="add mod">
          <ac:chgData name="Sarah Latif" userId="baaf8b04-c794-4b3b-a150-e50428ae2701" providerId="ADAL" clId="{BB803F45-2263-40AC-9FF3-469FBDE637E3}" dt="2022-04-19T04:03:59.929" v="11" actId="1076"/>
          <ac:picMkLst>
            <pc:docMk/>
            <pc:sldMk cId="1624567863" sldId="276"/>
            <ac:picMk id="5" creationId="{B4975DAD-C6D1-4729-91B3-3AAD5EF78675}"/>
          </ac:picMkLst>
        </pc:picChg>
      </pc:sldChg>
      <pc:sldChg chg="addSp delSp modSp add">
        <pc:chgData name="Sarah Latif" userId="baaf8b04-c794-4b3b-a150-e50428ae2701" providerId="ADAL" clId="{BB803F45-2263-40AC-9FF3-469FBDE637E3}" dt="2022-04-19T04:50:32.318" v="912" actId="1076"/>
        <pc:sldMkLst>
          <pc:docMk/>
          <pc:sldMk cId="3623749970" sldId="277"/>
        </pc:sldMkLst>
        <pc:spChg chg="mod">
          <ac:chgData name="Sarah Latif" userId="baaf8b04-c794-4b3b-a150-e50428ae2701" providerId="ADAL" clId="{BB803F45-2263-40AC-9FF3-469FBDE637E3}" dt="2022-04-19T04:05:30.913" v="33" actId="20577"/>
          <ac:spMkLst>
            <pc:docMk/>
            <pc:sldMk cId="3623749970" sldId="277"/>
            <ac:spMk id="2" creationId="{5BDF16C4-87B5-4DE6-A732-E19456A59AC3}"/>
          </ac:spMkLst>
        </pc:spChg>
        <pc:spChg chg="mod">
          <ac:chgData name="Sarah Latif" userId="baaf8b04-c794-4b3b-a150-e50428ae2701" providerId="ADAL" clId="{BB803F45-2263-40AC-9FF3-469FBDE637E3}" dt="2022-04-19T04:50:32.318" v="912" actId="1076"/>
          <ac:spMkLst>
            <pc:docMk/>
            <pc:sldMk cId="3623749970" sldId="277"/>
            <ac:spMk id="4" creationId="{D12E4C19-FE9E-4A5A-B2F9-A3544D1BBEDE}"/>
          </ac:spMkLst>
        </pc:spChg>
        <pc:spChg chg="add mod">
          <ac:chgData name="Sarah Latif" userId="baaf8b04-c794-4b3b-a150-e50428ae2701" providerId="ADAL" clId="{BB803F45-2263-40AC-9FF3-469FBDE637E3}" dt="2022-04-19T04:48:30.951" v="911" actId="255"/>
          <ac:spMkLst>
            <pc:docMk/>
            <pc:sldMk cId="3623749970" sldId="277"/>
            <ac:spMk id="8" creationId="{1AA9F893-4D5E-4625-8BCA-8BD1540059AC}"/>
          </ac:spMkLst>
        </pc:spChg>
        <pc:spChg chg="del">
          <ac:chgData name="Sarah Latif" userId="baaf8b04-c794-4b3b-a150-e50428ae2701" providerId="ADAL" clId="{BB803F45-2263-40AC-9FF3-469FBDE637E3}" dt="2022-04-19T04:05:48.217" v="34" actId="478"/>
          <ac:spMkLst>
            <pc:docMk/>
            <pc:sldMk cId="3623749970" sldId="277"/>
            <ac:spMk id="12" creationId="{052ADE1E-801E-4816-A708-7A0E8E39E275}"/>
          </ac:spMkLst>
        </pc:spChg>
        <pc:spChg chg="del">
          <ac:chgData name="Sarah Latif" userId="baaf8b04-c794-4b3b-a150-e50428ae2701" providerId="ADAL" clId="{BB803F45-2263-40AC-9FF3-469FBDE637E3}" dt="2022-04-19T04:05:48.217" v="34" actId="478"/>
          <ac:spMkLst>
            <pc:docMk/>
            <pc:sldMk cId="3623749970" sldId="277"/>
            <ac:spMk id="13" creationId="{69442C61-EFCB-4BD6-98E5-99AC0539AA58}"/>
          </ac:spMkLst>
        </pc:spChg>
        <pc:spChg chg="del">
          <ac:chgData name="Sarah Latif" userId="baaf8b04-c794-4b3b-a150-e50428ae2701" providerId="ADAL" clId="{BB803F45-2263-40AC-9FF3-469FBDE637E3}" dt="2022-04-19T04:05:48.217" v="34" actId="478"/>
          <ac:spMkLst>
            <pc:docMk/>
            <pc:sldMk cId="3623749970" sldId="277"/>
            <ac:spMk id="23" creationId="{81B1D0C3-A01D-49C2-A10F-25EB9DF98C79}"/>
          </ac:spMkLst>
        </pc:spChg>
        <pc:spChg chg="del">
          <ac:chgData name="Sarah Latif" userId="baaf8b04-c794-4b3b-a150-e50428ae2701" providerId="ADAL" clId="{BB803F45-2263-40AC-9FF3-469FBDE637E3}" dt="2022-04-19T04:05:48.217" v="34" actId="478"/>
          <ac:spMkLst>
            <pc:docMk/>
            <pc:sldMk cId="3623749970" sldId="277"/>
            <ac:spMk id="24" creationId="{E36744A8-F09B-48E9-8C6B-4A1D01F77C90}"/>
          </ac:spMkLst>
        </pc:spChg>
        <pc:spChg chg="del">
          <ac:chgData name="Sarah Latif" userId="baaf8b04-c794-4b3b-a150-e50428ae2701" providerId="ADAL" clId="{BB803F45-2263-40AC-9FF3-469FBDE637E3}" dt="2022-04-19T04:05:48.217" v="34" actId="478"/>
          <ac:spMkLst>
            <pc:docMk/>
            <pc:sldMk cId="3623749970" sldId="277"/>
            <ac:spMk id="60" creationId="{BB449D30-8828-4C22-972F-90BB69C9A6EC}"/>
          </ac:spMkLst>
        </pc:spChg>
        <pc:spChg chg="del">
          <ac:chgData name="Sarah Latif" userId="baaf8b04-c794-4b3b-a150-e50428ae2701" providerId="ADAL" clId="{BB803F45-2263-40AC-9FF3-469FBDE637E3}" dt="2022-04-19T04:05:48.217" v="34" actId="478"/>
          <ac:spMkLst>
            <pc:docMk/>
            <pc:sldMk cId="3623749970" sldId="277"/>
            <ac:spMk id="61" creationId="{0A34FDD2-BD8C-46E0-BD04-12650AC55D9D}"/>
          </ac:spMkLst>
        </pc:spChg>
        <pc:spChg chg="del">
          <ac:chgData name="Sarah Latif" userId="baaf8b04-c794-4b3b-a150-e50428ae2701" providerId="ADAL" clId="{BB803F45-2263-40AC-9FF3-469FBDE637E3}" dt="2022-04-19T04:05:48.217" v="34" actId="478"/>
          <ac:spMkLst>
            <pc:docMk/>
            <pc:sldMk cId="3623749970" sldId="277"/>
            <ac:spMk id="95" creationId="{5DD3DB9C-F015-4D94-9B46-101EE9AB5FCB}"/>
          </ac:spMkLst>
        </pc:spChg>
        <pc:spChg chg="del">
          <ac:chgData name="Sarah Latif" userId="baaf8b04-c794-4b3b-a150-e50428ae2701" providerId="ADAL" clId="{BB803F45-2263-40AC-9FF3-469FBDE637E3}" dt="2022-04-19T04:05:48.217" v="34" actId="478"/>
          <ac:spMkLst>
            <pc:docMk/>
            <pc:sldMk cId="3623749970" sldId="277"/>
            <ac:spMk id="96" creationId="{0EDFCECD-DC4C-4F2D-8123-68D5092AD493}"/>
          </ac:spMkLst>
        </pc:spChg>
        <pc:spChg chg="del">
          <ac:chgData name="Sarah Latif" userId="baaf8b04-c794-4b3b-a150-e50428ae2701" providerId="ADAL" clId="{BB803F45-2263-40AC-9FF3-469FBDE637E3}" dt="2022-04-19T04:05:48.217" v="34" actId="478"/>
          <ac:spMkLst>
            <pc:docMk/>
            <pc:sldMk cId="3623749970" sldId="277"/>
            <ac:spMk id="109" creationId="{932ADFB2-E4A1-4DB7-B008-1EC83B5E3BDE}"/>
          </ac:spMkLst>
        </pc:spChg>
        <pc:spChg chg="del">
          <ac:chgData name="Sarah Latif" userId="baaf8b04-c794-4b3b-a150-e50428ae2701" providerId="ADAL" clId="{BB803F45-2263-40AC-9FF3-469FBDE637E3}" dt="2022-04-19T04:05:48.217" v="34" actId="478"/>
          <ac:spMkLst>
            <pc:docMk/>
            <pc:sldMk cId="3623749970" sldId="277"/>
            <ac:spMk id="110" creationId="{6A9188B2-B603-481C-BD9E-59D40FFD8295}"/>
          </ac:spMkLst>
        </pc:spChg>
        <pc:spChg chg="del">
          <ac:chgData name="Sarah Latif" userId="baaf8b04-c794-4b3b-a150-e50428ae2701" providerId="ADAL" clId="{BB803F45-2263-40AC-9FF3-469FBDE637E3}" dt="2022-04-19T04:05:48.217" v="34" actId="478"/>
          <ac:spMkLst>
            <pc:docMk/>
            <pc:sldMk cId="3623749970" sldId="277"/>
            <ac:spMk id="121" creationId="{113E5D47-413E-4B14-A965-F56DF3C13DE8}"/>
          </ac:spMkLst>
        </pc:spChg>
        <pc:spChg chg="del">
          <ac:chgData name="Sarah Latif" userId="baaf8b04-c794-4b3b-a150-e50428ae2701" providerId="ADAL" clId="{BB803F45-2263-40AC-9FF3-469FBDE637E3}" dt="2022-04-19T04:05:48.217" v="34" actId="478"/>
          <ac:spMkLst>
            <pc:docMk/>
            <pc:sldMk cId="3623749970" sldId="277"/>
            <ac:spMk id="122" creationId="{76BB66DB-70C9-4524-96BB-C747FB2FBF28}"/>
          </ac:spMkLst>
        </pc:spChg>
        <pc:grpChg chg="del">
          <ac:chgData name="Sarah Latif" userId="baaf8b04-c794-4b3b-a150-e50428ae2701" providerId="ADAL" clId="{BB803F45-2263-40AC-9FF3-469FBDE637E3}" dt="2022-04-19T04:05:48.217" v="34" actId="478"/>
          <ac:grpSpMkLst>
            <pc:docMk/>
            <pc:sldMk cId="3623749970" sldId="277"/>
            <ac:grpSpMk id="14" creationId="{995BDFC9-534B-4BD7-A0C3-F30DC9749BDF}"/>
          </ac:grpSpMkLst>
        </pc:grpChg>
        <pc:grpChg chg="del">
          <ac:chgData name="Sarah Latif" userId="baaf8b04-c794-4b3b-a150-e50428ae2701" providerId="ADAL" clId="{BB803F45-2263-40AC-9FF3-469FBDE637E3}" dt="2022-04-19T04:05:48.217" v="34" actId="478"/>
          <ac:grpSpMkLst>
            <pc:docMk/>
            <pc:sldMk cId="3623749970" sldId="277"/>
            <ac:grpSpMk id="34" creationId="{1A13DFC1-030A-4D38-85F7-17A16712C74D}"/>
          </ac:grpSpMkLst>
        </pc:grpChg>
        <pc:grpChg chg="del">
          <ac:chgData name="Sarah Latif" userId="baaf8b04-c794-4b3b-a150-e50428ae2701" providerId="ADAL" clId="{BB803F45-2263-40AC-9FF3-469FBDE637E3}" dt="2022-04-19T04:05:48.217" v="34" actId="478"/>
          <ac:grpSpMkLst>
            <pc:docMk/>
            <pc:sldMk cId="3623749970" sldId="277"/>
            <ac:grpSpMk id="88" creationId="{0E689107-F497-4383-A956-902D4F468CBE}"/>
          </ac:grpSpMkLst>
        </pc:grpChg>
        <pc:grpChg chg="del">
          <ac:chgData name="Sarah Latif" userId="baaf8b04-c794-4b3b-a150-e50428ae2701" providerId="ADAL" clId="{BB803F45-2263-40AC-9FF3-469FBDE637E3}" dt="2022-04-19T04:05:48.217" v="34" actId="478"/>
          <ac:grpSpMkLst>
            <pc:docMk/>
            <pc:sldMk cId="3623749970" sldId="277"/>
            <ac:grpSpMk id="104" creationId="{2F0160A6-53FE-455F-A70F-BA490A40FC96}"/>
          </ac:grpSpMkLst>
        </pc:grpChg>
        <pc:grpChg chg="del">
          <ac:chgData name="Sarah Latif" userId="baaf8b04-c794-4b3b-a150-e50428ae2701" providerId="ADAL" clId="{BB803F45-2263-40AC-9FF3-469FBDE637E3}" dt="2022-04-19T04:05:48.217" v="34" actId="478"/>
          <ac:grpSpMkLst>
            <pc:docMk/>
            <pc:sldMk cId="3623749970" sldId="277"/>
            <ac:grpSpMk id="116" creationId="{277CAC1C-8F54-446A-9D6C-21C49BC634C2}"/>
          </ac:grpSpMkLst>
        </pc:grpChg>
        <pc:grpChg chg="del">
          <ac:chgData name="Sarah Latif" userId="baaf8b04-c794-4b3b-a150-e50428ae2701" providerId="ADAL" clId="{BB803F45-2263-40AC-9FF3-469FBDE637E3}" dt="2022-04-19T04:05:48.217" v="34" actId="478"/>
          <ac:grpSpMkLst>
            <pc:docMk/>
            <pc:sldMk cId="3623749970" sldId="277"/>
            <ac:grpSpMk id="128" creationId="{C8159C55-F478-4888-8BA5-C9BB4B6B9274}"/>
          </ac:grpSpMkLst>
        </pc:grpChg>
        <pc:picChg chg="add del mod">
          <ac:chgData name="Sarah Latif" userId="baaf8b04-c794-4b3b-a150-e50428ae2701" providerId="ADAL" clId="{BB803F45-2263-40AC-9FF3-469FBDE637E3}" dt="2022-04-19T04:47:45.330" v="903" actId="478"/>
          <ac:picMkLst>
            <pc:docMk/>
            <pc:sldMk cId="3623749970" sldId="277"/>
            <ac:picMk id="5" creationId="{C3346FE7-57D6-44AE-93F9-494E70B39991}"/>
          </ac:picMkLst>
        </pc:picChg>
        <pc:picChg chg="add mod">
          <ac:chgData name="Sarah Latif" userId="baaf8b04-c794-4b3b-a150-e50428ae2701" providerId="ADAL" clId="{BB803F45-2263-40AC-9FF3-469FBDE637E3}" dt="2022-04-19T04:47:57.474" v="907" actId="1076"/>
          <ac:picMkLst>
            <pc:docMk/>
            <pc:sldMk cId="3623749970" sldId="277"/>
            <ac:picMk id="7" creationId="{1404F936-706E-4E70-A4BA-28D998490F7D}"/>
          </ac:picMkLst>
        </pc:picChg>
      </pc:sldChg>
      <pc:sldChg chg="addSp delSp modSp add">
        <pc:chgData name="Sarah Latif" userId="baaf8b04-c794-4b3b-a150-e50428ae2701" providerId="ADAL" clId="{BB803F45-2263-40AC-9FF3-469FBDE637E3}" dt="2022-04-19T04:52:22.502" v="917" actId="20577"/>
        <pc:sldMkLst>
          <pc:docMk/>
          <pc:sldMk cId="242771657" sldId="278"/>
        </pc:sldMkLst>
        <pc:spChg chg="mod">
          <ac:chgData name="Sarah Latif" userId="baaf8b04-c794-4b3b-a150-e50428ae2701" providerId="ADAL" clId="{BB803F45-2263-40AC-9FF3-469FBDE637E3}" dt="2022-04-19T04:11:49.235" v="143" actId="20577"/>
          <ac:spMkLst>
            <pc:docMk/>
            <pc:sldMk cId="242771657" sldId="278"/>
            <ac:spMk id="2" creationId="{5BDF16C4-87B5-4DE6-A732-E19456A59AC3}"/>
          </ac:spMkLst>
        </pc:spChg>
        <pc:spChg chg="mod">
          <ac:chgData name="Sarah Latif" userId="baaf8b04-c794-4b3b-a150-e50428ae2701" providerId="ADAL" clId="{BB803F45-2263-40AC-9FF3-469FBDE637E3}" dt="2022-04-19T04:52:22.502" v="917" actId="20577"/>
          <ac:spMkLst>
            <pc:docMk/>
            <pc:sldMk cId="242771657" sldId="278"/>
            <ac:spMk id="4" creationId="{D12E4C19-FE9E-4A5A-B2F9-A3544D1BBEDE}"/>
          </ac:spMkLst>
        </pc:spChg>
        <pc:spChg chg="mod">
          <ac:chgData name="Sarah Latif" userId="baaf8b04-c794-4b3b-a150-e50428ae2701" providerId="ADAL" clId="{BB803F45-2263-40AC-9FF3-469FBDE637E3}" dt="2022-04-19T04:11:15.904" v="97" actId="14100"/>
          <ac:spMkLst>
            <pc:docMk/>
            <pc:sldMk cId="242771657" sldId="278"/>
            <ac:spMk id="9" creationId="{C5C55B05-B64F-4B97-8B17-36EFBC119F9A}"/>
          </ac:spMkLst>
        </pc:spChg>
        <pc:spChg chg="add mod">
          <ac:chgData name="Sarah Latif" userId="baaf8b04-c794-4b3b-a150-e50428ae2701" providerId="ADAL" clId="{BB803F45-2263-40AC-9FF3-469FBDE637E3}" dt="2022-04-19T04:45:44.163" v="893" actId="14100"/>
          <ac:spMkLst>
            <pc:docMk/>
            <pc:sldMk cId="242771657" sldId="278"/>
            <ac:spMk id="16" creationId="{C252AC0F-8471-4BF4-97A7-DE1156E57D7B}"/>
          </ac:spMkLst>
        </pc:spChg>
        <pc:grpChg chg="add mod">
          <ac:chgData name="Sarah Latif" userId="baaf8b04-c794-4b3b-a150-e50428ae2701" providerId="ADAL" clId="{BB803F45-2263-40AC-9FF3-469FBDE637E3}" dt="2022-04-19T04:11:56.650" v="144" actId="1076"/>
          <ac:grpSpMkLst>
            <pc:docMk/>
            <pc:sldMk cId="242771657" sldId="278"/>
            <ac:grpSpMk id="7" creationId="{D875AF94-9B89-4C2C-98F8-6562CA086F5E}"/>
          </ac:grpSpMkLst>
        </pc:grpChg>
        <pc:picChg chg="del">
          <ac:chgData name="Sarah Latif" userId="baaf8b04-c794-4b3b-a150-e50428ae2701" providerId="ADAL" clId="{BB803F45-2263-40AC-9FF3-469FBDE637E3}" dt="2022-04-19T04:08:36.834" v="64" actId="478"/>
          <ac:picMkLst>
            <pc:docMk/>
            <pc:sldMk cId="242771657" sldId="278"/>
            <ac:picMk id="5" creationId="{C3346FE7-57D6-44AE-93F9-494E70B39991}"/>
          </ac:picMkLst>
        </pc:picChg>
        <pc:picChg chg="add mod">
          <ac:chgData name="Sarah Latif" userId="baaf8b04-c794-4b3b-a150-e50428ae2701" providerId="ADAL" clId="{BB803F45-2263-40AC-9FF3-469FBDE637E3}" dt="2022-04-19T04:45:27.384" v="883" actId="1076"/>
          <ac:picMkLst>
            <pc:docMk/>
            <pc:sldMk cId="242771657" sldId="278"/>
            <ac:picMk id="6" creationId="{CF9969F3-2612-4B11-886E-0586517C0D2E}"/>
          </ac:picMkLst>
        </pc:picChg>
      </pc:sldChg>
      <pc:sldChg chg="addSp delSp modSp add">
        <pc:chgData name="Sarah Latif" userId="baaf8b04-c794-4b3b-a150-e50428ae2701" providerId="ADAL" clId="{BB803F45-2263-40AC-9FF3-469FBDE637E3}" dt="2022-04-19T04:52:35.685" v="920" actId="20577"/>
        <pc:sldMkLst>
          <pc:docMk/>
          <pc:sldMk cId="555840224" sldId="279"/>
        </pc:sldMkLst>
        <pc:spChg chg="mod">
          <ac:chgData name="Sarah Latif" userId="baaf8b04-c794-4b3b-a150-e50428ae2701" providerId="ADAL" clId="{BB803F45-2263-40AC-9FF3-469FBDE637E3}" dt="2022-04-19T04:11:02.857" v="96" actId="20577"/>
          <ac:spMkLst>
            <pc:docMk/>
            <pc:sldMk cId="555840224" sldId="279"/>
            <ac:spMk id="2" creationId="{5BDF16C4-87B5-4DE6-A732-E19456A59AC3}"/>
          </ac:spMkLst>
        </pc:spChg>
        <pc:spChg chg="add del mod">
          <ac:chgData name="Sarah Latif" userId="baaf8b04-c794-4b3b-a150-e50428ae2701" providerId="ADAL" clId="{BB803F45-2263-40AC-9FF3-469FBDE637E3}" dt="2022-04-19T04:14:49.684" v="177"/>
          <ac:spMkLst>
            <pc:docMk/>
            <pc:sldMk cId="555840224" sldId="279"/>
            <ac:spMk id="3" creationId="{8450EC35-7B20-4A50-9091-8F93D7B21412}"/>
          </ac:spMkLst>
        </pc:spChg>
        <pc:spChg chg="mod">
          <ac:chgData name="Sarah Latif" userId="baaf8b04-c794-4b3b-a150-e50428ae2701" providerId="ADAL" clId="{BB803F45-2263-40AC-9FF3-469FBDE637E3}" dt="2022-04-19T04:52:35.685" v="920" actId="20577"/>
          <ac:spMkLst>
            <pc:docMk/>
            <pc:sldMk cId="555840224" sldId="279"/>
            <ac:spMk id="4" creationId="{D12E4C19-FE9E-4A5A-B2F9-A3544D1BBEDE}"/>
          </ac:spMkLst>
        </pc:spChg>
        <pc:spChg chg="add mod">
          <ac:chgData name="Sarah Latif" userId="baaf8b04-c794-4b3b-a150-e50428ae2701" providerId="ADAL" clId="{BB803F45-2263-40AC-9FF3-469FBDE637E3}" dt="2022-04-19T04:17:02.026" v="518" actId="403"/>
          <ac:spMkLst>
            <pc:docMk/>
            <pc:sldMk cId="555840224" sldId="279"/>
            <ac:spMk id="21" creationId="{FEAD2BB4-05AB-4650-9C8A-1E8048C59BD6}"/>
          </ac:spMkLst>
        </pc:spChg>
        <pc:grpChg chg="del">
          <ac:chgData name="Sarah Latif" userId="baaf8b04-c794-4b3b-a150-e50428ae2701" providerId="ADAL" clId="{BB803F45-2263-40AC-9FF3-469FBDE637E3}" dt="2022-04-19T04:12:02.191" v="145" actId="478"/>
          <ac:grpSpMkLst>
            <pc:docMk/>
            <pc:sldMk cId="555840224" sldId="279"/>
            <ac:grpSpMk id="7" creationId="{D875AF94-9B89-4C2C-98F8-6562CA086F5E}"/>
          </ac:grpSpMkLst>
        </pc:grpChg>
        <pc:grpChg chg="add mod">
          <ac:chgData name="Sarah Latif" userId="baaf8b04-c794-4b3b-a150-e50428ae2701" providerId="ADAL" clId="{BB803F45-2263-40AC-9FF3-469FBDE637E3}" dt="2022-04-19T04:12:12.326" v="147" actId="1076"/>
          <ac:grpSpMkLst>
            <pc:docMk/>
            <pc:sldMk cId="555840224" sldId="279"/>
            <ac:grpSpMk id="16" creationId="{6E77583C-281E-4E58-9FCC-6CF9A537DF49}"/>
          </ac:grpSpMkLst>
        </pc:grpChg>
        <pc:picChg chg="del">
          <ac:chgData name="Sarah Latif" userId="baaf8b04-c794-4b3b-a150-e50428ae2701" providerId="ADAL" clId="{BB803F45-2263-40AC-9FF3-469FBDE637E3}" dt="2022-04-19T04:12:14.089" v="148" actId="478"/>
          <ac:picMkLst>
            <pc:docMk/>
            <pc:sldMk cId="555840224" sldId="279"/>
            <ac:picMk id="6" creationId="{CF9969F3-2612-4B11-886E-0586517C0D2E}"/>
          </ac:picMkLst>
        </pc:picChg>
        <pc:picChg chg="add del mod">
          <ac:chgData name="Sarah Latif" userId="baaf8b04-c794-4b3b-a150-e50428ae2701" providerId="ADAL" clId="{BB803F45-2263-40AC-9FF3-469FBDE637E3}" dt="2022-04-19T04:14:49.684" v="175" actId="478"/>
          <ac:picMkLst>
            <pc:docMk/>
            <pc:sldMk cId="555840224" sldId="279"/>
            <ac:picMk id="22" creationId="{B142A3A0-972E-461E-96D4-7C99DB2F9D80}"/>
          </ac:picMkLst>
        </pc:picChg>
        <pc:picChg chg="add del mod">
          <ac:chgData name="Sarah Latif" userId="baaf8b04-c794-4b3b-a150-e50428ae2701" providerId="ADAL" clId="{BB803F45-2263-40AC-9FF3-469FBDE637E3}" dt="2022-04-19T04:16:46.157" v="512" actId="478"/>
          <ac:picMkLst>
            <pc:docMk/>
            <pc:sldMk cId="555840224" sldId="279"/>
            <ac:picMk id="23" creationId="{846C228D-599A-4435-8C64-C9E0E786C020}"/>
          </ac:picMkLst>
        </pc:picChg>
      </pc:sldChg>
      <pc:sldChg chg="addSp delSp modSp add">
        <pc:chgData name="Sarah Latif" userId="baaf8b04-c794-4b3b-a150-e50428ae2701" providerId="ADAL" clId="{BB803F45-2263-40AC-9FF3-469FBDE637E3}" dt="2022-04-19T04:54:56.101" v="951" actId="1076"/>
        <pc:sldMkLst>
          <pc:docMk/>
          <pc:sldMk cId="1506065262" sldId="280"/>
        </pc:sldMkLst>
        <pc:spChg chg="mod">
          <ac:chgData name="Sarah Latif" userId="baaf8b04-c794-4b3b-a150-e50428ae2701" providerId="ADAL" clId="{BB803F45-2263-40AC-9FF3-469FBDE637E3}" dt="2022-04-19T04:18:06.877" v="533" actId="1076"/>
          <ac:spMkLst>
            <pc:docMk/>
            <pc:sldMk cId="1506065262" sldId="280"/>
            <ac:spMk id="2" creationId="{5BDF16C4-87B5-4DE6-A732-E19456A59AC3}"/>
          </ac:spMkLst>
        </pc:spChg>
        <pc:spChg chg="mod">
          <ac:chgData name="Sarah Latif" userId="baaf8b04-c794-4b3b-a150-e50428ae2701" providerId="ADAL" clId="{BB803F45-2263-40AC-9FF3-469FBDE637E3}" dt="2022-04-19T04:54:56.101" v="951" actId="1076"/>
          <ac:spMkLst>
            <pc:docMk/>
            <pc:sldMk cId="1506065262" sldId="280"/>
            <ac:spMk id="4" creationId="{D12E4C19-FE9E-4A5A-B2F9-A3544D1BBEDE}"/>
          </ac:spMkLst>
        </pc:spChg>
        <pc:spChg chg="add mod">
          <ac:chgData name="Sarah Latif" userId="baaf8b04-c794-4b3b-a150-e50428ae2701" providerId="ADAL" clId="{BB803F45-2263-40AC-9FF3-469FBDE637E3}" dt="2022-04-19T04:53:34.496" v="935" actId="14100"/>
          <ac:spMkLst>
            <pc:docMk/>
            <pc:sldMk cId="1506065262" sldId="280"/>
            <ac:spMk id="6" creationId="{83C0DEB9-67A6-4532-89D2-1D331D4051CB}"/>
          </ac:spMkLst>
        </pc:spChg>
        <pc:spChg chg="del mod">
          <ac:chgData name="Sarah Latif" userId="baaf8b04-c794-4b3b-a150-e50428ae2701" providerId="ADAL" clId="{BB803F45-2263-40AC-9FF3-469FBDE637E3}" dt="2022-04-19T04:18:12.724" v="535" actId="478"/>
          <ac:spMkLst>
            <pc:docMk/>
            <pc:sldMk cId="1506065262" sldId="280"/>
            <ac:spMk id="21" creationId="{FEAD2BB4-05AB-4650-9C8A-1E8048C59BD6}"/>
          </ac:spMkLst>
        </pc:spChg>
        <pc:grpChg chg="add mod">
          <ac:chgData name="Sarah Latif" userId="baaf8b04-c794-4b3b-a150-e50428ae2701" providerId="ADAL" clId="{BB803F45-2263-40AC-9FF3-469FBDE637E3}" dt="2022-04-19T04:18:02.665" v="532" actId="1076"/>
          <ac:grpSpMkLst>
            <pc:docMk/>
            <pc:sldMk cId="1506065262" sldId="280"/>
            <ac:grpSpMk id="10" creationId="{B7812473-F66E-49DA-9A0F-DA4042E50D96}"/>
          </ac:grpSpMkLst>
        </pc:grpChg>
        <pc:grpChg chg="del">
          <ac:chgData name="Sarah Latif" userId="baaf8b04-c794-4b3b-a150-e50428ae2701" providerId="ADAL" clId="{BB803F45-2263-40AC-9FF3-469FBDE637E3}" dt="2022-04-19T04:17:59.468" v="531" actId="478"/>
          <ac:grpSpMkLst>
            <pc:docMk/>
            <pc:sldMk cId="1506065262" sldId="280"/>
            <ac:grpSpMk id="16" creationId="{6E77583C-281E-4E58-9FCC-6CF9A537DF49}"/>
          </ac:grpSpMkLst>
        </pc:grpChg>
        <pc:picChg chg="add mod">
          <ac:chgData name="Sarah Latif" userId="baaf8b04-c794-4b3b-a150-e50428ae2701" providerId="ADAL" clId="{BB803F45-2263-40AC-9FF3-469FBDE637E3}" dt="2022-04-19T04:53:29.915" v="934" actId="14100"/>
          <ac:picMkLst>
            <pc:docMk/>
            <pc:sldMk cId="1506065262" sldId="280"/>
            <ac:picMk id="5" creationId="{D003802C-A626-46F1-8720-54B554968C6B}"/>
          </ac:picMkLst>
        </pc:picChg>
      </pc:sldChg>
      <pc:sldChg chg="addSp delSp modSp add">
        <pc:chgData name="Sarah Latif" userId="baaf8b04-c794-4b3b-a150-e50428ae2701" providerId="ADAL" clId="{BB803F45-2263-40AC-9FF3-469FBDE637E3}" dt="2022-04-19T04:54:04.425" v="938" actId="12"/>
        <pc:sldMkLst>
          <pc:docMk/>
          <pc:sldMk cId="1784923248" sldId="281"/>
        </pc:sldMkLst>
        <pc:spChg chg="mod">
          <ac:chgData name="Sarah Latif" userId="baaf8b04-c794-4b3b-a150-e50428ae2701" providerId="ADAL" clId="{BB803F45-2263-40AC-9FF3-469FBDE637E3}" dt="2022-04-19T04:30:59.559" v="724" actId="1076"/>
          <ac:spMkLst>
            <pc:docMk/>
            <pc:sldMk cId="1784923248" sldId="281"/>
            <ac:spMk id="2" creationId="{5BDF16C4-87B5-4DE6-A732-E19456A59AC3}"/>
          </ac:spMkLst>
        </pc:spChg>
        <pc:spChg chg="add del">
          <ac:chgData name="Sarah Latif" userId="baaf8b04-c794-4b3b-a150-e50428ae2701" providerId="ADAL" clId="{BB803F45-2263-40AC-9FF3-469FBDE637E3}" dt="2022-04-19T04:21:57.415" v="612"/>
          <ac:spMkLst>
            <pc:docMk/>
            <pc:sldMk cId="1784923248" sldId="281"/>
            <ac:spMk id="3" creationId="{7505FD25-5755-497A-9F5C-DDACD4E9FF23}"/>
          </ac:spMkLst>
        </pc:spChg>
        <pc:spChg chg="mod">
          <ac:chgData name="Sarah Latif" userId="baaf8b04-c794-4b3b-a150-e50428ae2701" providerId="ADAL" clId="{BB803F45-2263-40AC-9FF3-469FBDE637E3}" dt="2022-04-19T04:54:04.425" v="938" actId="12"/>
          <ac:spMkLst>
            <pc:docMk/>
            <pc:sldMk cId="1784923248" sldId="281"/>
            <ac:spMk id="4" creationId="{D12E4C19-FE9E-4A5A-B2F9-A3544D1BBEDE}"/>
          </ac:spMkLst>
        </pc:spChg>
        <pc:spChg chg="add del">
          <ac:chgData name="Sarah Latif" userId="baaf8b04-c794-4b3b-a150-e50428ae2701" providerId="ADAL" clId="{BB803F45-2263-40AC-9FF3-469FBDE637E3}" dt="2022-04-19T04:25:23.794" v="626" actId="478"/>
          <ac:spMkLst>
            <pc:docMk/>
            <pc:sldMk cId="1784923248" sldId="281"/>
            <ac:spMk id="6" creationId="{B170BA73-49A8-45DE-B211-74575BA951AA}"/>
          </ac:spMkLst>
        </pc:spChg>
        <pc:spChg chg="add mod">
          <ac:chgData name="Sarah Latif" userId="baaf8b04-c794-4b3b-a150-e50428ae2701" providerId="ADAL" clId="{BB803F45-2263-40AC-9FF3-469FBDE637E3}" dt="2022-04-19T04:25:34.269" v="633" actId="404"/>
          <ac:spMkLst>
            <pc:docMk/>
            <pc:sldMk cId="1784923248" sldId="281"/>
            <ac:spMk id="30" creationId="{4AB676B7-71FA-44C7-B568-90357B0E2F30}"/>
          </ac:spMkLst>
        </pc:spChg>
        <pc:grpChg chg="del">
          <ac:chgData name="Sarah Latif" userId="baaf8b04-c794-4b3b-a150-e50428ae2701" providerId="ADAL" clId="{BB803F45-2263-40AC-9FF3-469FBDE637E3}" dt="2022-04-19T04:21:18.061" v="571" actId="478"/>
          <ac:grpSpMkLst>
            <pc:docMk/>
            <pc:sldMk cId="1784923248" sldId="281"/>
            <ac:grpSpMk id="10" creationId="{B7812473-F66E-49DA-9A0F-DA4042E50D96}"/>
          </ac:grpSpMkLst>
        </pc:grpChg>
        <pc:grpChg chg="add mod">
          <ac:chgData name="Sarah Latif" userId="baaf8b04-c794-4b3b-a150-e50428ae2701" providerId="ADAL" clId="{BB803F45-2263-40AC-9FF3-469FBDE637E3}" dt="2022-04-19T04:31:02.293" v="725" actId="1076"/>
          <ac:grpSpMkLst>
            <pc:docMk/>
            <pc:sldMk cId="1784923248" sldId="281"/>
            <ac:grpSpMk id="15" creationId="{0B6F8985-1217-4F4A-835B-0A45E29E41B0}"/>
          </ac:grpSpMkLst>
        </pc:grpChg>
        <pc:picChg chg="del">
          <ac:chgData name="Sarah Latif" userId="baaf8b04-c794-4b3b-a150-e50428ae2701" providerId="ADAL" clId="{BB803F45-2263-40AC-9FF3-469FBDE637E3}" dt="2022-04-19T04:22:57.019" v="620" actId="478"/>
          <ac:picMkLst>
            <pc:docMk/>
            <pc:sldMk cId="1784923248" sldId="281"/>
            <ac:picMk id="5" creationId="{D003802C-A626-46F1-8720-54B554968C6B}"/>
          </ac:picMkLst>
        </pc:picChg>
        <pc:picChg chg="add del">
          <ac:chgData name="Sarah Latif" userId="baaf8b04-c794-4b3b-a150-e50428ae2701" providerId="ADAL" clId="{BB803F45-2263-40AC-9FF3-469FBDE637E3}" dt="2022-04-19T04:23:28.315" v="622" actId="478"/>
          <ac:picMkLst>
            <pc:docMk/>
            <pc:sldMk cId="1784923248" sldId="281"/>
            <ac:picMk id="29" creationId="{A603FF23-DA8A-4E0D-AA4A-05B05BBCE0C7}"/>
          </ac:picMkLst>
        </pc:picChg>
      </pc:sldChg>
      <pc:sldChg chg="addSp delSp modSp add">
        <pc:chgData name="Sarah Latif" userId="baaf8b04-c794-4b3b-a150-e50428ae2701" providerId="ADAL" clId="{BB803F45-2263-40AC-9FF3-469FBDE637E3}" dt="2022-04-19T04:51:58.256" v="914" actId="14100"/>
        <pc:sldMkLst>
          <pc:docMk/>
          <pc:sldMk cId="2129728574" sldId="282"/>
        </pc:sldMkLst>
        <pc:spChg chg="mod">
          <ac:chgData name="Sarah Latif" userId="baaf8b04-c794-4b3b-a150-e50428ae2701" providerId="ADAL" clId="{BB803F45-2263-40AC-9FF3-469FBDE637E3}" dt="2022-04-19T04:26:40.609" v="668" actId="20577"/>
          <ac:spMkLst>
            <pc:docMk/>
            <pc:sldMk cId="2129728574" sldId="282"/>
            <ac:spMk id="2" creationId="{5BDF16C4-87B5-4DE6-A732-E19456A59AC3}"/>
          </ac:spMkLst>
        </pc:spChg>
        <pc:spChg chg="mod">
          <ac:chgData name="Sarah Latif" userId="baaf8b04-c794-4b3b-a150-e50428ae2701" providerId="ADAL" clId="{BB803F45-2263-40AC-9FF3-469FBDE637E3}" dt="2022-04-19T04:51:58.256" v="914" actId="14100"/>
          <ac:spMkLst>
            <pc:docMk/>
            <pc:sldMk cId="2129728574" sldId="282"/>
            <ac:spMk id="4" creationId="{D12E4C19-FE9E-4A5A-B2F9-A3544D1BBEDE}"/>
          </ac:spMkLst>
        </pc:spChg>
        <pc:spChg chg="add mod">
          <ac:chgData name="Sarah Latif" userId="baaf8b04-c794-4b3b-a150-e50428ae2701" providerId="ADAL" clId="{BB803F45-2263-40AC-9FF3-469FBDE637E3}" dt="2022-04-19T04:47:21.578" v="901" actId="14100"/>
          <ac:spMkLst>
            <pc:docMk/>
            <pc:sldMk cId="2129728574" sldId="282"/>
            <ac:spMk id="6" creationId="{102EDF25-B023-483C-86A8-2174B5DFEE29}"/>
          </ac:spMkLst>
        </pc:spChg>
        <pc:spChg chg="del">
          <ac:chgData name="Sarah Latif" userId="baaf8b04-c794-4b3b-a150-e50428ae2701" providerId="ADAL" clId="{BB803F45-2263-40AC-9FF3-469FBDE637E3}" dt="2022-04-19T04:27:08.919" v="671" actId="478"/>
          <ac:spMkLst>
            <pc:docMk/>
            <pc:sldMk cId="2129728574" sldId="282"/>
            <ac:spMk id="30" creationId="{4AB676B7-71FA-44C7-B568-90357B0E2F30}"/>
          </ac:spMkLst>
        </pc:spChg>
        <pc:grpChg chg="del">
          <ac:chgData name="Sarah Latif" userId="baaf8b04-c794-4b3b-a150-e50428ae2701" providerId="ADAL" clId="{BB803F45-2263-40AC-9FF3-469FBDE637E3}" dt="2022-04-19T04:26:29.628" v="635" actId="478"/>
          <ac:grpSpMkLst>
            <pc:docMk/>
            <pc:sldMk cId="2129728574" sldId="282"/>
            <ac:grpSpMk id="15" creationId="{0B6F8985-1217-4F4A-835B-0A45E29E41B0}"/>
          </ac:grpSpMkLst>
        </pc:grpChg>
        <pc:grpChg chg="add mod">
          <ac:chgData name="Sarah Latif" userId="baaf8b04-c794-4b3b-a150-e50428ae2701" providerId="ADAL" clId="{BB803F45-2263-40AC-9FF3-469FBDE637E3}" dt="2022-04-19T04:27:05.330" v="670" actId="1076"/>
          <ac:grpSpMkLst>
            <pc:docMk/>
            <pc:sldMk cId="2129728574" sldId="282"/>
            <ac:grpSpMk id="29" creationId="{820C7643-4C7A-4DF8-ACCD-5443AD201DA5}"/>
          </ac:grpSpMkLst>
        </pc:grpChg>
        <pc:picChg chg="add mod modCrop">
          <ac:chgData name="Sarah Latif" userId="baaf8b04-c794-4b3b-a150-e50428ae2701" providerId="ADAL" clId="{BB803F45-2263-40AC-9FF3-469FBDE637E3}" dt="2022-04-19T04:28:42.239" v="685" actId="1076"/>
          <ac:picMkLst>
            <pc:docMk/>
            <pc:sldMk cId="2129728574" sldId="282"/>
            <ac:picMk id="5" creationId="{4B970809-7A94-4FBC-B501-238ADFF96FF2}"/>
          </ac:picMkLst>
        </pc:picChg>
      </pc:sldChg>
      <pc:sldChg chg="addSp delSp modSp add ord">
        <pc:chgData name="Sarah Latif" userId="baaf8b04-c794-4b3b-a150-e50428ae2701" providerId="ADAL" clId="{BB803F45-2263-40AC-9FF3-469FBDE637E3}" dt="2022-04-19T04:54:43.985" v="949" actId="948"/>
        <pc:sldMkLst>
          <pc:docMk/>
          <pc:sldMk cId="3454200913" sldId="283"/>
        </pc:sldMkLst>
        <pc:spChg chg="mod">
          <ac:chgData name="Sarah Latif" userId="baaf8b04-c794-4b3b-a150-e50428ae2701" providerId="ADAL" clId="{BB803F45-2263-40AC-9FF3-469FBDE637E3}" dt="2022-04-19T04:31:14.403" v="732" actId="1076"/>
          <ac:spMkLst>
            <pc:docMk/>
            <pc:sldMk cId="3454200913" sldId="283"/>
            <ac:spMk id="2" creationId="{5BDF16C4-87B5-4DE6-A732-E19456A59AC3}"/>
          </ac:spMkLst>
        </pc:spChg>
        <pc:spChg chg="mod">
          <ac:chgData name="Sarah Latif" userId="baaf8b04-c794-4b3b-a150-e50428ae2701" providerId="ADAL" clId="{BB803F45-2263-40AC-9FF3-469FBDE637E3}" dt="2022-04-19T04:54:43.985" v="949" actId="948"/>
          <ac:spMkLst>
            <pc:docMk/>
            <pc:sldMk cId="3454200913" sldId="283"/>
            <ac:spMk id="4" creationId="{D12E4C19-FE9E-4A5A-B2F9-A3544D1BBEDE}"/>
          </ac:spMkLst>
        </pc:spChg>
        <pc:spChg chg="mod">
          <ac:chgData name="Sarah Latif" userId="baaf8b04-c794-4b3b-a150-e50428ae2701" providerId="ADAL" clId="{BB803F45-2263-40AC-9FF3-469FBDE637E3}" dt="2022-04-19T04:35:33.254" v="798" actId="20577"/>
          <ac:spMkLst>
            <pc:docMk/>
            <pc:sldMk cId="3454200913" sldId="283"/>
            <ac:spMk id="30" creationId="{4AB676B7-71FA-44C7-B568-90357B0E2F30}"/>
          </ac:spMkLst>
        </pc:spChg>
        <pc:grpChg chg="del">
          <ac:chgData name="Sarah Latif" userId="baaf8b04-c794-4b3b-a150-e50428ae2701" providerId="ADAL" clId="{BB803F45-2263-40AC-9FF3-469FBDE637E3}" dt="2022-04-19T04:30:39.792" v="716" actId="478"/>
          <ac:grpSpMkLst>
            <pc:docMk/>
            <pc:sldMk cId="3454200913" sldId="283"/>
            <ac:grpSpMk id="15" creationId="{0B6F8985-1217-4F4A-835B-0A45E29E41B0}"/>
          </ac:grpSpMkLst>
        </pc:grpChg>
        <pc:grpChg chg="add mod">
          <ac:chgData name="Sarah Latif" userId="baaf8b04-c794-4b3b-a150-e50428ae2701" providerId="ADAL" clId="{BB803F45-2263-40AC-9FF3-469FBDE637E3}" dt="2022-04-19T04:31:48.102" v="734" actId="1076"/>
          <ac:grpSpMkLst>
            <pc:docMk/>
            <pc:sldMk cId="3454200913" sldId="283"/>
            <ac:grpSpMk id="29" creationId="{3F763FDF-1131-4C9D-B5BD-62F24DA70A4A}"/>
          </ac:grpSpMkLst>
        </pc:grpChg>
      </pc:sldChg>
      <pc:sldMasterChg chg="modSldLayout">
        <pc:chgData name="Sarah Latif" userId="baaf8b04-c794-4b3b-a150-e50428ae2701" providerId="ADAL" clId="{BB803F45-2263-40AC-9FF3-469FBDE637E3}" dt="2022-04-19T04:36:51.020" v="828"/>
        <pc:sldMasterMkLst>
          <pc:docMk/>
          <pc:sldMasterMk cId="746531459" sldId="2147483757"/>
        </pc:sldMasterMkLst>
        <pc:sldLayoutChg chg="setBg">
          <pc:chgData name="Sarah Latif" userId="baaf8b04-c794-4b3b-a150-e50428ae2701" providerId="ADAL" clId="{BB803F45-2263-40AC-9FF3-469FBDE637E3}" dt="2022-04-19T04:36:51.020" v="828"/>
          <pc:sldLayoutMkLst>
            <pc:docMk/>
            <pc:sldMasterMk cId="746531459" sldId="2147483757"/>
            <pc:sldLayoutMk cId="2288340522" sldId="2147483814"/>
          </pc:sldLayoutMkLst>
        </pc:sldLayoutChg>
      </pc:sldMasterChg>
    </pc:docChg>
  </pc:docChgLst>
  <pc:docChgLst>
    <pc:chgData name="Sarah Latif" userId="S::sarah.latif@caritas.org.au::baaf8b04-c794-4b3b-a150-e50428ae2701" providerId="AD" clId="Web-{7F55A3F9-22CD-4CF6-BEB9-33AE685C5D52}"/>
    <pc:docChg chg="modSld">
      <pc:chgData name="Sarah Latif" userId="S::sarah.latif@caritas.org.au::baaf8b04-c794-4b3b-a150-e50428ae2701" providerId="AD" clId="Web-{7F55A3F9-22CD-4CF6-BEB9-33AE685C5D52}" dt="2022-04-19T05:09:12.356" v="23" actId="14100"/>
      <pc:docMkLst>
        <pc:docMk/>
      </pc:docMkLst>
      <pc:sldChg chg="modSp">
        <pc:chgData name="Sarah Latif" userId="S::sarah.latif@caritas.org.au::baaf8b04-c794-4b3b-a150-e50428ae2701" providerId="AD" clId="Web-{7F55A3F9-22CD-4CF6-BEB9-33AE685C5D52}" dt="2022-04-19T05:09:12.356" v="23" actId="14100"/>
        <pc:sldMkLst>
          <pc:docMk/>
          <pc:sldMk cId="1866541470" sldId="275"/>
        </pc:sldMkLst>
        <pc:spChg chg="mod">
          <ac:chgData name="Sarah Latif" userId="S::sarah.latif@caritas.org.au::baaf8b04-c794-4b3b-a150-e50428ae2701" providerId="AD" clId="Web-{7F55A3F9-22CD-4CF6-BEB9-33AE685C5D52}" dt="2022-04-19T05:09:12.356" v="23" actId="14100"/>
          <ac:spMkLst>
            <pc:docMk/>
            <pc:sldMk cId="1866541470" sldId="275"/>
            <ac:spMk id="4" creationId="{D12E4C19-FE9E-4A5A-B2F9-A3544D1BBEDE}"/>
          </ac:spMkLst>
        </pc:spChg>
      </pc:sldChg>
    </pc:docChg>
  </pc:docChgLst>
  <pc:docChgLst>
    <pc:chgData name="Nicole Dobrohotoff" userId="S::nicoled@caritas.org.au::2dc4cf58-dc7e-422a-950b-38460c74cb76" providerId="AD" clId="Web-{710DB841-1D07-1DF1-DC99-1CB95A9BC866}"/>
    <pc:docChg chg="modSld">
      <pc:chgData name="Nicole Dobrohotoff" userId="S::nicoled@caritas.org.au::2dc4cf58-dc7e-422a-950b-38460c74cb76" providerId="AD" clId="Web-{710DB841-1D07-1DF1-DC99-1CB95A9BC866}" dt="2022-05-10T00:10:59.352" v="15" actId="1076"/>
      <pc:docMkLst>
        <pc:docMk/>
      </pc:docMkLst>
      <pc:sldChg chg="addSp modSp">
        <pc:chgData name="Nicole Dobrohotoff" userId="S::nicoled@caritas.org.au::2dc4cf58-dc7e-422a-950b-38460c74cb76" providerId="AD" clId="Web-{710DB841-1D07-1DF1-DC99-1CB95A9BC866}" dt="2022-05-10T00:10:59.352" v="15" actId="1076"/>
        <pc:sldMkLst>
          <pc:docMk/>
          <pc:sldMk cId="555840224" sldId="279"/>
        </pc:sldMkLst>
        <pc:spChg chg="add mod">
          <ac:chgData name="Nicole Dobrohotoff" userId="S::nicoled@caritas.org.au::2dc4cf58-dc7e-422a-950b-38460c74cb76" providerId="AD" clId="Web-{710DB841-1D07-1DF1-DC99-1CB95A9BC866}" dt="2022-05-10T00:10:55.274" v="13" actId="1076"/>
          <ac:spMkLst>
            <pc:docMk/>
            <pc:sldMk cId="555840224" sldId="279"/>
            <ac:spMk id="6" creationId="{FB67434B-BAC1-4C59-2068-9C3C7124E272}"/>
          </ac:spMkLst>
        </pc:spChg>
        <pc:spChg chg="add mod">
          <ac:chgData name="Nicole Dobrohotoff" userId="S::nicoled@caritas.org.au::2dc4cf58-dc7e-422a-950b-38460c74cb76" providerId="AD" clId="Web-{710DB841-1D07-1DF1-DC99-1CB95A9BC866}" dt="2022-05-10T00:10:59.352" v="15" actId="1076"/>
          <ac:spMkLst>
            <pc:docMk/>
            <pc:sldMk cId="555840224" sldId="279"/>
            <ac:spMk id="7" creationId="{56504744-C11A-7151-85DE-3503FA4D4079}"/>
          </ac:spMkLst>
        </pc:spChg>
        <pc:spChg chg="mod">
          <ac:chgData name="Nicole Dobrohotoff" userId="S::nicoled@caritas.org.au::2dc4cf58-dc7e-422a-950b-38460c74cb76" providerId="AD" clId="Web-{710DB841-1D07-1DF1-DC99-1CB95A9BC866}" dt="2022-05-10T00:10:07.272" v="9" actId="20577"/>
          <ac:spMkLst>
            <pc:docMk/>
            <pc:sldMk cId="555840224" sldId="279"/>
            <ac:spMk id="21" creationId="{FEAD2BB4-05AB-4650-9C8A-1E8048C59BD6}"/>
          </ac:spMkLst>
        </pc:spChg>
      </pc:sldChg>
    </pc:docChg>
  </pc:docChgLst>
  <pc:docChgLst>
    <pc:chgData name="Nicole Dobrohotoff" userId="S::nicoled@caritas.org.au::2dc4cf58-dc7e-422a-950b-38460c74cb76" providerId="AD" clId="Web-{C7926FE0-A031-BFBF-33F7-C8D6955F94CB}"/>
    <pc:docChg chg="modSld">
      <pc:chgData name="Nicole Dobrohotoff" userId="S::nicoled@caritas.org.au::2dc4cf58-dc7e-422a-950b-38460c74cb76" providerId="AD" clId="Web-{C7926FE0-A031-BFBF-33F7-C8D6955F94CB}" dt="2022-05-09T23:50:15.779" v="17" actId="1076"/>
      <pc:docMkLst>
        <pc:docMk/>
      </pc:docMkLst>
      <pc:sldChg chg="addSp delSp modSp">
        <pc:chgData name="Nicole Dobrohotoff" userId="S::nicoled@caritas.org.au::2dc4cf58-dc7e-422a-950b-38460c74cb76" providerId="AD" clId="Web-{C7926FE0-A031-BFBF-33F7-C8D6955F94CB}" dt="2022-05-09T23:50:15.779" v="17" actId="1076"/>
        <pc:sldMkLst>
          <pc:docMk/>
          <pc:sldMk cId="1866541470" sldId="275"/>
        </pc:sldMkLst>
        <pc:grpChg chg="del">
          <ac:chgData name="Nicole Dobrohotoff" userId="S::nicoled@caritas.org.au::2dc4cf58-dc7e-422a-950b-38460c74cb76" providerId="AD" clId="Web-{C7926FE0-A031-BFBF-33F7-C8D6955F94CB}" dt="2022-05-09T23:49:50.919" v="9"/>
          <ac:grpSpMkLst>
            <pc:docMk/>
            <pc:sldMk cId="1866541470" sldId="275"/>
            <ac:grpSpMk id="82" creationId="{A37F0B95-1178-4CE7-AD3B-E49023CFBAF5}"/>
          </ac:grpSpMkLst>
        </pc:grpChg>
        <pc:grpChg chg="del mod">
          <ac:chgData name="Nicole Dobrohotoff" userId="S::nicoled@caritas.org.au::2dc4cf58-dc7e-422a-950b-38460c74cb76" providerId="AD" clId="Web-{C7926FE0-A031-BFBF-33F7-C8D6955F94CB}" dt="2022-05-09T23:44:27.789" v="8"/>
          <ac:grpSpMkLst>
            <pc:docMk/>
            <pc:sldMk cId="1866541470" sldId="275"/>
            <ac:grpSpMk id="88" creationId="{0E689107-F497-4383-A956-902D4F468CBE}"/>
          </ac:grpSpMkLst>
        </pc:grpChg>
        <pc:picChg chg="add mod">
          <ac:chgData name="Nicole Dobrohotoff" userId="S::nicoled@caritas.org.au::2dc4cf58-dc7e-422a-950b-38460c74cb76" providerId="AD" clId="Web-{C7926FE0-A031-BFBF-33F7-C8D6955F94CB}" dt="2022-05-09T23:44:20.898" v="7" actId="1076"/>
          <ac:picMkLst>
            <pc:docMk/>
            <pc:sldMk cId="1866541470" sldId="275"/>
            <ac:picMk id="5" creationId="{DD7F700D-84BD-F547-D383-CC0A2C527D73}"/>
          </ac:picMkLst>
        </pc:picChg>
        <pc:picChg chg="add mod">
          <ac:chgData name="Nicole Dobrohotoff" userId="S::nicoled@caritas.org.au::2dc4cf58-dc7e-422a-950b-38460c74cb76" providerId="AD" clId="Web-{C7926FE0-A031-BFBF-33F7-C8D6955F94CB}" dt="2022-05-09T23:50:15.779" v="17" actId="1076"/>
          <ac:picMkLst>
            <pc:docMk/>
            <pc:sldMk cId="1866541470" sldId="275"/>
            <ac:picMk id="7" creationId="{2EF77D89-20D7-4134-25D5-74D8DECA649E}"/>
          </ac:picMkLst>
        </pc:picChg>
      </pc:sldChg>
    </pc:docChg>
  </pc:docChgLst>
  <pc:docChgLst>
    <pc:chgData name="Nicole Dobrohotoff" userId="2dc4cf58-dc7e-422a-950b-38460c74cb76" providerId="ADAL" clId="{FE764479-A86B-4551-9AAF-3FCA0BF85664}"/>
    <pc:docChg chg="undo custSel modSld">
      <pc:chgData name="Nicole Dobrohotoff" userId="2dc4cf58-dc7e-422a-950b-38460c74cb76" providerId="ADAL" clId="{FE764479-A86B-4551-9AAF-3FCA0BF85664}" dt="2022-05-19T01:54:18.286" v="534" actId="167"/>
      <pc:docMkLst>
        <pc:docMk/>
      </pc:docMkLst>
      <pc:sldChg chg="modSp">
        <pc:chgData name="Nicole Dobrohotoff" userId="2dc4cf58-dc7e-422a-950b-38460c74cb76" providerId="ADAL" clId="{FE764479-A86B-4551-9AAF-3FCA0BF85664}" dt="2022-05-10T00:24:15.254" v="67" actId="20577"/>
        <pc:sldMkLst>
          <pc:docMk/>
          <pc:sldMk cId="3451954306" sldId="274"/>
        </pc:sldMkLst>
        <pc:spChg chg="mod">
          <ac:chgData name="Nicole Dobrohotoff" userId="2dc4cf58-dc7e-422a-950b-38460c74cb76" providerId="ADAL" clId="{FE764479-A86B-4551-9AAF-3FCA0BF85664}" dt="2022-05-10T00:24:15.254" v="67" actId="20577"/>
          <ac:spMkLst>
            <pc:docMk/>
            <pc:sldMk cId="3451954306" sldId="274"/>
            <ac:spMk id="2" creationId="{A13323F0-2E0D-49A1-9EE8-DFFB8E1D265E}"/>
          </ac:spMkLst>
        </pc:spChg>
      </pc:sldChg>
      <pc:sldChg chg="modSp">
        <pc:chgData name="Nicole Dobrohotoff" userId="2dc4cf58-dc7e-422a-950b-38460c74cb76" providerId="ADAL" clId="{FE764479-A86B-4551-9AAF-3FCA0BF85664}" dt="2022-05-10T00:12:47.379" v="13" actId="14100"/>
        <pc:sldMkLst>
          <pc:docMk/>
          <pc:sldMk cId="1866541470" sldId="275"/>
        </pc:sldMkLst>
        <pc:grpChg chg="mod">
          <ac:chgData name="Nicole Dobrohotoff" userId="2dc4cf58-dc7e-422a-950b-38460c74cb76" providerId="ADAL" clId="{FE764479-A86B-4551-9AAF-3FCA0BF85664}" dt="2022-05-10T00:12:19.951" v="8" actId="1076"/>
          <ac:grpSpMkLst>
            <pc:docMk/>
            <pc:sldMk cId="1866541470" sldId="275"/>
            <ac:grpSpMk id="34" creationId="{1A13DFC1-030A-4D38-85F7-17A16712C74D}"/>
          </ac:grpSpMkLst>
        </pc:grpChg>
        <pc:picChg chg="mod">
          <ac:chgData name="Nicole Dobrohotoff" userId="2dc4cf58-dc7e-422a-950b-38460c74cb76" providerId="ADAL" clId="{FE764479-A86B-4551-9AAF-3FCA0BF85664}" dt="2022-05-10T00:12:05.595" v="6" actId="1076"/>
          <ac:picMkLst>
            <pc:docMk/>
            <pc:sldMk cId="1866541470" sldId="275"/>
            <ac:picMk id="5" creationId="{DD7F700D-84BD-F547-D383-CC0A2C527D73}"/>
          </ac:picMkLst>
        </pc:picChg>
        <pc:picChg chg="mod">
          <ac:chgData name="Nicole Dobrohotoff" userId="2dc4cf58-dc7e-422a-950b-38460c74cb76" providerId="ADAL" clId="{FE764479-A86B-4551-9AAF-3FCA0BF85664}" dt="2022-05-10T00:12:26.532" v="9" actId="1076"/>
          <ac:picMkLst>
            <pc:docMk/>
            <pc:sldMk cId="1866541470" sldId="275"/>
            <ac:picMk id="6" creationId="{6A3382B6-4621-41A1-A3AF-7D02916FA754}"/>
          </ac:picMkLst>
        </pc:picChg>
        <pc:picChg chg="mod">
          <ac:chgData name="Nicole Dobrohotoff" userId="2dc4cf58-dc7e-422a-950b-38460c74cb76" providerId="ADAL" clId="{FE764479-A86B-4551-9AAF-3FCA0BF85664}" dt="2022-05-10T00:11:53.755" v="3" actId="1076"/>
          <ac:picMkLst>
            <pc:docMk/>
            <pc:sldMk cId="1866541470" sldId="275"/>
            <ac:picMk id="7" creationId="{2EF77D89-20D7-4134-25D5-74D8DECA649E}"/>
          </ac:picMkLst>
        </pc:picChg>
        <pc:picChg chg="mod">
          <ac:chgData name="Nicole Dobrohotoff" userId="2dc4cf58-dc7e-422a-950b-38460c74cb76" providerId="ADAL" clId="{FE764479-A86B-4551-9AAF-3FCA0BF85664}" dt="2022-05-10T00:11:57.140" v="4" actId="1076"/>
          <ac:picMkLst>
            <pc:docMk/>
            <pc:sldMk cId="1866541470" sldId="275"/>
            <ac:picMk id="81" creationId="{5D137D17-6588-42F6-B97A-F84EE59CC0C3}"/>
          </ac:picMkLst>
        </pc:picChg>
        <pc:picChg chg="mod">
          <ac:chgData name="Nicole Dobrohotoff" userId="2dc4cf58-dc7e-422a-950b-38460c74cb76" providerId="ADAL" clId="{FE764479-A86B-4551-9AAF-3FCA0BF85664}" dt="2022-05-10T00:12:47.379" v="13" actId="14100"/>
          <ac:picMkLst>
            <pc:docMk/>
            <pc:sldMk cId="1866541470" sldId="275"/>
            <ac:picMk id="102" creationId="{2803248A-058C-4472-A58E-C97FF86FA778}"/>
          </ac:picMkLst>
        </pc:picChg>
      </pc:sldChg>
      <pc:sldChg chg="modSp">
        <pc:chgData name="Nicole Dobrohotoff" userId="2dc4cf58-dc7e-422a-950b-38460c74cb76" providerId="ADAL" clId="{FE764479-A86B-4551-9AAF-3FCA0BF85664}" dt="2022-05-19T01:25:18.270" v="410" actId="20577"/>
        <pc:sldMkLst>
          <pc:docMk/>
          <pc:sldMk cId="1624567863" sldId="276"/>
        </pc:sldMkLst>
        <pc:spChg chg="mod">
          <ac:chgData name="Nicole Dobrohotoff" userId="2dc4cf58-dc7e-422a-950b-38460c74cb76" providerId="ADAL" clId="{FE764479-A86B-4551-9AAF-3FCA0BF85664}" dt="2022-05-19T01:25:18.270" v="410" actId="20577"/>
          <ac:spMkLst>
            <pc:docMk/>
            <pc:sldMk cId="1624567863" sldId="276"/>
            <ac:spMk id="2" creationId="{A13323F0-2E0D-49A1-9EE8-DFFB8E1D265E}"/>
          </ac:spMkLst>
        </pc:spChg>
      </pc:sldChg>
      <pc:sldChg chg="modSp">
        <pc:chgData name="Nicole Dobrohotoff" userId="2dc4cf58-dc7e-422a-950b-38460c74cb76" providerId="ADAL" clId="{FE764479-A86B-4551-9AAF-3FCA0BF85664}" dt="2022-05-10T00:14:12.360" v="15" actId="255"/>
        <pc:sldMkLst>
          <pc:docMk/>
          <pc:sldMk cId="555840224" sldId="279"/>
        </pc:sldMkLst>
        <pc:spChg chg="mod">
          <ac:chgData name="Nicole Dobrohotoff" userId="2dc4cf58-dc7e-422a-950b-38460c74cb76" providerId="ADAL" clId="{FE764479-A86B-4551-9AAF-3FCA0BF85664}" dt="2022-05-10T00:14:12.360" v="15" actId="255"/>
          <ac:spMkLst>
            <pc:docMk/>
            <pc:sldMk cId="555840224" sldId="279"/>
            <ac:spMk id="21" creationId="{FEAD2BB4-05AB-4650-9C8A-1E8048C59BD6}"/>
          </ac:spMkLst>
        </pc:spChg>
      </pc:sldChg>
      <pc:sldChg chg="modSp">
        <pc:chgData name="Nicole Dobrohotoff" userId="2dc4cf58-dc7e-422a-950b-38460c74cb76" providerId="ADAL" clId="{FE764479-A86B-4551-9AAF-3FCA0BF85664}" dt="2022-05-10T00:22:07.770" v="64" actId="18131"/>
        <pc:sldMkLst>
          <pc:docMk/>
          <pc:sldMk cId="1506065262" sldId="280"/>
        </pc:sldMkLst>
        <pc:spChg chg="mod">
          <ac:chgData name="Nicole Dobrohotoff" userId="2dc4cf58-dc7e-422a-950b-38460c74cb76" providerId="ADAL" clId="{FE764479-A86B-4551-9AAF-3FCA0BF85664}" dt="2022-05-10T00:21:40.092" v="59" actId="14100"/>
          <ac:spMkLst>
            <pc:docMk/>
            <pc:sldMk cId="1506065262" sldId="280"/>
            <ac:spMk id="4" creationId="{D12E4C19-FE9E-4A5A-B2F9-A3544D1BBEDE}"/>
          </ac:spMkLst>
        </pc:spChg>
        <pc:spChg chg="mod">
          <ac:chgData name="Nicole Dobrohotoff" userId="2dc4cf58-dc7e-422a-950b-38460c74cb76" providerId="ADAL" clId="{FE764479-A86B-4551-9AAF-3FCA0BF85664}" dt="2022-05-10T00:21:33.482" v="58" actId="1076"/>
          <ac:spMkLst>
            <pc:docMk/>
            <pc:sldMk cId="1506065262" sldId="280"/>
            <ac:spMk id="6" creationId="{83C0DEB9-67A6-4532-89D2-1D331D4051CB}"/>
          </ac:spMkLst>
        </pc:spChg>
        <pc:picChg chg="mod modCrop">
          <ac:chgData name="Nicole Dobrohotoff" userId="2dc4cf58-dc7e-422a-950b-38460c74cb76" providerId="ADAL" clId="{FE764479-A86B-4551-9AAF-3FCA0BF85664}" dt="2022-05-10T00:22:07.770" v="64" actId="18131"/>
          <ac:picMkLst>
            <pc:docMk/>
            <pc:sldMk cId="1506065262" sldId="280"/>
            <ac:picMk id="5" creationId="{D003802C-A626-46F1-8720-54B554968C6B}"/>
          </ac:picMkLst>
        </pc:picChg>
      </pc:sldChg>
      <pc:sldChg chg="addSp modSp">
        <pc:chgData name="Nicole Dobrohotoff" userId="2dc4cf58-dc7e-422a-950b-38460c74cb76" providerId="ADAL" clId="{FE764479-A86B-4551-9AAF-3FCA0BF85664}" dt="2022-05-10T00:21:14.266" v="56" actId="1076"/>
        <pc:sldMkLst>
          <pc:docMk/>
          <pc:sldMk cId="1784923248" sldId="281"/>
        </pc:sldMkLst>
        <pc:spChg chg="add mod">
          <ac:chgData name="Nicole Dobrohotoff" userId="2dc4cf58-dc7e-422a-950b-38460c74cb76" providerId="ADAL" clId="{FE764479-A86B-4551-9AAF-3FCA0BF85664}" dt="2022-05-10T00:21:14.266" v="56" actId="1076"/>
          <ac:spMkLst>
            <pc:docMk/>
            <pc:sldMk cId="1784923248" sldId="281"/>
            <ac:spMk id="6" creationId="{039A65E6-118D-44C1-B7D0-4B4D602FDD4B}"/>
          </ac:spMkLst>
        </pc:spChg>
        <pc:spChg chg="add">
          <ac:chgData name="Nicole Dobrohotoff" userId="2dc4cf58-dc7e-422a-950b-38460c74cb76" providerId="ADAL" clId="{FE764479-A86B-4551-9AAF-3FCA0BF85664}" dt="2022-05-10T00:17:47.126" v="24"/>
          <ac:spMkLst>
            <pc:docMk/>
            <pc:sldMk cId="1784923248" sldId="281"/>
            <ac:spMk id="7" creationId="{27957E4E-6FFA-4B52-80D9-07EDA420BB58}"/>
          </ac:spMkLst>
        </pc:spChg>
        <pc:spChg chg="mod">
          <ac:chgData name="Nicole Dobrohotoff" userId="2dc4cf58-dc7e-422a-950b-38460c74cb76" providerId="ADAL" clId="{FE764479-A86B-4551-9AAF-3FCA0BF85664}" dt="2022-05-10T00:17:30.252" v="23" actId="255"/>
          <ac:spMkLst>
            <pc:docMk/>
            <pc:sldMk cId="1784923248" sldId="281"/>
            <ac:spMk id="30" creationId="{4AB676B7-71FA-44C7-B568-90357B0E2F30}"/>
          </ac:spMkLst>
        </pc:spChg>
      </pc:sldChg>
      <pc:sldChg chg="modSp">
        <pc:chgData name="Nicole Dobrohotoff" userId="2dc4cf58-dc7e-422a-950b-38460c74cb76" providerId="ADAL" clId="{FE764479-A86B-4551-9AAF-3FCA0BF85664}" dt="2022-05-10T00:18:11.999" v="31" actId="20577"/>
        <pc:sldMkLst>
          <pc:docMk/>
          <pc:sldMk cId="2129728574" sldId="282"/>
        </pc:sldMkLst>
        <pc:spChg chg="mod">
          <ac:chgData name="Nicole Dobrohotoff" userId="2dc4cf58-dc7e-422a-950b-38460c74cb76" providerId="ADAL" clId="{FE764479-A86B-4551-9AAF-3FCA0BF85664}" dt="2022-05-10T00:18:11.999" v="31" actId="20577"/>
          <ac:spMkLst>
            <pc:docMk/>
            <pc:sldMk cId="2129728574" sldId="282"/>
            <ac:spMk id="6" creationId="{102EDF25-B023-483C-86A8-2174B5DFEE29}"/>
          </ac:spMkLst>
        </pc:spChg>
      </pc:sldChg>
      <pc:sldChg chg="addSp modSp">
        <pc:chgData name="Nicole Dobrohotoff" userId="2dc4cf58-dc7e-422a-950b-38460c74cb76" providerId="ADAL" clId="{FE764479-A86B-4551-9AAF-3FCA0BF85664}" dt="2022-05-10T00:20:55.100" v="55" actId="113"/>
        <pc:sldMkLst>
          <pc:docMk/>
          <pc:sldMk cId="3454200913" sldId="283"/>
        </pc:sldMkLst>
        <pc:spChg chg="mod">
          <ac:chgData name="Nicole Dobrohotoff" userId="2dc4cf58-dc7e-422a-950b-38460c74cb76" providerId="ADAL" clId="{FE764479-A86B-4551-9AAF-3FCA0BF85664}" dt="2022-05-10T00:20:40.697" v="53" actId="14100"/>
          <ac:spMkLst>
            <pc:docMk/>
            <pc:sldMk cId="3454200913" sldId="283"/>
            <ac:spMk id="4" creationId="{D12E4C19-FE9E-4A5A-B2F9-A3544D1BBEDE}"/>
          </ac:spMkLst>
        </pc:spChg>
        <pc:spChg chg="add mod">
          <ac:chgData name="Nicole Dobrohotoff" userId="2dc4cf58-dc7e-422a-950b-38460c74cb76" providerId="ADAL" clId="{FE764479-A86B-4551-9AAF-3FCA0BF85664}" dt="2022-05-10T00:20:03.505" v="50" actId="1076"/>
          <ac:spMkLst>
            <pc:docMk/>
            <pc:sldMk cId="3454200913" sldId="283"/>
            <ac:spMk id="6" creationId="{6D548147-D055-4005-A778-EFDF01033665}"/>
          </ac:spMkLst>
        </pc:spChg>
        <pc:spChg chg="add mod">
          <ac:chgData name="Nicole Dobrohotoff" userId="2dc4cf58-dc7e-422a-950b-38460c74cb76" providerId="ADAL" clId="{FE764479-A86B-4551-9AAF-3FCA0BF85664}" dt="2022-05-10T00:19:39.944" v="48" actId="1076"/>
          <ac:spMkLst>
            <pc:docMk/>
            <pc:sldMk cId="3454200913" sldId="283"/>
            <ac:spMk id="7" creationId="{F01585DE-C617-4E39-B982-E2CE1DC70750}"/>
          </ac:spMkLst>
        </pc:spChg>
        <pc:spChg chg="mod">
          <ac:chgData name="Nicole Dobrohotoff" userId="2dc4cf58-dc7e-422a-950b-38460c74cb76" providerId="ADAL" clId="{FE764479-A86B-4551-9AAF-3FCA0BF85664}" dt="2022-05-10T00:20:55.100" v="55" actId="113"/>
          <ac:spMkLst>
            <pc:docMk/>
            <pc:sldMk cId="3454200913" sldId="283"/>
            <ac:spMk id="30" creationId="{4AB676B7-71FA-44C7-B568-90357B0E2F30}"/>
          </ac:spMkLst>
        </pc:spChg>
      </pc:sldChg>
      <pc:sldChg chg="addSp delSp modSp">
        <pc:chgData name="Nicole Dobrohotoff" userId="2dc4cf58-dc7e-422a-950b-38460c74cb76" providerId="ADAL" clId="{FE764479-A86B-4551-9AAF-3FCA0BF85664}" dt="2022-05-19T01:54:18.286" v="534" actId="167"/>
        <pc:sldMkLst>
          <pc:docMk/>
          <pc:sldMk cId="3478890884" sldId="284"/>
        </pc:sldMkLst>
        <pc:spChg chg="mod">
          <ac:chgData name="Nicole Dobrohotoff" userId="2dc4cf58-dc7e-422a-950b-38460c74cb76" providerId="ADAL" clId="{FE764479-A86B-4551-9AAF-3FCA0BF85664}" dt="2022-05-19T01:25:24.101" v="411" actId="14100"/>
          <ac:spMkLst>
            <pc:docMk/>
            <pc:sldMk cId="3478890884" sldId="284"/>
            <ac:spMk id="2" creationId="{5BDF16C4-87B5-4DE6-A732-E19456A59AC3}"/>
          </ac:spMkLst>
        </pc:spChg>
        <pc:spChg chg="mod">
          <ac:chgData name="Nicole Dobrohotoff" userId="2dc4cf58-dc7e-422a-950b-38460c74cb76" providerId="ADAL" clId="{FE764479-A86B-4551-9AAF-3FCA0BF85664}" dt="2022-05-19T01:23:37.024" v="403" actId="114"/>
          <ac:spMkLst>
            <pc:docMk/>
            <pc:sldMk cId="3478890884" sldId="284"/>
            <ac:spMk id="4" creationId="{D12E4C19-FE9E-4A5A-B2F9-A3544D1BBEDE}"/>
          </ac:spMkLst>
        </pc:spChg>
        <pc:spChg chg="add mod">
          <ac:chgData name="Nicole Dobrohotoff" userId="2dc4cf58-dc7e-422a-950b-38460c74cb76" providerId="ADAL" clId="{FE764479-A86B-4551-9AAF-3FCA0BF85664}" dt="2022-05-19T01:53:34.126" v="525" actId="255"/>
          <ac:spMkLst>
            <pc:docMk/>
            <pc:sldMk cId="3478890884" sldId="284"/>
            <ac:spMk id="6" creationId="{94017D21-E1C3-4928-BE75-928F6A46DF9E}"/>
          </ac:spMkLst>
        </pc:spChg>
        <pc:spChg chg="del mod">
          <ac:chgData name="Nicole Dobrohotoff" userId="2dc4cf58-dc7e-422a-950b-38460c74cb76" providerId="ADAL" clId="{FE764479-A86B-4551-9AAF-3FCA0BF85664}" dt="2022-05-19T01:51:59.308" v="421" actId="478"/>
          <ac:spMkLst>
            <pc:docMk/>
            <pc:sldMk cId="3478890884" sldId="284"/>
            <ac:spMk id="8" creationId="{8870BF01-2820-46BD-AADD-7363F0F119A9}"/>
          </ac:spMkLst>
        </pc:spChg>
        <pc:spChg chg="add mod ord">
          <ac:chgData name="Nicole Dobrohotoff" userId="2dc4cf58-dc7e-422a-950b-38460c74cb76" providerId="ADAL" clId="{FE764479-A86B-4551-9AAF-3FCA0BF85664}" dt="2022-05-19T01:54:18.286" v="534" actId="167"/>
          <ac:spMkLst>
            <pc:docMk/>
            <pc:sldMk cId="3478890884" sldId="284"/>
            <ac:spMk id="9" creationId="{8E40352A-14EF-465E-80A3-A42C28C50CD5}"/>
          </ac:spMkLst>
        </pc:spChg>
        <pc:picChg chg="add mod modCrop">
          <ac:chgData name="Nicole Dobrohotoff" userId="2dc4cf58-dc7e-422a-950b-38460c74cb76" providerId="ADAL" clId="{FE764479-A86B-4551-9AAF-3FCA0BF85664}" dt="2022-05-19T01:51:50.770" v="419" actId="1076"/>
          <ac:picMkLst>
            <pc:docMk/>
            <pc:sldMk cId="3478890884" sldId="284"/>
            <ac:picMk id="5" creationId="{1731EC52-BD33-429A-A332-55343B1D9996}"/>
          </ac:picMkLst>
        </pc:picChg>
      </pc:sldChg>
    </pc:docChg>
  </pc:docChgLst>
  <pc:docChgLst>
    <pc:chgData name="Sarah Latif" userId="baaf8b04-c794-4b3b-a150-e50428ae2701" providerId="ADAL" clId="{7BAC247F-3604-455A-952C-A3C6FE942220}"/>
    <pc:docChg chg="undo custSel addSld modSld">
      <pc:chgData name="Sarah Latif" userId="baaf8b04-c794-4b3b-a150-e50428ae2701" providerId="ADAL" clId="{7BAC247F-3604-455A-952C-A3C6FE942220}" dt="2022-05-10T03:08:43.202" v="757" actId="403"/>
      <pc:docMkLst>
        <pc:docMk/>
      </pc:docMkLst>
      <pc:sldChg chg="addSp delSp modSp delCm">
        <pc:chgData name="Sarah Latif" userId="baaf8b04-c794-4b3b-a150-e50428ae2701" providerId="ADAL" clId="{7BAC247F-3604-455A-952C-A3C6FE942220}" dt="2022-05-09T23:57:08.539" v="111"/>
        <pc:sldMkLst>
          <pc:docMk/>
          <pc:sldMk cId="1866541470" sldId="275"/>
        </pc:sldMkLst>
        <pc:grpChg chg="add del mod">
          <ac:chgData name="Sarah Latif" userId="baaf8b04-c794-4b3b-a150-e50428ae2701" providerId="ADAL" clId="{7BAC247F-3604-455A-952C-A3C6FE942220}" dt="2022-05-09T23:47:35.961" v="46" actId="478"/>
          <ac:grpSpMkLst>
            <pc:docMk/>
            <pc:sldMk cId="1866541470" sldId="275"/>
            <ac:grpSpMk id="74" creationId="{B3114224-DA42-4DFE-969F-01991E21D036}"/>
          </ac:grpSpMkLst>
        </pc:grpChg>
        <pc:grpChg chg="add mod">
          <ac:chgData name="Sarah Latif" userId="baaf8b04-c794-4b3b-a150-e50428ae2701" providerId="ADAL" clId="{7BAC247F-3604-455A-952C-A3C6FE942220}" dt="2022-05-09T23:18:45.598" v="23" actId="207"/>
          <ac:grpSpMkLst>
            <pc:docMk/>
            <pc:sldMk cId="1866541470" sldId="275"/>
            <ac:grpSpMk id="82" creationId="{A37F0B95-1178-4CE7-AD3B-E49023CFBAF5}"/>
          </ac:grpSpMkLst>
        </pc:grpChg>
        <pc:grpChg chg="del">
          <ac:chgData name="Sarah Latif" userId="baaf8b04-c794-4b3b-a150-e50428ae2701" providerId="ADAL" clId="{7BAC247F-3604-455A-952C-A3C6FE942220}" dt="2022-05-09T23:16:28.363" v="7" actId="478"/>
          <ac:grpSpMkLst>
            <pc:docMk/>
            <pc:sldMk cId="1866541470" sldId="275"/>
            <ac:grpSpMk id="88" creationId="{0E689107-F497-4383-A956-902D4F468CBE}"/>
          </ac:grpSpMkLst>
        </pc:grpChg>
        <pc:grpChg chg="del">
          <ac:chgData name="Sarah Latif" userId="baaf8b04-c794-4b3b-a150-e50428ae2701" providerId="ADAL" clId="{7BAC247F-3604-455A-952C-A3C6FE942220}" dt="2022-05-09T23:16:17.476" v="2" actId="478"/>
          <ac:grpSpMkLst>
            <pc:docMk/>
            <pc:sldMk cId="1866541470" sldId="275"/>
            <ac:grpSpMk id="104" creationId="{2F0160A6-53FE-455F-A70F-BA490A40FC96}"/>
          </ac:grpSpMkLst>
        </pc:grpChg>
        <pc:grpChg chg="del">
          <ac:chgData name="Sarah Latif" userId="baaf8b04-c794-4b3b-a150-e50428ae2701" providerId="ADAL" clId="{7BAC247F-3604-455A-952C-A3C6FE942220}" dt="2022-05-09T23:17:58.105" v="12" actId="478"/>
          <ac:grpSpMkLst>
            <pc:docMk/>
            <pc:sldMk cId="1866541470" sldId="275"/>
            <ac:grpSpMk id="116" creationId="{277CAC1C-8F54-446A-9D6C-21C49BC634C2}"/>
          </ac:grpSpMkLst>
        </pc:grpChg>
        <pc:grpChg chg="del">
          <ac:chgData name="Sarah Latif" userId="baaf8b04-c794-4b3b-a150-e50428ae2701" providerId="ADAL" clId="{7BAC247F-3604-455A-952C-A3C6FE942220}" dt="2022-05-09T23:18:16.380" v="18" actId="478"/>
          <ac:grpSpMkLst>
            <pc:docMk/>
            <pc:sldMk cId="1866541470" sldId="275"/>
            <ac:grpSpMk id="128" creationId="{C8159C55-F478-4888-8BA5-C9BB4B6B9274}"/>
          </ac:grpSpMkLst>
        </pc:grpChg>
        <pc:picChg chg="del mod">
          <ac:chgData name="Sarah Latif" userId="baaf8b04-c794-4b3b-a150-e50428ae2701" providerId="ADAL" clId="{7BAC247F-3604-455A-952C-A3C6FE942220}" dt="2022-05-09T23:12:05.951" v="1" actId="478"/>
          <ac:picMkLst>
            <pc:docMk/>
            <pc:sldMk cId="1866541470" sldId="275"/>
            <ac:picMk id="3" creationId="{050D542E-DA44-FB0B-B249-2D08BD329C2D}"/>
          </ac:picMkLst>
        </pc:picChg>
        <pc:picChg chg="mod">
          <ac:chgData name="Sarah Latif" userId="baaf8b04-c794-4b3b-a150-e50428ae2701" providerId="ADAL" clId="{7BAC247F-3604-455A-952C-A3C6FE942220}" dt="2022-05-09T23:47:39.903" v="47" actId="1076"/>
          <ac:picMkLst>
            <pc:docMk/>
            <pc:sldMk cId="1866541470" sldId="275"/>
            <ac:picMk id="5" creationId="{DD7F700D-84BD-F547-D383-CC0A2C527D73}"/>
          </ac:picMkLst>
        </pc:picChg>
        <pc:picChg chg="add mod">
          <ac:chgData name="Sarah Latif" userId="baaf8b04-c794-4b3b-a150-e50428ae2701" providerId="ADAL" clId="{7BAC247F-3604-455A-952C-A3C6FE942220}" dt="2022-05-09T23:41:54.833" v="31" actId="207"/>
          <ac:picMkLst>
            <pc:docMk/>
            <pc:sldMk cId="1866541470" sldId="275"/>
            <ac:picMk id="6" creationId="{6A3382B6-4621-41A1-A3AF-7D02916FA754}"/>
          </ac:picMkLst>
        </pc:picChg>
        <pc:picChg chg="add mod">
          <ac:chgData name="Sarah Latif" userId="baaf8b04-c794-4b3b-a150-e50428ae2701" providerId="ADAL" clId="{7BAC247F-3604-455A-952C-A3C6FE942220}" dt="2022-05-09T23:18:10.677" v="17" actId="207"/>
          <ac:picMkLst>
            <pc:docMk/>
            <pc:sldMk cId="1866541470" sldId="275"/>
            <ac:picMk id="81" creationId="{5D137D17-6588-42F6-B97A-F84EE59CC0C3}"/>
          </ac:picMkLst>
        </pc:picChg>
        <pc:picChg chg="add mod">
          <ac:chgData name="Sarah Latif" userId="baaf8b04-c794-4b3b-a150-e50428ae2701" providerId="ADAL" clId="{7BAC247F-3604-455A-952C-A3C6FE942220}" dt="2022-05-09T23:40:42.081" v="28" actId="207"/>
          <ac:picMkLst>
            <pc:docMk/>
            <pc:sldMk cId="1866541470" sldId="275"/>
            <ac:picMk id="102" creationId="{2803248A-058C-4472-A58E-C97FF86FA778}"/>
          </ac:picMkLst>
        </pc:picChg>
      </pc:sldChg>
      <pc:sldChg chg="addSp delSp modSp delCm">
        <pc:chgData name="Sarah Latif" userId="baaf8b04-c794-4b3b-a150-e50428ae2701" providerId="ADAL" clId="{7BAC247F-3604-455A-952C-A3C6FE942220}" dt="2022-05-09T23:57:38.241" v="113" actId="1076"/>
        <pc:sldMkLst>
          <pc:docMk/>
          <pc:sldMk cId="242771657" sldId="278"/>
        </pc:sldMkLst>
        <pc:grpChg chg="del">
          <ac:chgData name="Sarah Latif" userId="baaf8b04-c794-4b3b-a150-e50428ae2701" providerId="ADAL" clId="{7BAC247F-3604-455A-952C-A3C6FE942220}" dt="2022-05-09T23:42:06.601" v="32" actId="478"/>
          <ac:grpSpMkLst>
            <pc:docMk/>
            <pc:sldMk cId="242771657" sldId="278"/>
            <ac:grpSpMk id="7" creationId="{D875AF94-9B89-4C2C-98F8-6562CA086F5E}"/>
          </ac:grpSpMkLst>
        </pc:grpChg>
        <pc:picChg chg="add mod">
          <ac:chgData name="Sarah Latif" userId="baaf8b04-c794-4b3b-a150-e50428ae2701" providerId="ADAL" clId="{7BAC247F-3604-455A-952C-A3C6FE942220}" dt="2022-05-09T23:57:38.241" v="113" actId="1076"/>
          <ac:picMkLst>
            <pc:docMk/>
            <pc:sldMk cId="242771657" sldId="278"/>
            <ac:picMk id="7" creationId="{D3E9627A-053F-44C7-AD6D-3A8325D24E1A}"/>
          </ac:picMkLst>
        </pc:picChg>
      </pc:sldChg>
      <pc:sldChg chg="addSp delSp modSp delCm">
        <pc:chgData name="Sarah Latif" userId="baaf8b04-c794-4b3b-a150-e50428ae2701" providerId="ADAL" clId="{7BAC247F-3604-455A-952C-A3C6FE942220}" dt="2022-05-09T23:57:49.586" v="115" actId="1076"/>
        <pc:sldMkLst>
          <pc:docMk/>
          <pc:sldMk cId="555840224" sldId="279"/>
        </pc:sldMkLst>
        <pc:spChg chg="mod">
          <ac:chgData name="Sarah Latif" userId="baaf8b04-c794-4b3b-a150-e50428ae2701" providerId="ADAL" clId="{7BAC247F-3604-455A-952C-A3C6FE942220}" dt="2022-05-09T23:43:05.801" v="45" actId="20577"/>
          <ac:spMkLst>
            <pc:docMk/>
            <pc:sldMk cId="555840224" sldId="279"/>
            <ac:spMk id="4" creationId="{D12E4C19-FE9E-4A5A-B2F9-A3544D1BBEDE}"/>
          </ac:spMkLst>
        </pc:spChg>
        <pc:spChg chg="mod">
          <ac:chgData name="Sarah Latif" userId="baaf8b04-c794-4b3b-a150-e50428ae2701" providerId="ADAL" clId="{7BAC247F-3604-455A-952C-A3C6FE942220}" dt="2022-05-09T23:49:47.447" v="73" actId="20577"/>
          <ac:spMkLst>
            <pc:docMk/>
            <pc:sldMk cId="555840224" sldId="279"/>
            <ac:spMk id="21" creationId="{FEAD2BB4-05AB-4650-9C8A-1E8048C59BD6}"/>
          </ac:spMkLst>
        </pc:spChg>
        <pc:grpChg chg="del">
          <ac:chgData name="Sarah Latif" userId="baaf8b04-c794-4b3b-a150-e50428ae2701" providerId="ADAL" clId="{7BAC247F-3604-455A-952C-A3C6FE942220}" dt="2022-05-09T23:42:15.217" v="34" actId="478"/>
          <ac:grpSpMkLst>
            <pc:docMk/>
            <pc:sldMk cId="555840224" sldId="279"/>
            <ac:grpSpMk id="16" creationId="{6E77583C-281E-4E58-9FCC-6CF9A537DF49}"/>
          </ac:grpSpMkLst>
        </pc:grpChg>
        <pc:picChg chg="add mod">
          <ac:chgData name="Sarah Latif" userId="baaf8b04-c794-4b3b-a150-e50428ae2701" providerId="ADAL" clId="{7BAC247F-3604-455A-952C-A3C6FE942220}" dt="2022-05-09T23:57:49.586" v="115" actId="1076"/>
          <ac:picMkLst>
            <pc:docMk/>
            <pc:sldMk cId="555840224" sldId="279"/>
            <ac:picMk id="5" creationId="{E9968B66-8F3B-44E7-9D9B-036218D1177B}"/>
          </ac:picMkLst>
        </pc:picChg>
      </pc:sldChg>
      <pc:sldChg chg="addSp delSp modSp">
        <pc:chgData name="Sarah Latif" userId="baaf8b04-c794-4b3b-a150-e50428ae2701" providerId="ADAL" clId="{7BAC247F-3604-455A-952C-A3C6FE942220}" dt="2022-05-09T23:57:58.639" v="117" actId="1076"/>
        <pc:sldMkLst>
          <pc:docMk/>
          <pc:sldMk cId="1506065262" sldId="280"/>
        </pc:sldMkLst>
        <pc:grpChg chg="del">
          <ac:chgData name="Sarah Latif" userId="baaf8b04-c794-4b3b-a150-e50428ae2701" providerId="ADAL" clId="{7BAC247F-3604-455A-952C-A3C6FE942220}" dt="2022-05-09T23:56:01.427" v="74" actId="478"/>
          <ac:grpSpMkLst>
            <pc:docMk/>
            <pc:sldMk cId="1506065262" sldId="280"/>
            <ac:grpSpMk id="10" creationId="{B7812473-F66E-49DA-9A0F-DA4042E50D96}"/>
          </ac:grpSpMkLst>
        </pc:grpChg>
        <pc:picChg chg="add mod">
          <ac:chgData name="Sarah Latif" userId="baaf8b04-c794-4b3b-a150-e50428ae2701" providerId="ADAL" clId="{7BAC247F-3604-455A-952C-A3C6FE942220}" dt="2022-05-09T23:57:58.639" v="117" actId="1076"/>
          <ac:picMkLst>
            <pc:docMk/>
            <pc:sldMk cId="1506065262" sldId="280"/>
            <ac:picMk id="15" creationId="{C1BB8ADF-B973-4A9C-9383-7FDF0ABC7348}"/>
          </ac:picMkLst>
        </pc:picChg>
      </pc:sldChg>
      <pc:sldChg chg="delSp modSp delCm">
        <pc:chgData name="Sarah Latif" userId="baaf8b04-c794-4b3b-a150-e50428ae2701" providerId="ADAL" clId="{7BAC247F-3604-455A-952C-A3C6FE942220}" dt="2022-05-09T23:56:46.597" v="108" actId="20577"/>
        <pc:sldMkLst>
          <pc:docMk/>
          <pc:sldMk cId="1784923248" sldId="281"/>
        </pc:sldMkLst>
        <pc:spChg chg="mod">
          <ac:chgData name="Sarah Latif" userId="baaf8b04-c794-4b3b-a150-e50428ae2701" providerId="ADAL" clId="{7BAC247F-3604-455A-952C-A3C6FE942220}" dt="2022-05-09T23:56:46.597" v="108" actId="20577"/>
          <ac:spMkLst>
            <pc:docMk/>
            <pc:sldMk cId="1784923248" sldId="281"/>
            <ac:spMk id="30" creationId="{4AB676B7-71FA-44C7-B568-90357B0E2F30}"/>
          </ac:spMkLst>
        </pc:spChg>
        <pc:grpChg chg="del">
          <ac:chgData name="Sarah Latif" userId="baaf8b04-c794-4b3b-a150-e50428ae2701" providerId="ADAL" clId="{7BAC247F-3604-455A-952C-A3C6FE942220}" dt="2022-05-09T23:56:05.042" v="75" actId="478"/>
          <ac:grpSpMkLst>
            <pc:docMk/>
            <pc:sldMk cId="1784923248" sldId="281"/>
            <ac:grpSpMk id="15" creationId="{0B6F8985-1217-4F4A-835B-0A45E29E41B0}"/>
          </ac:grpSpMkLst>
        </pc:grpChg>
      </pc:sldChg>
      <pc:sldChg chg="delSp">
        <pc:chgData name="Sarah Latif" userId="baaf8b04-c794-4b3b-a150-e50428ae2701" providerId="ADAL" clId="{7BAC247F-3604-455A-952C-A3C6FE942220}" dt="2022-05-09T23:56:57.226" v="109" actId="478"/>
        <pc:sldMkLst>
          <pc:docMk/>
          <pc:sldMk cId="2129728574" sldId="282"/>
        </pc:sldMkLst>
        <pc:grpChg chg="del">
          <ac:chgData name="Sarah Latif" userId="baaf8b04-c794-4b3b-a150-e50428ae2701" providerId="ADAL" clId="{7BAC247F-3604-455A-952C-A3C6FE942220}" dt="2022-05-09T23:56:57.226" v="109" actId="478"/>
          <ac:grpSpMkLst>
            <pc:docMk/>
            <pc:sldMk cId="2129728574" sldId="282"/>
            <ac:grpSpMk id="29" creationId="{820C7643-4C7A-4DF8-ACCD-5443AD201DA5}"/>
          </ac:grpSpMkLst>
        </pc:grpChg>
      </pc:sldChg>
      <pc:sldChg chg="delSp">
        <pc:chgData name="Sarah Latif" userId="baaf8b04-c794-4b3b-a150-e50428ae2701" providerId="ADAL" clId="{7BAC247F-3604-455A-952C-A3C6FE942220}" dt="2022-05-09T23:57:00.232" v="110" actId="478"/>
        <pc:sldMkLst>
          <pc:docMk/>
          <pc:sldMk cId="3454200913" sldId="283"/>
        </pc:sldMkLst>
        <pc:grpChg chg="del">
          <ac:chgData name="Sarah Latif" userId="baaf8b04-c794-4b3b-a150-e50428ae2701" providerId="ADAL" clId="{7BAC247F-3604-455A-952C-A3C6FE942220}" dt="2022-05-09T23:57:00.232" v="110" actId="478"/>
          <ac:grpSpMkLst>
            <pc:docMk/>
            <pc:sldMk cId="3454200913" sldId="283"/>
            <ac:grpSpMk id="29" creationId="{3F763FDF-1131-4C9D-B5BD-62F24DA70A4A}"/>
          </ac:grpSpMkLst>
        </pc:grpChg>
      </pc:sldChg>
      <pc:sldChg chg="addSp delSp modSp add">
        <pc:chgData name="Sarah Latif" userId="baaf8b04-c794-4b3b-a150-e50428ae2701" providerId="ADAL" clId="{7BAC247F-3604-455A-952C-A3C6FE942220}" dt="2022-05-10T03:08:43.202" v="757" actId="403"/>
        <pc:sldMkLst>
          <pc:docMk/>
          <pc:sldMk cId="3478890884" sldId="284"/>
        </pc:sldMkLst>
        <pc:spChg chg="mod">
          <ac:chgData name="Sarah Latif" userId="baaf8b04-c794-4b3b-a150-e50428ae2701" providerId="ADAL" clId="{7BAC247F-3604-455A-952C-A3C6FE942220}" dt="2022-05-10T03:01:39.765" v="244" actId="1076"/>
          <ac:spMkLst>
            <pc:docMk/>
            <pc:sldMk cId="3478890884" sldId="284"/>
            <ac:spMk id="2" creationId="{5BDF16C4-87B5-4DE6-A732-E19456A59AC3}"/>
          </ac:spMkLst>
        </pc:spChg>
        <pc:spChg chg="add del mod">
          <ac:chgData name="Sarah Latif" userId="baaf8b04-c794-4b3b-a150-e50428ae2701" providerId="ADAL" clId="{7BAC247F-3604-455A-952C-A3C6FE942220}" dt="2022-05-10T03:07:05.678" v="686" actId="1076"/>
          <ac:spMkLst>
            <pc:docMk/>
            <pc:sldMk cId="3478890884" sldId="284"/>
            <ac:spMk id="4" creationId="{D12E4C19-FE9E-4A5A-B2F9-A3544D1BBEDE}"/>
          </ac:spMkLst>
        </pc:spChg>
        <pc:spChg chg="del">
          <ac:chgData name="Sarah Latif" userId="baaf8b04-c794-4b3b-a150-e50428ae2701" providerId="ADAL" clId="{7BAC247F-3604-455A-952C-A3C6FE942220}" dt="2022-05-10T02:58:40.917" v="122" actId="478"/>
          <ac:spMkLst>
            <pc:docMk/>
            <pc:sldMk cId="3478890884" sldId="284"/>
            <ac:spMk id="6" creationId="{6D548147-D055-4005-A778-EFDF01033665}"/>
          </ac:spMkLst>
        </pc:spChg>
        <pc:spChg chg="del">
          <ac:chgData name="Sarah Latif" userId="baaf8b04-c794-4b3b-a150-e50428ae2701" providerId="ADAL" clId="{7BAC247F-3604-455A-952C-A3C6FE942220}" dt="2022-05-10T02:58:42.550" v="123" actId="478"/>
          <ac:spMkLst>
            <pc:docMk/>
            <pc:sldMk cId="3478890884" sldId="284"/>
            <ac:spMk id="7" creationId="{F01585DE-C617-4E39-B982-E2CE1DC70750}"/>
          </ac:spMkLst>
        </pc:spChg>
        <pc:spChg chg="add mod">
          <ac:chgData name="Sarah Latif" userId="baaf8b04-c794-4b3b-a150-e50428ae2701" providerId="ADAL" clId="{7BAC247F-3604-455A-952C-A3C6FE942220}" dt="2022-05-10T03:08:43.202" v="757" actId="403"/>
          <ac:spMkLst>
            <pc:docMk/>
            <pc:sldMk cId="3478890884" sldId="284"/>
            <ac:spMk id="8" creationId="{8870BF01-2820-46BD-AADD-7363F0F119A9}"/>
          </ac:spMkLst>
        </pc:spChg>
        <pc:spChg chg="del">
          <ac:chgData name="Sarah Latif" userId="baaf8b04-c794-4b3b-a150-e50428ae2701" providerId="ADAL" clId="{7BAC247F-3604-455A-952C-A3C6FE942220}" dt="2022-05-10T02:58:32.407" v="119" actId="478"/>
          <ac:spMkLst>
            <pc:docMk/>
            <pc:sldMk cId="3478890884" sldId="284"/>
            <ac:spMk id="30" creationId="{4AB676B7-71FA-44C7-B568-90357B0E2F30}"/>
          </ac:spMkLst>
        </pc:spChg>
        <pc:picChg chg="del">
          <ac:chgData name="Sarah Latif" userId="baaf8b04-c794-4b3b-a150-e50428ae2701" providerId="ADAL" clId="{7BAC247F-3604-455A-952C-A3C6FE942220}" dt="2022-05-10T03:01:20.838" v="183" actId="478"/>
          <ac:picMkLst>
            <pc:docMk/>
            <pc:sldMk cId="3478890884" sldId="284"/>
            <ac:picMk id="5" creationId="{0CAE66F8-C2C4-4E28-A0F5-9EB3151448D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5/19/2022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5/19/2022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ailto:webteam@caritas.org.au"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mailto:Webteam@caritas.org.a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Copyright notice:</a:t>
            </a:r>
            <a:endParaRPr lang="en-US" dirty="0"/>
          </a:p>
          <a:p>
            <a:endParaRPr lang="en-US" dirty="0">
              <a:cs typeface="+mn-lt"/>
            </a:endParaRPr>
          </a:p>
          <a:p>
            <a:r>
              <a:rPr lang="en-US" b="1" dirty="0"/>
              <a:t>Use of website materials </a:t>
            </a:r>
            <a:endParaRPr lang="en-US" dirty="0"/>
          </a:p>
          <a:p>
            <a:r>
              <a:rPr lang="en-US" dirty="0"/>
              <a:t>Use of material on this site for educational purposes is encouraged. Caritas Australia gives permission for articles, illustrations and other materials to be reproduced for educational purposes or personal use, provided the information is not changed, and that the source is acknowledged appropriately. Use of material on this website for purposes other than educational or personal use must have prior </a:t>
            </a:r>
            <a:r>
              <a:rPr lang="en-US" dirty="0" err="1"/>
              <a:t>authorisation</a:t>
            </a:r>
            <a:r>
              <a:rPr lang="en-US" dirty="0"/>
              <a:t> from </a:t>
            </a:r>
            <a:r>
              <a:rPr lang="en-US" u="sng" dirty="0"/>
              <a:t>Caritas Australia's </a:t>
            </a:r>
            <a:r>
              <a:rPr lang="en-US" u="sng" dirty="0" err="1"/>
              <a:t>Webteam</a:t>
            </a:r>
            <a:r>
              <a:rPr lang="en-US" u="sng" dirty="0"/>
              <a:t> [</a:t>
            </a:r>
            <a:r>
              <a:rPr lang="en-US" u="sng" dirty="0">
                <a:hlinkClick r:id="rId3"/>
              </a:rPr>
              <a:t>mailto:webteam@caritas.org.au</a:t>
            </a:r>
            <a:r>
              <a:rPr lang="en-US" u="sng" dirty="0"/>
              <a:t>] (</a:t>
            </a:r>
            <a:r>
              <a:rPr lang="en-US" u="sng" dirty="0">
                <a:hlinkClick r:id="rId4"/>
              </a:rPr>
              <a:t>Webteam@caritas.org.au</a:t>
            </a:r>
            <a:r>
              <a:rPr lang="en-US" u="sng" dirty="0"/>
              <a:t>)</a:t>
            </a:r>
            <a:endParaRPr lang="en-US" dirty="0"/>
          </a:p>
          <a:p>
            <a:br>
              <a:rPr lang="en-US" dirty="0"/>
            </a:br>
            <a:endParaRPr lang="en-US" dirty="0"/>
          </a:p>
          <a:p>
            <a:r>
              <a:rPr lang="en-US" b="1" dirty="0"/>
              <a:t>Permissions </a:t>
            </a:r>
            <a:endParaRPr lang="en-US" dirty="0"/>
          </a:p>
          <a:p>
            <a:r>
              <a:rPr lang="en-US" dirty="0"/>
              <a:t>In some cases the copyright for text or images on this site may held by someone other than Caritas Australia. All rights are reserved on such material and permission to use them must be requested from the copyright owner. The source of this material is indicated on the relevant sections of the site. </a:t>
            </a:r>
            <a:endParaRPr lang="en-US" dirty="0">
              <a:cs typeface="Calibri"/>
            </a:endParaRPr>
          </a:p>
          <a:p>
            <a:r>
              <a:rPr lang="en-US" dirty="0"/>
              <a:t>Photos without a specified photo credit are the property of Caritas Australia or the international partners of the Caritas network. </a:t>
            </a:r>
            <a:endParaRPr lang="en-US" dirty="0">
              <a:cs typeface="Calibri"/>
            </a:endParaRPr>
          </a:p>
          <a:p>
            <a:br>
              <a:rPr lang="en-US" dirty="0"/>
            </a:br>
            <a:endParaRPr lang="en-US" dirty="0"/>
          </a:p>
          <a:p>
            <a:r>
              <a:rPr lang="en-US" b="1" dirty="0"/>
              <a:t>Our logo</a:t>
            </a:r>
            <a:r>
              <a:rPr lang="en-US" dirty="0"/>
              <a:t> </a:t>
            </a:r>
            <a:endParaRPr lang="en-US" dirty="0">
              <a:cs typeface="Calibri"/>
            </a:endParaRPr>
          </a:p>
          <a:p>
            <a:r>
              <a:rPr lang="en-US" dirty="0"/>
              <a:t>The Caritas Australia logo must not be downloaded, copied and or used for any purpose without the expressed permission of Caritas Australia. Please contact Caritas Australia's web team [</a:t>
            </a:r>
            <a:r>
              <a:rPr lang="en-US" dirty="0">
                <a:hlinkClick r:id="rId3"/>
              </a:rPr>
              <a:t>mailto:webteam@caritas.org.au</a:t>
            </a:r>
            <a:r>
              <a:rPr lang="en-US" dirty="0"/>
              <a:t>] for any further information that you may require about using content from this website. </a:t>
            </a:r>
            <a:endParaRPr lang="en-US" dirty="0">
              <a:cs typeface="Calibri"/>
            </a:endParaRPr>
          </a:p>
          <a:p>
            <a:endParaRPr lang="en-US" b="1"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86289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166779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2395056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39124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51248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10</a:t>
            </a:fld>
            <a:endParaRPr lang="en-US"/>
          </a:p>
        </p:txBody>
      </p:sp>
    </p:spTree>
    <p:extLst>
      <p:ext uri="{BB962C8B-B14F-4D97-AF65-F5344CB8AC3E}">
        <p14:creationId xmlns:p14="http://schemas.microsoft.com/office/powerpoint/2010/main" val="110293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11</a:t>
            </a:fld>
            <a:endParaRPr lang="en-US"/>
          </a:p>
        </p:txBody>
      </p:sp>
    </p:spTree>
    <p:extLst>
      <p:ext uri="{BB962C8B-B14F-4D97-AF65-F5344CB8AC3E}">
        <p14:creationId xmlns:p14="http://schemas.microsoft.com/office/powerpoint/2010/main" val="317491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DF918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A967270C-4AD2-3848-B52F-626C968E72C5}"/>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81107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255915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16494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D86075"/>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06620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C3DDD7"/>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6589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43002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25326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20"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016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350">
                <a:solidFill>
                  <a:srgbClr val="0C244C"/>
                </a:solidFill>
                <a:latin typeface="Arial"/>
                <a:cs typeface="Arial"/>
              </a:defRPr>
            </a:lvl3pPr>
            <a:lvl4pPr marL="324000" indent="-171450">
              <a:spcBef>
                <a:spcPts val="188"/>
              </a:spcBef>
              <a:buFont typeface="Arial"/>
              <a:buChar char="•"/>
              <a:defRPr sz="1350">
                <a:solidFill>
                  <a:srgbClr val="0C244C"/>
                </a:solidFill>
                <a:latin typeface="Arial"/>
                <a:cs typeface="Arial"/>
              </a:defRPr>
            </a:lvl4pPr>
            <a:lvl5pPr marL="445500" indent="-135000">
              <a:spcBef>
                <a:spcPts val="188"/>
              </a:spcBef>
              <a:buFont typeface="Arial"/>
              <a:buChar char="•"/>
              <a:defRPr sz="135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91948"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7386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Round Diagonal Corner Rectangle 8">
            <a:extLst>
              <a:ext uri="{FF2B5EF4-FFF2-40B4-BE49-F238E27FC236}">
                <a16:creationId xmlns:a16="http://schemas.microsoft.com/office/drawing/2014/main" id="{B95DA3EC-004A-4445-AD27-45ABC57A49A9}"/>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8962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0859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92075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215757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4167217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DF918A"/>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385685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49156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691224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6755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2478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chemeClr val="bg1">
                    <a:lumMod val="95000"/>
                  </a:schemeClr>
                </a:solidFill>
                <a:latin typeface="Arial"/>
                <a:cs typeface="Arial"/>
              </a:defRPr>
            </a:lvl1pPr>
            <a:lvl2pPr marL="0" indent="0">
              <a:spcBef>
                <a:spcPts val="188"/>
              </a:spcBef>
              <a:buFontTx/>
              <a:buNone/>
              <a:defRPr sz="1800" cap="all">
                <a:solidFill>
                  <a:schemeClr val="bg1">
                    <a:lumMod val="95000"/>
                  </a:schemeClr>
                </a:solidFill>
                <a:latin typeface="Arial"/>
                <a:cs typeface="Arial"/>
              </a:defRPr>
            </a:lvl2pPr>
            <a:lvl3pPr marL="0" indent="-135000">
              <a:spcBef>
                <a:spcPts val="188"/>
              </a:spcBef>
              <a:buFont typeface="Arial"/>
              <a:buChar char="•"/>
              <a:defRPr sz="1800">
                <a:solidFill>
                  <a:schemeClr val="bg1">
                    <a:lumMod val="95000"/>
                  </a:schemeClr>
                </a:solidFill>
                <a:latin typeface="Arial"/>
                <a:cs typeface="Arial"/>
              </a:defRPr>
            </a:lvl3pPr>
            <a:lvl4pPr marL="324000" indent="-171450">
              <a:spcBef>
                <a:spcPts val="188"/>
              </a:spcBef>
              <a:buFont typeface="Arial"/>
              <a:buChar char="•"/>
              <a:defRPr sz="1800">
                <a:solidFill>
                  <a:schemeClr val="bg1">
                    <a:lumMod val="95000"/>
                  </a:schemeClr>
                </a:solidFill>
                <a:latin typeface="Arial"/>
                <a:cs typeface="Arial"/>
              </a:defRPr>
            </a:lvl4pPr>
            <a:lvl5pPr marL="445500" indent="-135000">
              <a:spcBef>
                <a:spcPts val="188"/>
              </a:spcBef>
              <a:buFont typeface="Arial"/>
              <a:buChar char="•"/>
              <a:defRPr sz="1800">
                <a:solidFill>
                  <a:schemeClr val="bg1">
                    <a:lumMod val="9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EF355D99-04FC-9E43-8704-13C14E52B367}"/>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174168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765552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3376501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D86075"/>
                </a:solidFill>
              </a:rPr>
              <a:t>Click to edit Master title style</a:t>
            </a:r>
            <a:endParaRPr lang="en-US" dirty="0">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1758005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105744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2695121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63B1A4"/>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576719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6583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dirty="0"/>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335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52231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7517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35827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379628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416507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0"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523961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4"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199186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407018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485187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07142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452084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316538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27434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28273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dirty="0"/>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57990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4"/>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8" y="2118083"/>
            <a:ext cx="4128459" cy="2952328"/>
          </a:xfrm>
          <a:prstGeom prst="rect">
            <a:avLst/>
          </a:prstGeom>
        </p:spPr>
        <p:txBody>
          <a:bodyPr>
            <a:noAutofit/>
          </a:bodyPr>
          <a:lstStyle>
            <a:lvl1pPr marL="0" indent="0" algn="l">
              <a:buFontTx/>
              <a:buNone/>
              <a:defRPr sz="1800" b="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221840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1251736" y="1336494"/>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18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2750629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18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2053761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C3DDD7"/>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2288340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1440161"/>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87142" y="-337599"/>
            <a:ext cx="1668969" cy="1668774"/>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58147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111022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6603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742315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60"/>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61"/>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758" r:id="rId1"/>
    <p:sldLayoutId id="2147483765" r:id="rId2"/>
    <p:sldLayoutId id="2147483759" r:id="rId3"/>
    <p:sldLayoutId id="2147483766" r:id="rId4"/>
    <p:sldLayoutId id="2147483760" r:id="rId5"/>
    <p:sldLayoutId id="2147483761" r:id="rId6"/>
    <p:sldLayoutId id="2147483762" r:id="rId7"/>
    <p:sldLayoutId id="2147483763" r:id="rId8"/>
    <p:sldLayoutId id="2147483764"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 id="2147483812" r:id="rId55"/>
    <p:sldLayoutId id="2147483813" r:id="rId56"/>
    <p:sldLayoutId id="2147483814" r:id="rId57"/>
    <p:sldLayoutId id="2147483815" r:id="rId5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caritas.org.au/learn/cst-toolki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aritas.org.au/complaints/" TargetMode="External"/><Relationship Id="rId7" Type="http://schemas.openxmlformats.org/officeDocument/2006/relationships/image" Target="../media/image19.png"/><Relationship Id="rId2" Type="http://schemas.openxmlformats.org/officeDocument/2006/relationships/hyperlink" Target="https://www.caritas.org.au/media/tfmizott/caritas-australia-code-of-conduct.pdf" TargetMode="External"/><Relationship Id="rId1" Type="http://schemas.openxmlformats.org/officeDocument/2006/relationships/slideLayout" Target="../slideLayouts/slideLayout6.xml"/><Relationship Id="rId6" Type="http://schemas.openxmlformats.org/officeDocument/2006/relationships/hyperlink" Target="http://www.caritas.org.au/sign-up/education/" TargetMode="External"/><Relationship Id="rId5" Type="http://schemas.openxmlformats.org/officeDocument/2006/relationships/hyperlink" Target="https://www.caritas.org.au/resources/school-resources/" TargetMode="External"/><Relationship Id="rId4" Type="http://schemas.openxmlformats.org/officeDocument/2006/relationships/hyperlink" Target="mailto:education@caritas.org.a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9E16-1852-4190-9D36-8CC10221FFC8}"/>
              </a:ext>
            </a:extLst>
          </p:cNvPr>
          <p:cNvSpPr>
            <a:spLocks noGrp="1"/>
          </p:cNvSpPr>
          <p:nvPr>
            <p:ph type="ctrTitle"/>
          </p:nvPr>
        </p:nvSpPr>
        <p:spPr>
          <a:xfrm>
            <a:off x="263352" y="-99391"/>
            <a:ext cx="9144000" cy="1440160"/>
          </a:xfrm>
        </p:spPr>
        <p:txBody>
          <a:bodyPr/>
          <a:lstStyle/>
          <a:p>
            <a:r>
              <a:rPr lang="en-AU" dirty="0"/>
              <a:t>Key Principles of </a:t>
            </a:r>
            <a:br>
              <a:rPr lang="en-AU" dirty="0"/>
            </a:br>
            <a:r>
              <a:rPr lang="en-AU" dirty="0"/>
              <a:t>catholic social teaching</a:t>
            </a:r>
          </a:p>
        </p:txBody>
      </p:sp>
      <p:pic>
        <p:nvPicPr>
          <p:cNvPr id="9" name="Picture Placeholder 8">
            <a:extLst>
              <a:ext uri="{FF2B5EF4-FFF2-40B4-BE49-F238E27FC236}">
                <a16:creationId xmlns:a16="http://schemas.microsoft.com/office/drawing/2014/main" id="{D23F10CE-D333-4EAD-8107-B53F721FB976}"/>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r="-130"/>
          <a:stretch/>
        </p:blipFill>
        <p:spPr>
          <a:xfrm>
            <a:off x="0" y="1412650"/>
            <a:ext cx="12192000" cy="4824661"/>
          </a:xfrm>
        </p:spPr>
      </p:pic>
      <p:sp>
        <p:nvSpPr>
          <p:cNvPr id="3" name="Rectangle 2">
            <a:extLst>
              <a:ext uri="{FF2B5EF4-FFF2-40B4-BE49-F238E27FC236}">
                <a16:creationId xmlns:a16="http://schemas.microsoft.com/office/drawing/2014/main" id="{6BFE23C4-77CF-4558-B73C-15AF5FD71248}"/>
              </a:ext>
            </a:extLst>
          </p:cNvPr>
          <p:cNvSpPr/>
          <p:nvPr/>
        </p:nvSpPr>
        <p:spPr>
          <a:xfrm>
            <a:off x="0" y="6273290"/>
            <a:ext cx="6096000" cy="246221"/>
          </a:xfrm>
          <a:prstGeom prst="rect">
            <a:avLst/>
          </a:prstGeom>
        </p:spPr>
        <p:txBody>
          <a:bodyPr>
            <a:spAutoFit/>
          </a:bodyPr>
          <a:lstStyle/>
          <a:p>
            <a:r>
              <a:rPr lang="en-AU" sz="1000" dirty="0">
                <a:solidFill>
                  <a:schemeClr val="bg1"/>
                </a:solidFill>
                <a:latin typeface="Arial" panose="020B0604020202020204" pitchFamily="34" charset="0"/>
              </a:rPr>
              <a:t>Rosalie outside her home in </a:t>
            </a:r>
            <a:r>
              <a:rPr lang="en-AU" sz="1000" dirty="0" err="1">
                <a:solidFill>
                  <a:schemeClr val="bg1"/>
                </a:solidFill>
                <a:latin typeface="Arial" panose="020B0604020202020204" pitchFamily="34" charset="0"/>
              </a:rPr>
              <a:t>Bukavu</a:t>
            </a:r>
            <a:r>
              <a:rPr lang="en-AU" sz="1000" dirty="0">
                <a:solidFill>
                  <a:schemeClr val="bg1"/>
                </a:solidFill>
                <a:latin typeface="Arial" panose="020B0604020202020204" pitchFamily="34" charset="0"/>
              </a:rPr>
              <a:t>, eastern Democratic Republic of Congo. </a:t>
            </a:r>
            <a:r>
              <a:rPr lang="en-US" sz="1000" dirty="0">
                <a:solidFill>
                  <a:schemeClr val="bg1"/>
                </a:solidFill>
                <a:latin typeface="Arial" panose="020B0604020202020204" pitchFamily="34" charset="0"/>
              </a:rPr>
              <a:t>Photo: Arlette </a:t>
            </a:r>
            <a:r>
              <a:rPr lang="en-US" sz="1000" dirty="0" err="1">
                <a:solidFill>
                  <a:schemeClr val="bg1"/>
                </a:solidFill>
                <a:latin typeface="Arial" panose="020B0604020202020204" pitchFamily="34" charset="0"/>
              </a:rPr>
              <a:t>Bashiz</a:t>
            </a:r>
            <a:endParaRPr lang="en-AU" sz="1000" dirty="0">
              <a:solidFill>
                <a:schemeClr val="bg1"/>
              </a:solidFill>
            </a:endParaRPr>
          </a:p>
        </p:txBody>
      </p:sp>
    </p:spTree>
    <p:extLst>
      <p:ext uri="{BB962C8B-B14F-4D97-AF65-F5344CB8AC3E}">
        <p14:creationId xmlns:p14="http://schemas.microsoft.com/office/powerpoint/2010/main" val="150338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462319" y="-394572"/>
            <a:ext cx="10079618" cy="1440160"/>
          </a:xfrm>
        </p:spPr>
        <p:txBody>
          <a:bodyPr/>
          <a:lstStyle/>
          <a:p>
            <a:r>
              <a:rPr lang="en-AU" sz="3600" dirty="0"/>
              <a:t>CARE FOR OUR COMMON HOME</a:t>
            </a:r>
          </a:p>
        </p:txBody>
      </p:sp>
      <p:sp>
        <p:nvSpPr>
          <p:cNvPr id="4" name="Rectangle 3">
            <a:extLst>
              <a:ext uri="{FF2B5EF4-FFF2-40B4-BE49-F238E27FC236}">
                <a16:creationId xmlns:a16="http://schemas.microsoft.com/office/drawing/2014/main" id="{D12E4C19-FE9E-4A5A-B2F9-A3544D1BBEDE}"/>
              </a:ext>
            </a:extLst>
          </p:cNvPr>
          <p:cNvSpPr/>
          <p:nvPr/>
        </p:nvSpPr>
        <p:spPr>
          <a:xfrm>
            <a:off x="5568529" y="1721468"/>
            <a:ext cx="6407359" cy="4208844"/>
          </a:xfrm>
          <a:prstGeom prst="rect">
            <a:avLst/>
          </a:prstGeom>
        </p:spPr>
        <p:txBody>
          <a:bodyPr wrap="square">
            <a:spAutoFit/>
          </a:bodyPr>
          <a:lstStyle/>
          <a:p>
            <a:pPr marL="342900" lvl="0" indent="-342900">
              <a:spcBef>
                <a:spcPts val="100"/>
              </a:spcBef>
              <a:spcAft>
                <a:spcPts val="1800"/>
              </a:spcAft>
              <a:buFont typeface="Arial" panose="020B0604020202020204" pitchFamily="34" charset="0"/>
              <a:buChar char="•"/>
              <a:defRPr/>
            </a:pPr>
            <a:r>
              <a:rPr lang="en-AU" sz="2000" dirty="0"/>
              <a:t>As Christians we believe that the whole universe was created by God. We are part of creation, connected to all beings.</a:t>
            </a:r>
          </a:p>
          <a:p>
            <a:pPr marL="342900" lvl="0" indent="-342900">
              <a:spcBef>
                <a:spcPts val="100"/>
              </a:spcBef>
              <a:spcAft>
                <a:spcPts val="1800"/>
              </a:spcAft>
              <a:buFont typeface="Arial" panose="020B0604020202020204" pitchFamily="34" charset="0"/>
              <a:buChar char="•"/>
              <a:defRPr/>
            </a:pPr>
            <a:r>
              <a:rPr lang="en-AU" sz="2000" dirty="0"/>
              <a:t>Furthermore, we have been entrusted by God with the responsibility of caring for His creation.</a:t>
            </a:r>
          </a:p>
          <a:p>
            <a:pPr marL="342900" lvl="0" indent="-342900">
              <a:spcBef>
                <a:spcPts val="100"/>
              </a:spcBef>
              <a:spcAft>
                <a:spcPts val="1800"/>
              </a:spcAft>
              <a:buFont typeface="Arial" panose="020B0604020202020204" pitchFamily="34" charset="0"/>
              <a:buChar char="•"/>
              <a:defRPr/>
            </a:pPr>
            <a:r>
              <a:rPr lang="en-AU" sz="2000" dirty="0"/>
              <a:t>As stewards of creation, we must respect, care for and share all gifts God has given us – including animals, land, the environment, our own personal talents and other resources. </a:t>
            </a:r>
          </a:p>
          <a:p>
            <a:pPr marL="342900" lvl="0" indent="-342900">
              <a:spcBef>
                <a:spcPts val="100"/>
              </a:spcBef>
              <a:spcAft>
                <a:spcPts val="1800"/>
              </a:spcAft>
              <a:buFont typeface="Arial" panose="020B0604020202020204" pitchFamily="34" charset="0"/>
              <a:buChar char="•"/>
              <a:defRPr/>
            </a:pPr>
            <a:r>
              <a:rPr lang="en-AU" sz="2000" dirty="0"/>
              <a:t>We must care for our common home responsibly, as true stewards rather than consumers. </a:t>
            </a:r>
          </a:p>
        </p:txBody>
      </p:sp>
      <p:sp>
        <p:nvSpPr>
          <p:cNvPr id="30" name="Round Diagonal Corner Rectangle 1">
            <a:extLst>
              <a:ext uri="{FF2B5EF4-FFF2-40B4-BE49-F238E27FC236}">
                <a16:creationId xmlns:a16="http://schemas.microsoft.com/office/drawing/2014/main" id="{4AB676B7-71FA-44C7-B568-90357B0E2F30}"/>
              </a:ext>
            </a:extLst>
          </p:cNvPr>
          <p:cNvSpPr/>
          <p:nvPr/>
        </p:nvSpPr>
        <p:spPr>
          <a:xfrm>
            <a:off x="479375" y="1556792"/>
            <a:ext cx="4725193" cy="4536503"/>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dirty="0">
              <a:solidFill>
                <a:srgbClr val="0C244C"/>
              </a:solidFill>
              <a:latin typeface="Garamond" panose="02020404030301010803" pitchFamily="18" charset="0"/>
            </a:endParaRPr>
          </a:p>
          <a:p>
            <a:pPr algn="ctr"/>
            <a:r>
              <a:rPr lang="en-AU" sz="2200" dirty="0">
                <a:solidFill>
                  <a:srgbClr val="0C244C"/>
                </a:solidFill>
                <a:latin typeface="Garamond" panose="02020404030301010803" pitchFamily="18" charset="0"/>
              </a:rPr>
              <a:t>“We are faced not with two separate crises, one environmental and the other social, but rather with one complex crisis which is both social and environmental. Strategies for a solution demand an integrated approach to combating poverty, restoring dignity to the excluded, and at the same time protecting nature.”</a:t>
            </a:r>
          </a:p>
          <a:p>
            <a:pPr algn="ctr"/>
            <a:endParaRPr lang="en-AU" sz="1400" i="1" dirty="0">
              <a:solidFill>
                <a:srgbClr val="0C244C"/>
              </a:solidFill>
              <a:latin typeface="Garamond" panose="02020404030301010803" pitchFamily="18" charset="0"/>
            </a:endParaRPr>
          </a:p>
          <a:p>
            <a:pPr algn="ctr"/>
            <a:r>
              <a:rPr lang="en-AU" sz="1400" dirty="0">
                <a:solidFill>
                  <a:srgbClr val="0C244C"/>
                </a:solidFill>
                <a:latin typeface="Garamond" panose="02020404030301010803" pitchFamily="18" charset="0"/>
              </a:rPr>
              <a:t>Pope Francis</a:t>
            </a:r>
            <a:r>
              <a:rPr lang="en-AU" sz="1400" i="1" dirty="0">
                <a:solidFill>
                  <a:srgbClr val="0C244C"/>
                </a:solidFill>
                <a:latin typeface="Garamond" panose="02020404030301010803" pitchFamily="18" charset="0"/>
              </a:rPr>
              <a:t>, </a:t>
            </a:r>
            <a:r>
              <a:rPr lang="en-AU" sz="1400" i="1" dirty="0" err="1">
                <a:solidFill>
                  <a:srgbClr val="0C244C"/>
                </a:solidFill>
                <a:latin typeface="Garamond" panose="02020404030301010803" pitchFamily="18" charset="0"/>
              </a:rPr>
              <a:t>Laudato</a:t>
            </a:r>
            <a:r>
              <a:rPr lang="en-AU" sz="1400" i="1" dirty="0">
                <a:solidFill>
                  <a:srgbClr val="0C244C"/>
                </a:solidFill>
                <a:latin typeface="Garamond" panose="02020404030301010803" pitchFamily="18" charset="0"/>
              </a:rPr>
              <a:t> Si’ </a:t>
            </a:r>
            <a:r>
              <a:rPr lang="en-AU" sz="1400" dirty="0">
                <a:solidFill>
                  <a:srgbClr val="0C244C"/>
                </a:solidFill>
                <a:latin typeface="Garamond" panose="02020404030301010803" pitchFamily="18" charset="0"/>
              </a:rPr>
              <a:t>n 139</a:t>
            </a:r>
          </a:p>
        </p:txBody>
      </p:sp>
      <p:pic>
        <p:nvPicPr>
          <p:cNvPr id="5" name="Graphic 4">
            <a:extLst>
              <a:ext uri="{FF2B5EF4-FFF2-40B4-BE49-F238E27FC236}">
                <a16:creationId xmlns:a16="http://schemas.microsoft.com/office/drawing/2014/main" id="{0CAE66F8-C2C4-4E28-A0F5-9EB3151448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4232" y="325508"/>
            <a:ext cx="797253" cy="797253"/>
          </a:xfrm>
          <a:prstGeom prst="rect">
            <a:avLst/>
          </a:prstGeom>
        </p:spPr>
      </p:pic>
      <p:sp>
        <p:nvSpPr>
          <p:cNvPr id="6" name="Freeform: Shape 5">
            <a:extLst>
              <a:ext uri="{FF2B5EF4-FFF2-40B4-BE49-F238E27FC236}">
                <a16:creationId xmlns:a16="http://schemas.microsoft.com/office/drawing/2014/main" id="{6D548147-D055-4005-A778-EFDF01033665}"/>
              </a:ext>
            </a:extLst>
          </p:cNvPr>
          <p:cNvSpPr/>
          <p:nvPr/>
        </p:nvSpPr>
        <p:spPr>
          <a:xfrm>
            <a:off x="843337" y="1740673"/>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rgbClr val="D86075"/>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7" name="Freeform: Shape 6">
            <a:extLst>
              <a:ext uri="{FF2B5EF4-FFF2-40B4-BE49-F238E27FC236}">
                <a16:creationId xmlns:a16="http://schemas.microsoft.com/office/drawing/2014/main" id="{F01585DE-C617-4E39-B982-E2CE1DC70750}"/>
              </a:ext>
            </a:extLst>
          </p:cNvPr>
          <p:cNvSpPr/>
          <p:nvPr/>
        </p:nvSpPr>
        <p:spPr>
          <a:xfrm>
            <a:off x="4727848" y="5495138"/>
            <a:ext cx="180975" cy="180975"/>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rgbClr val="D86075"/>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345420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1">
            <a:extLst>
              <a:ext uri="{FF2B5EF4-FFF2-40B4-BE49-F238E27FC236}">
                <a16:creationId xmlns:a16="http://schemas.microsoft.com/office/drawing/2014/main" id="{8E40352A-14EF-465E-80A3-A42C28C50CD5}"/>
              </a:ext>
            </a:extLst>
          </p:cNvPr>
          <p:cNvSpPr/>
          <p:nvPr/>
        </p:nvSpPr>
        <p:spPr>
          <a:xfrm>
            <a:off x="6330332" y="1788495"/>
            <a:ext cx="5112568" cy="863515"/>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dirty="0">
              <a:solidFill>
                <a:srgbClr val="0C244C"/>
              </a:solidFill>
              <a:latin typeface="Garamond" panose="02020404030301010803" pitchFamily="18" charset="0"/>
            </a:endParaRPr>
          </a:p>
        </p:txBody>
      </p:sp>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462319" y="-1"/>
            <a:ext cx="10079618" cy="1484785"/>
          </a:xfrm>
        </p:spPr>
        <p:txBody>
          <a:bodyPr anchor="ctr"/>
          <a:lstStyle/>
          <a:p>
            <a:r>
              <a:rPr lang="en-AU" sz="3600" dirty="0"/>
              <a:t>Learn more</a:t>
            </a:r>
          </a:p>
        </p:txBody>
      </p:sp>
      <p:sp>
        <p:nvSpPr>
          <p:cNvPr id="4" name="Rectangle 3">
            <a:extLst>
              <a:ext uri="{FF2B5EF4-FFF2-40B4-BE49-F238E27FC236}">
                <a16:creationId xmlns:a16="http://schemas.microsoft.com/office/drawing/2014/main" id="{D12E4C19-FE9E-4A5A-B2F9-A3544D1BBEDE}"/>
              </a:ext>
            </a:extLst>
          </p:cNvPr>
          <p:cNvSpPr/>
          <p:nvPr/>
        </p:nvSpPr>
        <p:spPr>
          <a:xfrm>
            <a:off x="389560" y="1844824"/>
            <a:ext cx="5112568" cy="3657411"/>
          </a:xfrm>
          <a:prstGeom prst="rect">
            <a:avLst/>
          </a:prstGeom>
        </p:spPr>
        <p:txBody>
          <a:bodyPr wrap="square">
            <a:spAutoFit/>
          </a:bodyPr>
          <a:lstStyle/>
          <a:p>
            <a:pPr lvl="0">
              <a:spcBef>
                <a:spcPts val="100"/>
              </a:spcBef>
              <a:spcAft>
                <a:spcPts val="1800"/>
              </a:spcAft>
              <a:defRPr/>
            </a:pPr>
            <a:r>
              <a:rPr lang="en-AU" sz="2000" dirty="0"/>
              <a:t>Learn more using our Catholic Social Teaching Online Toolkit which includes a video, learning sequence and accompanying resources for reach principle. </a:t>
            </a:r>
          </a:p>
          <a:p>
            <a:pPr lvl="0">
              <a:spcBef>
                <a:spcPts val="100"/>
              </a:spcBef>
              <a:spcAft>
                <a:spcPts val="1800"/>
              </a:spcAft>
              <a:defRPr/>
            </a:pPr>
            <a:r>
              <a:rPr lang="en-AU" sz="2000" dirty="0"/>
              <a:t>The toolkit provides students with an in-depth understanding of the Catholic Social Teaching principles using a </a:t>
            </a:r>
            <a:r>
              <a:rPr lang="en-AU" sz="2000" i="1" dirty="0"/>
              <a:t>See, Jude, Act and Pray </a:t>
            </a:r>
            <a:r>
              <a:rPr lang="en-AU" sz="2000" dirty="0"/>
              <a:t>model.</a:t>
            </a:r>
          </a:p>
          <a:p>
            <a:pPr lvl="0">
              <a:spcBef>
                <a:spcPts val="100"/>
              </a:spcBef>
              <a:spcAft>
                <a:spcPts val="1800"/>
              </a:spcAft>
              <a:defRPr/>
            </a:pPr>
            <a:endParaRPr lang="en-AU" sz="2000" dirty="0"/>
          </a:p>
        </p:txBody>
      </p:sp>
      <p:pic>
        <p:nvPicPr>
          <p:cNvPr id="5" name="Picture 4">
            <a:extLst>
              <a:ext uri="{FF2B5EF4-FFF2-40B4-BE49-F238E27FC236}">
                <a16:creationId xmlns:a16="http://schemas.microsoft.com/office/drawing/2014/main" id="{1731EC52-BD33-429A-A332-55343B1D9996}"/>
              </a:ext>
            </a:extLst>
          </p:cNvPr>
          <p:cNvPicPr>
            <a:picLocks noChangeAspect="1"/>
          </p:cNvPicPr>
          <p:nvPr/>
        </p:nvPicPr>
        <p:blipFill rotWithShape="1">
          <a:blip r:embed="rId3"/>
          <a:srcRect l="13180" t="15382" r="17795" b="17563"/>
          <a:stretch/>
        </p:blipFill>
        <p:spPr>
          <a:xfrm>
            <a:off x="6023992" y="2924944"/>
            <a:ext cx="5904657" cy="3024336"/>
          </a:xfrm>
          <a:prstGeom prst="rect">
            <a:avLst/>
          </a:prstGeom>
        </p:spPr>
      </p:pic>
      <p:sp>
        <p:nvSpPr>
          <p:cNvPr id="6" name="Rectangle 5">
            <a:extLst>
              <a:ext uri="{FF2B5EF4-FFF2-40B4-BE49-F238E27FC236}">
                <a16:creationId xmlns:a16="http://schemas.microsoft.com/office/drawing/2014/main" id="{94017D21-E1C3-4928-BE75-928F6A46DF9E}"/>
              </a:ext>
            </a:extLst>
          </p:cNvPr>
          <p:cNvSpPr/>
          <p:nvPr/>
        </p:nvSpPr>
        <p:spPr>
          <a:xfrm>
            <a:off x="6594322" y="2020198"/>
            <a:ext cx="4584588" cy="400110"/>
          </a:xfrm>
          <a:prstGeom prst="rect">
            <a:avLst/>
          </a:prstGeom>
        </p:spPr>
        <p:txBody>
          <a:bodyPr wrap="none">
            <a:spAutoFit/>
          </a:bodyPr>
          <a:lstStyle/>
          <a:p>
            <a:pPr algn="ctr"/>
            <a:r>
              <a:rPr lang="en-US" sz="2000" dirty="0">
                <a:solidFill>
                  <a:srgbClr val="0C244C"/>
                </a:solidFill>
                <a:hlinkClick r:id="rId4"/>
              </a:rPr>
              <a:t>Catholic Social Teaching Online Toolkit</a:t>
            </a:r>
            <a:endParaRPr lang="en-AU" sz="2000" dirty="0">
              <a:solidFill>
                <a:srgbClr val="0C244C"/>
              </a:solidFill>
            </a:endParaRPr>
          </a:p>
        </p:txBody>
      </p:sp>
    </p:spTree>
    <p:extLst>
      <p:ext uri="{BB962C8B-B14F-4D97-AF65-F5344CB8AC3E}">
        <p14:creationId xmlns:p14="http://schemas.microsoft.com/office/powerpoint/2010/main" val="347889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23F0-2E0D-49A1-9EE8-DFFB8E1D265E}"/>
              </a:ext>
            </a:extLst>
          </p:cNvPr>
          <p:cNvSpPr>
            <a:spLocks noGrp="1"/>
          </p:cNvSpPr>
          <p:nvPr>
            <p:ph type="ctrTitle"/>
          </p:nvPr>
        </p:nvSpPr>
        <p:spPr>
          <a:xfrm>
            <a:off x="408871" y="0"/>
            <a:ext cx="9144000" cy="1440160"/>
          </a:xfrm>
        </p:spPr>
        <p:txBody>
          <a:bodyPr anchor="ctr"/>
          <a:lstStyle/>
          <a:p>
            <a:r>
              <a:rPr lang="en-AU" dirty="0"/>
              <a:t>ADDITIONAL INFORMATION</a:t>
            </a:r>
          </a:p>
        </p:txBody>
      </p:sp>
      <p:sp>
        <p:nvSpPr>
          <p:cNvPr id="4" name="Rectangle 3">
            <a:extLst>
              <a:ext uri="{FF2B5EF4-FFF2-40B4-BE49-F238E27FC236}">
                <a16:creationId xmlns:a16="http://schemas.microsoft.com/office/drawing/2014/main" id="{D180A065-94B5-4136-9608-8F7A4927DCCA}"/>
              </a:ext>
            </a:extLst>
          </p:cNvPr>
          <p:cNvSpPr/>
          <p:nvPr/>
        </p:nvSpPr>
        <p:spPr>
          <a:xfrm>
            <a:off x="335360" y="1484784"/>
            <a:ext cx="11374258" cy="4027256"/>
          </a:xfrm>
          <a:prstGeom prst="rect">
            <a:avLst/>
          </a:prstGeom>
        </p:spPr>
        <p:txBody>
          <a:bodyPr wrap="square">
            <a:spAutoFit/>
          </a:bodyPr>
          <a:lstStyle/>
          <a:p>
            <a:pPr>
              <a:spcAft>
                <a:spcPts val="600"/>
              </a:spcAft>
            </a:pPr>
            <a:r>
              <a:rPr lang="en-US" sz="1600" b="1" dirty="0">
                <a:cs typeface="Segoe UI"/>
              </a:rPr>
              <a:t>Students</a:t>
            </a:r>
            <a:endParaRPr lang="en-US" sz="1600" b="1" dirty="0">
              <a:cs typeface="Segoe UI"/>
              <a:hlinkClick r:id="rId2">
                <a:extLst>
                  <a:ext uri="{A12FA001-AC4F-418D-AE19-62706E023703}">
                    <ahyp:hlinkClr xmlns:ahyp="http://schemas.microsoft.com/office/drawing/2018/hyperlinkcolor" val="tx"/>
                  </a:ext>
                </a:extLst>
              </a:hlinkClick>
            </a:endParaRPr>
          </a:p>
          <a:p>
            <a:pPr>
              <a:spcAft>
                <a:spcPts val="600"/>
              </a:spcAft>
            </a:pPr>
            <a:r>
              <a:rPr lang="en-US" sz="1600" dirty="0">
                <a:solidFill>
                  <a:srgbClr val="0563C1"/>
                </a:solidFill>
                <a:cs typeface="Segoe UI"/>
                <a:hlinkClick r:id="rId2">
                  <a:extLst>
                    <a:ext uri="{A12FA001-AC4F-418D-AE19-62706E023703}">
                      <ahyp:hlinkClr xmlns:ahyp="http://schemas.microsoft.com/office/drawing/2018/hyperlinkcolor" val="tx"/>
                    </a:ext>
                  </a:extLst>
                </a:hlinkClick>
              </a:rPr>
              <a:t>Caritas Australia’s Code of Conduct</a:t>
            </a:r>
            <a:r>
              <a:rPr lang="en-US" sz="1600" dirty="0"/>
              <a:t> demonstrates our commitment to treating others with respect and dignity; keeping everyone safe; protecting the rights of everyone, especially children and vulnerable adults; using Caritas Australia’s money, resources and information responsibly; and acting with integrity. </a:t>
            </a:r>
          </a:p>
          <a:p>
            <a:pPr>
              <a:spcAft>
                <a:spcPts val="600"/>
              </a:spcAft>
            </a:pPr>
            <a:r>
              <a:rPr lang="en-US" sz="1600" dirty="0"/>
              <a:t>Learning about global social and ecological justice issues can be overwhelming. If there is anything in our work or resources that concerns you, please speak with your teacher or trusted adult. Concerns can also be lodged via our website: </a:t>
            </a:r>
            <a:r>
              <a:rPr lang="en-US" sz="1600" dirty="0">
                <a:solidFill>
                  <a:srgbClr val="0563C1"/>
                </a:solidFill>
                <a:cs typeface="Segoe UI"/>
                <a:hlinkClick r:id="rId3"/>
              </a:rPr>
              <a:t>https://www.caritas.org.au/complaints/</a:t>
            </a:r>
            <a:r>
              <a:rPr lang="en-US" sz="1600" dirty="0"/>
              <a:t> </a:t>
            </a:r>
          </a:p>
          <a:p>
            <a:pPr>
              <a:spcAft>
                <a:spcPts val="600"/>
              </a:spcAft>
            </a:pPr>
            <a:r>
              <a:rPr lang="en-US" sz="1600" dirty="0"/>
              <a:t>Caritas Australia appreciates the unique and valuable perspectives young people have to offer. We would love to receive your ideas and feedback. If you have a suggestion on how we can improve our school resources please email: </a:t>
            </a:r>
            <a:r>
              <a:rPr lang="en-US" sz="1600" dirty="0">
                <a:solidFill>
                  <a:srgbClr val="0563C1"/>
                </a:solidFill>
                <a:cs typeface="Segoe UI"/>
                <a:hlinkClick r:id="rId4"/>
              </a:rPr>
              <a:t>education@caritas.org.au</a:t>
            </a:r>
            <a:r>
              <a:rPr lang="en-US" sz="1600" dirty="0"/>
              <a:t> </a:t>
            </a:r>
            <a:endParaRPr lang="en-AU" sz="1600" b="1" kern="0" dirty="0">
              <a:ea typeface="Roboto Light"/>
            </a:endParaRPr>
          </a:p>
          <a:p>
            <a:pPr>
              <a:spcAft>
                <a:spcPts val="600"/>
              </a:spcAft>
            </a:pPr>
            <a:r>
              <a:rPr lang="en-AU" sz="1600" b="1" kern="0" dirty="0">
                <a:ea typeface="Roboto Light"/>
              </a:rPr>
              <a:t>Teachers</a:t>
            </a:r>
          </a:p>
          <a:p>
            <a:pPr>
              <a:spcAft>
                <a:spcPts val="600"/>
              </a:spcAft>
            </a:pPr>
            <a:r>
              <a:rPr lang="en-AU" sz="1600" kern="0" dirty="0">
                <a:ea typeface="Roboto Light"/>
              </a:rPr>
              <a:t>For more school resources, please visit: </a:t>
            </a:r>
            <a:r>
              <a:rPr lang="en-AU" sz="1600" kern="0" dirty="0">
                <a:ea typeface="Roboto Light"/>
                <a:hlinkClick r:id="rId5"/>
              </a:rPr>
              <a:t>caritas.org.au/resources/school-resources/</a:t>
            </a:r>
            <a:endParaRPr lang="en-AU" sz="1600" b="1" kern="0" dirty="0">
              <a:latin typeface="Arial" panose="020B0604020202020204" pitchFamily="34" charset="0"/>
              <a:ea typeface="Roboto Light"/>
            </a:endParaRPr>
          </a:p>
          <a:p>
            <a:pPr>
              <a:spcAft>
                <a:spcPts val="600"/>
              </a:spcAft>
              <a:defRPr/>
            </a:pPr>
            <a:r>
              <a:rPr lang="en-AU" sz="1600" kern="0" dirty="0">
                <a:ea typeface="Roboto Light"/>
              </a:rPr>
              <a:t>Stay up to date with events and resources! Subscribe to </a:t>
            </a:r>
            <a:r>
              <a:rPr lang="en-AU" sz="1600" kern="0" dirty="0">
                <a:ea typeface="Roboto Light"/>
                <a:hlinkClick r:id="rId6"/>
              </a:rPr>
              <a:t>Caritas Australia’s Education e-newsletter</a:t>
            </a:r>
            <a:r>
              <a:rPr lang="en-AU" sz="1600" kern="0" dirty="0">
                <a:ea typeface="Roboto Light"/>
              </a:rPr>
              <a:t> </a:t>
            </a:r>
          </a:p>
          <a:p>
            <a:pPr>
              <a:spcAft>
                <a:spcPts val="600"/>
              </a:spcAft>
            </a:pPr>
            <a:endParaRPr lang="en-AU" sz="1270" kern="0" dirty="0">
              <a:latin typeface="Arial" panose="020B0604020202020204" pitchFamily="34" charset="0"/>
              <a:ea typeface="Roboto Light" panose="02000000000000000000" pitchFamily="2" charset="0"/>
            </a:endParaRPr>
          </a:p>
        </p:txBody>
      </p:sp>
      <p:pic>
        <p:nvPicPr>
          <p:cNvPr id="5" name="Picture 4">
            <a:extLst>
              <a:ext uri="{FF2B5EF4-FFF2-40B4-BE49-F238E27FC236}">
                <a16:creationId xmlns:a16="http://schemas.microsoft.com/office/drawing/2014/main" id="{B4975DAD-C6D1-4729-91B3-3AAD5EF7867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79576" y="5393700"/>
            <a:ext cx="6762562" cy="775243"/>
          </a:xfrm>
          <a:prstGeom prst="rect">
            <a:avLst/>
          </a:prstGeom>
        </p:spPr>
      </p:pic>
    </p:spTree>
    <p:extLst>
      <p:ext uri="{BB962C8B-B14F-4D97-AF65-F5344CB8AC3E}">
        <p14:creationId xmlns:p14="http://schemas.microsoft.com/office/powerpoint/2010/main" val="1624567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533A97-96FA-DB42-B88B-2247555B7E98}"/>
              </a:ext>
            </a:extLst>
          </p:cNvPr>
          <p:cNvSpPr>
            <a:spLocks noGrp="1"/>
          </p:cNvSpPr>
          <p:nvPr>
            <p:ph type="body" sz="quarter" idx="11"/>
          </p:nvPr>
        </p:nvSpPr>
        <p:spPr/>
        <p:txBody>
          <a:bodyPr/>
          <a:lstStyle/>
          <a:p>
            <a:r>
              <a:rPr lang="en-US" dirty="0"/>
              <a:t>Thank You</a:t>
            </a:r>
          </a:p>
        </p:txBody>
      </p:sp>
    </p:spTree>
    <p:extLst>
      <p:ext uri="{BB962C8B-B14F-4D97-AF65-F5344CB8AC3E}">
        <p14:creationId xmlns:p14="http://schemas.microsoft.com/office/powerpoint/2010/main" val="348553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23F0-2E0D-49A1-9EE8-DFFB8E1D265E}"/>
              </a:ext>
            </a:extLst>
          </p:cNvPr>
          <p:cNvSpPr>
            <a:spLocks noGrp="1"/>
          </p:cNvSpPr>
          <p:nvPr>
            <p:ph type="ctrTitle"/>
          </p:nvPr>
        </p:nvSpPr>
        <p:spPr>
          <a:xfrm>
            <a:off x="417139" y="0"/>
            <a:ext cx="9144000" cy="1440160"/>
          </a:xfrm>
        </p:spPr>
        <p:txBody>
          <a:bodyPr anchor="ctr"/>
          <a:lstStyle/>
          <a:p>
            <a:r>
              <a:rPr lang="en-AU" dirty="0"/>
              <a:t>Information for users</a:t>
            </a:r>
          </a:p>
        </p:txBody>
      </p:sp>
      <p:sp>
        <p:nvSpPr>
          <p:cNvPr id="4" name="Rectangle 3">
            <a:extLst>
              <a:ext uri="{FF2B5EF4-FFF2-40B4-BE49-F238E27FC236}">
                <a16:creationId xmlns:a16="http://schemas.microsoft.com/office/drawing/2014/main" id="{D180A065-94B5-4136-9608-8F7A4927DCCA}"/>
              </a:ext>
            </a:extLst>
          </p:cNvPr>
          <p:cNvSpPr/>
          <p:nvPr/>
        </p:nvSpPr>
        <p:spPr>
          <a:xfrm>
            <a:off x="400814" y="1628800"/>
            <a:ext cx="11374258" cy="4167808"/>
          </a:xfrm>
          <a:prstGeom prst="rect">
            <a:avLst/>
          </a:prstGeom>
        </p:spPr>
        <p:txBody>
          <a:bodyPr wrap="square">
            <a:spAutoFit/>
          </a:bodyPr>
          <a:lstStyle/>
          <a:p>
            <a:pPr>
              <a:spcBef>
                <a:spcPts val="120"/>
              </a:spcBef>
              <a:spcAft>
                <a:spcPts val="1200"/>
              </a:spcAft>
            </a:pPr>
            <a:r>
              <a:rPr lang="en-US" b="1" dirty="0">
                <a:solidFill>
                  <a:srgbClr val="000000"/>
                </a:solidFill>
                <a:cs typeface="Arial"/>
              </a:rPr>
              <a:t>Aboriginal and Torres Strait Islander people are advised that videos, images and external links contained in this resource may contain images, voices or names of people who have since passed away.</a:t>
            </a:r>
            <a:endParaRPr lang="en-US" dirty="0">
              <a:solidFill>
                <a:srgbClr val="05243F"/>
              </a:solidFill>
              <a:cs typeface="Arial"/>
            </a:endParaRPr>
          </a:p>
          <a:p>
            <a:pPr>
              <a:spcBef>
                <a:spcPts val="120"/>
              </a:spcBef>
              <a:spcAft>
                <a:spcPts val="600"/>
              </a:spcAft>
            </a:pPr>
            <a:r>
              <a:rPr lang="en-AU" altLang="en-US" dirty="0">
                <a:latin typeface="Arial" panose="020B0604020202020204" pitchFamily="34" charset="0"/>
                <a:cs typeface="Arial" panose="020B0604020202020204" pitchFamily="34" charset="0"/>
              </a:rPr>
              <a:t>This PowerPoint has been designed as a </a:t>
            </a:r>
            <a:r>
              <a:rPr lang="en-AU" altLang="en-US" b="1" dirty="0">
                <a:latin typeface="Arial" panose="020B0604020202020204" pitchFamily="34" charset="0"/>
                <a:cs typeface="Arial" panose="020B0604020202020204" pitchFamily="34" charset="0"/>
              </a:rPr>
              <a:t>broad introduction </a:t>
            </a:r>
            <a:r>
              <a:rPr lang="en-AU" altLang="en-US" dirty="0">
                <a:latin typeface="Arial" panose="020B0604020202020204" pitchFamily="34" charset="0"/>
                <a:cs typeface="Arial" panose="020B0604020202020204" pitchFamily="34" charset="0"/>
              </a:rPr>
              <a:t>to the key principles of Catholic Social Teaching. </a:t>
            </a:r>
          </a:p>
          <a:p>
            <a:pPr>
              <a:spcBef>
                <a:spcPts val="120"/>
              </a:spcBef>
              <a:spcAft>
                <a:spcPts val="600"/>
              </a:spcAft>
            </a:pPr>
            <a:endParaRPr lang="en-AU" b="1" dirty="0">
              <a:solidFill>
                <a:srgbClr val="000000"/>
              </a:solidFill>
              <a:latin typeface="Arial" panose="020B0604020202020204" pitchFamily="34" charset="0"/>
              <a:cs typeface="Arial" panose="020B0604020202020204" pitchFamily="34" charset="0"/>
            </a:endParaRPr>
          </a:p>
          <a:p>
            <a:pPr>
              <a:spcBef>
                <a:spcPts val="120"/>
              </a:spcBef>
              <a:spcAft>
                <a:spcPts val="600"/>
              </a:spcAft>
            </a:pPr>
            <a:r>
              <a:rPr lang="en-US" b="1" dirty="0">
                <a:solidFill>
                  <a:srgbClr val="000000"/>
                </a:solidFill>
                <a:cs typeface="Arial"/>
              </a:rPr>
              <a:t>Please note:</a:t>
            </a:r>
          </a:p>
          <a:p>
            <a:pPr marL="342900" indent="-342900">
              <a:spcBef>
                <a:spcPts val="120"/>
              </a:spcBef>
              <a:spcAft>
                <a:spcPts val="120"/>
              </a:spcAft>
              <a:buFont typeface="Arial" panose="020B0604020202020204" pitchFamily="34" charset="0"/>
              <a:buChar char="•"/>
            </a:pPr>
            <a:r>
              <a:rPr lang="en-US" dirty="0">
                <a:solidFill>
                  <a:srgbClr val="000000"/>
                </a:solidFill>
                <a:cs typeface="Arial"/>
              </a:rPr>
              <a:t>It is our hope that you will use these slides in a way that best suits your purposes. As such, the slides are editable so that the content is flexible for you to adapt to your needs. If you do edit this presentation, please ensure content and photos from this resource remain with the appropriate credit to Caritas Australia and the photographers.</a:t>
            </a:r>
          </a:p>
          <a:p>
            <a:pPr marL="342900" indent="-342900">
              <a:spcBef>
                <a:spcPts val="120"/>
              </a:spcBef>
              <a:spcAft>
                <a:spcPts val="120"/>
              </a:spcAft>
              <a:buFont typeface="Arial" panose="020B0604020202020204" pitchFamily="34" charset="0"/>
              <a:buChar char="•"/>
            </a:pPr>
            <a:r>
              <a:rPr lang="en-US" dirty="0">
                <a:solidFill>
                  <a:srgbClr val="000000"/>
                </a:solidFill>
                <a:cs typeface="Arial"/>
              </a:rPr>
              <a:t>For copyright information and photo captions, please see the 'Notes' section of the slides.</a:t>
            </a:r>
          </a:p>
          <a:p>
            <a:pPr>
              <a:spcBef>
                <a:spcPct val="0"/>
              </a:spcBef>
            </a:pPr>
            <a:endParaRPr lang="en-AU"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195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191344" y="-99392"/>
            <a:ext cx="10079618" cy="1440160"/>
          </a:xfrm>
        </p:spPr>
        <p:txBody>
          <a:bodyPr/>
          <a:lstStyle/>
          <a:p>
            <a:r>
              <a:rPr lang="en-AU" sz="3600" dirty="0"/>
              <a:t>Background on </a:t>
            </a:r>
            <a:br>
              <a:rPr lang="en-AU" sz="3600" dirty="0"/>
            </a:br>
            <a:r>
              <a:rPr lang="en-AU" sz="3600" dirty="0"/>
              <a:t>catholic social teaching</a:t>
            </a:r>
          </a:p>
        </p:txBody>
      </p:sp>
      <p:sp>
        <p:nvSpPr>
          <p:cNvPr id="4" name="Rectangle 3">
            <a:extLst>
              <a:ext uri="{FF2B5EF4-FFF2-40B4-BE49-F238E27FC236}">
                <a16:creationId xmlns:a16="http://schemas.microsoft.com/office/drawing/2014/main" id="{D12E4C19-FE9E-4A5A-B2F9-A3544D1BBEDE}"/>
              </a:ext>
            </a:extLst>
          </p:cNvPr>
          <p:cNvSpPr/>
          <p:nvPr/>
        </p:nvSpPr>
        <p:spPr>
          <a:xfrm>
            <a:off x="162658" y="1499725"/>
            <a:ext cx="11828196" cy="2041585"/>
          </a:xfrm>
          <a:prstGeom prst="rect">
            <a:avLst/>
          </a:prstGeom>
        </p:spPr>
        <p:txBody>
          <a:bodyPr wrap="square" lIns="91440" tIns="45720" rIns="91440" bIns="45720" anchor="t">
            <a:spAutoFit/>
          </a:bodyPr>
          <a:lstStyle/>
          <a:p>
            <a:pPr lvl="0">
              <a:spcBef>
                <a:spcPts val="120"/>
              </a:spcBef>
              <a:spcAft>
                <a:spcPts val="120"/>
              </a:spcAft>
            </a:pPr>
            <a:r>
              <a:rPr lang="en-AU" sz="2000" dirty="0">
                <a:latin typeface="Arial" panose="020B0604020202020204" pitchFamily="34" charset="0"/>
                <a:cs typeface="Arial" panose="020B0604020202020204" pitchFamily="34" charset="0"/>
              </a:rPr>
              <a:t>Catholic Social Teaching sums up the teachings of the Church on social justice issues. </a:t>
            </a:r>
          </a:p>
          <a:p>
            <a:pPr lvl="0">
              <a:spcBef>
                <a:spcPts val="120"/>
              </a:spcBef>
              <a:spcAft>
                <a:spcPts val="120"/>
              </a:spcAft>
            </a:pPr>
            <a:endParaRPr lang="en-AU" sz="2000" dirty="0">
              <a:latin typeface="Arial" panose="020B0604020202020204" pitchFamily="34" charset="0"/>
              <a:cs typeface="Arial" panose="020B0604020202020204" pitchFamily="34" charset="0"/>
            </a:endParaRPr>
          </a:p>
          <a:p>
            <a:pPr>
              <a:spcBef>
                <a:spcPts val="120"/>
              </a:spcBef>
              <a:spcAft>
                <a:spcPts val="120"/>
              </a:spcAft>
            </a:pPr>
            <a:r>
              <a:rPr lang="en-AU" sz="2000" dirty="0">
                <a:latin typeface="Arial"/>
                <a:cs typeface="Arial"/>
              </a:rPr>
              <a:t>It promotes a vision of a just society that is grounded in the Bible and in the wisdom gathered from experience by the Christian community as it has responded to social justice issues through history.</a:t>
            </a:r>
            <a:endParaRPr lang="en-US" sz="2000" dirty="0">
              <a:latin typeface="Arial"/>
              <a:cs typeface="Arial"/>
            </a:endParaRPr>
          </a:p>
          <a:p>
            <a:pPr>
              <a:spcBef>
                <a:spcPts val="120"/>
              </a:spcBef>
              <a:spcAft>
                <a:spcPts val="120"/>
              </a:spcAft>
            </a:pPr>
            <a:endParaRPr lang="en-US" sz="2000" dirty="0">
              <a:latin typeface="Arial" panose="020B0604020202020204" pitchFamily="34" charset="0"/>
              <a:cs typeface="Arial" panose="020B0604020202020204" pitchFamily="34" charset="0"/>
            </a:endParaRPr>
          </a:p>
          <a:p>
            <a:pPr>
              <a:spcBef>
                <a:spcPts val="120"/>
              </a:spcBef>
              <a:spcAft>
                <a:spcPts val="120"/>
              </a:spcAft>
            </a:pPr>
            <a:r>
              <a:rPr lang="en-US" sz="2000" dirty="0">
                <a:latin typeface="Arial"/>
                <a:cs typeface="Arial"/>
              </a:rPr>
              <a:t>The main Catholic Social Teachings are:</a:t>
            </a:r>
          </a:p>
        </p:txBody>
      </p:sp>
      <p:sp>
        <p:nvSpPr>
          <p:cNvPr id="12" name="Round Diagonal Corner Rectangle 1">
            <a:extLst>
              <a:ext uri="{FF2B5EF4-FFF2-40B4-BE49-F238E27FC236}">
                <a16:creationId xmlns:a16="http://schemas.microsoft.com/office/drawing/2014/main" id="{052ADE1E-801E-4816-A708-7A0E8E39E275}"/>
              </a:ext>
            </a:extLst>
          </p:cNvPr>
          <p:cNvSpPr/>
          <p:nvPr/>
        </p:nvSpPr>
        <p:spPr>
          <a:xfrm rot="16200000">
            <a:off x="33515" y="3776953"/>
            <a:ext cx="2304256" cy="2040395"/>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69442C61-EFCB-4BD6-98E5-99AC0539AA58}"/>
              </a:ext>
            </a:extLst>
          </p:cNvPr>
          <p:cNvSpPr txBox="1"/>
          <p:nvPr/>
        </p:nvSpPr>
        <p:spPr>
          <a:xfrm>
            <a:off x="278509" y="3789040"/>
            <a:ext cx="1740721" cy="923330"/>
          </a:xfrm>
          <a:prstGeom prst="rect">
            <a:avLst/>
          </a:prstGeom>
          <a:noFill/>
        </p:spPr>
        <p:txBody>
          <a:bodyPr wrap="square" rtlCol="0">
            <a:spAutoFit/>
          </a:bodyPr>
          <a:lstStyle/>
          <a:p>
            <a:pPr algn="ctr"/>
            <a:r>
              <a:rPr lang="en-AU" b="1" dirty="0">
                <a:solidFill>
                  <a:srgbClr val="0C244C"/>
                </a:solidFill>
              </a:rPr>
              <a:t>The Dignity of the Human Person</a:t>
            </a:r>
          </a:p>
        </p:txBody>
      </p:sp>
      <p:sp>
        <p:nvSpPr>
          <p:cNvPr id="23" name="Round Diagonal Corner Rectangle 1">
            <a:extLst>
              <a:ext uri="{FF2B5EF4-FFF2-40B4-BE49-F238E27FC236}">
                <a16:creationId xmlns:a16="http://schemas.microsoft.com/office/drawing/2014/main" id="{81B1D0C3-A01D-49C2-A10F-25EB9DF98C79}"/>
              </a:ext>
            </a:extLst>
          </p:cNvPr>
          <p:cNvSpPr/>
          <p:nvPr/>
        </p:nvSpPr>
        <p:spPr>
          <a:xfrm rot="16200000">
            <a:off x="2139231" y="3859944"/>
            <a:ext cx="2304256" cy="1891177"/>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TextBox 23">
            <a:extLst>
              <a:ext uri="{FF2B5EF4-FFF2-40B4-BE49-F238E27FC236}">
                <a16:creationId xmlns:a16="http://schemas.microsoft.com/office/drawing/2014/main" id="{E36744A8-F09B-48E9-8C6B-4A1D01F77C90}"/>
              </a:ext>
            </a:extLst>
          </p:cNvPr>
          <p:cNvSpPr txBox="1"/>
          <p:nvPr/>
        </p:nvSpPr>
        <p:spPr>
          <a:xfrm>
            <a:off x="2404376" y="3850237"/>
            <a:ext cx="1728193" cy="923330"/>
          </a:xfrm>
          <a:prstGeom prst="rect">
            <a:avLst/>
          </a:prstGeom>
          <a:noFill/>
        </p:spPr>
        <p:txBody>
          <a:bodyPr wrap="square" rtlCol="0">
            <a:spAutoFit/>
          </a:bodyPr>
          <a:lstStyle/>
          <a:p>
            <a:pPr algn="ctr"/>
            <a:r>
              <a:rPr lang="en-AU" b="1" dirty="0">
                <a:solidFill>
                  <a:srgbClr val="0C244C"/>
                </a:solidFill>
              </a:rPr>
              <a:t>Preferential Option for the Poor</a:t>
            </a:r>
          </a:p>
        </p:txBody>
      </p:sp>
      <p:grpSp>
        <p:nvGrpSpPr>
          <p:cNvPr id="34" name="Group 33">
            <a:extLst>
              <a:ext uri="{FF2B5EF4-FFF2-40B4-BE49-F238E27FC236}">
                <a16:creationId xmlns:a16="http://schemas.microsoft.com/office/drawing/2014/main" id="{1A13DFC1-030A-4D38-85F7-17A16712C74D}"/>
              </a:ext>
            </a:extLst>
          </p:cNvPr>
          <p:cNvGrpSpPr/>
          <p:nvPr/>
        </p:nvGrpSpPr>
        <p:grpSpPr>
          <a:xfrm>
            <a:off x="2885703" y="4811904"/>
            <a:ext cx="820902" cy="711075"/>
            <a:chOff x="5019120" y="601723"/>
            <a:chExt cx="337239" cy="245701"/>
          </a:xfrm>
          <a:solidFill>
            <a:srgbClr val="D86075"/>
          </a:solidFill>
        </p:grpSpPr>
        <p:sp>
          <p:nvSpPr>
            <p:cNvPr id="35" name="Freeform: Shape 34">
              <a:extLst>
                <a:ext uri="{FF2B5EF4-FFF2-40B4-BE49-F238E27FC236}">
                  <a16:creationId xmlns:a16="http://schemas.microsoft.com/office/drawing/2014/main" id="{E4BC968F-5903-4A11-98C9-0599763D8C40}"/>
                </a:ext>
              </a:extLst>
            </p:cNvPr>
            <p:cNvSpPr/>
            <p:nvPr/>
          </p:nvSpPr>
          <p:spPr>
            <a:xfrm>
              <a:off x="5019120" y="741435"/>
              <a:ext cx="337239" cy="105989"/>
            </a:xfrm>
            <a:custGeom>
              <a:avLst/>
              <a:gdLst>
                <a:gd name="connsiteX0" fmla="*/ 2581 w 337239"/>
                <a:gd name="connsiteY0" fmla="*/ 32698 h 105989"/>
                <a:gd name="connsiteX1" fmla="*/ 31487 w 337239"/>
                <a:gd name="connsiteY1" fmla="*/ 24351 h 105989"/>
                <a:gd name="connsiteX2" fmla="*/ 59839 w 337239"/>
                <a:gd name="connsiteY2" fmla="*/ 35480 h 105989"/>
                <a:gd name="connsiteX3" fmla="*/ 100356 w 337239"/>
                <a:gd name="connsiteY3" fmla="*/ 51294 h 105989"/>
                <a:gd name="connsiteX4" fmla="*/ 108618 w 337239"/>
                <a:gd name="connsiteY4" fmla="*/ 59809 h 105989"/>
                <a:gd name="connsiteX5" fmla="*/ 114809 w 337239"/>
                <a:gd name="connsiteY5" fmla="*/ 67951 h 105989"/>
                <a:gd name="connsiteX6" fmla="*/ 135838 w 337239"/>
                <a:gd name="connsiteY6" fmla="*/ 71480 h 105989"/>
                <a:gd name="connsiteX7" fmla="*/ 137320 w 337239"/>
                <a:gd name="connsiteY7" fmla="*/ 71179 h 105989"/>
                <a:gd name="connsiteX8" fmla="*/ 205225 w 337239"/>
                <a:gd name="connsiteY8" fmla="*/ 59315 h 105989"/>
                <a:gd name="connsiteX9" fmla="*/ 208393 w 337239"/>
                <a:gd name="connsiteY9" fmla="*/ 55329 h 105989"/>
                <a:gd name="connsiteX10" fmla="*/ 205520 w 337239"/>
                <a:gd name="connsiteY10" fmla="*/ 52444 h 105989"/>
                <a:gd name="connsiteX11" fmla="*/ 204960 w 337239"/>
                <a:gd name="connsiteY11" fmla="*/ 52498 h 105989"/>
                <a:gd name="connsiteX12" fmla="*/ 136838 w 337239"/>
                <a:gd name="connsiteY12" fmla="*/ 64422 h 105989"/>
                <a:gd name="connsiteX13" fmla="*/ 118988 w 337239"/>
                <a:gd name="connsiteY13" fmla="*/ 62085 h 105989"/>
                <a:gd name="connsiteX14" fmla="*/ 112232 w 337239"/>
                <a:gd name="connsiteY14" fmla="*/ 48692 h 105989"/>
                <a:gd name="connsiteX15" fmla="*/ 118723 w 337239"/>
                <a:gd name="connsiteY15" fmla="*/ 30626 h 105989"/>
                <a:gd name="connsiteX16" fmla="*/ 141041 w 337239"/>
                <a:gd name="connsiteY16" fmla="*/ 22484 h 105989"/>
                <a:gd name="connsiteX17" fmla="*/ 212705 w 337239"/>
                <a:gd name="connsiteY17" fmla="*/ 9970 h 105989"/>
                <a:gd name="connsiteX18" fmla="*/ 227808 w 337239"/>
                <a:gd name="connsiteY18" fmla="*/ 6260 h 105989"/>
                <a:gd name="connsiteX19" fmla="*/ 260256 w 337239"/>
                <a:gd name="connsiteY19" fmla="*/ 118 h 105989"/>
                <a:gd name="connsiteX20" fmla="*/ 289162 w 337239"/>
                <a:gd name="connsiteY20" fmla="*/ 10608 h 105989"/>
                <a:gd name="connsiteX21" fmla="*/ 331317 w 337239"/>
                <a:gd name="connsiteY21" fmla="*/ 41321 h 105989"/>
                <a:gd name="connsiteX22" fmla="*/ 334629 w 337239"/>
                <a:gd name="connsiteY22" fmla="*/ 61495 h 105989"/>
                <a:gd name="connsiteX23" fmla="*/ 308661 w 337239"/>
                <a:gd name="connsiteY23" fmla="*/ 98170 h 105989"/>
                <a:gd name="connsiteX24" fmla="*/ 288388 w 337239"/>
                <a:gd name="connsiteY24" fmla="*/ 101687 h 105989"/>
                <a:gd name="connsiteX25" fmla="*/ 288186 w 337239"/>
                <a:gd name="connsiteY25" fmla="*/ 101542 h 105989"/>
                <a:gd name="connsiteX26" fmla="*/ 283537 w 337239"/>
                <a:gd name="connsiteY26" fmla="*/ 98170 h 105989"/>
                <a:gd name="connsiteX27" fmla="*/ 242346 w 337239"/>
                <a:gd name="connsiteY27" fmla="*/ 89245 h 105989"/>
                <a:gd name="connsiteX28" fmla="*/ 147967 w 337239"/>
                <a:gd name="connsiteY28" fmla="*/ 105746 h 105989"/>
                <a:gd name="connsiteX29" fmla="*/ 133056 w 337239"/>
                <a:gd name="connsiteY29" fmla="*/ 104541 h 105989"/>
                <a:gd name="connsiteX30" fmla="*/ 8759 w 337239"/>
                <a:gd name="connsiteY30" fmla="*/ 57135 h 105989"/>
                <a:gd name="connsiteX31" fmla="*/ 2581 w 337239"/>
                <a:gd name="connsiteY31" fmla="*/ 32698 h 10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7239" h="105989">
                  <a:moveTo>
                    <a:pt x="2581" y="32698"/>
                  </a:moveTo>
                  <a:cubicBezTo>
                    <a:pt x="10566" y="18172"/>
                    <a:pt x="24116" y="21243"/>
                    <a:pt x="31487" y="24351"/>
                  </a:cubicBezTo>
                  <a:cubicBezTo>
                    <a:pt x="36124" y="26302"/>
                    <a:pt x="46590" y="30373"/>
                    <a:pt x="59839" y="35480"/>
                  </a:cubicBezTo>
                  <a:cubicBezTo>
                    <a:pt x="72052" y="40201"/>
                    <a:pt x="86734" y="45874"/>
                    <a:pt x="100356" y="51294"/>
                  </a:cubicBezTo>
                  <a:cubicBezTo>
                    <a:pt x="104175" y="52858"/>
                    <a:pt x="107170" y="55944"/>
                    <a:pt x="108618" y="59809"/>
                  </a:cubicBezTo>
                  <a:cubicBezTo>
                    <a:pt x="109847" y="63067"/>
                    <a:pt x="111998" y="65896"/>
                    <a:pt x="114809" y="67951"/>
                  </a:cubicBezTo>
                  <a:cubicBezTo>
                    <a:pt x="122120" y="73226"/>
                    <a:pt x="132093" y="72142"/>
                    <a:pt x="135838" y="71480"/>
                  </a:cubicBezTo>
                  <a:cubicBezTo>
                    <a:pt x="136694" y="71335"/>
                    <a:pt x="137223" y="71203"/>
                    <a:pt x="137320" y="71179"/>
                  </a:cubicBezTo>
                  <a:lnTo>
                    <a:pt x="205225" y="59315"/>
                  </a:lnTo>
                  <a:cubicBezTo>
                    <a:pt x="207103" y="58922"/>
                    <a:pt x="208434" y="57247"/>
                    <a:pt x="208393" y="55329"/>
                  </a:cubicBezTo>
                  <a:cubicBezTo>
                    <a:pt x="208396" y="53739"/>
                    <a:pt x="207110" y="52448"/>
                    <a:pt x="205520" y="52444"/>
                  </a:cubicBezTo>
                  <a:cubicBezTo>
                    <a:pt x="205332" y="52444"/>
                    <a:pt x="205145" y="52462"/>
                    <a:pt x="204960" y="52498"/>
                  </a:cubicBezTo>
                  <a:lnTo>
                    <a:pt x="136838" y="64422"/>
                  </a:lnTo>
                  <a:cubicBezTo>
                    <a:pt x="136513" y="64422"/>
                    <a:pt x="125781" y="67012"/>
                    <a:pt x="118988" y="62085"/>
                  </a:cubicBezTo>
                  <a:cubicBezTo>
                    <a:pt x="115724" y="59677"/>
                    <a:pt x="112677" y="53871"/>
                    <a:pt x="112232" y="48692"/>
                  </a:cubicBezTo>
                  <a:cubicBezTo>
                    <a:pt x="112087" y="41165"/>
                    <a:pt x="113641" y="34034"/>
                    <a:pt x="118723" y="30626"/>
                  </a:cubicBezTo>
                  <a:cubicBezTo>
                    <a:pt x="126745" y="25242"/>
                    <a:pt x="131514" y="24146"/>
                    <a:pt x="141041" y="22484"/>
                  </a:cubicBezTo>
                  <a:lnTo>
                    <a:pt x="212705" y="9970"/>
                  </a:lnTo>
                  <a:cubicBezTo>
                    <a:pt x="217149" y="9199"/>
                    <a:pt x="222340" y="7778"/>
                    <a:pt x="227808" y="6260"/>
                  </a:cubicBezTo>
                  <a:cubicBezTo>
                    <a:pt x="237998" y="3466"/>
                    <a:pt x="249488" y="238"/>
                    <a:pt x="260256" y="118"/>
                  </a:cubicBezTo>
                  <a:cubicBezTo>
                    <a:pt x="274094" y="-111"/>
                    <a:pt x="289053" y="10500"/>
                    <a:pt x="289162" y="10608"/>
                  </a:cubicBezTo>
                  <a:lnTo>
                    <a:pt x="331317" y="41321"/>
                  </a:lnTo>
                  <a:cubicBezTo>
                    <a:pt x="337749" y="46010"/>
                    <a:pt x="339225" y="54996"/>
                    <a:pt x="334629" y="61495"/>
                  </a:cubicBezTo>
                  <a:lnTo>
                    <a:pt x="308661" y="98170"/>
                  </a:lnTo>
                  <a:cubicBezTo>
                    <a:pt x="304034" y="104740"/>
                    <a:pt x="294958" y="106314"/>
                    <a:pt x="288388" y="101687"/>
                  </a:cubicBezTo>
                  <a:cubicBezTo>
                    <a:pt x="288320" y="101640"/>
                    <a:pt x="288253" y="101591"/>
                    <a:pt x="288186" y="101542"/>
                  </a:cubicBezTo>
                  <a:lnTo>
                    <a:pt x="283537" y="98170"/>
                  </a:lnTo>
                  <a:cubicBezTo>
                    <a:pt x="271975" y="89739"/>
                    <a:pt x="257353" y="86620"/>
                    <a:pt x="242346" y="89245"/>
                  </a:cubicBezTo>
                  <a:lnTo>
                    <a:pt x="147967" y="105746"/>
                  </a:lnTo>
                  <a:cubicBezTo>
                    <a:pt x="142978" y="106670"/>
                    <a:pt x="137832" y="106254"/>
                    <a:pt x="133056" y="104541"/>
                  </a:cubicBezTo>
                  <a:cubicBezTo>
                    <a:pt x="106005" y="94509"/>
                    <a:pt x="17094" y="61459"/>
                    <a:pt x="8759" y="57135"/>
                  </a:cubicBezTo>
                  <a:cubicBezTo>
                    <a:pt x="425" y="52811"/>
                    <a:pt x="-2406" y="41755"/>
                    <a:pt x="2581" y="32698"/>
                  </a:cubicBezTo>
                  <a:close/>
                </a:path>
              </a:pathLst>
            </a:custGeom>
            <a:grpFill/>
            <a:ln w="1203"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DD061D5F-4503-4B2D-B4DF-D0FB65D4F352}"/>
                </a:ext>
              </a:extLst>
            </p:cNvPr>
            <p:cNvSpPr/>
            <p:nvPr/>
          </p:nvSpPr>
          <p:spPr>
            <a:xfrm>
              <a:off x="5066680" y="726192"/>
              <a:ext cx="33724" cy="20475"/>
            </a:xfrm>
            <a:custGeom>
              <a:avLst/>
              <a:gdLst>
                <a:gd name="connsiteX0" fmla="*/ 114 w 33723"/>
                <a:gd name="connsiteY0" fmla="*/ 18673 h 20475"/>
                <a:gd name="connsiteX1" fmla="*/ 29237 w 33723"/>
                <a:gd name="connsiteY1" fmla="*/ 15939 h 20475"/>
                <a:gd name="connsiteX2" fmla="*/ 32850 w 33723"/>
                <a:gd name="connsiteY2" fmla="*/ 4750 h 20475"/>
                <a:gd name="connsiteX3" fmla="*/ 17747 w 33723"/>
                <a:gd name="connsiteY3" fmla="*/ 5774 h 20475"/>
                <a:gd name="connsiteX4" fmla="*/ 114 w 33723"/>
                <a:gd name="connsiteY4" fmla="*/ 18673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3" h="20475">
                  <a:moveTo>
                    <a:pt x="114" y="18673"/>
                  </a:moveTo>
                  <a:cubicBezTo>
                    <a:pt x="10472" y="23563"/>
                    <a:pt x="22902" y="21407"/>
                    <a:pt x="29237" y="15939"/>
                  </a:cubicBezTo>
                  <a:cubicBezTo>
                    <a:pt x="32670" y="12976"/>
                    <a:pt x="35055" y="9134"/>
                    <a:pt x="32850" y="4750"/>
                  </a:cubicBezTo>
                  <a:cubicBezTo>
                    <a:pt x="29237" y="-2296"/>
                    <a:pt x="20710" y="-791"/>
                    <a:pt x="17747" y="5774"/>
                  </a:cubicBezTo>
                  <a:cubicBezTo>
                    <a:pt x="15796" y="10061"/>
                    <a:pt x="12339" y="17854"/>
                    <a:pt x="114" y="18673"/>
                  </a:cubicBezTo>
                  <a:close/>
                </a:path>
              </a:pathLst>
            </a:custGeom>
            <a:grpFill/>
            <a:ln w="1203"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6BEAC970-5654-4377-B1D1-FC5B3ABCAD4C}"/>
                </a:ext>
              </a:extLst>
            </p:cNvPr>
            <p:cNvSpPr/>
            <p:nvPr/>
          </p:nvSpPr>
          <p:spPr>
            <a:xfrm>
              <a:off x="5059875" y="700244"/>
              <a:ext cx="34928" cy="16862"/>
            </a:xfrm>
            <a:custGeom>
              <a:avLst/>
              <a:gdLst>
                <a:gd name="connsiteX0" fmla="*/ 114 w 34928"/>
                <a:gd name="connsiteY0" fmla="*/ 12173 h 16861"/>
                <a:gd name="connsiteX1" fmla="*/ 26937 w 34928"/>
                <a:gd name="connsiteY1" fmla="*/ 502 h 16861"/>
                <a:gd name="connsiteX2" fmla="*/ 35488 w 34928"/>
                <a:gd name="connsiteY2" fmla="*/ 8560 h 16861"/>
                <a:gd name="connsiteX3" fmla="*/ 21770 w 34928"/>
                <a:gd name="connsiteY3" fmla="*/ 14944 h 16861"/>
                <a:gd name="connsiteX4" fmla="*/ 114 w 34928"/>
                <a:gd name="connsiteY4" fmla="*/ 12173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6861">
                  <a:moveTo>
                    <a:pt x="114" y="12173"/>
                  </a:moveTo>
                  <a:cubicBezTo>
                    <a:pt x="6823" y="2875"/>
                    <a:pt x="18759" y="-1232"/>
                    <a:pt x="26937" y="502"/>
                  </a:cubicBezTo>
                  <a:cubicBezTo>
                    <a:pt x="31369" y="1442"/>
                    <a:pt x="35368" y="3658"/>
                    <a:pt x="35488" y="8560"/>
                  </a:cubicBezTo>
                  <a:cubicBezTo>
                    <a:pt x="35777" y="16449"/>
                    <a:pt x="27527" y="19267"/>
                    <a:pt x="21770" y="14944"/>
                  </a:cubicBezTo>
                  <a:cubicBezTo>
                    <a:pt x="18000" y="12101"/>
                    <a:pt x="11207" y="6958"/>
                    <a:pt x="114" y="12173"/>
                  </a:cubicBezTo>
                  <a:close/>
                </a:path>
              </a:pathLst>
            </a:custGeom>
            <a:grpFill/>
            <a:ln w="1203"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F544D51D-FB12-409E-B516-9F7AFB5B766B}"/>
                </a:ext>
              </a:extLst>
            </p:cNvPr>
            <p:cNvSpPr/>
            <p:nvPr/>
          </p:nvSpPr>
          <p:spPr>
            <a:xfrm>
              <a:off x="5093117" y="723183"/>
              <a:ext cx="28906" cy="25293"/>
            </a:xfrm>
            <a:custGeom>
              <a:avLst/>
              <a:gdLst>
                <a:gd name="connsiteX0" fmla="*/ 114 w 28906"/>
                <a:gd name="connsiteY0" fmla="*/ 25886 h 25292"/>
                <a:gd name="connsiteX1" fmla="*/ 27081 w 28906"/>
                <a:gd name="connsiteY1" fmla="*/ 14552 h 25292"/>
                <a:gd name="connsiteX2" fmla="*/ 27166 w 28906"/>
                <a:gd name="connsiteY2" fmla="*/ 2785 h 25292"/>
                <a:gd name="connsiteX3" fmla="*/ 13062 w 28906"/>
                <a:gd name="connsiteY3" fmla="*/ 8301 h 25292"/>
                <a:gd name="connsiteX4" fmla="*/ 114 w 28906"/>
                <a:gd name="connsiteY4" fmla="*/ 25886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25292">
                  <a:moveTo>
                    <a:pt x="114" y="25886"/>
                  </a:moveTo>
                  <a:cubicBezTo>
                    <a:pt x="11472" y="27451"/>
                    <a:pt x="22685" y="21658"/>
                    <a:pt x="27081" y="14552"/>
                  </a:cubicBezTo>
                  <a:cubicBezTo>
                    <a:pt x="29490" y="10698"/>
                    <a:pt x="30586" y="6314"/>
                    <a:pt x="27166" y="2785"/>
                  </a:cubicBezTo>
                  <a:cubicBezTo>
                    <a:pt x="21649" y="-2864"/>
                    <a:pt x="13917" y="1147"/>
                    <a:pt x="13062" y="8301"/>
                  </a:cubicBezTo>
                  <a:cubicBezTo>
                    <a:pt x="12508" y="12974"/>
                    <a:pt x="11544" y="21453"/>
                    <a:pt x="114" y="25886"/>
                  </a:cubicBezTo>
                  <a:close/>
                </a:path>
              </a:pathLst>
            </a:custGeom>
            <a:grpFill/>
            <a:ln w="1203"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C377B7F0-E1FB-409F-88E4-9F7992BC6925}"/>
                </a:ext>
              </a:extLst>
            </p:cNvPr>
            <p:cNvSpPr/>
            <p:nvPr/>
          </p:nvSpPr>
          <p:spPr>
            <a:xfrm>
              <a:off x="5083325" y="692493"/>
              <a:ext cx="34928" cy="19271"/>
            </a:xfrm>
            <a:custGeom>
              <a:avLst/>
              <a:gdLst>
                <a:gd name="connsiteX0" fmla="*/ 114 w 34928"/>
                <a:gd name="connsiteY0" fmla="*/ 5400 h 19270"/>
                <a:gd name="connsiteX1" fmla="*/ 29273 w 34928"/>
                <a:gd name="connsiteY1" fmla="*/ 3087 h 19270"/>
                <a:gd name="connsiteX2" fmla="*/ 34741 w 34928"/>
                <a:gd name="connsiteY2" fmla="*/ 13506 h 19270"/>
                <a:gd name="connsiteX3" fmla="*/ 19686 w 34928"/>
                <a:gd name="connsiteY3" fmla="*/ 15071 h 19270"/>
                <a:gd name="connsiteX4" fmla="*/ 114 w 34928"/>
                <a:gd name="connsiteY4" fmla="*/ 5400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9270">
                  <a:moveTo>
                    <a:pt x="114" y="5400"/>
                  </a:moveTo>
                  <a:cubicBezTo>
                    <a:pt x="9485" y="-1200"/>
                    <a:pt x="22107" y="-1200"/>
                    <a:pt x="29273" y="3087"/>
                  </a:cubicBezTo>
                  <a:cubicBezTo>
                    <a:pt x="33164" y="5424"/>
                    <a:pt x="36175" y="8796"/>
                    <a:pt x="34741" y="13506"/>
                  </a:cubicBezTo>
                  <a:cubicBezTo>
                    <a:pt x="32453" y="21045"/>
                    <a:pt x="23733" y="21033"/>
                    <a:pt x="19686" y="15071"/>
                  </a:cubicBezTo>
                  <a:cubicBezTo>
                    <a:pt x="17048" y="11121"/>
                    <a:pt x="12303" y="4027"/>
                    <a:pt x="114" y="5400"/>
                  </a:cubicBezTo>
                  <a:close/>
                </a:path>
              </a:pathLst>
            </a:custGeom>
            <a:grpFill/>
            <a:ln w="1203"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1118AD8D-93E0-492F-A6D8-BB1012F2684C}"/>
                </a:ext>
              </a:extLst>
            </p:cNvPr>
            <p:cNvSpPr/>
            <p:nvPr/>
          </p:nvSpPr>
          <p:spPr>
            <a:xfrm>
              <a:off x="5115809" y="719975"/>
              <a:ext cx="26497" cy="27702"/>
            </a:xfrm>
            <a:custGeom>
              <a:avLst/>
              <a:gdLst>
                <a:gd name="connsiteX0" fmla="*/ 114 w 26497"/>
                <a:gd name="connsiteY0" fmla="*/ 28021 h 27701"/>
                <a:gd name="connsiteX1" fmla="*/ 25732 w 26497"/>
                <a:gd name="connsiteY1" fmla="*/ 13893 h 27701"/>
                <a:gd name="connsiteX2" fmla="*/ 24528 w 26497"/>
                <a:gd name="connsiteY2" fmla="*/ 2199 h 27701"/>
                <a:gd name="connsiteX3" fmla="*/ 11098 w 26497"/>
                <a:gd name="connsiteY3" fmla="*/ 9172 h 27701"/>
                <a:gd name="connsiteX4" fmla="*/ 114 w 26497"/>
                <a:gd name="connsiteY4" fmla="*/ 28021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7701">
                  <a:moveTo>
                    <a:pt x="114" y="28021"/>
                  </a:moveTo>
                  <a:cubicBezTo>
                    <a:pt x="11580" y="28383"/>
                    <a:pt x="22107" y="21433"/>
                    <a:pt x="25732" y="13893"/>
                  </a:cubicBezTo>
                  <a:cubicBezTo>
                    <a:pt x="27695" y="9810"/>
                    <a:pt x="28346" y="5330"/>
                    <a:pt x="24528" y="2199"/>
                  </a:cubicBezTo>
                  <a:cubicBezTo>
                    <a:pt x="18506" y="-2848"/>
                    <a:pt x="11195" y="1970"/>
                    <a:pt x="11098" y="9172"/>
                  </a:cubicBezTo>
                  <a:cubicBezTo>
                    <a:pt x="11074" y="13881"/>
                    <a:pt x="11014" y="22409"/>
                    <a:pt x="114" y="28021"/>
                  </a:cubicBezTo>
                  <a:close/>
                </a:path>
              </a:pathLst>
            </a:custGeom>
            <a:grpFill/>
            <a:ln w="1203"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B6E45CB6-0CF3-4219-B849-AC548E5B9C50}"/>
                </a:ext>
              </a:extLst>
            </p:cNvPr>
            <p:cNvSpPr/>
            <p:nvPr/>
          </p:nvSpPr>
          <p:spPr>
            <a:xfrm>
              <a:off x="5106101" y="684851"/>
              <a:ext cx="32519" cy="21680"/>
            </a:xfrm>
            <a:custGeom>
              <a:avLst/>
              <a:gdLst>
                <a:gd name="connsiteX0" fmla="*/ 114 w 32519"/>
                <a:gd name="connsiteY0" fmla="*/ 2202 h 21679"/>
                <a:gd name="connsiteX1" fmla="*/ 29020 w 32519"/>
                <a:gd name="connsiteY1" fmla="*/ 6538 h 21679"/>
                <a:gd name="connsiteX2" fmla="*/ 31995 w 32519"/>
                <a:gd name="connsiteY2" fmla="*/ 17920 h 21679"/>
                <a:gd name="connsiteX3" fmla="*/ 16976 w 32519"/>
                <a:gd name="connsiteY3" fmla="*/ 16041 h 21679"/>
                <a:gd name="connsiteX4" fmla="*/ 114 w 32519"/>
                <a:gd name="connsiteY4" fmla="*/ 2202 h 2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 h="21679">
                  <a:moveTo>
                    <a:pt x="114" y="2202"/>
                  </a:moveTo>
                  <a:cubicBezTo>
                    <a:pt x="10737" y="-2122"/>
                    <a:pt x="22998" y="732"/>
                    <a:pt x="29020" y="6538"/>
                  </a:cubicBezTo>
                  <a:cubicBezTo>
                    <a:pt x="32284" y="9693"/>
                    <a:pt x="34452" y="13656"/>
                    <a:pt x="31995" y="17920"/>
                  </a:cubicBezTo>
                  <a:cubicBezTo>
                    <a:pt x="28057" y="24749"/>
                    <a:pt x="19566" y="22737"/>
                    <a:pt x="16976" y="16041"/>
                  </a:cubicBezTo>
                  <a:cubicBezTo>
                    <a:pt x="15278" y="11705"/>
                    <a:pt x="12267" y="3719"/>
                    <a:pt x="114" y="2202"/>
                  </a:cubicBezTo>
                  <a:close/>
                </a:path>
              </a:pathLst>
            </a:custGeom>
            <a:grpFill/>
            <a:ln w="1203"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76B98CB2-9698-4260-93E0-2DB355112A0B}"/>
                </a:ext>
              </a:extLst>
            </p:cNvPr>
            <p:cNvSpPr/>
            <p:nvPr/>
          </p:nvSpPr>
          <p:spPr>
            <a:xfrm>
              <a:off x="5138030" y="717239"/>
              <a:ext cx="24089" cy="24089"/>
            </a:xfrm>
            <a:custGeom>
              <a:avLst/>
              <a:gdLst>
                <a:gd name="connsiteX0" fmla="*/ 114 w 24088"/>
                <a:gd name="connsiteY0" fmla="*/ 24844 h 24088"/>
                <a:gd name="connsiteX1" fmla="*/ 22805 w 24088"/>
                <a:gd name="connsiteY1" fmla="*/ 12330 h 24088"/>
                <a:gd name="connsiteX2" fmla="*/ 21782 w 24088"/>
                <a:gd name="connsiteY2" fmla="*/ 1960 h 24088"/>
                <a:gd name="connsiteX3" fmla="*/ 9870 w 24088"/>
                <a:gd name="connsiteY3" fmla="*/ 8139 h 24088"/>
                <a:gd name="connsiteX4" fmla="*/ 114 w 24088"/>
                <a:gd name="connsiteY4" fmla="*/ 24844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8" h="24088">
                  <a:moveTo>
                    <a:pt x="114" y="24844"/>
                  </a:moveTo>
                  <a:cubicBezTo>
                    <a:pt x="10267" y="25157"/>
                    <a:pt x="19602" y="19003"/>
                    <a:pt x="22805" y="12330"/>
                  </a:cubicBezTo>
                  <a:cubicBezTo>
                    <a:pt x="24552" y="8717"/>
                    <a:pt x="25130" y="4742"/>
                    <a:pt x="21782" y="1960"/>
                  </a:cubicBezTo>
                  <a:cubicBezTo>
                    <a:pt x="16398" y="-2508"/>
                    <a:pt x="9966" y="1755"/>
                    <a:pt x="9870" y="8139"/>
                  </a:cubicBezTo>
                  <a:cubicBezTo>
                    <a:pt x="9822" y="12306"/>
                    <a:pt x="9774" y="19870"/>
                    <a:pt x="114" y="24844"/>
                  </a:cubicBezTo>
                  <a:close/>
                </a:path>
              </a:pathLst>
            </a:custGeom>
            <a:grpFill/>
            <a:ln w="1203"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24D5431A-79E0-402D-BAA3-3ECE236020D1}"/>
                </a:ext>
              </a:extLst>
            </p:cNvPr>
            <p:cNvSpPr/>
            <p:nvPr/>
          </p:nvSpPr>
          <p:spPr>
            <a:xfrm>
              <a:off x="5131020" y="683139"/>
              <a:ext cx="26497" cy="20475"/>
            </a:xfrm>
            <a:custGeom>
              <a:avLst/>
              <a:gdLst>
                <a:gd name="connsiteX0" fmla="*/ 114 w 26497"/>
                <a:gd name="connsiteY0" fmla="*/ 866 h 20475"/>
                <a:gd name="connsiteX1" fmla="*/ 24877 w 26497"/>
                <a:gd name="connsiteY1" fmla="*/ 8165 h 20475"/>
                <a:gd name="connsiteX2" fmla="*/ 26082 w 26497"/>
                <a:gd name="connsiteY2" fmla="*/ 18463 h 20475"/>
                <a:gd name="connsiteX3" fmla="*/ 13182 w 26497"/>
                <a:gd name="connsiteY3" fmla="*/ 15018 h 20475"/>
                <a:gd name="connsiteX4" fmla="*/ 114 w 26497"/>
                <a:gd name="connsiteY4" fmla="*/ 866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0475">
                  <a:moveTo>
                    <a:pt x="114" y="866"/>
                  </a:moveTo>
                  <a:cubicBezTo>
                    <a:pt x="9918" y="-1615"/>
                    <a:pt x="20324" y="2360"/>
                    <a:pt x="24877" y="8165"/>
                  </a:cubicBezTo>
                  <a:cubicBezTo>
                    <a:pt x="27286" y="11308"/>
                    <a:pt x="28767" y="15042"/>
                    <a:pt x="26082" y="18463"/>
                  </a:cubicBezTo>
                  <a:cubicBezTo>
                    <a:pt x="21806" y="23967"/>
                    <a:pt x="14628" y="21197"/>
                    <a:pt x="13182" y="15018"/>
                  </a:cubicBezTo>
                  <a:cubicBezTo>
                    <a:pt x="12255" y="10971"/>
                    <a:pt x="10581" y="3636"/>
                    <a:pt x="114" y="866"/>
                  </a:cubicBezTo>
                  <a:close/>
                </a:path>
              </a:pathLst>
            </a:custGeom>
            <a:grpFill/>
            <a:ln w="1203"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115A2316-EC94-4114-8D07-10F3ED22315B}"/>
                </a:ext>
              </a:extLst>
            </p:cNvPr>
            <p:cNvSpPr/>
            <p:nvPr/>
          </p:nvSpPr>
          <p:spPr>
            <a:xfrm>
              <a:off x="5158493" y="715931"/>
              <a:ext cx="18066" cy="22884"/>
            </a:xfrm>
            <a:custGeom>
              <a:avLst/>
              <a:gdLst>
                <a:gd name="connsiteX0" fmla="*/ 114 w 18066"/>
                <a:gd name="connsiteY0" fmla="*/ 23442 h 22884"/>
                <a:gd name="connsiteX1" fmla="*/ 17843 w 18066"/>
                <a:gd name="connsiteY1" fmla="*/ 9844 h 22884"/>
                <a:gd name="connsiteX2" fmla="*/ 15627 w 18066"/>
                <a:gd name="connsiteY2" fmla="*/ 1136 h 22884"/>
                <a:gd name="connsiteX3" fmla="*/ 6281 w 18066"/>
                <a:gd name="connsiteY3" fmla="*/ 7941 h 22884"/>
                <a:gd name="connsiteX4" fmla="*/ 114 w 18066"/>
                <a:gd name="connsiteY4" fmla="*/ 23442 h 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6" h="22884">
                  <a:moveTo>
                    <a:pt x="114" y="23442"/>
                  </a:moveTo>
                  <a:cubicBezTo>
                    <a:pt x="8810" y="22394"/>
                    <a:pt x="15976" y="15951"/>
                    <a:pt x="17843" y="9844"/>
                  </a:cubicBezTo>
                  <a:cubicBezTo>
                    <a:pt x="18855" y="6532"/>
                    <a:pt x="18843" y="3075"/>
                    <a:pt x="15627" y="1136"/>
                  </a:cubicBezTo>
                  <a:cubicBezTo>
                    <a:pt x="10460" y="-1971"/>
                    <a:pt x="5534" y="2497"/>
                    <a:pt x="6281" y="7941"/>
                  </a:cubicBezTo>
                  <a:cubicBezTo>
                    <a:pt x="6738" y="11506"/>
                    <a:pt x="7702" y="17950"/>
                    <a:pt x="114" y="23442"/>
                  </a:cubicBezTo>
                  <a:close/>
                </a:path>
              </a:pathLst>
            </a:custGeom>
            <a:grpFill/>
            <a:ln w="1203"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B4B6B79C-96DF-45A2-90B5-5327E90C54A1}"/>
                </a:ext>
              </a:extLst>
            </p:cNvPr>
            <p:cNvSpPr/>
            <p:nvPr/>
          </p:nvSpPr>
          <p:spPr>
            <a:xfrm>
              <a:off x="5152809" y="681610"/>
              <a:ext cx="20475" cy="20475"/>
            </a:xfrm>
            <a:custGeom>
              <a:avLst/>
              <a:gdLst>
                <a:gd name="connsiteX0" fmla="*/ 114 w 20475"/>
                <a:gd name="connsiteY0" fmla="*/ 143 h 20475"/>
                <a:gd name="connsiteX1" fmla="*/ 19831 w 20475"/>
                <a:gd name="connsiteY1" fmla="*/ 10465 h 20475"/>
                <a:gd name="connsiteX2" fmla="*/ 19132 w 20475"/>
                <a:gd name="connsiteY2" fmla="*/ 19389 h 20475"/>
                <a:gd name="connsiteX3" fmla="*/ 8798 w 20475"/>
                <a:gd name="connsiteY3" fmla="*/ 14295 h 20475"/>
                <a:gd name="connsiteX4" fmla="*/ 114 w 20475"/>
                <a:gd name="connsiteY4" fmla="*/ 143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0475">
                  <a:moveTo>
                    <a:pt x="114" y="143"/>
                  </a:moveTo>
                  <a:cubicBezTo>
                    <a:pt x="8822" y="-315"/>
                    <a:pt x="16976" y="4792"/>
                    <a:pt x="19831" y="10465"/>
                  </a:cubicBezTo>
                  <a:cubicBezTo>
                    <a:pt x="21384" y="13548"/>
                    <a:pt x="21962" y="16932"/>
                    <a:pt x="19132" y="19389"/>
                  </a:cubicBezTo>
                  <a:cubicBezTo>
                    <a:pt x="14591" y="23316"/>
                    <a:pt x="8991" y="19775"/>
                    <a:pt x="8798" y="14295"/>
                  </a:cubicBezTo>
                  <a:cubicBezTo>
                    <a:pt x="8678" y="10718"/>
                    <a:pt x="8497" y="4238"/>
                    <a:pt x="114" y="143"/>
                  </a:cubicBezTo>
                  <a:close/>
                </a:path>
              </a:pathLst>
            </a:custGeom>
            <a:grpFill/>
            <a:ln w="1203"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B5CA7ECB-2784-4CB8-9C24-1A0930697BCE}"/>
                </a:ext>
              </a:extLst>
            </p:cNvPr>
            <p:cNvSpPr/>
            <p:nvPr/>
          </p:nvSpPr>
          <p:spPr>
            <a:xfrm>
              <a:off x="5045422" y="719701"/>
              <a:ext cx="28906" cy="14453"/>
            </a:xfrm>
            <a:custGeom>
              <a:avLst/>
              <a:gdLst>
                <a:gd name="connsiteX0" fmla="*/ 114 w 28906"/>
                <a:gd name="connsiteY0" fmla="*/ 13541 h 14453"/>
                <a:gd name="connsiteX1" fmla="*/ 22408 w 28906"/>
                <a:gd name="connsiteY1" fmla="*/ 13541 h 14453"/>
                <a:gd name="connsiteX2" fmla="*/ 29635 w 28906"/>
                <a:gd name="connsiteY2" fmla="*/ 4399 h 14453"/>
                <a:gd name="connsiteX3" fmla="*/ 19120 w 28906"/>
                <a:gd name="connsiteY3" fmla="*/ 786 h 14453"/>
                <a:gd name="connsiteX4" fmla="*/ 114 w 28906"/>
                <a:gd name="connsiteY4" fmla="*/ 13541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14453">
                  <a:moveTo>
                    <a:pt x="114" y="13541"/>
                  </a:moveTo>
                  <a:cubicBezTo>
                    <a:pt x="7184" y="14745"/>
                    <a:pt x="16374" y="15251"/>
                    <a:pt x="22408" y="13541"/>
                  </a:cubicBezTo>
                  <a:cubicBezTo>
                    <a:pt x="27105" y="12228"/>
                    <a:pt x="31236" y="9253"/>
                    <a:pt x="29635" y="4399"/>
                  </a:cubicBezTo>
                  <a:cubicBezTo>
                    <a:pt x="28129" y="-129"/>
                    <a:pt x="23323" y="-563"/>
                    <a:pt x="19120" y="786"/>
                  </a:cubicBezTo>
                  <a:cubicBezTo>
                    <a:pt x="13146" y="2617"/>
                    <a:pt x="5679" y="8567"/>
                    <a:pt x="114" y="13541"/>
                  </a:cubicBezTo>
                  <a:close/>
                </a:path>
              </a:pathLst>
            </a:custGeom>
            <a:grpFill/>
            <a:ln w="1203"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8EB23EFA-3AE6-433A-938B-51CE52E2A3F7}"/>
                </a:ext>
              </a:extLst>
            </p:cNvPr>
            <p:cNvSpPr/>
            <p:nvPr/>
          </p:nvSpPr>
          <p:spPr>
            <a:xfrm>
              <a:off x="5077138" y="704923"/>
              <a:ext cx="216797" cy="25293"/>
            </a:xfrm>
            <a:custGeom>
              <a:avLst/>
              <a:gdLst>
                <a:gd name="connsiteX0" fmla="*/ 641 w 216796"/>
                <a:gd name="connsiteY0" fmla="*/ 21080 h 25292"/>
                <a:gd name="connsiteX1" fmla="*/ 28246 w 216796"/>
                <a:gd name="connsiteY1" fmla="*/ 17828 h 25292"/>
                <a:gd name="connsiteX2" fmla="*/ 55466 w 216796"/>
                <a:gd name="connsiteY2" fmla="*/ 13528 h 25292"/>
                <a:gd name="connsiteX3" fmla="*/ 68980 w 216796"/>
                <a:gd name="connsiteY3" fmla="*/ 11457 h 25292"/>
                <a:gd name="connsiteX4" fmla="*/ 82493 w 216796"/>
                <a:gd name="connsiteY4" fmla="*/ 9518 h 25292"/>
                <a:gd name="connsiteX5" fmla="*/ 96043 w 216796"/>
                <a:gd name="connsiteY5" fmla="*/ 7940 h 25292"/>
                <a:gd name="connsiteX6" fmla="*/ 102848 w 216796"/>
                <a:gd name="connsiteY6" fmla="*/ 7446 h 25292"/>
                <a:gd name="connsiteX7" fmla="*/ 109665 w 216796"/>
                <a:gd name="connsiteY7" fmla="*/ 7085 h 25292"/>
                <a:gd name="connsiteX8" fmla="*/ 164154 w 216796"/>
                <a:gd name="connsiteY8" fmla="*/ 11035 h 25292"/>
                <a:gd name="connsiteX9" fmla="*/ 217148 w 216796"/>
                <a:gd name="connsiteY9" fmla="*/ 25573 h 25292"/>
                <a:gd name="connsiteX10" fmla="*/ 217702 w 216796"/>
                <a:gd name="connsiteY10" fmla="*/ 25320 h 25292"/>
                <a:gd name="connsiteX11" fmla="*/ 217473 w 216796"/>
                <a:gd name="connsiteY11" fmla="*/ 24766 h 25292"/>
                <a:gd name="connsiteX12" fmla="*/ 164961 w 216796"/>
                <a:gd name="connsiteY12" fmla="*/ 6784 h 25292"/>
                <a:gd name="connsiteX13" fmla="*/ 109557 w 216796"/>
                <a:gd name="connsiteY13" fmla="*/ 147 h 25292"/>
                <a:gd name="connsiteX14" fmla="*/ 81542 w 216796"/>
                <a:gd name="connsiteY14" fmla="*/ 978 h 25292"/>
                <a:gd name="connsiteX15" fmla="*/ 67619 w 216796"/>
                <a:gd name="connsiteY15" fmla="*/ 2532 h 25292"/>
                <a:gd name="connsiteX16" fmla="*/ 53864 w 216796"/>
                <a:gd name="connsiteY16" fmla="*/ 4941 h 25292"/>
                <a:gd name="connsiteX17" fmla="*/ 40302 w 216796"/>
                <a:gd name="connsiteY17" fmla="*/ 8133 h 25292"/>
                <a:gd name="connsiteX18" fmla="*/ 26909 w 216796"/>
                <a:gd name="connsiteY18" fmla="*/ 11746 h 25292"/>
                <a:gd name="connsiteX19" fmla="*/ 412 w 216796"/>
                <a:gd name="connsiteY19" fmla="*/ 20105 h 25292"/>
                <a:gd name="connsiteX20" fmla="*/ 135 w 216796"/>
                <a:gd name="connsiteY20" fmla="*/ 20659 h 25292"/>
                <a:gd name="connsiteX21" fmla="*/ 600 w 216796"/>
                <a:gd name="connsiteY21" fmla="*/ 21084 h 25292"/>
                <a:gd name="connsiteX22" fmla="*/ 641 w 216796"/>
                <a:gd name="connsiteY22" fmla="*/ 21080 h 2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96" h="25292">
                  <a:moveTo>
                    <a:pt x="641" y="21080"/>
                  </a:moveTo>
                  <a:cubicBezTo>
                    <a:pt x="9927" y="20478"/>
                    <a:pt x="19141" y="19225"/>
                    <a:pt x="28246" y="17828"/>
                  </a:cubicBezTo>
                  <a:lnTo>
                    <a:pt x="55466" y="13528"/>
                  </a:lnTo>
                  <a:lnTo>
                    <a:pt x="68980" y="11457"/>
                  </a:lnTo>
                  <a:cubicBezTo>
                    <a:pt x="73496" y="10891"/>
                    <a:pt x="77989" y="10096"/>
                    <a:pt x="82493" y="9518"/>
                  </a:cubicBezTo>
                  <a:cubicBezTo>
                    <a:pt x="86998" y="8940"/>
                    <a:pt x="91515" y="8313"/>
                    <a:pt x="96043" y="7940"/>
                  </a:cubicBezTo>
                  <a:lnTo>
                    <a:pt x="102848" y="7446"/>
                  </a:lnTo>
                  <a:cubicBezTo>
                    <a:pt x="105125" y="7265"/>
                    <a:pt x="107389" y="7085"/>
                    <a:pt x="109665" y="7085"/>
                  </a:cubicBezTo>
                  <a:cubicBezTo>
                    <a:pt x="127918" y="6426"/>
                    <a:pt x="146187" y="7750"/>
                    <a:pt x="164154" y="11035"/>
                  </a:cubicBezTo>
                  <a:cubicBezTo>
                    <a:pt x="182191" y="14402"/>
                    <a:pt x="199917" y="19265"/>
                    <a:pt x="217148" y="25573"/>
                  </a:cubicBezTo>
                  <a:cubicBezTo>
                    <a:pt x="217371" y="25654"/>
                    <a:pt x="217618" y="25541"/>
                    <a:pt x="217702" y="25320"/>
                  </a:cubicBezTo>
                  <a:cubicBezTo>
                    <a:pt x="217780" y="25104"/>
                    <a:pt x="217681" y="24864"/>
                    <a:pt x="217473" y="24766"/>
                  </a:cubicBezTo>
                  <a:cubicBezTo>
                    <a:pt x="200539" y="17221"/>
                    <a:pt x="182965" y="11203"/>
                    <a:pt x="164961" y="6784"/>
                  </a:cubicBezTo>
                  <a:cubicBezTo>
                    <a:pt x="146787" y="2575"/>
                    <a:pt x="128210" y="349"/>
                    <a:pt x="109557" y="147"/>
                  </a:cubicBezTo>
                  <a:cubicBezTo>
                    <a:pt x="100222" y="3"/>
                    <a:pt x="90876" y="340"/>
                    <a:pt x="81542" y="978"/>
                  </a:cubicBezTo>
                  <a:cubicBezTo>
                    <a:pt x="76881" y="1316"/>
                    <a:pt x="72256" y="1954"/>
                    <a:pt x="67619" y="2532"/>
                  </a:cubicBezTo>
                  <a:cubicBezTo>
                    <a:pt x="62982" y="3110"/>
                    <a:pt x="58429" y="4110"/>
                    <a:pt x="53864" y="4941"/>
                  </a:cubicBezTo>
                  <a:cubicBezTo>
                    <a:pt x="49336" y="6013"/>
                    <a:pt x="44783" y="6964"/>
                    <a:pt x="40302" y="8133"/>
                  </a:cubicBezTo>
                  <a:cubicBezTo>
                    <a:pt x="35822" y="9301"/>
                    <a:pt x="31329" y="10457"/>
                    <a:pt x="26909" y="11746"/>
                  </a:cubicBezTo>
                  <a:cubicBezTo>
                    <a:pt x="18009" y="14335"/>
                    <a:pt x="9228" y="17070"/>
                    <a:pt x="412" y="20105"/>
                  </a:cubicBezTo>
                  <a:cubicBezTo>
                    <a:pt x="185" y="20185"/>
                    <a:pt x="63" y="20430"/>
                    <a:pt x="135" y="20659"/>
                  </a:cubicBezTo>
                  <a:cubicBezTo>
                    <a:pt x="146" y="20904"/>
                    <a:pt x="354" y="21095"/>
                    <a:pt x="600" y="21084"/>
                  </a:cubicBezTo>
                  <a:cubicBezTo>
                    <a:pt x="614" y="21083"/>
                    <a:pt x="627" y="21082"/>
                    <a:pt x="641" y="21080"/>
                  </a:cubicBezTo>
                  <a:close/>
                </a:path>
              </a:pathLst>
            </a:custGeom>
            <a:grpFill/>
            <a:ln w="1203"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0CC19B7A-27B0-4FEE-A232-0AA8417E8C06}"/>
                </a:ext>
              </a:extLst>
            </p:cNvPr>
            <p:cNvSpPr/>
            <p:nvPr/>
          </p:nvSpPr>
          <p:spPr>
            <a:xfrm>
              <a:off x="5059947" y="627766"/>
              <a:ext cx="31315" cy="14453"/>
            </a:xfrm>
            <a:custGeom>
              <a:avLst/>
              <a:gdLst>
                <a:gd name="connsiteX0" fmla="*/ 114 w 31315"/>
                <a:gd name="connsiteY0" fmla="*/ 3618 h 14453"/>
                <a:gd name="connsiteX1" fmla="*/ 23986 w 31315"/>
                <a:gd name="connsiteY1" fmla="*/ 14976 h 14453"/>
                <a:gd name="connsiteX2" fmla="*/ 31971 w 31315"/>
                <a:gd name="connsiteY2" fmla="*/ 7954 h 14453"/>
                <a:gd name="connsiteX3" fmla="*/ 19758 w 31315"/>
                <a:gd name="connsiteY3" fmla="*/ 1764 h 14453"/>
                <a:gd name="connsiteX4" fmla="*/ 114 w 31315"/>
                <a:gd name="connsiteY4" fmla="*/ 3618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4453">
                  <a:moveTo>
                    <a:pt x="114" y="3618"/>
                  </a:moveTo>
                  <a:cubicBezTo>
                    <a:pt x="5883" y="12218"/>
                    <a:pt x="16542" y="16289"/>
                    <a:pt x="23986" y="14976"/>
                  </a:cubicBezTo>
                  <a:cubicBezTo>
                    <a:pt x="28021" y="14265"/>
                    <a:pt x="31658" y="12387"/>
                    <a:pt x="31971" y="7954"/>
                  </a:cubicBezTo>
                  <a:cubicBezTo>
                    <a:pt x="32465" y="836"/>
                    <a:pt x="25106" y="-1958"/>
                    <a:pt x="19758" y="1764"/>
                  </a:cubicBezTo>
                  <a:cubicBezTo>
                    <a:pt x="16265" y="4196"/>
                    <a:pt x="9978" y="8701"/>
                    <a:pt x="114" y="3618"/>
                  </a:cubicBezTo>
                  <a:close/>
                </a:path>
              </a:pathLst>
            </a:custGeom>
            <a:grpFill/>
            <a:ln w="1203"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B853EDA6-DC94-48A5-9D31-5F59685DE2C8}"/>
                </a:ext>
              </a:extLst>
            </p:cNvPr>
            <p:cNvSpPr/>
            <p:nvPr/>
          </p:nvSpPr>
          <p:spPr>
            <a:xfrm>
              <a:off x="5070330" y="601723"/>
              <a:ext cx="30111" cy="19271"/>
            </a:xfrm>
            <a:custGeom>
              <a:avLst/>
              <a:gdLst>
                <a:gd name="connsiteX0" fmla="*/ 114 w 30110"/>
                <a:gd name="connsiteY0" fmla="*/ 2224 h 19270"/>
                <a:gd name="connsiteX1" fmla="*/ 26334 w 30110"/>
                <a:gd name="connsiteY1" fmla="*/ 5572 h 19270"/>
                <a:gd name="connsiteX2" fmla="*/ 29249 w 30110"/>
                <a:gd name="connsiteY2" fmla="*/ 15798 h 19270"/>
                <a:gd name="connsiteX3" fmla="*/ 15639 w 30110"/>
                <a:gd name="connsiteY3" fmla="*/ 14401 h 19270"/>
                <a:gd name="connsiteX4" fmla="*/ 114 w 30110"/>
                <a:gd name="connsiteY4" fmla="*/ 2224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 h="19270">
                  <a:moveTo>
                    <a:pt x="114" y="2224"/>
                  </a:moveTo>
                  <a:cubicBezTo>
                    <a:pt x="9617" y="-1895"/>
                    <a:pt x="20794" y="442"/>
                    <a:pt x="26334" y="5572"/>
                  </a:cubicBezTo>
                  <a:cubicBezTo>
                    <a:pt x="29345" y="8355"/>
                    <a:pt x="31393" y="11908"/>
                    <a:pt x="29249" y="15798"/>
                  </a:cubicBezTo>
                  <a:cubicBezTo>
                    <a:pt x="25817" y="22049"/>
                    <a:pt x="18120" y="20423"/>
                    <a:pt x="15639" y="14401"/>
                  </a:cubicBezTo>
                  <a:cubicBezTo>
                    <a:pt x="14025" y="10402"/>
                    <a:pt x="11134" y="3248"/>
                    <a:pt x="114" y="2224"/>
                  </a:cubicBezTo>
                  <a:close/>
                </a:path>
              </a:pathLst>
            </a:custGeom>
            <a:grpFill/>
            <a:ln w="1203"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F71595C1-3A4A-4654-9553-4C15C08951B8}"/>
                </a:ext>
              </a:extLst>
            </p:cNvPr>
            <p:cNvSpPr/>
            <p:nvPr/>
          </p:nvSpPr>
          <p:spPr>
            <a:xfrm>
              <a:off x="5078291" y="635760"/>
              <a:ext cx="31315" cy="16862"/>
            </a:xfrm>
            <a:custGeom>
              <a:avLst/>
              <a:gdLst>
                <a:gd name="connsiteX0" fmla="*/ 114 w 31315"/>
                <a:gd name="connsiteY0" fmla="*/ 11233 h 16861"/>
                <a:gd name="connsiteX1" fmla="*/ 26298 w 31315"/>
                <a:gd name="connsiteY1" fmla="*/ 14919 h 16861"/>
                <a:gd name="connsiteX2" fmla="*/ 31802 w 31315"/>
                <a:gd name="connsiteY2" fmla="*/ 5825 h 16861"/>
                <a:gd name="connsiteX3" fmla="*/ 18301 w 31315"/>
                <a:gd name="connsiteY3" fmla="*/ 3585 h 16861"/>
                <a:gd name="connsiteX4" fmla="*/ 114 w 31315"/>
                <a:gd name="connsiteY4" fmla="*/ 11233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6861">
                  <a:moveTo>
                    <a:pt x="114" y="11233"/>
                  </a:moveTo>
                  <a:cubicBezTo>
                    <a:pt x="8196" y="17713"/>
                    <a:pt x="19590" y="18460"/>
                    <a:pt x="26298" y="14919"/>
                  </a:cubicBezTo>
                  <a:cubicBezTo>
                    <a:pt x="29912" y="13028"/>
                    <a:pt x="32838" y="10101"/>
                    <a:pt x="31802" y="5825"/>
                  </a:cubicBezTo>
                  <a:cubicBezTo>
                    <a:pt x="30140" y="-1112"/>
                    <a:pt x="22276" y="-1570"/>
                    <a:pt x="18301" y="3585"/>
                  </a:cubicBezTo>
                  <a:cubicBezTo>
                    <a:pt x="15699" y="6958"/>
                    <a:pt x="11062" y="13088"/>
                    <a:pt x="114" y="11233"/>
                  </a:cubicBezTo>
                  <a:close/>
                </a:path>
              </a:pathLst>
            </a:custGeom>
            <a:grpFill/>
            <a:ln w="1203"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5FABE414-474A-47A0-B3F8-8E257272948E}"/>
                </a:ext>
              </a:extLst>
            </p:cNvPr>
            <p:cNvSpPr/>
            <p:nvPr/>
          </p:nvSpPr>
          <p:spPr>
            <a:xfrm>
              <a:off x="5094526" y="602159"/>
              <a:ext cx="25293" cy="24089"/>
            </a:xfrm>
            <a:custGeom>
              <a:avLst/>
              <a:gdLst>
                <a:gd name="connsiteX0" fmla="*/ 114 w 25292"/>
                <a:gd name="connsiteY0" fmla="*/ 187 h 24088"/>
                <a:gd name="connsiteX1" fmla="*/ 23829 w 25292"/>
                <a:gd name="connsiteY1" fmla="*/ 11894 h 24088"/>
                <a:gd name="connsiteX2" fmla="*/ 23263 w 25292"/>
                <a:gd name="connsiteY2" fmla="*/ 22505 h 24088"/>
                <a:gd name="connsiteX3" fmla="*/ 10846 w 25292"/>
                <a:gd name="connsiteY3" fmla="*/ 16760 h 24088"/>
                <a:gd name="connsiteX4" fmla="*/ 114 w 25292"/>
                <a:gd name="connsiteY4" fmla="*/ 187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2" h="24088">
                  <a:moveTo>
                    <a:pt x="114" y="187"/>
                  </a:moveTo>
                  <a:cubicBezTo>
                    <a:pt x="10448" y="-608"/>
                    <a:pt x="20252" y="5233"/>
                    <a:pt x="23829" y="11894"/>
                  </a:cubicBezTo>
                  <a:cubicBezTo>
                    <a:pt x="25768" y="15507"/>
                    <a:pt x="26551" y="19518"/>
                    <a:pt x="23263" y="22505"/>
                  </a:cubicBezTo>
                  <a:cubicBezTo>
                    <a:pt x="17976" y="27322"/>
                    <a:pt x="11219" y="23251"/>
                    <a:pt x="10846" y="16760"/>
                  </a:cubicBezTo>
                  <a:cubicBezTo>
                    <a:pt x="10593" y="12508"/>
                    <a:pt x="10195" y="4812"/>
                    <a:pt x="114" y="187"/>
                  </a:cubicBezTo>
                  <a:close/>
                </a:path>
              </a:pathLst>
            </a:custGeom>
            <a:grpFill/>
            <a:ln w="1203"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6944E625-35E0-4C2F-9040-622D30CE452C}"/>
                </a:ext>
              </a:extLst>
            </p:cNvPr>
            <p:cNvSpPr/>
            <p:nvPr/>
          </p:nvSpPr>
          <p:spPr>
            <a:xfrm>
              <a:off x="5096610" y="643287"/>
              <a:ext cx="31315" cy="18066"/>
            </a:xfrm>
            <a:custGeom>
              <a:avLst/>
              <a:gdLst>
                <a:gd name="connsiteX0" fmla="*/ 114 w 31315"/>
                <a:gd name="connsiteY0" fmla="*/ 13860 h 18066"/>
                <a:gd name="connsiteX1" fmla="*/ 26611 w 31315"/>
                <a:gd name="connsiteY1" fmla="*/ 14751 h 18066"/>
                <a:gd name="connsiteX2" fmla="*/ 31116 w 31315"/>
                <a:gd name="connsiteY2" fmla="*/ 5115 h 18066"/>
                <a:gd name="connsiteX3" fmla="*/ 17458 w 31315"/>
                <a:gd name="connsiteY3" fmla="*/ 4320 h 18066"/>
                <a:gd name="connsiteX4" fmla="*/ 114 w 31315"/>
                <a:gd name="connsiteY4" fmla="*/ 13860 h 1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8066">
                  <a:moveTo>
                    <a:pt x="114" y="13860"/>
                  </a:moveTo>
                  <a:cubicBezTo>
                    <a:pt x="8846" y="19436"/>
                    <a:pt x="20252" y="18918"/>
                    <a:pt x="26611" y="14751"/>
                  </a:cubicBezTo>
                  <a:cubicBezTo>
                    <a:pt x="30020" y="12486"/>
                    <a:pt x="32634" y="9307"/>
                    <a:pt x="31116" y="5115"/>
                  </a:cubicBezTo>
                  <a:cubicBezTo>
                    <a:pt x="28707" y="-1605"/>
                    <a:pt x="20866" y="-1232"/>
                    <a:pt x="17458" y="4320"/>
                  </a:cubicBezTo>
                  <a:cubicBezTo>
                    <a:pt x="15169" y="7946"/>
                    <a:pt x="11183" y="14546"/>
                    <a:pt x="114" y="13860"/>
                  </a:cubicBezTo>
                  <a:close/>
                </a:path>
              </a:pathLst>
            </a:custGeom>
            <a:grpFill/>
            <a:ln w="1203"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3A33FD70-9A21-45D7-87D3-309D744C0A5E}"/>
                </a:ext>
              </a:extLst>
            </p:cNvPr>
            <p:cNvSpPr/>
            <p:nvPr/>
          </p:nvSpPr>
          <p:spPr>
            <a:xfrm>
              <a:off x="5116724" y="604062"/>
              <a:ext cx="20475" cy="27702"/>
            </a:xfrm>
            <a:custGeom>
              <a:avLst/>
              <a:gdLst>
                <a:gd name="connsiteX0" fmla="*/ 114 w 20475"/>
                <a:gd name="connsiteY0" fmla="*/ 114 h 27701"/>
                <a:gd name="connsiteX1" fmla="*/ 20589 w 20475"/>
                <a:gd name="connsiteY1" fmla="*/ 16868 h 27701"/>
                <a:gd name="connsiteX2" fmla="*/ 17639 w 20475"/>
                <a:gd name="connsiteY2" fmla="*/ 27081 h 27701"/>
                <a:gd name="connsiteX3" fmla="*/ 6799 w 20475"/>
                <a:gd name="connsiteY3" fmla="*/ 18650 h 27701"/>
                <a:gd name="connsiteX4" fmla="*/ 114 w 20475"/>
                <a:gd name="connsiteY4" fmla="*/ 114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7701">
                  <a:moveTo>
                    <a:pt x="114" y="114"/>
                  </a:moveTo>
                  <a:cubicBezTo>
                    <a:pt x="10364" y="1668"/>
                    <a:pt x="18590" y="9581"/>
                    <a:pt x="20589" y="16868"/>
                  </a:cubicBezTo>
                  <a:cubicBezTo>
                    <a:pt x="21673" y="20830"/>
                    <a:pt x="21517" y="24913"/>
                    <a:pt x="17639" y="27081"/>
                  </a:cubicBezTo>
                  <a:cubicBezTo>
                    <a:pt x="11412" y="30562"/>
                    <a:pt x="5739" y="25094"/>
                    <a:pt x="6799" y="18650"/>
                  </a:cubicBezTo>
                  <a:cubicBezTo>
                    <a:pt x="7558" y="14483"/>
                    <a:pt x="8882" y="6883"/>
                    <a:pt x="114" y="114"/>
                  </a:cubicBezTo>
                  <a:close/>
                </a:path>
              </a:pathLst>
            </a:custGeom>
            <a:grpFill/>
            <a:ln w="1203" cap="flat">
              <a:noFill/>
              <a:prstDash val="solid"/>
              <a:miter/>
            </a:ln>
          </p:spPr>
          <p:txBody>
            <a:bodyPr rtlCol="0" anchor="ctr"/>
            <a:lstStyle/>
            <a:p>
              <a:endParaRPr lang="en-AU"/>
            </a:p>
          </p:txBody>
        </p:sp>
        <p:sp>
          <p:nvSpPr>
            <p:cNvPr id="54" name="Freeform: Shape 53">
              <a:extLst>
                <a:ext uri="{FF2B5EF4-FFF2-40B4-BE49-F238E27FC236}">
                  <a16:creationId xmlns:a16="http://schemas.microsoft.com/office/drawing/2014/main" id="{89E61496-DFEB-4712-A8DD-BA20BE25EA2D}"/>
                </a:ext>
              </a:extLst>
            </p:cNvPr>
            <p:cNvSpPr/>
            <p:nvPr/>
          </p:nvSpPr>
          <p:spPr>
            <a:xfrm>
              <a:off x="5116266" y="650418"/>
              <a:ext cx="27702" cy="15658"/>
            </a:xfrm>
            <a:custGeom>
              <a:avLst/>
              <a:gdLst>
                <a:gd name="connsiteX0" fmla="*/ 114 w 27701"/>
                <a:gd name="connsiteY0" fmla="*/ 12282 h 15657"/>
                <a:gd name="connsiteX1" fmla="*/ 23528 w 27701"/>
                <a:gd name="connsiteY1" fmla="*/ 13076 h 15657"/>
                <a:gd name="connsiteX2" fmla="*/ 27527 w 27701"/>
                <a:gd name="connsiteY2" fmla="*/ 4549 h 15657"/>
                <a:gd name="connsiteX3" fmla="*/ 15483 w 27701"/>
                <a:gd name="connsiteY3" fmla="*/ 3839 h 15657"/>
                <a:gd name="connsiteX4" fmla="*/ 114 w 27701"/>
                <a:gd name="connsiteY4" fmla="*/ 12282 h 15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1" h="15657">
                  <a:moveTo>
                    <a:pt x="114" y="12282"/>
                  </a:moveTo>
                  <a:cubicBezTo>
                    <a:pt x="7847" y="17232"/>
                    <a:pt x="17952" y="16774"/>
                    <a:pt x="23528" y="13076"/>
                  </a:cubicBezTo>
                  <a:cubicBezTo>
                    <a:pt x="26551" y="11065"/>
                    <a:pt x="28840" y="8259"/>
                    <a:pt x="27527" y="4549"/>
                  </a:cubicBezTo>
                  <a:cubicBezTo>
                    <a:pt x="25407" y="-1413"/>
                    <a:pt x="18446" y="-1076"/>
                    <a:pt x="15483" y="3839"/>
                  </a:cubicBezTo>
                  <a:cubicBezTo>
                    <a:pt x="13447" y="7042"/>
                    <a:pt x="9918" y="12896"/>
                    <a:pt x="114" y="12282"/>
                  </a:cubicBezTo>
                  <a:close/>
                </a:path>
              </a:pathLst>
            </a:custGeom>
            <a:grpFill/>
            <a:ln w="1203"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83D1CF3F-95C5-4906-BE2F-B0E9E6EFC8A9}"/>
                </a:ext>
              </a:extLst>
            </p:cNvPr>
            <p:cNvSpPr/>
            <p:nvPr/>
          </p:nvSpPr>
          <p:spPr>
            <a:xfrm>
              <a:off x="5138681" y="613264"/>
              <a:ext cx="15658" cy="25293"/>
            </a:xfrm>
            <a:custGeom>
              <a:avLst/>
              <a:gdLst>
                <a:gd name="connsiteX0" fmla="*/ 114 w 15657"/>
                <a:gd name="connsiteY0" fmla="*/ 114 h 25292"/>
                <a:gd name="connsiteX1" fmla="*/ 15964 w 15657"/>
                <a:gd name="connsiteY1" fmla="*/ 17241 h 25292"/>
                <a:gd name="connsiteX2" fmla="*/ 12146 w 15657"/>
                <a:gd name="connsiteY2" fmla="*/ 25805 h 25292"/>
                <a:gd name="connsiteX3" fmla="*/ 3715 w 15657"/>
                <a:gd name="connsiteY3" fmla="*/ 17157 h 25292"/>
                <a:gd name="connsiteX4" fmla="*/ 114 w 15657"/>
                <a:gd name="connsiteY4" fmla="*/ 114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7" h="25292">
                  <a:moveTo>
                    <a:pt x="114" y="114"/>
                  </a:moveTo>
                  <a:cubicBezTo>
                    <a:pt x="8870" y="2716"/>
                    <a:pt x="15109" y="10629"/>
                    <a:pt x="15964" y="17241"/>
                  </a:cubicBezTo>
                  <a:cubicBezTo>
                    <a:pt x="16422" y="20854"/>
                    <a:pt x="15796" y="24383"/>
                    <a:pt x="12146" y="25805"/>
                  </a:cubicBezTo>
                  <a:cubicBezTo>
                    <a:pt x="6281" y="28093"/>
                    <a:pt x="1981" y="22625"/>
                    <a:pt x="3715" y="17157"/>
                  </a:cubicBezTo>
                  <a:cubicBezTo>
                    <a:pt x="4872" y="13568"/>
                    <a:pt x="6955" y="7100"/>
                    <a:pt x="114" y="114"/>
                  </a:cubicBezTo>
                  <a:close/>
                </a:path>
              </a:pathLst>
            </a:custGeom>
            <a:grpFill/>
            <a:ln w="1203" cap="flat">
              <a:noFill/>
              <a:prstDash val="solid"/>
              <a:miter/>
            </a:ln>
          </p:spPr>
          <p:txBody>
            <a:bodyPr rtlCol="0" anchor="ctr"/>
            <a:lstStyle/>
            <a:p>
              <a:endParaRPr lang="en-AU"/>
            </a:p>
          </p:txBody>
        </p:sp>
        <p:sp>
          <p:nvSpPr>
            <p:cNvPr id="56" name="Freeform: Shape 55">
              <a:extLst>
                <a:ext uri="{FF2B5EF4-FFF2-40B4-BE49-F238E27FC236}">
                  <a16:creationId xmlns:a16="http://schemas.microsoft.com/office/drawing/2014/main" id="{CB8111CF-EFB7-4788-A8A9-FA85DE1A4515}"/>
                </a:ext>
              </a:extLst>
            </p:cNvPr>
            <p:cNvSpPr/>
            <p:nvPr/>
          </p:nvSpPr>
          <p:spPr>
            <a:xfrm>
              <a:off x="5134381" y="655740"/>
              <a:ext cx="22884" cy="14453"/>
            </a:xfrm>
            <a:custGeom>
              <a:avLst/>
              <a:gdLst>
                <a:gd name="connsiteX0" fmla="*/ 114 w 22884"/>
                <a:gd name="connsiteY0" fmla="*/ 13343 h 14453"/>
                <a:gd name="connsiteX1" fmla="*/ 20180 w 22884"/>
                <a:gd name="connsiteY1" fmla="*/ 10994 h 14453"/>
                <a:gd name="connsiteX2" fmla="*/ 22480 w 22884"/>
                <a:gd name="connsiteY2" fmla="*/ 3202 h 14453"/>
                <a:gd name="connsiteX3" fmla="*/ 12074 w 22884"/>
                <a:gd name="connsiteY3" fmla="*/ 4165 h 14453"/>
                <a:gd name="connsiteX4" fmla="*/ 114 w 22884"/>
                <a:gd name="connsiteY4" fmla="*/ 13343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4" h="14453">
                  <a:moveTo>
                    <a:pt x="114" y="13343"/>
                  </a:moveTo>
                  <a:cubicBezTo>
                    <a:pt x="7341" y="16559"/>
                    <a:pt x="15892" y="14860"/>
                    <a:pt x="20180" y="10994"/>
                  </a:cubicBezTo>
                  <a:cubicBezTo>
                    <a:pt x="22492" y="8887"/>
                    <a:pt x="24082" y="6177"/>
                    <a:pt x="22480" y="3202"/>
                  </a:cubicBezTo>
                  <a:cubicBezTo>
                    <a:pt x="19915" y="-1616"/>
                    <a:pt x="14049" y="-412"/>
                    <a:pt x="12074" y="4165"/>
                  </a:cubicBezTo>
                  <a:cubicBezTo>
                    <a:pt x="10809" y="7152"/>
                    <a:pt x="8545" y="12596"/>
                    <a:pt x="114" y="13343"/>
                  </a:cubicBezTo>
                  <a:close/>
                </a:path>
              </a:pathLst>
            </a:custGeom>
            <a:grpFill/>
            <a:ln w="1203"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C2DAE748-86AE-4A7A-88C7-F4040220B57A}"/>
                </a:ext>
              </a:extLst>
            </p:cNvPr>
            <p:cNvSpPr/>
            <p:nvPr/>
          </p:nvSpPr>
          <p:spPr>
            <a:xfrm>
              <a:off x="5156586" y="620466"/>
              <a:ext cx="10840" cy="24089"/>
            </a:xfrm>
            <a:custGeom>
              <a:avLst/>
              <a:gdLst>
                <a:gd name="connsiteX0" fmla="*/ 793 w 10839"/>
                <a:gd name="connsiteY0" fmla="*/ 114 h 24088"/>
                <a:gd name="connsiteX1" fmla="*/ 11320 w 10839"/>
                <a:gd name="connsiteY1" fmla="*/ 17265 h 24088"/>
                <a:gd name="connsiteX2" fmla="*/ 6659 w 10839"/>
                <a:gd name="connsiteY2" fmla="*/ 23865 h 24088"/>
                <a:gd name="connsiteX3" fmla="*/ 986 w 10839"/>
                <a:gd name="connsiteY3" fmla="*/ 15133 h 24088"/>
                <a:gd name="connsiteX4" fmla="*/ 793 w 10839"/>
                <a:gd name="connsiteY4" fmla="*/ 114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9" h="24088">
                  <a:moveTo>
                    <a:pt x="793" y="114"/>
                  </a:moveTo>
                  <a:cubicBezTo>
                    <a:pt x="7767" y="3727"/>
                    <a:pt x="11717" y="11520"/>
                    <a:pt x="11320" y="17265"/>
                  </a:cubicBezTo>
                  <a:cubicBezTo>
                    <a:pt x="11103" y="20372"/>
                    <a:pt x="9983" y="23287"/>
                    <a:pt x="6659" y="23865"/>
                  </a:cubicBezTo>
                  <a:cubicBezTo>
                    <a:pt x="1311" y="24817"/>
                    <a:pt x="-1399" y="19469"/>
                    <a:pt x="986" y="15133"/>
                  </a:cubicBezTo>
                  <a:cubicBezTo>
                    <a:pt x="2551" y="12291"/>
                    <a:pt x="5406" y="7172"/>
                    <a:pt x="793" y="114"/>
                  </a:cubicBezTo>
                  <a:close/>
                </a:path>
              </a:pathLst>
            </a:custGeom>
            <a:grpFill/>
            <a:ln w="1203" cap="flat">
              <a:noFill/>
              <a:prstDash val="solid"/>
              <a:miter/>
            </a:ln>
          </p:spPr>
          <p:txBody>
            <a:bodyPr rtlCol="0" anchor="ctr"/>
            <a:lstStyle/>
            <a:p>
              <a:endParaRPr lang="en-AU"/>
            </a:p>
          </p:txBody>
        </p:sp>
        <p:sp>
          <p:nvSpPr>
            <p:cNvPr id="58" name="Freeform: Shape 57">
              <a:extLst>
                <a:ext uri="{FF2B5EF4-FFF2-40B4-BE49-F238E27FC236}">
                  <a16:creationId xmlns:a16="http://schemas.microsoft.com/office/drawing/2014/main" id="{F27A6446-8024-43FD-813E-6B4DD9799222}"/>
                </a:ext>
              </a:extLst>
            </p:cNvPr>
            <p:cNvSpPr/>
            <p:nvPr/>
          </p:nvSpPr>
          <p:spPr>
            <a:xfrm>
              <a:off x="5049409" y="610156"/>
              <a:ext cx="26497" cy="12044"/>
            </a:xfrm>
            <a:custGeom>
              <a:avLst/>
              <a:gdLst>
                <a:gd name="connsiteX0" fmla="*/ 114 w 26497"/>
                <a:gd name="connsiteY0" fmla="*/ 1825 h 12044"/>
                <a:gd name="connsiteX1" fmla="*/ 17422 w 26497"/>
                <a:gd name="connsiteY1" fmla="*/ 12159 h 12044"/>
                <a:gd name="connsiteX2" fmla="*/ 27250 w 26497"/>
                <a:gd name="connsiteY2" fmla="*/ 8401 h 12044"/>
                <a:gd name="connsiteX3" fmla="*/ 20782 w 26497"/>
                <a:gd name="connsiteY3" fmla="*/ 693 h 12044"/>
                <a:gd name="connsiteX4" fmla="*/ 114 w 26497"/>
                <a:gd name="connsiteY4" fmla="*/ 1825 h 1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12044">
                  <a:moveTo>
                    <a:pt x="114" y="1825"/>
                  </a:moveTo>
                  <a:cubicBezTo>
                    <a:pt x="5076" y="5992"/>
                    <a:pt x="11954" y="10678"/>
                    <a:pt x="17422" y="12159"/>
                  </a:cubicBezTo>
                  <a:cubicBezTo>
                    <a:pt x="21673" y="13363"/>
                    <a:pt x="26262" y="12906"/>
                    <a:pt x="27250" y="8401"/>
                  </a:cubicBezTo>
                  <a:cubicBezTo>
                    <a:pt x="28177" y="4186"/>
                    <a:pt x="24648" y="1620"/>
                    <a:pt x="20782" y="693"/>
                  </a:cubicBezTo>
                  <a:cubicBezTo>
                    <a:pt x="15290" y="-620"/>
                    <a:pt x="6738" y="536"/>
                    <a:pt x="114" y="1825"/>
                  </a:cubicBezTo>
                  <a:close/>
                </a:path>
              </a:pathLst>
            </a:custGeom>
            <a:grpFill/>
            <a:ln w="1203" cap="flat">
              <a:noFill/>
              <a:prstDash val="solid"/>
              <a:miter/>
            </a:ln>
          </p:spPr>
          <p:txBody>
            <a:bodyPr rtlCol="0" anchor="ctr"/>
            <a:lstStyle/>
            <a:p>
              <a:endParaRPr lang="en-AU"/>
            </a:p>
          </p:txBody>
        </p:sp>
        <p:sp>
          <p:nvSpPr>
            <p:cNvPr id="59" name="Freeform: Shape 58">
              <a:extLst>
                <a:ext uri="{FF2B5EF4-FFF2-40B4-BE49-F238E27FC236}">
                  <a16:creationId xmlns:a16="http://schemas.microsoft.com/office/drawing/2014/main" id="{B0760313-3D44-4AD5-B9A3-6F2507572652}"/>
                </a:ext>
              </a:extLst>
            </p:cNvPr>
            <p:cNvSpPr/>
            <p:nvPr/>
          </p:nvSpPr>
          <p:spPr>
            <a:xfrm>
              <a:off x="5077780" y="620345"/>
              <a:ext cx="201139" cy="130078"/>
            </a:xfrm>
            <a:custGeom>
              <a:avLst/>
              <a:gdLst>
                <a:gd name="connsiteX0" fmla="*/ 456 w 201139"/>
                <a:gd name="connsiteY0" fmla="*/ 994 h 130077"/>
                <a:gd name="connsiteX1" fmla="*/ 28158 w 201139"/>
                <a:gd name="connsiteY1" fmla="*/ 13846 h 130077"/>
                <a:gd name="connsiteX2" fmla="*/ 56137 w 201139"/>
                <a:gd name="connsiteY2" fmla="*/ 25493 h 130077"/>
                <a:gd name="connsiteX3" fmla="*/ 70012 w 201139"/>
                <a:gd name="connsiteY3" fmla="*/ 31334 h 130077"/>
                <a:gd name="connsiteX4" fmla="*/ 83790 w 201139"/>
                <a:gd name="connsiteY4" fmla="*/ 37296 h 130077"/>
                <a:gd name="connsiteX5" fmla="*/ 97412 w 201139"/>
                <a:gd name="connsiteY5" fmla="*/ 43619 h 130077"/>
                <a:gd name="connsiteX6" fmla="*/ 104073 w 201139"/>
                <a:gd name="connsiteY6" fmla="*/ 47064 h 130077"/>
                <a:gd name="connsiteX7" fmla="*/ 110673 w 201139"/>
                <a:gd name="connsiteY7" fmla="*/ 50677 h 130077"/>
                <a:gd name="connsiteX8" fmla="*/ 159476 w 201139"/>
                <a:gd name="connsiteY8" fmla="*/ 85750 h 130077"/>
                <a:gd name="connsiteX9" fmla="*/ 200848 w 201139"/>
                <a:gd name="connsiteY9" fmla="*/ 129928 h 130077"/>
                <a:gd name="connsiteX10" fmla="*/ 201523 w 201139"/>
                <a:gd name="connsiteY10" fmla="*/ 130025 h 130077"/>
                <a:gd name="connsiteX11" fmla="*/ 201619 w 201139"/>
                <a:gd name="connsiteY11" fmla="*/ 129374 h 130077"/>
                <a:gd name="connsiteX12" fmla="*/ 162740 w 201139"/>
                <a:gd name="connsiteY12" fmla="*/ 82269 h 130077"/>
                <a:gd name="connsiteX13" fmla="*/ 114563 w 201139"/>
                <a:gd name="connsiteY13" fmla="*/ 44137 h 130077"/>
                <a:gd name="connsiteX14" fmla="*/ 87813 w 201139"/>
                <a:gd name="connsiteY14" fmla="*/ 28781 h 130077"/>
                <a:gd name="connsiteX15" fmla="*/ 73866 w 201139"/>
                <a:gd name="connsiteY15" fmla="*/ 22217 h 130077"/>
                <a:gd name="connsiteX16" fmla="*/ 59557 w 201139"/>
                <a:gd name="connsiteY16" fmla="*/ 16616 h 130077"/>
                <a:gd name="connsiteX17" fmla="*/ 44996 w 201139"/>
                <a:gd name="connsiteY17" fmla="*/ 11798 h 130077"/>
                <a:gd name="connsiteX18" fmla="*/ 30314 w 201139"/>
                <a:gd name="connsiteY18" fmla="*/ 7535 h 130077"/>
                <a:gd name="connsiteX19" fmla="*/ 697 w 201139"/>
                <a:gd name="connsiteY19" fmla="*/ 127 h 130077"/>
                <a:gd name="connsiteX20" fmla="*/ 119 w 201139"/>
                <a:gd name="connsiteY20" fmla="*/ 477 h 130077"/>
                <a:gd name="connsiteX21" fmla="*/ 456 w 201139"/>
                <a:gd name="connsiteY21" fmla="*/ 995 h 13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139" h="130077">
                  <a:moveTo>
                    <a:pt x="456" y="994"/>
                  </a:moveTo>
                  <a:cubicBezTo>
                    <a:pt x="9501" y="5812"/>
                    <a:pt x="18860" y="9919"/>
                    <a:pt x="28158" y="13846"/>
                  </a:cubicBezTo>
                  <a:lnTo>
                    <a:pt x="56137" y="25493"/>
                  </a:lnTo>
                  <a:lnTo>
                    <a:pt x="70012" y="31334"/>
                  </a:lnTo>
                  <a:cubicBezTo>
                    <a:pt x="74564" y="33393"/>
                    <a:pt x="79238" y="35236"/>
                    <a:pt x="83790" y="37296"/>
                  </a:cubicBezTo>
                  <a:cubicBezTo>
                    <a:pt x="88343" y="39355"/>
                    <a:pt x="92980" y="41307"/>
                    <a:pt x="97412" y="43619"/>
                  </a:cubicBezTo>
                  <a:lnTo>
                    <a:pt x="104073" y="47064"/>
                  </a:lnTo>
                  <a:cubicBezTo>
                    <a:pt x="106313" y="48268"/>
                    <a:pt x="108541" y="49352"/>
                    <a:pt x="110673" y="50677"/>
                  </a:cubicBezTo>
                  <a:cubicBezTo>
                    <a:pt x="128162" y="60568"/>
                    <a:pt x="144525" y="72328"/>
                    <a:pt x="159476" y="85750"/>
                  </a:cubicBezTo>
                  <a:cubicBezTo>
                    <a:pt x="174470" y="99302"/>
                    <a:pt x="188308" y="114079"/>
                    <a:pt x="200848" y="129928"/>
                  </a:cubicBezTo>
                  <a:cubicBezTo>
                    <a:pt x="201008" y="130141"/>
                    <a:pt x="201310" y="130184"/>
                    <a:pt x="201523" y="130025"/>
                  </a:cubicBezTo>
                  <a:cubicBezTo>
                    <a:pt x="201711" y="129861"/>
                    <a:pt x="201752" y="129585"/>
                    <a:pt x="201619" y="129374"/>
                  </a:cubicBezTo>
                  <a:cubicBezTo>
                    <a:pt x="190086" y="112548"/>
                    <a:pt x="177075" y="96783"/>
                    <a:pt x="162740" y="82269"/>
                  </a:cubicBezTo>
                  <a:cubicBezTo>
                    <a:pt x="148107" y="67854"/>
                    <a:pt x="131954" y="55068"/>
                    <a:pt x="114563" y="44137"/>
                  </a:cubicBezTo>
                  <a:cubicBezTo>
                    <a:pt x="105892" y="38621"/>
                    <a:pt x="96931" y="33550"/>
                    <a:pt x="87813" y="28781"/>
                  </a:cubicBezTo>
                  <a:cubicBezTo>
                    <a:pt x="83248" y="26372"/>
                    <a:pt x="78551" y="24348"/>
                    <a:pt x="73866" y="22217"/>
                  </a:cubicBezTo>
                  <a:cubicBezTo>
                    <a:pt x="69181" y="20085"/>
                    <a:pt x="64351" y="18411"/>
                    <a:pt x="59557" y="16616"/>
                  </a:cubicBezTo>
                  <a:cubicBezTo>
                    <a:pt x="54739" y="15014"/>
                    <a:pt x="49922" y="13280"/>
                    <a:pt x="44996" y="11798"/>
                  </a:cubicBezTo>
                  <a:cubicBezTo>
                    <a:pt x="40070" y="10317"/>
                    <a:pt x="35240" y="8811"/>
                    <a:pt x="30314" y="7535"/>
                  </a:cubicBezTo>
                  <a:cubicBezTo>
                    <a:pt x="20498" y="4837"/>
                    <a:pt x="10682" y="2344"/>
                    <a:pt x="697" y="127"/>
                  </a:cubicBezTo>
                  <a:cubicBezTo>
                    <a:pt x="441" y="67"/>
                    <a:pt x="184" y="222"/>
                    <a:pt x="119" y="477"/>
                  </a:cubicBezTo>
                  <a:cubicBezTo>
                    <a:pt x="86" y="709"/>
                    <a:pt x="230" y="931"/>
                    <a:pt x="456" y="995"/>
                  </a:cubicBezTo>
                  <a:close/>
                </a:path>
              </a:pathLst>
            </a:custGeom>
            <a:grpFill/>
            <a:ln w="1203" cap="flat">
              <a:noFill/>
              <a:prstDash val="solid"/>
              <a:miter/>
            </a:ln>
          </p:spPr>
          <p:txBody>
            <a:bodyPr rtlCol="0" anchor="ctr"/>
            <a:lstStyle/>
            <a:p>
              <a:endParaRPr lang="en-AU"/>
            </a:p>
          </p:txBody>
        </p:sp>
      </p:grpSp>
      <p:sp>
        <p:nvSpPr>
          <p:cNvPr id="60" name="Round Diagonal Corner Rectangle 1">
            <a:extLst>
              <a:ext uri="{FF2B5EF4-FFF2-40B4-BE49-F238E27FC236}">
                <a16:creationId xmlns:a16="http://schemas.microsoft.com/office/drawing/2014/main" id="{BB449D30-8828-4C22-972F-90BB69C9A6EC}"/>
              </a:ext>
            </a:extLst>
          </p:cNvPr>
          <p:cNvSpPr/>
          <p:nvPr/>
        </p:nvSpPr>
        <p:spPr>
          <a:xfrm rot="16200000">
            <a:off x="4160007" y="3861416"/>
            <a:ext cx="2304256" cy="1891178"/>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TextBox 60">
            <a:extLst>
              <a:ext uri="{FF2B5EF4-FFF2-40B4-BE49-F238E27FC236}">
                <a16:creationId xmlns:a16="http://schemas.microsoft.com/office/drawing/2014/main" id="{0A34FDD2-BD8C-46E0-BD04-12650AC55D9D}"/>
              </a:ext>
            </a:extLst>
          </p:cNvPr>
          <p:cNvSpPr txBox="1"/>
          <p:nvPr/>
        </p:nvSpPr>
        <p:spPr>
          <a:xfrm>
            <a:off x="4448038" y="3850237"/>
            <a:ext cx="1728193" cy="923330"/>
          </a:xfrm>
          <a:prstGeom prst="rect">
            <a:avLst/>
          </a:prstGeom>
          <a:noFill/>
        </p:spPr>
        <p:txBody>
          <a:bodyPr wrap="square" rtlCol="0">
            <a:spAutoFit/>
          </a:bodyPr>
          <a:lstStyle/>
          <a:p>
            <a:pPr algn="ctr"/>
            <a:r>
              <a:rPr lang="en-AU" b="1" dirty="0">
                <a:solidFill>
                  <a:srgbClr val="0C244C"/>
                </a:solidFill>
              </a:rPr>
              <a:t>Care for our Common Home</a:t>
            </a:r>
          </a:p>
        </p:txBody>
      </p:sp>
      <p:sp>
        <p:nvSpPr>
          <p:cNvPr id="95" name="Round Diagonal Corner Rectangle 1">
            <a:extLst>
              <a:ext uri="{FF2B5EF4-FFF2-40B4-BE49-F238E27FC236}">
                <a16:creationId xmlns:a16="http://schemas.microsoft.com/office/drawing/2014/main" id="{5DD3DB9C-F015-4D94-9B46-101EE9AB5FCB}"/>
              </a:ext>
            </a:extLst>
          </p:cNvPr>
          <p:cNvSpPr/>
          <p:nvPr/>
        </p:nvSpPr>
        <p:spPr>
          <a:xfrm rot="16200000">
            <a:off x="6207776" y="3869798"/>
            <a:ext cx="2304256" cy="1891178"/>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TextBox 95">
            <a:extLst>
              <a:ext uri="{FF2B5EF4-FFF2-40B4-BE49-F238E27FC236}">
                <a16:creationId xmlns:a16="http://schemas.microsoft.com/office/drawing/2014/main" id="{0EDFCECD-DC4C-4F2D-8123-68D5092AD493}"/>
              </a:ext>
            </a:extLst>
          </p:cNvPr>
          <p:cNvSpPr txBox="1"/>
          <p:nvPr/>
        </p:nvSpPr>
        <p:spPr>
          <a:xfrm>
            <a:off x="6495807" y="3903148"/>
            <a:ext cx="1728193" cy="646331"/>
          </a:xfrm>
          <a:prstGeom prst="rect">
            <a:avLst/>
          </a:prstGeom>
          <a:noFill/>
        </p:spPr>
        <p:txBody>
          <a:bodyPr wrap="square" rtlCol="0">
            <a:spAutoFit/>
          </a:bodyPr>
          <a:lstStyle/>
          <a:p>
            <a:pPr algn="ctr"/>
            <a:r>
              <a:rPr lang="en-AU" b="1" dirty="0">
                <a:solidFill>
                  <a:srgbClr val="0C244C"/>
                </a:solidFill>
              </a:rPr>
              <a:t>The Common Good</a:t>
            </a:r>
          </a:p>
        </p:txBody>
      </p:sp>
      <p:sp>
        <p:nvSpPr>
          <p:cNvPr id="109" name="Round Diagonal Corner Rectangle 1">
            <a:extLst>
              <a:ext uri="{FF2B5EF4-FFF2-40B4-BE49-F238E27FC236}">
                <a16:creationId xmlns:a16="http://schemas.microsoft.com/office/drawing/2014/main" id="{932ADFB2-E4A1-4DB7-B008-1EC83B5E3BDE}"/>
              </a:ext>
            </a:extLst>
          </p:cNvPr>
          <p:cNvSpPr/>
          <p:nvPr/>
        </p:nvSpPr>
        <p:spPr>
          <a:xfrm rot="16200000">
            <a:off x="8174056" y="3939586"/>
            <a:ext cx="2304256" cy="1728196"/>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0" name="TextBox 109">
            <a:extLst>
              <a:ext uri="{FF2B5EF4-FFF2-40B4-BE49-F238E27FC236}">
                <a16:creationId xmlns:a16="http://schemas.microsoft.com/office/drawing/2014/main" id="{6A9188B2-B603-481C-BD9E-59D40FFD8295}"/>
              </a:ext>
            </a:extLst>
          </p:cNvPr>
          <p:cNvSpPr txBox="1"/>
          <p:nvPr/>
        </p:nvSpPr>
        <p:spPr>
          <a:xfrm>
            <a:off x="8386985" y="4025449"/>
            <a:ext cx="1728193" cy="369332"/>
          </a:xfrm>
          <a:prstGeom prst="rect">
            <a:avLst/>
          </a:prstGeom>
          <a:noFill/>
        </p:spPr>
        <p:txBody>
          <a:bodyPr wrap="square" rtlCol="0">
            <a:spAutoFit/>
          </a:bodyPr>
          <a:lstStyle/>
          <a:p>
            <a:pPr algn="ctr"/>
            <a:r>
              <a:rPr lang="en-AU" b="1" dirty="0">
                <a:solidFill>
                  <a:srgbClr val="0C244C"/>
                </a:solidFill>
              </a:rPr>
              <a:t>Solidarity</a:t>
            </a:r>
          </a:p>
        </p:txBody>
      </p:sp>
      <p:sp>
        <p:nvSpPr>
          <p:cNvPr id="121" name="Round Diagonal Corner Rectangle 1">
            <a:extLst>
              <a:ext uri="{FF2B5EF4-FFF2-40B4-BE49-F238E27FC236}">
                <a16:creationId xmlns:a16="http://schemas.microsoft.com/office/drawing/2014/main" id="{113E5D47-413E-4B14-A965-F56DF3C13DE8}"/>
              </a:ext>
            </a:extLst>
          </p:cNvPr>
          <p:cNvSpPr/>
          <p:nvPr/>
        </p:nvSpPr>
        <p:spPr>
          <a:xfrm rot="16200000">
            <a:off x="10052454" y="3933866"/>
            <a:ext cx="2304256" cy="1728196"/>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TextBox 121">
            <a:extLst>
              <a:ext uri="{FF2B5EF4-FFF2-40B4-BE49-F238E27FC236}">
                <a16:creationId xmlns:a16="http://schemas.microsoft.com/office/drawing/2014/main" id="{76BB66DB-70C9-4524-96BB-C747FB2FBF28}"/>
              </a:ext>
            </a:extLst>
          </p:cNvPr>
          <p:cNvSpPr txBox="1"/>
          <p:nvPr/>
        </p:nvSpPr>
        <p:spPr>
          <a:xfrm>
            <a:off x="10265383" y="3764648"/>
            <a:ext cx="1728193" cy="923330"/>
          </a:xfrm>
          <a:prstGeom prst="rect">
            <a:avLst/>
          </a:prstGeom>
          <a:noFill/>
        </p:spPr>
        <p:txBody>
          <a:bodyPr wrap="square" rtlCol="0">
            <a:spAutoFit/>
          </a:bodyPr>
          <a:lstStyle/>
          <a:p>
            <a:pPr algn="ctr"/>
            <a:r>
              <a:rPr lang="en-AU" b="1" dirty="0">
                <a:solidFill>
                  <a:srgbClr val="0C244C"/>
                </a:solidFill>
              </a:rPr>
              <a:t>Subsidiarity and Participation</a:t>
            </a:r>
          </a:p>
        </p:txBody>
      </p:sp>
      <p:pic>
        <p:nvPicPr>
          <p:cNvPr id="5" name="Picture 5" descr="Icon&#10;&#10;Description automatically generated">
            <a:extLst>
              <a:ext uri="{FF2B5EF4-FFF2-40B4-BE49-F238E27FC236}">
                <a16:creationId xmlns:a16="http://schemas.microsoft.com/office/drawing/2014/main" id="{DD7F700D-84BD-F547-D383-CC0A2C527D73}"/>
              </a:ext>
            </a:extLst>
          </p:cNvPr>
          <p:cNvPicPr>
            <a:picLocks noChangeAspect="1"/>
          </p:cNvPicPr>
          <p:nvPr/>
        </p:nvPicPr>
        <p:blipFill>
          <a:blip r:embed="rId3"/>
          <a:stretch>
            <a:fillRect/>
          </a:stretch>
        </p:blipFill>
        <p:spPr>
          <a:xfrm>
            <a:off x="6966297" y="4695862"/>
            <a:ext cx="848227" cy="943167"/>
          </a:xfrm>
          <a:prstGeom prst="rect">
            <a:avLst/>
          </a:prstGeom>
        </p:spPr>
      </p:pic>
      <p:pic>
        <p:nvPicPr>
          <p:cNvPr id="81" name="Graphic 80">
            <a:extLst>
              <a:ext uri="{FF2B5EF4-FFF2-40B4-BE49-F238E27FC236}">
                <a16:creationId xmlns:a16="http://schemas.microsoft.com/office/drawing/2014/main" id="{5D137D17-6588-42F6-B97A-F84EE59CC0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0011" y="4803683"/>
            <a:ext cx="858050" cy="858050"/>
          </a:xfrm>
          <a:prstGeom prst="rect">
            <a:avLst/>
          </a:prstGeom>
        </p:spPr>
      </p:pic>
      <p:pic>
        <p:nvPicPr>
          <p:cNvPr id="102" name="Graphic 101">
            <a:extLst>
              <a:ext uri="{FF2B5EF4-FFF2-40B4-BE49-F238E27FC236}">
                <a16:creationId xmlns:a16="http://schemas.microsoft.com/office/drawing/2014/main" id="{2803248A-058C-4472-A58E-C97FF86FA7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18049" y="4850102"/>
            <a:ext cx="777419" cy="777419"/>
          </a:xfrm>
          <a:prstGeom prst="rect">
            <a:avLst/>
          </a:prstGeom>
        </p:spPr>
      </p:pic>
      <p:pic>
        <p:nvPicPr>
          <p:cNvPr id="6" name="Graphic 5" descr="Woman">
            <a:extLst>
              <a:ext uri="{FF2B5EF4-FFF2-40B4-BE49-F238E27FC236}">
                <a16:creationId xmlns:a16="http://schemas.microsoft.com/office/drawing/2014/main" id="{6A3382B6-4621-41A1-A3AF-7D02916FA7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8130" y="4762750"/>
            <a:ext cx="914400" cy="914400"/>
          </a:xfrm>
          <a:prstGeom prst="rect">
            <a:avLst/>
          </a:prstGeom>
        </p:spPr>
      </p:pic>
      <p:pic>
        <p:nvPicPr>
          <p:cNvPr id="7" name="Picture 7" descr="A picture containing text, weapon&#10;&#10;Description automatically generated">
            <a:extLst>
              <a:ext uri="{FF2B5EF4-FFF2-40B4-BE49-F238E27FC236}">
                <a16:creationId xmlns:a16="http://schemas.microsoft.com/office/drawing/2014/main" id="{2EF77D89-20D7-4134-25D5-74D8DECA649E}"/>
              </a:ext>
            </a:extLst>
          </p:cNvPr>
          <p:cNvPicPr>
            <a:picLocks noChangeAspect="1"/>
          </p:cNvPicPr>
          <p:nvPr/>
        </p:nvPicPr>
        <p:blipFill>
          <a:blip r:embed="rId10"/>
          <a:stretch>
            <a:fillRect/>
          </a:stretch>
        </p:blipFill>
        <p:spPr>
          <a:xfrm>
            <a:off x="10749963" y="4854296"/>
            <a:ext cx="998125" cy="818916"/>
          </a:xfrm>
          <a:prstGeom prst="rect">
            <a:avLst/>
          </a:prstGeom>
        </p:spPr>
      </p:pic>
    </p:spTree>
    <p:extLst>
      <p:ext uri="{BB962C8B-B14F-4D97-AF65-F5344CB8AC3E}">
        <p14:creationId xmlns:p14="http://schemas.microsoft.com/office/powerpoint/2010/main" val="186654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191344" y="-99392"/>
            <a:ext cx="10079618" cy="1440160"/>
          </a:xfrm>
        </p:spPr>
        <p:txBody>
          <a:bodyPr/>
          <a:lstStyle/>
          <a:p>
            <a:r>
              <a:rPr lang="en-AU" sz="3600" dirty="0"/>
              <a:t>CARITAS AUSTRALIA AND</a:t>
            </a:r>
            <a:br>
              <a:rPr lang="en-AU" sz="3600" dirty="0"/>
            </a:br>
            <a:r>
              <a:rPr lang="en-AU" sz="3600" dirty="0"/>
              <a:t>catholic social teaching</a:t>
            </a:r>
          </a:p>
        </p:txBody>
      </p:sp>
      <p:sp>
        <p:nvSpPr>
          <p:cNvPr id="4" name="Rectangle 3">
            <a:extLst>
              <a:ext uri="{FF2B5EF4-FFF2-40B4-BE49-F238E27FC236}">
                <a16:creationId xmlns:a16="http://schemas.microsoft.com/office/drawing/2014/main" id="{D12E4C19-FE9E-4A5A-B2F9-A3544D1BBEDE}"/>
              </a:ext>
            </a:extLst>
          </p:cNvPr>
          <p:cNvSpPr/>
          <p:nvPr/>
        </p:nvSpPr>
        <p:spPr>
          <a:xfrm>
            <a:off x="401698" y="2100364"/>
            <a:ext cx="5713167" cy="3170099"/>
          </a:xfrm>
          <a:prstGeom prst="rect">
            <a:avLst/>
          </a:prstGeom>
        </p:spPr>
        <p:txBody>
          <a:bodyPr wrap="square">
            <a:spAutoFit/>
          </a:bodyPr>
          <a:lstStyle/>
          <a:p>
            <a:pPr lvl="0"/>
            <a:r>
              <a:rPr lang="en-AU" sz="2000" dirty="0"/>
              <a:t>Our long-term development and emergency aid work is shaped by the tradition of Catholic Social Teaching (CST). </a:t>
            </a:r>
          </a:p>
          <a:p>
            <a:pPr lvl="0"/>
            <a:endParaRPr lang="en-AU" sz="2000" dirty="0"/>
          </a:p>
          <a:p>
            <a:pPr lvl="0"/>
            <a:r>
              <a:rPr lang="en-AU" sz="2000" dirty="0"/>
              <a:t>CST covers all spheres of life – the economic, political, personal and spiritual. With human dignity at its centre, a holistic approach to development, founded on the principles of CST, is what Pope Paul VI called ‘authentic development’.</a:t>
            </a:r>
          </a:p>
        </p:txBody>
      </p:sp>
      <p:pic>
        <p:nvPicPr>
          <p:cNvPr id="7" name="Picture 6">
            <a:extLst>
              <a:ext uri="{FF2B5EF4-FFF2-40B4-BE49-F238E27FC236}">
                <a16:creationId xmlns:a16="http://schemas.microsoft.com/office/drawing/2014/main" id="{1404F936-706E-4E70-A4BA-28D998490F7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56040" y="1823385"/>
            <a:ext cx="5184576" cy="3456384"/>
          </a:xfrm>
          <a:prstGeom prst="rect">
            <a:avLst/>
          </a:prstGeom>
        </p:spPr>
      </p:pic>
      <p:sp>
        <p:nvSpPr>
          <p:cNvPr id="8" name="Rectangle 7">
            <a:extLst>
              <a:ext uri="{FF2B5EF4-FFF2-40B4-BE49-F238E27FC236}">
                <a16:creationId xmlns:a16="http://schemas.microsoft.com/office/drawing/2014/main" id="{1AA9F893-4D5E-4625-8BCA-8BD1540059AC}"/>
              </a:ext>
            </a:extLst>
          </p:cNvPr>
          <p:cNvSpPr/>
          <p:nvPr/>
        </p:nvSpPr>
        <p:spPr>
          <a:xfrm>
            <a:off x="6384032" y="5270463"/>
            <a:ext cx="5256584" cy="400110"/>
          </a:xfrm>
          <a:prstGeom prst="rect">
            <a:avLst/>
          </a:prstGeom>
        </p:spPr>
        <p:txBody>
          <a:bodyPr wrap="square">
            <a:spAutoFit/>
          </a:bodyPr>
          <a:lstStyle/>
          <a:p>
            <a:r>
              <a:rPr lang="en-AU" sz="1000" dirty="0" err="1">
                <a:solidFill>
                  <a:srgbClr val="000000"/>
                </a:solidFill>
                <a:latin typeface="Arial" panose="020B0604020202020204" pitchFamily="34" charset="0"/>
              </a:rPr>
              <a:t>Shaniella</a:t>
            </a:r>
            <a:r>
              <a:rPr lang="en-AU" sz="1000" dirty="0">
                <a:solidFill>
                  <a:srgbClr val="000000"/>
                </a:solidFill>
                <a:latin typeface="Arial" panose="020B0604020202020204" pitchFamily="34" charset="0"/>
              </a:rPr>
              <a:t> works in the gardens at a Rural Training Centre near the capital Honiara, Solomon Islands. Photo: Neil </a:t>
            </a:r>
            <a:r>
              <a:rPr lang="en-AU" sz="1000" dirty="0" err="1">
                <a:solidFill>
                  <a:srgbClr val="000000"/>
                </a:solidFill>
                <a:latin typeface="Arial" panose="020B0604020202020204" pitchFamily="34" charset="0"/>
              </a:rPr>
              <a:t>Nuia</a:t>
            </a:r>
            <a:r>
              <a:rPr lang="en-AU" sz="1000" dirty="0">
                <a:solidFill>
                  <a:srgbClr val="000000"/>
                </a:solidFill>
                <a:latin typeface="Arial" panose="020B0604020202020204" pitchFamily="34" charset="0"/>
              </a:rPr>
              <a:t> </a:t>
            </a:r>
            <a:endParaRPr lang="en-AU" sz="1000" dirty="0"/>
          </a:p>
        </p:txBody>
      </p:sp>
    </p:spTree>
    <p:extLst>
      <p:ext uri="{BB962C8B-B14F-4D97-AF65-F5344CB8AC3E}">
        <p14:creationId xmlns:p14="http://schemas.microsoft.com/office/powerpoint/2010/main" val="362374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323610" y="-12636"/>
            <a:ext cx="10079618" cy="1440160"/>
          </a:xfrm>
        </p:spPr>
        <p:txBody>
          <a:bodyPr/>
          <a:lstStyle/>
          <a:p>
            <a:r>
              <a:rPr lang="en-AU" dirty="0"/>
              <a:t>THE DIGNITY OF </a:t>
            </a:r>
            <a:br>
              <a:rPr lang="en-AU" dirty="0"/>
            </a:br>
            <a:r>
              <a:rPr lang="en-AU" dirty="0"/>
              <a:t>THE HUMAN PERSON</a:t>
            </a:r>
          </a:p>
        </p:txBody>
      </p:sp>
      <p:sp>
        <p:nvSpPr>
          <p:cNvPr id="4" name="Rectangle 3">
            <a:extLst>
              <a:ext uri="{FF2B5EF4-FFF2-40B4-BE49-F238E27FC236}">
                <a16:creationId xmlns:a16="http://schemas.microsoft.com/office/drawing/2014/main" id="{D12E4C19-FE9E-4A5A-B2F9-A3544D1BBEDE}"/>
              </a:ext>
            </a:extLst>
          </p:cNvPr>
          <p:cNvSpPr/>
          <p:nvPr/>
        </p:nvSpPr>
        <p:spPr>
          <a:xfrm>
            <a:off x="5988214" y="1749351"/>
            <a:ext cx="6012442" cy="4401205"/>
          </a:xfrm>
          <a:prstGeom prst="rect">
            <a:avLst/>
          </a:prstGeom>
        </p:spPr>
        <p:txBody>
          <a:bodyPr wrap="square">
            <a:spAutoFit/>
          </a:bodyPr>
          <a:lstStyle/>
          <a:p>
            <a:pPr marL="342900" lvl="0" indent="-342900">
              <a:buFont typeface="Arial" panose="020B0604020202020204" pitchFamily="34" charset="0"/>
              <a:buChar char="•"/>
            </a:pPr>
            <a:r>
              <a:rPr lang="en-AU" sz="2000" dirty="0"/>
              <a:t>We believe that every person is made in God’s image. We believe that every person has inherent dignity and every life is sacred. </a:t>
            </a:r>
          </a:p>
          <a:p>
            <a:pPr marL="342900" lvl="0" indent="-342900">
              <a:buFont typeface="Arial" panose="020B0604020202020204" pitchFamily="34" charset="0"/>
              <a:buChar char="•"/>
            </a:pPr>
            <a:endParaRPr lang="en-AU" sz="2000" dirty="0"/>
          </a:p>
          <a:p>
            <a:pPr marL="342900" lvl="0" indent="-342900">
              <a:buFont typeface="Arial" panose="020B0604020202020204" pitchFamily="34" charset="0"/>
              <a:buChar char="•"/>
            </a:pPr>
            <a:r>
              <a:rPr lang="en-AU" sz="2000" dirty="0"/>
              <a:t>The innate dignity of each person is the foundation and inspiration of our vision for a just and compassionate world.</a:t>
            </a:r>
          </a:p>
          <a:p>
            <a:pPr marL="342900" lvl="0" indent="-342900">
              <a:buFont typeface="Arial" panose="020B0604020202020204" pitchFamily="34" charset="0"/>
              <a:buChar char="•"/>
            </a:pPr>
            <a:endParaRPr lang="en-AU" sz="2000" dirty="0"/>
          </a:p>
          <a:p>
            <a:pPr marL="342900" lvl="0" indent="-342900">
              <a:buFont typeface="Arial" panose="020B0604020202020204" pitchFamily="34" charset="0"/>
              <a:buChar char="•"/>
            </a:pPr>
            <a:r>
              <a:rPr lang="en-AU" sz="2000" dirty="0"/>
              <a:t>We see the image of God in every person, no matter their circumstance. The women, men and children most vulnerable to extreme poverty and injustice should not be hindered from living a life equal to their dignity. </a:t>
            </a:r>
          </a:p>
          <a:p>
            <a:pPr lvl="0"/>
            <a:endParaRPr lang="en-AU" sz="2000" dirty="0"/>
          </a:p>
        </p:txBody>
      </p:sp>
      <p:pic>
        <p:nvPicPr>
          <p:cNvPr id="6" name="Picture 5">
            <a:extLst>
              <a:ext uri="{FF2B5EF4-FFF2-40B4-BE49-F238E27FC236}">
                <a16:creationId xmlns:a16="http://schemas.microsoft.com/office/drawing/2014/main" id="{CF9969F3-2612-4B11-886E-0586517C0D2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5009" y="1935463"/>
            <a:ext cx="5158299" cy="3438866"/>
          </a:xfrm>
          <a:prstGeom prst="rect">
            <a:avLst/>
          </a:prstGeom>
        </p:spPr>
      </p:pic>
      <p:sp>
        <p:nvSpPr>
          <p:cNvPr id="16" name="Rectangle 15">
            <a:extLst>
              <a:ext uri="{FF2B5EF4-FFF2-40B4-BE49-F238E27FC236}">
                <a16:creationId xmlns:a16="http://schemas.microsoft.com/office/drawing/2014/main" id="{C252AC0F-8471-4BF4-97A7-DE1156E57D7B}"/>
              </a:ext>
            </a:extLst>
          </p:cNvPr>
          <p:cNvSpPr/>
          <p:nvPr/>
        </p:nvSpPr>
        <p:spPr>
          <a:xfrm>
            <a:off x="323610" y="5381137"/>
            <a:ext cx="5269698" cy="553998"/>
          </a:xfrm>
          <a:prstGeom prst="rect">
            <a:avLst/>
          </a:prstGeom>
        </p:spPr>
        <p:txBody>
          <a:bodyPr wrap="square">
            <a:spAutoFit/>
          </a:bodyPr>
          <a:lstStyle/>
          <a:p>
            <a:r>
              <a:rPr lang="en-AU" sz="1000" dirty="0">
                <a:solidFill>
                  <a:srgbClr val="000000"/>
                </a:solidFill>
                <a:latin typeface="Arial" panose="020B0604020202020204" pitchFamily="34" charset="0"/>
              </a:rPr>
              <a:t>Janice (right) and artworker and elder </a:t>
            </a:r>
            <a:r>
              <a:rPr lang="en-AU" sz="1000" dirty="0" err="1">
                <a:solidFill>
                  <a:srgbClr val="000000"/>
                </a:solidFill>
                <a:latin typeface="Arial" panose="020B0604020202020204" pitchFamily="34" charset="0"/>
              </a:rPr>
              <a:t>Noreena</a:t>
            </a:r>
            <a:r>
              <a:rPr lang="en-AU" sz="1000" dirty="0">
                <a:solidFill>
                  <a:srgbClr val="000000"/>
                </a:solidFill>
                <a:latin typeface="Arial" panose="020B0604020202020204" pitchFamily="34" charset="0"/>
              </a:rPr>
              <a:t> pose for a photograph holding pandanus leaves collected from a forest near </a:t>
            </a:r>
            <a:r>
              <a:rPr lang="en-AU" sz="1000" dirty="0" err="1">
                <a:solidFill>
                  <a:srgbClr val="000000"/>
                </a:solidFill>
                <a:latin typeface="Arial" panose="020B0604020202020204" pitchFamily="34" charset="0"/>
              </a:rPr>
              <a:t>Djilpin</a:t>
            </a:r>
            <a:r>
              <a:rPr lang="en-AU" sz="1000" dirty="0">
                <a:solidFill>
                  <a:srgbClr val="000000"/>
                </a:solidFill>
                <a:latin typeface="Arial" panose="020B0604020202020204" pitchFamily="34" charset="0"/>
              </a:rPr>
              <a:t> Arts, Northern Territory, Australia. Photo: Richard Wainwright</a:t>
            </a:r>
            <a:endParaRPr lang="en-AU" sz="1000" dirty="0"/>
          </a:p>
        </p:txBody>
      </p:sp>
      <p:pic>
        <p:nvPicPr>
          <p:cNvPr id="7" name="Graphic 6" descr="Woman">
            <a:extLst>
              <a:ext uri="{FF2B5EF4-FFF2-40B4-BE49-F238E27FC236}">
                <a16:creationId xmlns:a16="http://schemas.microsoft.com/office/drawing/2014/main" id="{D3E9627A-053F-44C7-AD6D-3A8325D24E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8214" y="298738"/>
            <a:ext cx="914400" cy="914400"/>
          </a:xfrm>
          <a:prstGeom prst="rect">
            <a:avLst/>
          </a:prstGeom>
        </p:spPr>
      </p:pic>
    </p:spTree>
    <p:extLst>
      <p:ext uri="{BB962C8B-B14F-4D97-AF65-F5344CB8AC3E}">
        <p14:creationId xmlns:p14="http://schemas.microsoft.com/office/powerpoint/2010/main" val="24277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310825" y="-315416"/>
            <a:ext cx="10079618" cy="1440160"/>
          </a:xfrm>
        </p:spPr>
        <p:txBody>
          <a:bodyPr/>
          <a:lstStyle/>
          <a:p>
            <a:r>
              <a:rPr lang="en-AU" sz="4800" dirty="0"/>
              <a:t>COMMON GOOD</a:t>
            </a:r>
          </a:p>
        </p:txBody>
      </p:sp>
      <p:sp>
        <p:nvSpPr>
          <p:cNvPr id="4" name="Rectangle 3">
            <a:extLst>
              <a:ext uri="{FF2B5EF4-FFF2-40B4-BE49-F238E27FC236}">
                <a16:creationId xmlns:a16="http://schemas.microsoft.com/office/drawing/2014/main" id="{D12E4C19-FE9E-4A5A-B2F9-A3544D1BBEDE}"/>
              </a:ext>
            </a:extLst>
          </p:cNvPr>
          <p:cNvSpPr/>
          <p:nvPr/>
        </p:nvSpPr>
        <p:spPr>
          <a:xfrm>
            <a:off x="5591944" y="1749351"/>
            <a:ext cx="6408712" cy="4154984"/>
          </a:xfrm>
          <a:prstGeom prst="rect">
            <a:avLst/>
          </a:prstGeom>
        </p:spPr>
        <p:txBody>
          <a:bodyPr wrap="square">
            <a:spAutoFit/>
          </a:bodyPr>
          <a:lstStyle/>
          <a:p>
            <a:pPr marL="342900" indent="-342900">
              <a:buFont typeface="Arial" panose="020B0604020202020204" pitchFamily="34" charset="0"/>
              <a:buChar char="•"/>
            </a:pPr>
            <a:r>
              <a:rPr lang="en-AU" sz="2000" dirty="0"/>
              <a:t>We believe that humans are not only sacred but social and that we experience the fullness of life in our relationships with others. Working towards the common good requires a commitment from each of us to respect the rights and responsibilities of all people. </a:t>
            </a:r>
          </a:p>
          <a:p>
            <a:pPr marL="342900" indent="-342900">
              <a:buFont typeface="Arial" panose="020B0604020202020204" pitchFamily="34" charset="0"/>
              <a:buChar char="•"/>
            </a:pPr>
            <a:endParaRPr lang="en-AU" sz="2000" dirty="0"/>
          </a:p>
          <a:p>
            <a:pPr marL="342900" lvl="0" indent="-342900">
              <a:spcBef>
                <a:spcPct val="20000"/>
              </a:spcBef>
              <a:buFont typeface="Arial" panose="020B0604020202020204" pitchFamily="34" charset="0"/>
              <a:buChar char="•"/>
              <a:defRPr/>
            </a:pPr>
            <a:r>
              <a:rPr lang="en-AU" sz="2000" dirty="0"/>
              <a:t>We believe every person is entitled to share society’s resources - the common good - with others. This extends beyond our personal interests, and beyond national borders, to our one global human family. </a:t>
            </a:r>
            <a:endParaRPr lang="en-US" sz="2000" dirty="0"/>
          </a:p>
          <a:p>
            <a:pPr lvl="0"/>
            <a:endParaRPr lang="en-AU" sz="2000" dirty="0"/>
          </a:p>
        </p:txBody>
      </p:sp>
      <p:sp>
        <p:nvSpPr>
          <p:cNvPr id="21" name="Round Diagonal Corner Rectangle 1">
            <a:extLst>
              <a:ext uri="{FF2B5EF4-FFF2-40B4-BE49-F238E27FC236}">
                <a16:creationId xmlns:a16="http://schemas.microsoft.com/office/drawing/2014/main" id="{FEAD2BB4-05AB-4650-9C8A-1E8048C59BD6}"/>
              </a:ext>
            </a:extLst>
          </p:cNvPr>
          <p:cNvSpPr/>
          <p:nvPr/>
        </p:nvSpPr>
        <p:spPr>
          <a:xfrm>
            <a:off x="479376" y="1749351"/>
            <a:ext cx="4361232" cy="4055914"/>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i="1" dirty="0">
                <a:solidFill>
                  <a:srgbClr val="0C244C"/>
                </a:solidFill>
              </a:rPr>
              <a:t>Besides the good of the individual, there is a good that is linked to living in society: the common good. It is the good of ‘all of us’, made up of individuals, families and intermediate groups who together constitute society.”</a:t>
            </a:r>
          </a:p>
          <a:p>
            <a:pPr algn="ctr"/>
            <a:endParaRPr lang="en-US" i="1" dirty="0">
              <a:solidFill>
                <a:srgbClr val="0C244C"/>
              </a:solidFill>
            </a:endParaRPr>
          </a:p>
          <a:p>
            <a:pPr algn="ctr"/>
            <a:r>
              <a:rPr lang="en-US" sz="1400" dirty="0">
                <a:solidFill>
                  <a:srgbClr val="0C244C"/>
                </a:solidFill>
              </a:rPr>
              <a:t>Pope Benedict, </a:t>
            </a:r>
            <a:r>
              <a:rPr lang="en-US" sz="1400" i="1" dirty="0">
                <a:solidFill>
                  <a:srgbClr val="0C244C"/>
                </a:solidFill>
              </a:rPr>
              <a:t>Charity in Truth </a:t>
            </a:r>
            <a:r>
              <a:rPr lang="en-US" sz="1400" dirty="0">
                <a:solidFill>
                  <a:srgbClr val="0C244C"/>
                </a:solidFill>
              </a:rPr>
              <a:t>n 7 </a:t>
            </a:r>
          </a:p>
        </p:txBody>
      </p:sp>
      <p:pic>
        <p:nvPicPr>
          <p:cNvPr id="5" name="Picture 5" descr="Icon&#10;&#10;Description automatically generated">
            <a:extLst>
              <a:ext uri="{FF2B5EF4-FFF2-40B4-BE49-F238E27FC236}">
                <a16:creationId xmlns:a16="http://schemas.microsoft.com/office/drawing/2014/main" id="{E9968B66-8F3B-44E7-9D9B-036218D1177B}"/>
              </a:ext>
            </a:extLst>
          </p:cNvPr>
          <p:cNvPicPr>
            <a:picLocks noChangeAspect="1"/>
          </p:cNvPicPr>
          <p:nvPr/>
        </p:nvPicPr>
        <p:blipFill>
          <a:blip r:embed="rId3"/>
          <a:stretch>
            <a:fillRect/>
          </a:stretch>
        </p:blipFill>
        <p:spPr>
          <a:xfrm>
            <a:off x="5879976" y="181577"/>
            <a:ext cx="848227" cy="943167"/>
          </a:xfrm>
          <a:prstGeom prst="rect">
            <a:avLst/>
          </a:prstGeom>
        </p:spPr>
      </p:pic>
      <p:sp>
        <p:nvSpPr>
          <p:cNvPr id="6" name="Freeform: Shape 5">
            <a:extLst>
              <a:ext uri="{FF2B5EF4-FFF2-40B4-BE49-F238E27FC236}">
                <a16:creationId xmlns:a16="http://schemas.microsoft.com/office/drawing/2014/main" id="{FB67434B-BAC1-4C59-2068-9C3C7124E272}"/>
              </a:ext>
            </a:extLst>
          </p:cNvPr>
          <p:cNvSpPr/>
          <p:nvPr/>
        </p:nvSpPr>
        <p:spPr>
          <a:xfrm>
            <a:off x="843337" y="2263632"/>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rgbClr val="D86075"/>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7" name="Freeform: Shape 6">
            <a:extLst>
              <a:ext uri="{FF2B5EF4-FFF2-40B4-BE49-F238E27FC236}">
                <a16:creationId xmlns:a16="http://schemas.microsoft.com/office/drawing/2014/main" id="{56504744-C11A-7151-85DE-3503FA4D4079}"/>
              </a:ext>
            </a:extLst>
          </p:cNvPr>
          <p:cNvSpPr/>
          <p:nvPr/>
        </p:nvSpPr>
        <p:spPr>
          <a:xfrm>
            <a:off x="4291716" y="5314163"/>
            <a:ext cx="180975" cy="180975"/>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rgbClr val="D86075"/>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Tree>
    <p:extLst>
      <p:ext uri="{BB962C8B-B14F-4D97-AF65-F5344CB8AC3E}">
        <p14:creationId xmlns:p14="http://schemas.microsoft.com/office/powerpoint/2010/main" val="55584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462319" y="-239866"/>
            <a:ext cx="10079618" cy="1440160"/>
          </a:xfrm>
        </p:spPr>
        <p:txBody>
          <a:bodyPr/>
          <a:lstStyle/>
          <a:p>
            <a:r>
              <a:rPr lang="en-AU" sz="4800" dirty="0"/>
              <a:t>SOLIDARITY</a:t>
            </a:r>
          </a:p>
        </p:txBody>
      </p:sp>
      <p:sp>
        <p:nvSpPr>
          <p:cNvPr id="4" name="Rectangle 3">
            <a:extLst>
              <a:ext uri="{FF2B5EF4-FFF2-40B4-BE49-F238E27FC236}">
                <a16:creationId xmlns:a16="http://schemas.microsoft.com/office/drawing/2014/main" id="{D12E4C19-FE9E-4A5A-B2F9-A3544D1BBEDE}"/>
              </a:ext>
            </a:extLst>
          </p:cNvPr>
          <p:cNvSpPr/>
          <p:nvPr/>
        </p:nvSpPr>
        <p:spPr>
          <a:xfrm>
            <a:off x="4799856" y="1632239"/>
            <a:ext cx="7234656" cy="4760278"/>
          </a:xfrm>
          <a:prstGeom prst="rect">
            <a:avLst/>
          </a:prstGeom>
        </p:spPr>
        <p:txBody>
          <a:bodyPr wrap="square">
            <a:spAutoFit/>
          </a:bodyPr>
          <a:lstStyle/>
          <a:p>
            <a:pPr marL="342900" lvl="0" indent="-342900">
              <a:spcBef>
                <a:spcPts val="100"/>
              </a:spcBef>
              <a:buFont typeface="Arial" panose="020B0604020202020204" pitchFamily="34" charset="0"/>
              <a:buChar char="•"/>
              <a:defRPr/>
            </a:pPr>
            <a:r>
              <a:rPr lang="en-AU" sz="2000" dirty="0"/>
              <a:t>Solidarity requires that we see another person as a neighbour, a fellow human who is equal in dignity. </a:t>
            </a:r>
          </a:p>
          <a:p>
            <a:pPr marL="342900" lvl="0" indent="-342900">
              <a:spcBef>
                <a:spcPts val="100"/>
              </a:spcBef>
              <a:buFont typeface="Arial" panose="020B0604020202020204" pitchFamily="34" charset="0"/>
              <a:buChar char="•"/>
              <a:defRPr/>
            </a:pPr>
            <a:endParaRPr lang="en-AU" sz="2000" dirty="0"/>
          </a:p>
          <a:p>
            <a:pPr marL="342900" lvl="0" indent="-342900">
              <a:spcBef>
                <a:spcPts val="100"/>
              </a:spcBef>
              <a:buFont typeface="Arial" panose="020B0604020202020204" pitchFamily="34" charset="0"/>
              <a:buChar char="•"/>
              <a:defRPr/>
            </a:pPr>
            <a:r>
              <a:rPr lang="en-AU" sz="2000" dirty="0"/>
              <a:t>Solidarity means recognising the responsibilities we have to each other, and taking an active role in helping others attain their full potential. This is more than just a feeling. It drives us to action. </a:t>
            </a:r>
          </a:p>
          <a:p>
            <a:pPr marL="342900" lvl="0" indent="-342900">
              <a:spcBef>
                <a:spcPts val="100"/>
              </a:spcBef>
              <a:buFont typeface="Arial" panose="020B0604020202020204" pitchFamily="34" charset="0"/>
              <a:buChar char="•"/>
              <a:defRPr/>
            </a:pPr>
            <a:endParaRPr lang="en-AU" sz="2000" dirty="0"/>
          </a:p>
          <a:p>
            <a:pPr marL="342900" lvl="0" indent="-342900">
              <a:spcBef>
                <a:spcPts val="100"/>
              </a:spcBef>
              <a:buFont typeface="Arial" panose="020B0604020202020204" pitchFamily="34" charset="0"/>
              <a:buChar char="•"/>
              <a:defRPr/>
            </a:pPr>
            <a:r>
              <a:rPr lang="en-AU" sz="2000" dirty="0"/>
              <a:t>We are called by the principle of solidarity to take the parable of the Good Samaritan (Luke 10:29-37) to heart, and to express this understanding in how we live and interact with others, not as a matter of charity, but of justice. Solidarity makes it impossible for us to look away from the injustices that our sisters and brothers experience. </a:t>
            </a:r>
          </a:p>
          <a:p>
            <a:pPr lvl="0"/>
            <a:endParaRPr lang="en-AU" sz="2000" dirty="0"/>
          </a:p>
        </p:txBody>
      </p:sp>
      <p:pic>
        <p:nvPicPr>
          <p:cNvPr id="5" name="Picture 4">
            <a:extLst>
              <a:ext uri="{FF2B5EF4-FFF2-40B4-BE49-F238E27FC236}">
                <a16:creationId xmlns:a16="http://schemas.microsoft.com/office/drawing/2014/main" id="{D003802C-A626-46F1-8720-54B554968C6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510" t="19738" r="17524" b="2679"/>
          <a:stretch/>
        </p:blipFill>
        <p:spPr>
          <a:xfrm>
            <a:off x="371404" y="2276872"/>
            <a:ext cx="4068412" cy="2850463"/>
          </a:xfrm>
          <a:prstGeom prst="rect">
            <a:avLst/>
          </a:prstGeom>
        </p:spPr>
      </p:pic>
      <p:sp>
        <p:nvSpPr>
          <p:cNvPr id="6" name="Rectangle 5">
            <a:extLst>
              <a:ext uri="{FF2B5EF4-FFF2-40B4-BE49-F238E27FC236}">
                <a16:creationId xmlns:a16="http://schemas.microsoft.com/office/drawing/2014/main" id="{83C0DEB9-67A6-4532-89D2-1D331D4051CB}"/>
              </a:ext>
            </a:extLst>
          </p:cNvPr>
          <p:cNvSpPr/>
          <p:nvPr/>
        </p:nvSpPr>
        <p:spPr>
          <a:xfrm>
            <a:off x="263352" y="5159761"/>
            <a:ext cx="4271052" cy="400110"/>
          </a:xfrm>
          <a:prstGeom prst="rect">
            <a:avLst/>
          </a:prstGeom>
        </p:spPr>
        <p:txBody>
          <a:bodyPr wrap="square">
            <a:spAutoFit/>
          </a:bodyPr>
          <a:lstStyle/>
          <a:p>
            <a:r>
              <a:rPr lang="en-AU" sz="1000" dirty="0" err="1">
                <a:solidFill>
                  <a:srgbClr val="000000"/>
                </a:solidFill>
                <a:latin typeface="Arial" panose="020B0604020202020204" pitchFamily="34" charset="0"/>
              </a:rPr>
              <a:t>Biru</a:t>
            </a:r>
            <a:r>
              <a:rPr lang="en-AU" sz="1000" dirty="0">
                <a:solidFill>
                  <a:srgbClr val="000000"/>
                </a:solidFill>
                <a:latin typeface="Arial" panose="020B0604020202020204" pitchFamily="34" charset="0"/>
              </a:rPr>
              <a:t> and his wife </a:t>
            </a:r>
            <a:r>
              <a:rPr lang="en-AU" sz="1000" dirty="0" err="1">
                <a:solidFill>
                  <a:srgbClr val="000000"/>
                </a:solidFill>
                <a:latin typeface="Arial" panose="020B0604020202020204" pitchFamily="34" charset="0"/>
              </a:rPr>
              <a:t>Budhni</a:t>
            </a:r>
            <a:r>
              <a:rPr lang="en-AU" sz="1000" dirty="0">
                <a:solidFill>
                  <a:srgbClr val="000000"/>
                </a:solidFill>
                <a:latin typeface="Arial" panose="020B0604020202020204" pitchFamily="34" charset="0"/>
              </a:rPr>
              <a:t> sit with their children outside their house in the state of Jharkhand, India. Photo: Sameer Bara</a:t>
            </a:r>
            <a:endParaRPr lang="en-AU" sz="1000" dirty="0"/>
          </a:p>
        </p:txBody>
      </p:sp>
      <p:pic>
        <p:nvPicPr>
          <p:cNvPr id="15" name="Graphic 14">
            <a:extLst>
              <a:ext uri="{FF2B5EF4-FFF2-40B4-BE49-F238E27FC236}">
                <a16:creationId xmlns:a16="http://schemas.microsoft.com/office/drawing/2014/main" id="{C1BB8ADF-B973-4A9C-9383-7FDF0ABC73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99856" y="332846"/>
            <a:ext cx="858050" cy="858050"/>
          </a:xfrm>
          <a:prstGeom prst="rect">
            <a:avLst/>
          </a:prstGeom>
        </p:spPr>
      </p:pic>
    </p:spTree>
    <p:extLst>
      <p:ext uri="{BB962C8B-B14F-4D97-AF65-F5344CB8AC3E}">
        <p14:creationId xmlns:p14="http://schemas.microsoft.com/office/powerpoint/2010/main" val="1506065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263352" y="-347898"/>
            <a:ext cx="10079618" cy="1440160"/>
          </a:xfrm>
        </p:spPr>
        <p:txBody>
          <a:bodyPr/>
          <a:lstStyle/>
          <a:p>
            <a:r>
              <a:rPr lang="en-AU" sz="3600" dirty="0"/>
              <a:t>SUBSIDIARITY and participation</a:t>
            </a:r>
          </a:p>
        </p:txBody>
      </p:sp>
      <p:sp>
        <p:nvSpPr>
          <p:cNvPr id="4" name="Rectangle 3">
            <a:extLst>
              <a:ext uri="{FF2B5EF4-FFF2-40B4-BE49-F238E27FC236}">
                <a16:creationId xmlns:a16="http://schemas.microsoft.com/office/drawing/2014/main" id="{D12E4C19-FE9E-4A5A-B2F9-A3544D1BBEDE}"/>
              </a:ext>
            </a:extLst>
          </p:cNvPr>
          <p:cNvSpPr/>
          <p:nvPr/>
        </p:nvSpPr>
        <p:spPr>
          <a:xfrm>
            <a:off x="5484033" y="1630276"/>
            <a:ext cx="6491855" cy="4893647"/>
          </a:xfrm>
          <a:prstGeom prst="rect">
            <a:avLst/>
          </a:prstGeom>
        </p:spPr>
        <p:txBody>
          <a:bodyPr wrap="square">
            <a:spAutoFit/>
          </a:bodyPr>
          <a:lstStyle/>
          <a:p>
            <a:pPr marL="342900" lvl="0" indent="-342900">
              <a:spcBef>
                <a:spcPct val="20000"/>
              </a:spcBef>
              <a:spcAft>
                <a:spcPts val="1800"/>
              </a:spcAft>
              <a:buFont typeface="Arial" panose="020B0604020202020204" pitchFamily="34" charset="0"/>
              <a:buChar char="•"/>
              <a:defRPr/>
            </a:pPr>
            <a:r>
              <a:rPr lang="en-AU" sz="2000" dirty="0"/>
              <a:t>Subsidiarity means that all people have the right to participate in decisions that affect their lives. </a:t>
            </a:r>
          </a:p>
          <a:p>
            <a:pPr marL="342900" lvl="0" indent="-342900">
              <a:spcBef>
                <a:spcPct val="20000"/>
              </a:spcBef>
              <a:spcAft>
                <a:spcPts val="1800"/>
              </a:spcAft>
              <a:buFont typeface="Arial" panose="020B0604020202020204" pitchFamily="34" charset="0"/>
              <a:buChar char="•"/>
              <a:defRPr/>
            </a:pPr>
            <a:r>
              <a:rPr lang="en-AU" sz="2000" dirty="0"/>
              <a:t>These decisions should be made at the appropriate level, by the people most affected by the decision. </a:t>
            </a:r>
          </a:p>
          <a:p>
            <a:pPr marL="342900" lvl="0" indent="-342900">
              <a:spcBef>
                <a:spcPct val="20000"/>
              </a:spcBef>
              <a:spcAft>
                <a:spcPts val="1800"/>
              </a:spcAft>
              <a:buFont typeface="Arial" panose="020B0604020202020204" pitchFamily="34" charset="0"/>
              <a:buChar char="•"/>
              <a:defRPr/>
            </a:pPr>
            <a:r>
              <a:rPr lang="en-AU" sz="2000" dirty="0"/>
              <a:t>It also means that those in positions of authority have the responsibility to listen to everyone’s voice, and make decisions according to the common good.</a:t>
            </a:r>
          </a:p>
          <a:p>
            <a:pPr marL="342900" lvl="0" indent="-342900">
              <a:spcBef>
                <a:spcPct val="20000"/>
              </a:spcBef>
              <a:spcAft>
                <a:spcPts val="1800"/>
              </a:spcAft>
              <a:buFont typeface="Arial" panose="020B0604020202020204" pitchFamily="34" charset="0"/>
              <a:buChar char="•"/>
              <a:defRPr/>
            </a:pPr>
            <a:r>
              <a:rPr lang="en-AU" sz="2000" dirty="0"/>
              <a:t>Partnerships and collaboration amongst groups, including all levels of government and social institutions, are necessary to work toward a shared, unified vision for society. </a:t>
            </a:r>
          </a:p>
          <a:p>
            <a:pPr lvl="0">
              <a:spcAft>
                <a:spcPts val="1800"/>
              </a:spcAft>
            </a:pPr>
            <a:endParaRPr lang="en-AU" sz="2000" dirty="0"/>
          </a:p>
        </p:txBody>
      </p:sp>
      <p:sp>
        <p:nvSpPr>
          <p:cNvPr id="30" name="Round Diagonal Corner Rectangle 1">
            <a:extLst>
              <a:ext uri="{FF2B5EF4-FFF2-40B4-BE49-F238E27FC236}">
                <a16:creationId xmlns:a16="http://schemas.microsoft.com/office/drawing/2014/main" id="{4AB676B7-71FA-44C7-B568-90357B0E2F30}"/>
              </a:ext>
            </a:extLst>
          </p:cNvPr>
          <p:cNvSpPr/>
          <p:nvPr/>
        </p:nvSpPr>
        <p:spPr>
          <a:xfrm>
            <a:off x="479376" y="1749351"/>
            <a:ext cx="4361232" cy="4055914"/>
          </a:xfrm>
          <a:prstGeom prst="round2Diag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i="1" dirty="0">
                <a:solidFill>
                  <a:srgbClr val="0C244C"/>
                </a:solidFill>
              </a:rPr>
              <a:t>Development programmes, if they are to be adapted to individual situations, need to be flexible; and the people who benefit from them ought to be directly involved in their planning and implementation</a:t>
            </a:r>
          </a:p>
          <a:p>
            <a:pPr algn="ctr"/>
            <a:endParaRPr lang="en-AU" sz="1400" i="1" dirty="0">
              <a:solidFill>
                <a:srgbClr val="0C244C"/>
              </a:solidFill>
            </a:endParaRPr>
          </a:p>
          <a:p>
            <a:pPr algn="ctr"/>
            <a:r>
              <a:rPr lang="en-AU" sz="1400" i="1" dirty="0">
                <a:solidFill>
                  <a:srgbClr val="0C244C"/>
                </a:solidFill>
              </a:rPr>
              <a:t>Caritas in </a:t>
            </a:r>
            <a:r>
              <a:rPr lang="en-AU" sz="1400" i="1" dirty="0" err="1">
                <a:solidFill>
                  <a:srgbClr val="0C244C"/>
                </a:solidFill>
              </a:rPr>
              <a:t>Veritate</a:t>
            </a:r>
            <a:endParaRPr lang="en-AU" sz="1400" i="1" dirty="0">
              <a:solidFill>
                <a:srgbClr val="0C244C"/>
              </a:solidFill>
            </a:endParaRPr>
          </a:p>
          <a:p>
            <a:pPr algn="ctr"/>
            <a:r>
              <a:rPr lang="en-AU" sz="1400" dirty="0">
                <a:solidFill>
                  <a:srgbClr val="0C244C"/>
                </a:solidFill>
              </a:rPr>
              <a:t>Pope Benedict, </a:t>
            </a:r>
            <a:r>
              <a:rPr lang="en-AU" sz="1400" i="1" dirty="0">
                <a:solidFill>
                  <a:srgbClr val="0C244C"/>
                </a:solidFill>
              </a:rPr>
              <a:t>Charity in Truth n 47</a:t>
            </a:r>
          </a:p>
        </p:txBody>
      </p:sp>
      <p:pic>
        <p:nvPicPr>
          <p:cNvPr id="5" name="Picture 7" descr="A picture containing text, weapon&#10;&#10;Description automatically generated">
            <a:extLst>
              <a:ext uri="{FF2B5EF4-FFF2-40B4-BE49-F238E27FC236}">
                <a16:creationId xmlns:a16="http://schemas.microsoft.com/office/drawing/2014/main" id="{C1D010B9-4F23-43BF-9B28-EF5E09EAE711}"/>
              </a:ext>
            </a:extLst>
          </p:cNvPr>
          <p:cNvPicPr>
            <a:picLocks noChangeAspect="1"/>
          </p:cNvPicPr>
          <p:nvPr/>
        </p:nvPicPr>
        <p:blipFill>
          <a:blip r:embed="rId3"/>
          <a:stretch>
            <a:fillRect/>
          </a:stretch>
        </p:blipFill>
        <p:spPr>
          <a:xfrm>
            <a:off x="8708190" y="313940"/>
            <a:ext cx="1102895" cy="904875"/>
          </a:xfrm>
          <a:prstGeom prst="rect">
            <a:avLst/>
          </a:prstGeom>
        </p:spPr>
      </p:pic>
      <p:sp>
        <p:nvSpPr>
          <p:cNvPr id="6" name="Freeform: Shape 5">
            <a:extLst>
              <a:ext uri="{FF2B5EF4-FFF2-40B4-BE49-F238E27FC236}">
                <a16:creationId xmlns:a16="http://schemas.microsoft.com/office/drawing/2014/main" id="{039A65E6-118D-44C1-B7D0-4B4D602FDD4B}"/>
              </a:ext>
            </a:extLst>
          </p:cNvPr>
          <p:cNvSpPr/>
          <p:nvPr/>
        </p:nvSpPr>
        <p:spPr>
          <a:xfrm>
            <a:off x="831346" y="1987407"/>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rgbClr val="D86075"/>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7" name="Freeform: Shape 6">
            <a:extLst>
              <a:ext uri="{FF2B5EF4-FFF2-40B4-BE49-F238E27FC236}">
                <a16:creationId xmlns:a16="http://schemas.microsoft.com/office/drawing/2014/main" id="{27957E4E-6FFA-4B52-80D9-07EDA420BB58}"/>
              </a:ext>
            </a:extLst>
          </p:cNvPr>
          <p:cNvSpPr/>
          <p:nvPr/>
        </p:nvSpPr>
        <p:spPr>
          <a:xfrm>
            <a:off x="4291716" y="5314163"/>
            <a:ext cx="180975" cy="180975"/>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rgbClr val="D86075"/>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Tree>
    <p:extLst>
      <p:ext uri="{BB962C8B-B14F-4D97-AF65-F5344CB8AC3E}">
        <p14:creationId xmlns:p14="http://schemas.microsoft.com/office/powerpoint/2010/main" val="178492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6C4-87B5-4DE6-A732-E19456A59AC3}"/>
              </a:ext>
            </a:extLst>
          </p:cNvPr>
          <p:cNvSpPr>
            <a:spLocks noGrp="1"/>
          </p:cNvSpPr>
          <p:nvPr>
            <p:ph type="ctrTitle"/>
          </p:nvPr>
        </p:nvSpPr>
        <p:spPr>
          <a:xfrm>
            <a:off x="462319" y="-171400"/>
            <a:ext cx="10079618" cy="1440160"/>
          </a:xfrm>
        </p:spPr>
        <p:txBody>
          <a:bodyPr/>
          <a:lstStyle/>
          <a:p>
            <a:r>
              <a:rPr lang="en-AU" sz="3600" dirty="0"/>
              <a:t>PREFERENTIAL OPTION FOR </a:t>
            </a:r>
            <a:br>
              <a:rPr lang="en-AU" sz="3600" dirty="0"/>
            </a:br>
            <a:r>
              <a:rPr lang="en-AU" sz="3600" dirty="0"/>
              <a:t>THE POOR</a:t>
            </a:r>
          </a:p>
        </p:txBody>
      </p:sp>
      <p:sp>
        <p:nvSpPr>
          <p:cNvPr id="4" name="Rectangle 3">
            <a:extLst>
              <a:ext uri="{FF2B5EF4-FFF2-40B4-BE49-F238E27FC236}">
                <a16:creationId xmlns:a16="http://schemas.microsoft.com/office/drawing/2014/main" id="{D12E4C19-FE9E-4A5A-B2F9-A3544D1BBEDE}"/>
              </a:ext>
            </a:extLst>
          </p:cNvPr>
          <p:cNvSpPr/>
          <p:nvPr/>
        </p:nvSpPr>
        <p:spPr>
          <a:xfrm>
            <a:off x="240426" y="1648645"/>
            <a:ext cx="6791678" cy="4626908"/>
          </a:xfrm>
          <a:prstGeom prst="rect">
            <a:avLst/>
          </a:prstGeom>
        </p:spPr>
        <p:txBody>
          <a:bodyPr wrap="square">
            <a:spAutoFit/>
          </a:bodyPr>
          <a:lstStyle/>
          <a:p>
            <a:pPr marL="342900" lvl="0" indent="-342900">
              <a:spcAft>
                <a:spcPts val="800"/>
              </a:spcAft>
              <a:buFont typeface="Arial" panose="020B0604020202020204" pitchFamily="34" charset="0"/>
              <a:buChar char="•"/>
            </a:pPr>
            <a:r>
              <a:rPr lang="en-AU" sz="2000" dirty="0"/>
              <a:t>Children, women and men most vulnerable to extreme poverty and injustice are rich in the eyes of Jesus.</a:t>
            </a:r>
          </a:p>
          <a:p>
            <a:pPr marL="342900" lvl="0" indent="-342900">
              <a:spcAft>
                <a:spcPts val="800"/>
              </a:spcAft>
              <a:buFont typeface="Arial" panose="020B0604020202020204" pitchFamily="34" charset="0"/>
              <a:buChar char="•"/>
            </a:pPr>
            <a:r>
              <a:rPr lang="en-AU" sz="2000" dirty="0"/>
              <a:t>We are called to be companions to women, men and children who are in vulnerable circumstances. </a:t>
            </a:r>
          </a:p>
          <a:p>
            <a:pPr marL="342900" lvl="0" indent="-342900">
              <a:spcBef>
                <a:spcPct val="20000"/>
              </a:spcBef>
              <a:spcAft>
                <a:spcPts val="800"/>
              </a:spcAft>
              <a:buFont typeface="Arial" panose="020B0604020202020204" pitchFamily="34" charset="0"/>
              <a:buChar char="•"/>
              <a:defRPr/>
            </a:pPr>
            <a:r>
              <a:rPr lang="en-AU" sz="2000" dirty="0"/>
              <a:t>We recognise that extreme poverty is not inherent but constructed in societies and cultures. We are called to expose the institutions and structures which create and perpetuate inequality and hold them to account. </a:t>
            </a:r>
          </a:p>
          <a:p>
            <a:pPr marL="342900" lvl="0" indent="-342900">
              <a:spcBef>
                <a:spcPct val="20000"/>
              </a:spcBef>
              <a:spcAft>
                <a:spcPts val="800"/>
              </a:spcAft>
              <a:buFont typeface="Arial" panose="020B0604020202020204" pitchFamily="34" charset="0"/>
              <a:buChar char="•"/>
              <a:defRPr/>
            </a:pPr>
            <a:r>
              <a:rPr lang="en-AU" sz="2000" dirty="0"/>
              <a:t>We are called to mobilise our resources, our networks and our prayers in support of the children, women and men who are systematically denied opportunities to exercise and enjoy their rights, freedoms and dignity.  </a:t>
            </a:r>
            <a:endParaRPr lang="en-US" sz="2000" dirty="0"/>
          </a:p>
          <a:p>
            <a:pPr lvl="0">
              <a:spcAft>
                <a:spcPts val="800"/>
              </a:spcAft>
            </a:pPr>
            <a:endParaRPr lang="en-AU" sz="2000" dirty="0"/>
          </a:p>
        </p:txBody>
      </p:sp>
      <p:pic>
        <p:nvPicPr>
          <p:cNvPr id="5" name="Picture 4">
            <a:extLst>
              <a:ext uri="{FF2B5EF4-FFF2-40B4-BE49-F238E27FC236}">
                <a16:creationId xmlns:a16="http://schemas.microsoft.com/office/drawing/2014/main" id="{4B970809-7A94-4FBC-B501-238ADFF96FF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76120" y="1742151"/>
            <a:ext cx="4536504" cy="3232833"/>
          </a:xfrm>
          <a:prstGeom prst="rect">
            <a:avLst/>
          </a:prstGeom>
        </p:spPr>
      </p:pic>
      <p:sp>
        <p:nvSpPr>
          <p:cNvPr id="6" name="Rectangle 5">
            <a:extLst>
              <a:ext uri="{FF2B5EF4-FFF2-40B4-BE49-F238E27FC236}">
                <a16:creationId xmlns:a16="http://schemas.microsoft.com/office/drawing/2014/main" id="{102EDF25-B023-483C-86A8-2174B5DFEE29}"/>
              </a:ext>
            </a:extLst>
          </p:cNvPr>
          <p:cNvSpPr/>
          <p:nvPr/>
        </p:nvSpPr>
        <p:spPr>
          <a:xfrm>
            <a:off x="7104112" y="5074111"/>
            <a:ext cx="4608512" cy="553998"/>
          </a:xfrm>
          <a:prstGeom prst="rect">
            <a:avLst/>
          </a:prstGeom>
        </p:spPr>
        <p:txBody>
          <a:bodyPr wrap="square">
            <a:spAutoFit/>
          </a:bodyPr>
          <a:lstStyle/>
          <a:p>
            <a:r>
              <a:rPr lang="en-AU" sz="1000" dirty="0" err="1">
                <a:solidFill>
                  <a:srgbClr val="000000"/>
                </a:solidFill>
                <a:latin typeface="Arial" panose="020B0604020202020204" pitchFamily="34" charset="0"/>
              </a:rPr>
              <a:t>Anatercia</a:t>
            </a:r>
            <a:r>
              <a:rPr lang="en-AU" sz="1000" dirty="0">
                <a:solidFill>
                  <a:srgbClr val="000000"/>
                </a:solidFill>
                <a:latin typeface="Arial" panose="020B0604020202020204" pitchFamily="34" charset="0"/>
              </a:rPr>
              <a:t> (right) poses for a photograph with </a:t>
            </a:r>
            <a:r>
              <a:rPr lang="en-AU" sz="1000" dirty="0" err="1">
                <a:solidFill>
                  <a:srgbClr val="000000"/>
                </a:solidFill>
                <a:latin typeface="Arial" panose="020B0604020202020204" pitchFamily="34" charset="0"/>
              </a:rPr>
              <a:t>Domingos</a:t>
            </a:r>
            <a:r>
              <a:rPr lang="en-AU" sz="1000" dirty="0">
                <a:solidFill>
                  <a:srgbClr val="000000"/>
                </a:solidFill>
                <a:latin typeface="Arial" panose="020B0604020202020204" pitchFamily="34" charset="0"/>
              </a:rPr>
              <a:t>, a Caritas Chokwe Extension Technician, after being shown how to use the gravity irrigation system in her fields in Gaza province, Mozambique. Photo: </a:t>
            </a:r>
            <a:r>
              <a:rPr lang="en-AU" sz="1000" dirty="0" err="1">
                <a:solidFill>
                  <a:srgbClr val="000000"/>
                </a:solidFill>
                <a:latin typeface="Arial" panose="020B0604020202020204" pitchFamily="34" charset="0"/>
              </a:rPr>
              <a:t>Emidio</a:t>
            </a:r>
            <a:r>
              <a:rPr lang="en-AU" sz="1000" dirty="0">
                <a:solidFill>
                  <a:srgbClr val="000000"/>
                </a:solidFill>
                <a:latin typeface="Arial" panose="020B0604020202020204" pitchFamily="34" charset="0"/>
              </a:rPr>
              <a:t> </a:t>
            </a:r>
            <a:r>
              <a:rPr lang="en-AU" sz="1000" dirty="0" err="1">
                <a:solidFill>
                  <a:srgbClr val="000000"/>
                </a:solidFill>
                <a:latin typeface="Arial" panose="020B0604020202020204" pitchFamily="34" charset="0"/>
              </a:rPr>
              <a:t>Josine</a:t>
            </a:r>
            <a:endParaRPr lang="en-AU" sz="1000" dirty="0"/>
          </a:p>
        </p:txBody>
      </p:sp>
      <p:grpSp>
        <p:nvGrpSpPr>
          <p:cNvPr id="7" name="Group 6">
            <a:extLst>
              <a:ext uri="{FF2B5EF4-FFF2-40B4-BE49-F238E27FC236}">
                <a16:creationId xmlns:a16="http://schemas.microsoft.com/office/drawing/2014/main" id="{4830F8D5-97CD-408C-95C0-FDFA22CB8FA8}"/>
              </a:ext>
            </a:extLst>
          </p:cNvPr>
          <p:cNvGrpSpPr/>
          <p:nvPr/>
        </p:nvGrpSpPr>
        <p:grpSpPr>
          <a:xfrm>
            <a:off x="7464152" y="328284"/>
            <a:ext cx="820902" cy="711075"/>
            <a:chOff x="5019120" y="601723"/>
            <a:chExt cx="337239" cy="245701"/>
          </a:xfrm>
          <a:solidFill>
            <a:srgbClr val="D86075"/>
          </a:solidFill>
        </p:grpSpPr>
        <p:sp>
          <p:nvSpPr>
            <p:cNvPr id="8" name="Freeform: Shape 7">
              <a:extLst>
                <a:ext uri="{FF2B5EF4-FFF2-40B4-BE49-F238E27FC236}">
                  <a16:creationId xmlns:a16="http://schemas.microsoft.com/office/drawing/2014/main" id="{DE080119-37FE-4232-AAA1-221846A8B33F}"/>
                </a:ext>
              </a:extLst>
            </p:cNvPr>
            <p:cNvSpPr/>
            <p:nvPr/>
          </p:nvSpPr>
          <p:spPr>
            <a:xfrm>
              <a:off x="5019120" y="741435"/>
              <a:ext cx="337239" cy="105989"/>
            </a:xfrm>
            <a:custGeom>
              <a:avLst/>
              <a:gdLst>
                <a:gd name="connsiteX0" fmla="*/ 2581 w 337239"/>
                <a:gd name="connsiteY0" fmla="*/ 32698 h 105989"/>
                <a:gd name="connsiteX1" fmla="*/ 31487 w 337239"/>
                <a:gd name="connsiteY1" fmla="*/ 24351 h 105989"/>
                <a:gd name="connsiteX2" fmla="*/ 59839 w 337239"/>
                <a:gd name="connsiteY2" fmla="*/ 35480 h 105989"/>
                <a:gd name="connsiteX3" fmla="*/ 100356 w 337239"/>
                <a:gd name="connsiteY3" fmla="*/ 51294 h 105989"/>
                <a:gd name="connsiteX4" fmla="*/ 108618 w 337239"/>
                <a:gd name="connsiteY4" fmla="*/ 59809 h 105989"/>
                <a:gd name="connsiteX5" fmla="*/ 114809 w 337239"/>
                <a:gd name="connsiteY5" fmla="*/ 67951 h 105989"/>
                <a:gd name="connsiteX6" fmla="*/ 135838 w 337239"/>
                <a:gd name="connsiteY6" fmla="*/ 71480 h 105989"/>
                <a:gd name="connsiteX7" fmla="*/ 137320 w 337239"/>
                <a:gd name="connsiteY7" fmla="*/ 71179 h 105989"/>
                <a:gd name="connsiteX8" fmla="*/ 205225 w 337239"/>
                <a:gd name="connsiteY8" fmla="*/ 59315 h 105989"/>
                <a:gd name="connsiteX9" fmla="*/ 208393 w 337239"/>
                <a:gd name="connsiteY9" fmla="*/ 55329 h 105989"/>
                <a:gd name="connsiteX10" fmla="*/ 205520 w 337239"/>
                <a:gd name="connsiteY10" fmla="*/ 52444 h 105989"/>
                <a:gd name="connsiteX11" fmla="*/ 204960 w 337239"/>
                <a:gd name="connsiteY11" fmla="*/ 52498 h 105989"/>
                <a:gd name="connsiteX12" fmla="*/ 136838 w 337239"/>
                <a:gd name="connsiteY12" fmla="*/ 64422 h 105989"/>
                <a:gd name="connsiteX13" fmla="*/ 118988 w 337239"/>
                <a:gd name="connsiteY13" fmla="*/ 62085 h 105989"/>
                <a:gd name="connsiteX14" fmla="*/ 112232 w 337239"/>
                <a:gd name="connsiteY14" fmla="*/ 48692 h 105989"/>
                <a:gd name="connsiteX15" fmla="*/ 118723 w 337239"/>
                <a:gd name="connsiteY15" fmla="*/ 30626 h 105989"/>
                <a:gd name="connsiteX16" fmla="*/ 141041 w 337239"/>
                <a:gd name="connsiteY16" fmla="*/ 22484 h 105989"/>
                <a:gd name="connsiteX17" fmla="*/ 212705 w 337239"/>
                <a:gd name="connsiteY17" fmla="*/ 9970 h 105989"/>
                <a:gd name="connsiteX18" fmla="*/ 227808 w 337239"/>
                <a:gd name="connsiteY18" fmla="*/ 6260 h 105989"/>
                <a:gd name="connsiteX19" fmla="*/ 260256 w 337239"/>
                <a:gd name="connsiteY19" fmla="*/ 118 h 105989"/>
                <a:gd name="connsiteX20" fmla="*/ 289162 w 337239"/>
                <a:gd name="connsiteY20" fmla="*/ 10608 h 105989"/>
                <a:gd name="connsiteX21" fmla="*/ 331317 w 337239"/>
                <a:gd name="connsiteY21" fmla="*/ 41321 h 105989"/>
                <a:gd name="connsiteX22" fmla="*/ 334629 w 337239"/>
                <a:gd name="connsiteY22" fmla="*/ 61495 h 105989"/>
                <a:gd name="connsiteX23" fmla="*/ 308661 w 337239"/>
                <a:gd name="connsiteY23" fmla="*/ 98170 h 105989"/>
                <a:gd name="connsiteX24" fmla="*/ 288388 w 337239"/>
                <a:gd name="connsiteY24" fmla="*/ 101687 h 105989"/>
                <a:gd name="connsiteX25" fmla="*/ 288186 w 337239"/>
                <a:gd name="connsiteY25" fmla="*/ 101542 h 105989"/>
                <a:gd name="connsiteX26" fmla="*/ 283537 w 337239"/>
                <a:gd name="connsiteY26" fmla="*/ 98170 h 105989"/>
                <a:gd name="connsiteX27" fmla="*/ 242346 w 337239"/>
                <a:gd name="connsiteY27" fmla="*/ 89245 h 105989"/>
                <a:gd name="connsiteX28" fmla="*/ 147967 w 337239"/>
                <a:gd name="connsiteY28" fmla="*/ 105746 h 105989"/>
                <a:gd name="connsiteX29" fmla="*/ 133056 w 337239"/>
                <a:gd name="connsiteY29" fmla="*/ 104541 h 105989"/>
                <a:gd name="connsiteX30" fmla="*/ 8759 w 337239"/>
                <a:gd name="connsiteY30" fmla="*/ 57135 h 105989"/>
                <a:gd name="connsiteX31" fmla="*/ 2581 w 337239"/>
                <a:gd name="connsiteY31" fmla="*/ 32698 h 10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7239" h="105989">
                  <a:moveTo>
                    <a:pt x="2581" y="32698"/>
                  </a:moveTo>
                  <a:cubicBezTo>
                    <a:pt x="10566" y="18172"/>
                    <a:pt x="24116" y="21243"/>
                    <a:pt x="31487" y="24351"/>
                  </a:cubicBezTo>
                  <a:cubicBezTo>
                    <a:pt x="36124" y="26302"/>
                    <a:pt x="46590" y="30373"/>
                    <a:pt x="59839" y="35480"/>
                  </a:cubicBezTo>
                  <a:cubicBezTo>
                    <a:pt x="72052" y="40201"/>
                    <a:pt x="86734" y="45874"/>
                    <a:pt x="100356" y="51294"/>
                  </a:cubicBezTo>
                  <a:cubicBezTo>
                    <a:pt x="104175" y="52858"/>
                    <a:pt x="107170" y="55944"/>
                    <a:pt x="108618" y="59809"/>
                  </a:cubicBezTo>
                  <a:cubicBezTo>
                    <a:pt x="109847" y="63067"/>
                    <a:pt x="111998" y="65896"/>
                    <a:pt x="114809" y="67951"/>
                  </a:cubicBezTo>
                  <a:cubicBezTo>
                    <a:pt x="122120" y="73226"/>
                    <a:pt x="132093" y="72142"/>
                    <a:pt x="135838" y="71480"/>
                  </a:cubicBezTo>
                  <a:cubicBezTo>
                    <a:pt x="136694" y="71335"/>
                    <a:pt x="137223" y="71203"/>
                    <a:pt x="137320" y="71179"/>
                  </a:cubicBezTo>
                  <a:lnTo>
                    <a:pt x="205225" y="59315"/>
                  </a:lnTo>
                  <a:cubicBezTo>
                    <a:pt x="207103" y="58922"/>
                    <a:pt x="208434" y="57247"/>
                    <a:pt x="208393" y="55329"/>
                  </a:cubicBezTo>
                  <a:cubicBezTo>
                    <a:pt x="208396" y="53739"/>
                    <a:pt x="207110" y="52448"/>
                    <a:pt x="205520" y="52444"/>
                  </a:cubicBezTo>
                  <a:cubicBezTo>
                    <a:pt x="205332" y="52444"/>
                    <a:pt x="205145" y="52462"/>
                    <a:pt x="204960" y="52498"/>
                  </a:cubicBezTo>
                  <a:lnTo>
                    <a:pt x="136838" y="64422"/>
                  </a:lnTo>
                  <a:cubicBezTo>
                    <a:pt x="136513" y="64422"/>
                    <a:pt x="125781" y="67012"/>
                    <a:pt x="118988" y="62085"/>
                  </a:cubicBezTo>
                  <a:cubicBezTo>
                    <a:pt x="115724" y="59677"/>
                    <a:pt x="112677" y="53871"/>
                    <a:pt x="112232" y="48692"/>
                  </a:cubicBezTo>
                  <a:cubicBezTo>
                    <a:pt x="112087" y="41165"/>
                    <a:pt x="113641" y="34034"/>
                    <a:pt x="118723" y="30626"/>
                  </a:cubicBezTo>
                  <a:cubicBezTo>
                    <a:pt x="126745" y="25242"/>
                    <a:pt x="131514" y="24146"/>
                    <a:pt x="141041" y="22484"/>
                  </a:cubicBezTo>
                  <a:lnTo>
                    <a:pt x="212705" y="9970"/>
                  </a:lnTo>
                  <a:cubicBezTo>
                    <a:pt x="217149" y="9199"/>
                    <a:pt x="222340" y="7778"/>
                    <a:pt x="227808" y="6260"/>
                  </a:cubicBezTo>
                  <a:cubicBezTo>
                    <a:pt x="237998" y="3466"/>
                    <a:pt x="249488" y="238"/>
                    <a:pt x="260256" y="118"/>
                  </a:cubicBezTo>
                  <a:cubicBezTo>
                    <a:pt x="274094" y="-111"/>
                    <a:pt x="289053" y="10500"/>
                    <a:pt x="289162" y="10608"/>
                  </a:cubicBezTo>
                  <a:lnTo>
                    <a:pt x="331317" y="41321"/>
                  </a:lnTo>
                  <a:cubicBezTo>
                    <a:pt x="337749" y="46010"/>
                    <a:pt x="339225" y="54996"/>
                    <a:pt x="334629" y="61495"/>
                  </a:cubicBezTo>
                  <a:lnTo>
                    <a:pt x="308661" y="98170"/>
                  </a:lnTo>
                  <a:cubicBezTo>
                    <a:pt x="304034" y="104740"/>
                    <a:pt x="294958" y="106314"/>
                    <a:pt x="288388" y="101687"/>
                  </a:cubicBezTo>
                  <a:cubicBezTo>
                    <a:pt x="288320" y="101640"/>
                    <a:pt x="288253" y="101591"/>
                    <a:pt x="288186" y="101542"/>
                  </a:cubicBezTo>
                  <a:lnTo>
                    <a:pt x="283537" y="98170"/>
                  </a:lnTo>
                  <a:cubicBezTo>
                    <a:pt x="271975" y="89739"/>
                    <a:pt x="257353" y="86620"/>
                    <a:pt x="242346" y="89245"/>
                  </a:cubicBezTo>
                  <a:lnTo>
                    <a:pt x="147967" y="105746"/>
                  </a:lnTo>
                  <a:cubicBezTo>
                    <a:pt x="142978" y="106670"/>
                    <a:pt x="137832" y="106254"/>
                    <a:pt x="133056" y="104541"/>
                  </a:cubicBezTo>
                  <a:cubicBezTo>
                    <a:pt x="106005" y="94509"/>
                    <a:pt x="17094" y="61459"/>
                    <a:pt x="8759" y="57135"/>
                  </a:cubicBezTo>
                  <a:cubicBezTo>
                    <a:pt x="425" y="52811"/>
                    <a:pt x="-2406" y="41755"/>
                    <a:pt x="2581" y="32698"/>
                  </a:cubicBezTo>
                  <a:close/>
                </a:path>
              </a:pathLst>
            </a:custGeom>
            <a:grpFill/>
            <a:ln w="1203"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7B4CFD6C-545D-4F3A-87D1-3725EB56F159}"/>
                </a:ext>
              </a:extLst>
            </p:cNvPr>
            <p:cNvSpPr/>
            <p:nvPr/>
          </p:nvSpPr>
          <p:spPr>
            <a:xfrm>
              <a:off x="5066680" y="726192"/>
              <a:ext cx="33724" cy="20475"/>
            </a:xfrm>
            <a:custGeom>
              <a:avLst/>
              <a:gdLst>
                <a:gd name="connsiteX0" fmla="*/ 114 w 33723"/>
                <a:gd name="connsiteY0" fmla="*/ 18673 h 20475"/>
                <a:gd name="connsiteX1" fmla="*/ 29237 w 33723"/>
                <a:gd name="connsiteY1" fmla="*/ 15939 h 20475"/>
                <a:gd name="connsiteX2" fmla="*/ 32850 w 33723"/>
                <a:gd name="connsiteY2" fmla="*/ 4750 h 20475"/>
                <a:gd name="connsiteX3" fmla="*/ 17747 w 33723"/>
                <a:gd name="connsiteY3" fmla="*/ 5774 h 20475"/>
                <a:gd name="connsiteX4" fmla="*/ 114 w 33723"/>
                <a:gd name="connsiteY4" fmla="*/ 18673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23" h="20475">
                  <a:moveTo>
                    <a:pt x="114" y="18673"/>
                  </a:moveTo>
                  <a:cubicBezTo>
                    <a:pt x="10472" y="23563"/>
                    <a:pt x="22902" y="21407"/>
                    <a:pt x="29237" y="15939"/>
                  </a:cubicBezTo>
                  <a:cubicBezTo>
                    <a:pt x="32670" y="12976"/>
                    <a:pt x="35055" y="9134"/>
                    <a:pt x="32850" y="4750"/>
                  </a:cubicBezTo>
                  <a:cubicBezTo>
                    <a:pt x="29237" y="-2296"/>
                    <a:pt x="20710" y="-791"/>
                    <a:pt x="17747" y="5774"/>
                  </a:cubicBezTo>
                  <a:cubicBezTo>
                    <a:pt x="15796" y="10061"/>
                    <a:pt x="12339" y="17854"/>
                    <a:pt x="114" y="18673"/>
                  </a:cubicBezTo>
                  <a:close/>
                </a:path>
              </a:pathLst>
            </a:custGeom>
            <a:grpFill/>
            <a:ln w="1203"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8DFA1D4A-6532-4DCA-AE90-AA43A4C77CD1}"/>
                </a:ext>
              </a:extLst>
            </p:cNvPr>
            <p:cNvSpPr/>
            <p:nvPr/>
          </p:nvSpPr>
          <p:spPr>
            <a:xfrm>
              <a:off x="5059875" y="700244"/>
              <a:ext cx="34928" cy="16862"/>
            </a:xfrm>
            <a:custGeom>
              <a:avLst/>
              <a:gdLst>
                <a:gd name="connsiteX0" fmla="*/ 114 w 34928"/>
                <a:gd name="connsiteY0" fmla="*/ 12173 h 16861"/>
                <a:gd name="connsiteX1" fmla="*/ 26937 w 34928"/>
                <a:gd name="connsiteY1" fmla="*/ 502 h 16861"/>
                <a:gd name="connsiteX2" fmla="*/ 35488 w 34928"/>
                <a:gd name="connsiteY2" fmla="*/ 8560 h 16861"/>
                <a:gd name="connsiteX3" fmla="*/ 21770 w 34928"/>
                <a:gd name="connsiteY3" fmla="*/ 14944 h 16861"/>
                <a:gd name="connsiteX4" fmla="*/ 114 w 34928"/>
                <a:gd name="connsiteY4" fmla="*/ 12173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6861">
                  <a:moveTo>
                    <a:pt x="114" y="12173"/>
                  </a:moveTo>
                  <a:cubicBezTo>
                    <a:pt x="6823" y="2875"/>
                    <a:pt x="18759" y="-1232"/>
                    <a:pt x="26937" y="502"/>
                  </a:cubicBezTo>
                  <a:cubicBezTo>
                    <a:pt x="31369" y="1442"/>
                    <a:pt x="35368" y="3658"/>
                    <a:pt x="35488" y="8560"/>
                  </a:cubicBezTo>
                  <a:cubicBezTo>
                    <a:pt x="35777" y="16449"/>
                    <a:pt x="27527" y="19267"/>
                    <a:pt x="21770" y="14944"/>
                  </a:cubicBezTo>
                  <a:cubicBezTo>
                    <a:pt x="18000" y="12101"/>
                    <a:pt x="11207" y="6958"/>
                    <a:pt x="114" y="12173"/>
                  </a:cubicBezTo>
                  <a:close/>
                </a:path>
              </a:pathLst>
            </a:custGeom>
            <a:grpFill/>
            <a:ln w="1203"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220B46A5-F2ED-4C84-BB11-014A7EC2EC92}"/>
                </a:ext>
              </a:extLst>
            </p:cNvPr>
            <p:cNvSpPr/>
            <p:nvPr/>
          </p:nvSpPr>
          <p:spPr>
            <a:xfrm>
              <a:off x="5093117" y="723183"/>
              <a:ext cx="28906" cy="25293"/>
            </a:xfrm>
            <a:custGeom>
              <a:avLst/>
              <a:gdLst>
                <a:gd name="connsiteX0" fmla="*/ 114 w 28906"/>
                <a:gd name="connsiteY0" fmla="*/ 25886 h 25292"/>
                <a:gd name="connsiteX1" fmla="*/ 27081 w 28906"/>
                <a:gd name="connsiteY1" fmla="*/ 14552 h 25292"/>
                <a:gd name="connsiteX2" fmla="*/ 27166 w 28906"/>
                <a:gd name="connsiteY2" fmla="*/ 2785 h 25292"/>
                <a:gd name="connsiteX3" fmla="*/ 13062 w 28906"/>
                <a:gd name="connsiteY3" fmla="*/ 8301 h 25292"/>
                <a:gd name="connsiteX4" fmla="*/ 114 w 28906"/>
                <a:gd name="connsiteY4" fmla="*/ 25886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25292">
                  <a:moveTo>
                    <a:pt x="114" y="25886"/>
                  </a:moveTo>
                  <a:cubicBezTo>
                    <a:pt x="11472" y="27451"/>
                    <a:pt x="22685" y="21658"/>
                    <a:pt x="27081" y="14552"/>
                  </a:cubicBezTo>
                  <a:cubicBezTo>
                    <a:pt x="29490" y="10698"/>
                    <a:pt x="30586" y="6314"/>
                    <a:pt x="27166" y="2785"/>
                  </a:cubicBezTo>
                  <a:cubicBezTo>
                    <a:pt x="21649" y="-2864"/>
                    <a:pt x="13917" y="1147"/>
                    <a:pt x="13062" y="8301"/>
                  </a:cubicBezTo>
                  <a:cubicBezTo>
                    <a:pt x="12508" y="12974"/>
                    <a:pt x="11544" y="21453"/>
                    <a:pt x="114" y="25886"/>
                  </a:cubicBezTo>
                  <a:close/>
                </a:path>
              </a:pathLst>
            </a:custGeom>
            <a:grpFill/>
            <a:ln w="1203"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8F8366AF-1AD9-4C24-95EA-6EC8EAF6108D}"/>
                </a:ext>
              </a:extLst>
            </p:cNvPr>
            <p:cNvSpPr/>
            <p:nvPr/>
          </p:nvSpPr>
          <p:spPr>
            <a:xfrm>
              <a:off x="5083325" y="692493"/>
              <a:ext cx="34928" cy="19271"/>
            </a:xfrm>
            <a:custGeom>
              <a:avLst/>
              <a:gdLst>
                <a:gd name="connsiteX0" fmla="*/ 114 w 34928"/>
                <a:gd name="connsiteY0" fmla="*/ 5400 h 19270"/>
                <a:gd name="connsiteX1" fmla="*/ 29273 w 34928"/>
                <a:gd name="connsiteY1" fmla="*/ 3087 h 19270"/>
                <a:gd name="connsiteX2" fmla="*/ 34741 w 34928"/>
                <a:gd name="connsiteY2" fmla="*/ 13506 h 19270"/>
                <a:gd name="connsiteX3" fmla="*/ 19686 w 34928"/>
                <a:gd name="connsiteY3" fmla="*/ 15071 h 19270"/>
                <a:gd name="connsiteX4" fmla="*/ 114 w 34928"/>
                <a:gd name="connsiteY4" fmla="*/ 5400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8" h="19270">
                  <a:moveTo>
                    <a:pt x="114" y="5400"/>
                  </a:moveTo>
                  <a:cubicBezTo>
                    <a:pt x="9485" y="-1200"/>
                    <a:pt x="22107" y="-1200"/>
                    <a:pt x="29273" y="3087"/>
                  </a:cubicBezTo>
                  <a:cubicBezTo>
                    <a:pt x="33164" y="5424"/>
                    <a:pt x="36175" y="8796"/>
                    <a:pt x="34741" y="13506"/>
                  </a:cubicBezTo>
                  <a:cubicBezTo>
                    <a:pt x="32453" y="21045"/>
                    <a:pt x="23733" y="21033"/>
                    <a:pt x="19686" y="15071"/>
                  </a:cubicBezTo>
                  <a:cubicBezTo>
                    <a:pt x="17048" y="11121"/>
                    <a:pt x="12303" y="4027"/>
                    <a:pt x="114" y="5400"/>
                  </a:cubicBezTo>
                  <a:close/>
                </a:path>
              </a:pathLst>
            </a:custGeom>
            <a:grpFill/>
            <a:ln w="1203"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3E77DE91-734A-49D9-9D12-D8E2C9838982}"/>
                </a:ext>
              </a:extLst>
            </p:cNvPr>
            <p:cNvSpPr/>
            <p:nvPr/>
          </p:nvSpPr>
          <p:spPr>
            <a:xfrm>
              <a:off x="5115809" y="719975"/>
              <a:ext cx="26497" cy="27702"/>
            </a:xfrm>
            <a:custGeom>
              <a:avLst/>
              <a:gdLst>
                <a:gd name="connsiteX0" fmla="*/ 114 w 26497"/>
                <a:gd name="connsiteY0" fmla="*/ 28021 h 27701"/>
                <a:gd name="connsiteX1" fmla="*/ 25732 w 26497"/>
                <a:gd name="connsiteY1" fmla="*/ 13893 h 27701"/>
                <a:gd name="connsiteX2" fmla="*/ 24528 w 26497"/>
                <a:gd name="connsiteY2" fmla="*/ 2199 h 27701"/>
                <a:gd name="connsiteX3" fmla="*/ 11098 w 26497"/>
                <a:gd name="connsiteY3" fmla="*/ 9172 h 27701"/>
                <a:gd name="connsiteX4" fmla="*/ 114 w 26497"/>
                <a:gd name="connsiteY4" fmla="*/ 28021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7701">
                  <a:moveTo>
                    <a:pt x="114" y="28021"/>
                  </a:moveTo>
                  <a:cubicBezTo>
                    <a:pt x="11580" y="28383"/>
                    <a:pt x="22107" y="21433"/>
                    <a:pt x="25732" y="13893"/>
                  </a:cubicBezTo>
                  <a:cubicBezTo>
                    <a:pt x="27695" y="9810"/>
                    <a:pt x="28346" y="5330"/>
                    <a:pt x="24528" y="2199"/>
                  </a:cubicBezTo>
                  <a:cubicBezTo>
                    <a:pt x="18506" y="-2848"/>
                    <a:pt x="11195" y="1970"/>
                    <a:pt x="11098" y="9172"/>
                  </a:cubicBezTo>
                  <a:cubicBezTo>
                    <a:pt x="11074" y="13881"/>
                    <a:pt x="11014" y="22409"/>
                    <a:pt x="114" y="28021"/>
                  </a:cubicBezTo>
                  <a:close/>
                </a:path>
              </a:pathLst>
            </a:custGeom>
            <a:grpFill/>
            <a:ln w="1203"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C78E0E59-30F5-4906-AD02-A9A95C5013E0}"/>
                </a:ext>
              </a:extLst>
            </p:cNvPr>
            <p:cNvSpPr/>
            <p:nvPr/>
          </p:nvSpPr>
          <p:spPr>
            <a:xfrm>
              <a:off x="5106101" y="684851"/>
              <a:ext cx="32519" cy="21680"/>
            </a:xfrm>
            <a:custGeom>
              <a:avLst/>
              <a:gdLst>
                <a:gd name="connsiteX0" fmla="*/ 114 w 32519"/>
                <a:gd name="connsiteY0" fmla="*/ 2202 h 21679"/>
                <a:gd name="connsiteX1" fmla="*/ 29020 w 32519"/>
                <a:gd name="connsiteY1" fmla="*/ 6538 h 21679"/>
                <a:gd name="connsiteX2" fmla="*/ 31995 w 32519"/>
                <a:gd name="connsiteY2" fmla="*/ 17920 h 21679"/>
                <a:gd name="connsiteX3" fmla="*/ 16976 w 32519"/>
                <a:gd name="connsiteY3" fmla="*/ 16041 h 21679"/>
                <a:gd name="connsiteX4" fmla="*/ 114 w 32519"/>
                <a:gd name="connsiteY4" fmla="*/ 2202 h 2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9" h="21679">
                  <a:moveTo>
                    <a:pt x="114" y="2202"/>
                  </a:moveTo>
                  <a:cubicBezTo>
                    <a:pt x="10737" y="-2122"/>
                    <a:pt x="22998" y="732"/>
                    <a:pt x="29020" y="6538"/>
                  </a:cubicBezTo>
                  <a:cubicBezTo>
                    <a:pt x="32284" y="9693"/>
                    <a:pt x="34452" y="13656"/>
                    <a:pt x="31995" y="17920"/>
                  </a:cubicBezTo>
                  <a:cubicBezTo>
                    <a:pt x="28057" y="24749"/>
                    <a:pt x="19566" y="22737"/>
                    <a:pt x="16976" y="16041"/>
                  </a:cubicBezTo>
                  <a:cubicBezTo>
                    <a:pt x="15278" y="11705"/>
                    <a:pt x="12267" y="3719"/>
                    <a:pt x="114" y="2202"/>
                  </a:cubicBezTo>
                  <a:close/>
                </a:path>
              </a:pathLst>
            </a:custGeom>
            <a:grpFill/>
            <a:ln w="1203"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E7A4FD80-08E1-49F7-9515-C6FC8FED9912}"/>
                </a:ext>
              </a:extLst>
            </p:cNvPr>
            <p:cNvSpPr/>
            <p:nvPr/>
          </p:nvSpPr>
          <p:spPr>
            <a:xfrm>
              <a:off x="5138030" y="717239"/>
              <a:ext cx="24089" cy="24089"/>
            </a:xfrm>
            <a:custGeom>
              <a:avLst/>
              <a:gdLst>
                <a:gd name="connsiteX0" fmla="*/ 114 w 24088"/>
                <a:gd name="connsiteY0" fmla="*/ 24844 h 24088"/>
                <a:gd name="connsiteX1" fmla="*/ 22805 w 24088"/>
                <a:gd name="connsiteY1" fmla="*/ 12330 h 24088"/>
                <a:gd name="connsiteX2" fmla="*/ 21782 w 24088"/>
                <a:gd name="connsiteY2" fmla="*/ 1960 h 24088"/>
                <a:gd name="connsiteX3" fmla="*/ 9870 w 24088"/>
                <a:gd name="connsiteY3" fmla="*/ 8139 h 24088"/>
                <a:gd name="connsiteX4" fmla="*/ 114 w 24088"/>
                <a:gd name="connsiteY4" fmla="*/ 24844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8" h="24088">
                  <a:moveTo>
                    <a:pt x="114" y="24844"/>
                  </a:moveTo>
                  <a:cubicBezTo>
                    <a:pt x="10267" y="25157"/>
                    <a:pt x="19602" y="19003"/>
                    <a:pt x="22805" y="12330"/>
                  </a:cubicBezTo>
                  <a:cubicBezTo>
                    <a:pt x="24552" y="8717"/>
                    <a:pt x="25130" y="4742"/>
                    <a:pt x="21782" y="1960"/>
                  </a:cubicBezTo>
                  <a:cubicBezTo>
                    <a:pt x="16398" y="-2508"/>
                    <a:pt x="9966" y="1755"/>
                    <a:pt x="9870" y="8139"/>
                  </a:cubicBezTo>
                  <a:cubicBezTo>
                    <a:pt x="9822" y="12306"/>
                    <a:pt x="9774" y="19870"/>
                    <a:pt x="114" y="24844"/>
                  </a:cubicBezTo>
                  <a:close/>
                </a:path>
              </a:pathLst>
            </a:custGeom>
            <a:grpFill/>
            <a:ln w="1203"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F37E96F1-A347-4456-9ED8-245768C0CC01}"/>
                </a:ext>
              </a:extLst>
            </p:cNvPr>
            <p:cNvSpPr/>
            <p:nvPr/>
          </p:nvSpPr>
          <p:spPr>
            <a:xfrm>
              <a:off x="5131020" y="683139"/>
              <a:ext cx="26497" cy="20475"/>
            </a:xfrm>
            <a:custGeom>
              <a:avLst/>
              <a:gdLst>
                <a:gd name="connsiteX0" fmla="*/ 114 w 26497"/>
                <a:gd name="connsiteY0" fmla="*/ 866 h 20475"/>
                <a:gd name="connsiteX1" fmla="*/ 24877 w 26497"/>
                <a:gd name="connsiteY1" fmla="*/ 8165 h 20475"/>
                <a:gd name="connsiteX2" fmla="*/ 26082 w 26497"/>
                <a:gd name="connsiteY2" fmla="*/ 18463 h 20475"/>
                <a:gd name="connsiteX3" fmla="*/ 13182 w 26497"/>
                <a:gd name="connsiteY3" fmla="*/ 15018 h 20475"/>
                <a:gd name="connsiteX4" fmla="*/ 114 w 26497"/>
                <a:gd name="connsiteY4" fmla="*/ 866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20475">
                  <a:moveTo>
                    <a:pt x="114" y="866"/>
                  </a:moveTo>
                  <a:cubicBezTo>
                    <a:pt x="9918" y="-1615"/>
                    <a:pt x="20324" y="2360"/>
                    <a:pt x="24877" y="8165"/>
                  </a:cubicBezTo>
                  <a:cubicBezTo>
                    <a:pt x="27286" y="11308"/>
                    <a:pt x="28767" y="15042"/>
                    <a:pt x="26082" y="18463"/>
                  </a:cubicBezTo>
                  <a:cubicBezTo>
                    <a:pt x="21806" y="23967"/>
                    <a:pt x="14628" y="21197"/>
                    <a:pt x="13182" y="15018"/>
                  </a:cubicBezTo>
                  <a:cubicBezTo>
                    <a:pt x="12255" y="10971"/>
                    <a:pt x="10581" y="3636"/>
                    <a:pt x="114" y="866"/>
                  </a:cubicBezTo>
                  <a:close/>
                </a:path>
              </a:pathLst>
            </a:custGeom>
            <a:grpFill/>
            <a:ln w="1203"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1DCD10FB-CD5E-4EF6-8585-054412A88DCE}"/>
                </a:ext>
              </a:extLst>
            </p:cNvPr>
            <p:cNvSpPr/>
            <p:nvPr/>
          </p:nvSpPr>
          <p:spPr>
            <a:xfrm>
              <a:off x="5158493" y="715931"/>
              <a:ext cx="18066" cy="22884"/>
            </a:xfrm>
            <a:custGeom>
              <a:avLst/>
              <a:gdLst>
                <a:gd name="connsiteX0" fmla="*/ 114 w 18066"/>
                <a:gd name="connsiteY0" fmla="*/ 23442 h 22884"/>
                <a:gd name="connsiteX1" fmla="*/ 17843 w 18066"/>
                <a:gd name="connsiteY1" fmla="*/ 9844 h 22884"/>
                <a:gd name="connsiteX2" fmla="*/ 15627 w 18066"/>
                <a:gd name="connsiteY2" fmla="*/ 1136 h 22884"/>
                <a:gd name="connsiteX3" fmla="*/ 6281 w 18066"/>
                <a:gd name="connsiteY3" fmla="*/ 7941 h 22884"/>
                <a:gd name="connsiteX4" fmla="*/ 114 w 18066"/>
                <a:gd name="connsiteY4" fmla="*/ 23442 h 2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6" h="22884">
                  <a:moveTo>
                    <a:pt x="114" y="23442"/>
                  </a:moveTo>
                  <a:cubicBezTo>
                    <a:pt x="8810" y="22394"/>
                    <a:pt x="15976" y="15951"/>
                    <a:pt x="17843" y="9844"/>
                  </a:cubicBezTo>
                  <a:cubicBezTo>
                    <a:pt x="18855" y="6532"/>
                    <a:pt x="18843" y="3075"/>
                    <a:pt x="15627" y="1136"/>
                  </a:cubicBezTo>
                  <a:cubicBezTo>
                    <a:pt x="10460" y="-1971"/>
                    <a:pt x="5534" y="2497"/>
                    <a:pt x="6281" y="7941"/>
                  </a:cubicBezTo>
                  <a:cubicBezTo>
                    <a:pt x="6738" y="11506"/>
                    <a:pt x="7702" y="17950"/>
                    <a:pt x="114" y="23442"/>
                  </a:cubicBezTo>
                  <a:close/>
                </a:path>
              </a:pathLst>
            </a:custGeom>
            <a:grpFill/>
            <a:ln w="1203"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3E72DA3C-9BF5-49AC-8F30-C39B67333A3C}"/>
                </a:ext>
              </a:extLst>
            </p:cNvPr>
            <p:cNvSpPr/>
            <p:nvPr/>
          </p:nvSpPr>
          <p:spPr>
            <a:xfrm>
              <a:off x="5152809" y="681610"/>
              <a:ext cx="20475" cy="20475"/>
            </a:xfrm>
            <a:custGeom>
              <a:avLst/>
              <a:gdLst>
                <a:gd name="connsiteX0" fmla="*/ 114 w 20475"/>
                <a:gd name="connsiteY0" fmla="*/ 143 h 20475"/>
                <a:gd name="connsiteX1" fmla="*/ 19831 w 20475"/>
                <a:gd name="connsiteY1" fmla="*/ 10465 h 20475"/>
                <a:gd name="connsiteX2" fmla="*/ 19132 w 20475"/>
                <a:gd name="connsiteY2" fmla="*/ 19389 h 20475"/>
                <a:gd name="connsiteX3" fmla="*/ 8798 w 20475"/>
                <a:gd name="connsiteY3" fmla="*/ 14295 h 20475"/>
                <a:gd name="connsiteX4" fmla="*/ 114 w 20475"/>
                <a:gd name="connsiteY4" fmla="*/ 143 h 2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0475">
                  <a:moveTo>
                    <a:pt x="114" y="143"/>
                  </a:moveTo>
                  <a:cubicBezTo>
                    <a:pt x="8822" y="-315"/>
                    <a:pt x="16976" y="4792"/>
                    <a:pt x="19831" y="10465"/>
                  </a:cubicBezTo>
                  <a:cubicBezTo>
                    <a:pt x="21384" y="13548"/>
                    <a:pt x="21962" y="16932"/>
                    <a:pt x="19132" y="19389"/>
                  </a:cubicBezTo>
                  <a:cubicBezTo>
                    <a:pt x="14591" y="23316"/>
                    <a:pt x="8991" y="19775"/>
                    <a:pt x="8798" y="14295"/>
                  </a:cubicBezTo>
                  <a:cubicBezTo>
                    <a:pt x="8678" y="10718"/>
                    <a:pt x="8497" y="4238"/>
                    <a:pt x="114" y="143"/>
                  </a:cubicBezTo>
                  <a:close/>
                </a:path>
              </a:pathLst>
            </a:custGeom>
            <a:grpFill/>
            <a:ln w="1203"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33CDC86F-5A46-4533-901C-1469E9C3AFBB}"/>
                </a:ext>
              </a:extLst>
            </p:cNvPr>
            <p:cNvSpPr/>
            <p:nvPr/>
          </p:nvSpPr>
          <p:spPr>
            <a:xfrm>
              <a:off x="5045422" y="719701"/>
              <a:ext cx="28906" cy="14453"/>
            </a:xfrm>
            <a:custGeom>
              <a:avLst/>
              <a:gdLst>
                <a:gd name="connsiteX0" fmla="*/ 114 w 28906"/>
                <a:gd name="connsiteY0" fmla="*/ 13541 h 14453"/>
                <a:gd name="connsiteX1" fmla="*/ 22408 w 28906"/>
                <a:gd name="connsiteY1" fmla="*/ 13541 h 14453"/>
                <a:gd name="connsiteX2" fmla="*/ 29635 w 28906"/>
                <a:gd name="connsiteY2" fmla="*/ 4399 h 14453"/>
                <a:gd name="connsiteX3" fmla="*/ 19120 w 28906"/>
                <a:gd name="connsiteY3" fmla="*/ 786 h 14453"/>
                <a:gd name="connsiteX4" fmla="*/ 114 w 28906"/>
                <a:gd name="connsiteY4" fmla="*/ 13541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6" h="14453">
                  <a:moveTo>
                    <a:pt x="114" y="13541"/>
                  </a:moveTo>
                  <a:cubicBezTo>
                    <a:pt x="7184" y="14745"/>
                    <a:pt x="16374" y="15251"/>
                    <a:pt x="22408" y="13541"/>
                  </a:cubicBezTo>
                  <a:cubicBezTo>
                    <a:pt x="27105" y="12228"/>
                    <a:pt x="31236" y="9253"/>
                    <a:pt x="29635" y="4399"/>
                  </a:cubicBezTo>
                  <a:cubicBezTo>
                    <a:pt x="28129" y="-129"/>
                    <a:pt x="23323" y="-563"/>
                    <a:pt x="19120" y="786"/>
                  </a:cubicBezTo>
                  <a:cubicBezTo>
                    <a:pt x="13146" y="2617"/>
                    <a:pt x="5679" y="8567"/>
                    <a:pt x="114" y="13541"/>
                  </a:cubicBezTo>
                  <a:close/>
                </a:path>
              </a:pathLst>
            </a:custGeom>
            <a:grpFill/>
            <a:ln w="1203"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6B63DC0A-BBAC-4D24-BA40-AAECA72385E4}"/>
                </a:ext>
              </a:extLst>
            </p:cNvPr>
            <p:cNvSpPr/>
            <p:nvPr/>
          </p:nvSpPr>
          <p:spPr>
            <a:xfrm>
              <a:off x="5077138" y="704923"/>
              <a:ext cx="216797" cy="25293"/>
            </a:xfrm>
            <a:custGeom>
              <a:avLst/>
              <a:gdLst>
                <a:gd name="connsiteX0" fmla="*/ 641 w 216796"/>
                <a:gd name="connsiteY0" fmla="*/ 21080 h 25292"/>
                <a:gd name="connsiteX1" fmla="*/ 28246 w 216796"/>
                <a:gd name="connsiteY1" fmla="*/ 17828 h 25292"/>
                <a:gd name="connsiteX2" fmla="*/ 55466 w 216796"/>
                <a:gd name="connsiteY2" fmla="*/ 13528 h 25292"/>
                <a:gd name="connsiteX3" fmla="*/ 68980 w 216796"/>
                <a:gd name="connsiteY3" fmla="*/ 11457 h 25292"/>
                <a:gd name="connsiteX4" fmla="*/ 82493 w 216796"/>
                <a:gd name="connsiteY4" fmla="*/ 9518 h 25292"/>
                <a:gd name="connsiteX5" fmla="*/ 96043 w 216796"/>
                <a:gd name="connsiteY5" fmla="*/ 7940 h 25292"/>
                <a:gd name="connsiteX6" fmla="*/ 102848 w 216796"/>
                <a:gd name="connsiteY6" fmla="*/ 7446 h 25292"/>
                <a:gd name="connsiteX7" fmla="*/ 109665 w 216796"/>
                <a:gd name="connsiteY7" fmla="*/ 7085 h 25292"/>
                <a:gd name="connsiteX8" fmla="*/ 164154 w 216796"/>
                <a:gd name="connsiteY8" fmla="*/ 11035 h 25292"/>
                <a:gd name="connsiteX9" fmla="*/ 217148 w 216796"/>
                <a:gd name="connsiteY9" fmla="*/ 25573 h 25292"/>
                <a:gd name="connsiteX10" fmla="*/ 217702 w 216796"/>
                <a:gd name="connsiteY10" fmla="*/ 25320 h 25292"/>
                <a:gd name="connsiteX11" fmla="*/ 217473 w 216796"/>
                <a:gd name="connsiteY11" fmla="*/ 24766 h 25292"/>
                <a:gd name="connsiteX12" fmla="*/ 164961 w 216796"/>
                <a:gd name="connsiteY12" fmla="*/ 6784 h 25292"/>
                <a:gd name="connsiteX13" fmla="*/ 109557 w 216796"/>
                <a:gd name="connsiteY13" fmla="*/ 147 h 25292"/>
                <a:gd name="connsiteX14" fmla="*/ 81542 w 216796"/>
                <a:gd name="connsiteY14" fmla="*/ 978 h 25292"/>
                <a:gd name="connsiteX15" fmla="*/ 67619 w 216796"/>
                <a:gd name="connsiteY15" fmla="*/ 2532 h 25292"/>
                <a:gd name="connsiteX16" fmla="*/ 53864 w 216796"/>
                <a:gd name="connsiteY16" fmla="*/ 4941 h 25292"/>
                <a:gd name="connsiteX17" fmla="*/ 40302 w 216796"/>
                <a:gd name="connsiteY17" fmla="*/ 8133 h 25292"/>
                <a:gd name="connsiteX18" fmla="*/ 26909 w 216796"/>
                <a:gd name="connsiteY18" fmla="*/ 11746 h 25292"/>
                <a:gd name="connsiteX19" fmla="*/ 412 w 216796"/>
                <a:gd name="connsiteY19" fmla="*/ 20105 h 25292"/>
                <a:gd name="connsiteX20" fmla="*/ 135 w 216796"/>
                <a:gd name="connsiteY20" fmla="*/ 20659 h 25292"/>
                <a:gd name="connsiteX21" fmla="*/ 600 w 216796"/>
                <a:gd name="connsiteY21" fmla="*/ 21084 h 25292"/>
                <a:gd name="connsiteX22" fmla="*/ 641 w 216796"/>
                <a:gd name="connsiteY22" fmla="*/ 21080 h 2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96" h="25292">
                  <a:moveTo>
                    <a:pt x="641" y="21080"/>
                  </a:moveTo>
                  <a:cubicBezTo>
                    <a:pt x="9927" y="20478"/>
                    <a:pt x="19141" y="19225"/>
                    <a:pt x="28246" y="17828"/>
                  </a:cubicBezTo>
                  <a:lnTo>
                    <a:pt x="55466" y="13528"/>
                  </a:lnTo>
                  <a:lnTo>
                    <a:pt x="68980" y="11457"/>
                  </a:lnTo>
                  <a:cubicBezTo>
                    <a:pt x="73496" y="10891"/>
                    <a:pt x="77989" y="10096"/>
                    <a:pt x="82493" y="9518"/>
                  </a:cubicBezTo>
                  <a:cubicBezTo>
                    <a:pt x="86998" y="8940"/>
                    <a:pt x="91515" y="8313"/>
                    <a:pt x="96043" y="7940"/>
                  </a:cubicBezTo>
                  <a:lnTo>
                    <a:pt x="102848" y="7446"/>
                  </a:lnTo>
                  <a:cubicBezTo>
                    <a:pt x="105125" y="7265"/>
                    <a:pt x="107389" y="7085"/>
                    <a:pt x="109665" y="7085"/>
                  </a:cubicBezTo>
                  <a:cubicBezTo>
                    <a:pt x="127918" y="6426"/>
                    <a:pt x="146187" y="7750"/>
                    <a:pt x="164154" y="11035"/>
                  </a:cubicBezTo>
                  <a:cubicBezTo>
                    <a:pt x="182191" y="14402"/>
                    <a:pt x="199917" y="19265"/>
                    <a:pt x="217148" y="25573"/>
                  </a:cubicBezTo>
                  <a:cubicBezTo>
                    <a:pt x="217371" y="25654"/>
                    <a:pt x="217618" y="25541"/>
                    <a:pt x="217702" y="25320"/>
                  </a:cubicBezTo>
                  <a:cubicBezTo>
                    <a:pt x="217780" y="25104"/>
                    <a:pt x="217681" y="24864"/>
                    <a:pt x="217473" y="24766"/>
                  </a:cubicBezTo>
                  <a:cubicBezTo>
                    <a:pt x="200539" y="17221"/>
                    <a:pt x="182965" y="11203"/>
                    <a:pt x="164961" y="6784"/>
                  </a:cubicBezTo>
                  <a:cubicBezTo>
                    <a:pt x="146787" y="2575"/>
                    <a:pt x="128210" y="349"/>
                    <a:pt x="109557" y="147"/>
                  </a:cubicBezTo>
                  <a:cubicBezTo>
                    <a:pt x="100222" y="3"/>
                    <a:pt x="90876" y="340"/>
                    <a:pt x="81542" y="978"/>
                  </a:cubicBezTo>
                  <a:cubicBezTo>
                    <a:pt x="76881" y="1316"/>
                    <a:pt x="72256" y="1954"/>
                    <a:pt x="67619" y="2532"/>
                  </a:cubicBezTo>
                  <a:cubicBezTo>
                    <a:pt x="62982" y="3110"/>
                    <a:pt x="58429" y="4110"/>
                    <a:pt x="53864" y="4941"/>
                  </a:cubicBezTo>
                  <a:cubicBezTo>
                    <a:pt x="49336" y="6013"/>
                    <a:pt x="44783" y="6964"/>
                    <a:pt x="40302" y="8133"/>
                  </a:cubicBezTo>
                  <a:cubicBezTo>
                    <a:pt x="35822" y="9301"/>
                    <a:pt x="31329" y="10457"/>
                    <a:pt x="26909" y="11746"/>
                  </a:cubicBezTo>
                  <a:cubicBezTo>
                    <a:pt x="18009" y="14335"/>
                    <a:pt x="9228" y="17070"/>
                    <a:pt x="412" y="20105"/>
                  </a:cubicBezTo>
                  <a:cubicBezTo>
                    <a:pt x="185" y="20185"/>
                    <a:pt x="63" y="20430"/>
                    <a:pt x="135" y="20659"/>
                  </a:cubicBezTo>
                  <a:cubicBezTo>
                    <a:pt x="146" y="20904"/>
                    <a:pt x="354" y="21095"/>
                    <a:pt x="600" y="21084"/>
                  </a:cubicBezTo>
                  <a:cubicBezTo>
                    <a:pt x="614" y="21083"/>
                    <a:pt x="627" y="21082"/>
                    <a:pt x="641" y="21080"/>
                  </a:cubicBezTo>
                  <a:close/>
                </a:path>
              </a:pathLst>
            </a:custGeom>
            <a:grpFill/>
            <a:ln w="1203"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418B6EE7-B7FC-408A-93F2-E5923ABC9752}"/>
                </a:ext>
              </a:extLst>
            </p:cNvPr>
            <p:cNvSpPr/>
            <p:nvPr/>
          </p:nvSpPr>
          <p:spPr>
            <a:xfrm>
              <a:off x="5059947" y="627766"/>
              <a:ext cx="31315" cy="14453"/>
            </a:xfrm>
            <a:custGeom>
              <a:avLst/>
              <a:gdLst>
                <a:gd name="connsiteX0" fmla="*/ 114 w 31315"/>
                <a:gd name="connsiteY0" fmla="*/ 3618 h 14453"/>
                <a:gd name="connsiteX1" fmla="*/ 23986 w 31315"/>
                <a:gd name="connsiteY1" fmla="*/ 14976 h 14453"/>
                <a:gd name="connsiteX2" fmla="*/ 31971 w 31315"/>
                <a:gd name="connsiteY2" fmla="*/ 7954 h 14453"/>
                <a:gd name="connsiteX3" fmla="*/ 19758 w 31315"/>
                <a:gd name="connsiteY3" fmla="*/ 1764 h 14453"/>
                <a:gd name="connsiteX4" fmla="*/ 114 w 31315"/>
                <a:gd name="connsiteY4" fmla="*/ 3618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4453">
                  <a:moveTo>
                    <a:pt x="114" y="3618"/>
                  </a:moveTo>
                  <a:cubicBezTo>
                    <a:pt x="5883" y="12218"/>
                    <a:pt x="16542" y="16289"/>
                    <a:pt x="23986" y="14976"/>
                  </a:cubicBezTo>
                  <a:cubicBezTo>
                    <a:pt x="28021" y="14265"/>
                    <a:pt x="31658" y="12387"/>
                    <a:pt x="31971" y="7954"/>
                  </a:cubicBezTo>
                  <a:cubicBezTo>
                    <a:pt x="32465" y="836"/>
                    <a:pt x="25106" y="-1958"/>
                    <a:pt x="19758" y="1764"/>
                  </a:cubicBezTo>
                  <a:cubicBezTo>
                    <a:pt x="16265" y="4196"/>
                    <a:pt x="9978" y="8701"/>
                    <a:pt x="114" y="3618"/>
                  </a:cubicBezTo>
                  <a:close/>
                </a:path>
              </a:pathLst>
            </a:custGeom>
            <a:grpFill/>
            <a:ln w="1203"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3DFCF03-43D8-4ADC-9E0F-9832AC1E5AC6}"/>
                </a:ext>
              </a:extLst>
            </p:cNvPr>
            <p:cNvSpPr/>
            <p:nvPr/>
          </p:nvSpPr>
          <p:spPr>
            <a:xfrm>
              <a:off x="5070330" y="601723"/>
              <a:ext cx="30111" cy="19271"/>
            </a:xfrm>
            <a:custGeom>
              <a:avLst/>
              <a:gdLst>
                <a:gd name="connsiteX0" fmla="*/ 114 w 30110"/>
                <a:gd name="connsiteY0" fmla="*/ 2224 h 19270"/>
                <a:gd name="connsiteX1" fmla="*/ 26334 w 30110"/>
                <a:gd name="connsiteY1" fmla="*/ 5572 h 19270"/>
                <a:gd name="connsiteX2" fmla="*/ 29249 w 30110"/>
                <a:gd name="connsiteY2" fmla="*/ 15798 h 19270"/>
                <a:gd name="connsiteX3" fmla="*/ 15639 w 30110"/>
                <a:gd name="connsiteY3" fmla="*/ 14401 h 19270"/>
                <a:gd name="connsiteX4" fmla="*/ 114 w 30110"/>
                <a:gd name="connsiteY4" fmla="*/ 2224 h 1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 h="19270">
                  <a:moveTo>
                    <a:pt x="114" y="2224"/>
                  </a:moveTo>
                  <a:cubicBezTo>
                    <a:pt x="9617" y="-1895"/>
                    <a:pt x="20794" y="442"/>
                    <a:pt x="26334" y="5572"/>
                  </a:cubicBezTo>
                  <a:cubicBezTo>
                    <a:pt x="29345" y="8355"/>
                    <a:pt x="31393" y="11908"/>
                    <a:pt x="29249" y="15798"/>
                  </a:cubicBezTo>
                  <a:cubicBezTo>
                    <a:pt x="25817" y="22049"/>
                    <a:pt x="18120" y="20423"/>
                    <a:pt x="15639" y="14401"/>
                  </a:cubicBezTo>
                  <a:cubicBezTo>
                    <a:pt x="14025" y="10402"/>
                    <a:pt x="11134" y="3248"/>
                    <a:pt x="114" y="2224"/>
                  </a:cubicBezTo>
                  <a:close/>
                </a:path>
              </a:pathLst>
            </a:custGeom>
            <a:grpFill/>
            <a:ln w="1203"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2D9A5FDD-17C0-4D9D-8530-2E02E9546659}"/>
                </a:ext>
              </a:extLst>
            </p:cNvPr>
            <p:cNvSpPr/>
            <p:nvPr/>
          </p:nvSpPr>
          <p:spPr>
            <a:xfrm>
              <a:off x="5078291" y="635760"/>
              <a:ext cx="31315" cy="16862"/>
            </a:xfrm>
            <a:custGeom>
              <a:avLst/>
              <a:gdLst>
                <a:gd name="connsiteX0" fmla="*/ 114 w 31315"/>
                <a:gd name="connsiteY0" fmla="*/ 11233 h 16861"/>
                <a:gd name="connsiteX1" fmla="*/ 26298 w 31315"/>
                <a:gd name="connsiteY1" fmla="*/ 14919 h 16861"/>
                <a:gd name="connsiteX2" fmla="*/ 31802 w 31315"/>
                <a:gd name="connsiteY2" fmla="*/ 5825 h 16861"/>
                <a:gd name="connsiteX3" fmla="*/ 18301 w 31315"/>
                <a:gd name="connsiteY3" fmla="*/ 3585 h 16861"/>
                <a:gd name="connsiteX4" fmla="*/ 114 w 31315"/>
                <a:gd name="connsiteY4" fmla="*/ 11233 h 1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6861">
                  <a:moveTo>
                    <a:pt x="114" y="11233"/>
                  </a:moveTo>
                  <a:cubicBezTo>
                    <a:pt x="8196" y="17713"/>
                    <a:pt x="19590" y="18460"/>
                    <a:pt x="26298" y="14919"/>
                  </a:cubicBezTo>
                  <a:cubicBezTo>
                    <a:pt x="29912" y="13028"/>
                    <a:pt x="32838" y="10101"/>
                    <a:pt x="31802" y="5825"/>
                  </a:cubicBezTo>
                  <a:cubicBezTo>
                    <a:pt x="30140" y="-1112"/>
                    <a:pt x="22276" y="-1570"/>
                    <a:pt x="18301" y="3585"/>
                  </a:cubicBezTo>
                  <a:cubicBezTo>
                    <a:pt x="15699" y="6958"/>
                    <a:pt x="11062" y="13088"/>
                    <a:pt x="114" y="11233"/>
                  </a:cubicBezTo>
                  <a:close/>
                </a:path>
              </a:pathLst>
            </a:custGeom>
            <a:grpFill/>
            <a:ln w="1203"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68D65690-7A7B-4AC4-B2B2-174C68D0FBC9}"/>
                </a:ext>
              </a:extLst>
            </p:cNvPr>
            <p:cNvSpPr/>
            <p:nvPr/>
          </p:nvSpPr>
          <p:spPr>
            <a:xfrm>
              <a:off x="5094526" y="602159"/>
              <a:ext cx="25293" cy="24089"/>
            </a:xfrm>
            <a:custGeom>
              <a:avLst/>
              <a:gdLst>
                <a:gd name="connsiteX0" fmla="*/ 114 w 25292"/>
                <a:gd name="connsiteY0" fmla="*/ 187 h 24088"/>
                <a:gd name="connsiteX1" fmla="*/ 23829 w 25292"/>
                <a:gd name="connsiteY1" fmla="*/ 11894 h 24088"/>
                <a:gd name="connsiteX2" fmla="*/ 23263 w 25292"/>
                <a:gd name="connsiteY2" fmla="*/ 22505 h 24088"/>
                <a:gd name="connsiteX3" fmla="*/ 10846 w 25292"/>
                <a:gd name="connsiteY3" fmla="*/ 16760 h 24088"/>
                <a:gd name="connsiteX4" fmla="*/ 114 w 25292"/>
                <a:gd name="connsiteY4" fmla="*/ 187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2" h="24088">
                  <a:moveTo>
                    <a:pt x="114" y="187"/>
                  </a:moveTo>
                  <a:cubicBezTo>
                    <a:pt x="10448" y="-608"/>
                    <a:pt x="20252" y="5233"/>
                    <a:pt x="23829" y="11894"/>
                  </a:cubicBezTo>
                  <a:cubicBezTo>
                    <a:pt x="25768" y="15507"/>
                    <a:pt x="26551" y="19518"/>
                    <a:pt x="23263" y="22505"/>
                  </a:cubicBezTo>
                  <a:cubicBezTo>
                    <a:pt x="17976" y="27322"/>
                    <a:pt x="11219" y="23251"/>
                    <a:pt x="10846" y="16760"/>
                  </a:cubicBezTo>
                  <a:cubicBezTo>
                    <a:pt x="10593" y="12508"/>
                    <a:pt x="10195" y="4812"/>
                    <a:pt x="114" y="187"/>
                  </a:cubicBezTo>
                  <a:close/>
                </a:path>
              </a:pathLst>
            </a:custGeom>
            <a:grpFill/>
            <a:ln w="1203"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D2299963-90E5-4864-90B2-C5FF931B2611}"/>
                </a:ext>
              </a:extLst>
            </p:cNvPr>
            <p:cNvSpPr/>
            <p:nvPr/>
          </p:nvSpPr>
          <p:spPr>
            <a:xfrm>
              <a:off x="5096610" y="643287"/>
              <a:ext cx="31315" cy="18066"/>
            </a:xfrm>
            <a:custGeom>
              <a:avLst/>
              <a:gdLst>
                <a:gd name="connsiteX0" fmla="*/ 114 w 31315"/>
                <a:gd name="connsiteY0" fmla="*/ 13860 h 18066"/>
                <a:gd name="connsiteX1" fmla="*/ 26611 w 31315"/>
                <a:gd name="connsiteY1" fmla="*/ 14751 h 18066"/>
                <a:gd name="connsiteX2" fmla="*/ 31116 w 31315"/>
                <a:gd name="connsiteY2" fmla="*/ 5115 h 18066"/>
                <a:gd name="connsiteX3" fmla="*/ 17458 w 31315"/>
                <a:gd name="connsiteY3" fmla="*/ 4320 h 18066"/>
                <a:gd name="connsiteX4" fmla="*/ 114 w 31315"/>
                <a:gd name="connsiteY4" fmla="*/ 13860 h 1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5" h="18066">
                  <a:moveTo>
                    <a:pt x="114" y="13860"/>
                  </a:moveTo>
                  <a:cubicBezTo>
                    <a:pt x="8846" y="19436"/>
                    <a:pt x="20252" y="18918"/>
                    <a:pt x="26611" y="14751"/>
                  </a:cubicBezTo>
                  <a:cubicBezTo>
                    <a:pt x="30020" y="12486"/>
                    <a:pt x="32634" y="9307"/>
                    <a:pt x="31116" y="5115"/>
                  </a:cubicBezTo>
                  <a:cubicBezTo>
                    <a:pt x="28707" y="-1605"/>
                    <a:pt x="20866" y="-1232"/>
                    <a:pt x="17458" y="4320"/>
                  </a:cubicBezTo>
                  <a:cubicBezTo>
                    <a:pt x="15169" y="7946"/>
                    <a:pt x="11183" y="14546"/>
                    <a:pt x="114" y="13860"/>
                  </a:cubicBezTo>
                  <a:close/>
                </a:path>
              </a:pathLst>
            </a:custGeom>
            <a:grpFill/>
            <a:ln w="1203"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01EA3360-2984-4D3B-9F60-1180792928F5}"/>
                </a:ext>
              </a:extLst>
            </p:cNvPr>
            <p:cNvSpPr/>
            <p:nvPr/>
          </p:nvSpPr>
          <p:spPr>
            <a:xfrm>
              <a:off x="5116724" y="604062"/>
              <a:ext cx="20475" cy="27702"/>
            </a:xfrm>
            <a:custGeom>
              <a:avLst/>
              <a:gdLst>
                <a:gd name="connsiteX0" fmla="*/ 114 w 20475"/>
                <a:gd name="connsiteY0" fmla="*/ 114 h 27701"/>
                <a:gd name="connsiteX1" fmla="*/ 20589 w 20475"/>
                <a:gd name="connsiteY1" fmla="*/ 16868 h 27701"/>
                <a:gd name="connsiteX2" fmla="*/ 17639 w 20475"/>
                <a:gd name="connsiteY2" fmla="*/ 27081 h 27701"/>
                <a:gd name="connsiteX3" fmla="*/ 6799 w 20475"/>
                <a:gd name="connsiteY3" fmla="*/ 18650 h 27701"/>
                <a:gd name="connsiteX4" fmla="*/ 114 w 20475"/>
                <a:gd name="connsiteY4" fmla="*/ 114 h 27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5" h="27701">
                  <a:moveTo>
                    <a:pt x="114" y="114"/>
                  </a:moveTo>
                  <a:cubicBezTo>
                    <a:pt x="10364" y="1668"/>
                    <a:pt x="18590" y="9581"/>
                    <a:pt x="20589" y="16868"/>
                  </a:cubicBezTo>
                  <a:cubicBezTo>
                    <a:pt x="21673" y="20830"/>
                    <a:pt x="21517" y="24913"/>
                    <a:pt x="17639" y="27081"/>
                  </a:cubicBezTo>
                  <a:cubicBezTo>
                    <a:pt x="11412" y="30562"/>
                    <a:pt x="5739" y="25094"/>
                    <a:pt x="6799" y="18650"/>
                  </a:cubicBezTo>
                  <a:cubicBezTo>
                    <a:pt x="7558" y="14483"/>
                    <a:pt x="8882" y="6883"/>
                    <a:pt x="114" y="114"/>
                  </a:cubicBezTo>
                  <a:close/>
                </a:path>
              </a:pathLst>
            </a:custGeom>
            <a:grpFill/>
            <a:ln w="1203"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A090687C-F0F1-4720-B5E0-A60AFE12BC80}"/>
                </a:ext>
              </a:extLst>
            </p:cNvPr>
            <p:cNvSpPr/>
            <p:nvPr/>
          </p:nvSpPr>
          <p:spPr>
            <a:xfrm>
              <a:off x="5116266" y="650418"/>
              <a:ext cx="27702" cy="15658"/>
            </a:xfrm>
            <a:custGeom>
              <a:avLst/>
              <a:gdLst>
                <a:gd name="connsiteX0" fmla="*/ 114 w 27701"/>
                <a:gd name="connsiteY0" fmla="*/ 12282 h 15657"/>
                <a:gd name="connsiteX1" fmla="*/ 23528 w 27701"/>
                <a:gd name="connsiteY1" fmla="*/ 13076 h 15657"/>
                <a:gd name="connsiteX2" fmla="*/ 27527 w 27701"/>
                <a:gd name="connsiteY2" fmla="*/ 4549 h 15657"/>
                <a:gd name="connsiteX3" fmla="*/ 15483 w 27701"/>
                <a:gd name="connsiteY3" fmla="*/ 3839 h 15657"/>
                <a:gd name="connsiteX4" fmla="*/ 114 w 27701"/>
                <a:gd name="connsiteY4" fmla="*/ 12282 h 15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1" h="15657">
                  <a:moveTo>
                    <a:pt x="114" y="12282"/>
                  </a:moveTo>
                  <a:cubicBezTo>
                    <a:pt x="7847" y="17232"/>
                    <a:pt x="17952" y="16774"/>
                    <a:pt x="23528" y="13076"/>
                  </a:cubicBezTo>
                  <a:cubicBezTo>
                    <a:pt x="26551" y="11065"/>
                    <a:pt x="28840" y="8259"/>
                    <a:pt x="27527" y="4549"/>
                  </a:cubicBezTo>
                  <a:cubicBezTo>
                    <a:pt x="25407" y="-1413"/>
                    <a:pt x="18446" y="-1076"/>
                    <a:pt x="15483" y="3839"/>
                  </a:cubicBezTo>
                  <a:cubicBezTo>
                    <a:pt x="13447" y="7042"/>
                    <a:pt x="9918" y="12896"/>
                    <a:pt x="114" y="12282"/>
                  </a:cubicBezTo>
                  <a:close/>
                </a:path>
              </a:pathLst>
            </a:custGeom>
            <a:grpFill/>
            <a:ln w="1203"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DCC1B142-62BC-43A5-A128-937317904A6B}"/>
                </a:ext>
              </a:extLst>
            </p:cNvPr>
            <p:cNvSpPr/>
            <p:nvPr/>
          </p:nvSpPr>
          <p:spPr>
            <a:xfrm>
              <a:off x="5138681" y="613264"/>
              <a:ext cx="15658" cy="25293"/>
            </a:xfrm>
            <a:custGeom>
              <a:avLst/>
              <a:gdLst>
                <a:gd name="connsiteX0" fmla="*/ 114 w 15657"/>
                <a:gd name="connsiteY0" fmla="*/ 114 h 25292"/>
                <a:gd name="connsiteX1" fmla="*/ 15964 w 15657"/>
                <a:gd name="connsiteY1" fmla="*/ 17241 h 25292"/>
                <a:gd name="connsiteX2" fmla="*/ 12146 w 15657"/>
                <a:gd name="connsiteY2" fmla="*/ 25805 h 25292"/>
                <a:gd name="connsiteX3" fmla="*/ 3715 w 15657"/>
                <a:gd name="connsiteY3" fmla="*/ 17157 h 25292"/>
                <a:gd name="connsiteX4" fmla="*/ 114 w 15657"/>
                <a:gd name="connsiteY4" fmla="*/ 114 h 2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7" h="25292">
                  <a:moveTo>
                    <a:pt x="114" y="114"/>
                  </a:moveTo>
                  <a:cubicBezTo>
                    <a:pt x="8870" y="2716"/>
                    <a:pt x="15109" y="10629"/>
                    <a:pt x="15964" y="17241"/>
                  </a:cubicBezTo>
                  <a:cubicBezTo>
                    <a:pt x="16422" y="20854"/>
                    <a:pt x="15796" y="24383"/>
                    <a:pt x="12146" y="25805"/>
                  </a:cubicBezTo>
                  <a:cubicBezTo>
                    <a:pt x="6281" y="28093"/>
                    <a:pt x="1981" y="22625"/>
                    <a:pt x="3715" y="17157"/>
                  </a:cubicBezTo>
                  <a:cubicBezTo>
                    <a:pt x="4872" y="13568"/>
                    <a:pt x="6955" y="7100"/>
                    <a:pt x="114" y="114"/>
                  </a:cubicBezTo>
                  <a:close/>
                </a:path>
              </a:pathLst>
            </a:custGeom>
            <a:grpFill/>
            <a:ln w="1203"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A4819EA-6F92-41AF-9CE4-6681B43F70EC}"/>
                </a:ext>
              </a:extLst>
            </p:cNvPr>
            <p:cNvSpPr/>
            <p:nvPr/>
          </p:nvSpPr>
          <p:spPr>
            <a:xfrm>
              <a:off x="5134381" y="655740"/>
              <a:ext cx="22884" cy="14453"/>
            </a:xfrm>
            <a:custGeom>
              <a:avLst/>
              <a:gdLst>
                <a:gd name="connsiteX0" fmla="*/ 114 w 22884"/>
                <a:gd name="connsiteY0" fmla="*/ 13343 h 14453"/>
                <a:gd name="connsiteX1" fmla="*/ 20180 w 22884"/>
                <a:gd name="connsiteY1" fmla="*/ 10994 h 14453"/>
                <a:gd name="connsiteX2" fmla="*/ 22480 w 22884"/>
                <a:gd name="connsiteY2" fmla="*/ 3202 h 14453"/>
                <a:gd name="connsiteX3" fmla="*/ 12074 w 22884"/>
                <a:gd name="connsiteY3" fmla="*/ 4165 h 14453"/>
                <a:gd name="connsiteX4" fmla="*/ 114 w 22884"/>
                <a:gd name="connsiteY4" fmla="*/ 13343 h 1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4" h="14453">
                  <a:moveTo>
                    <a:pt x="114" y="13343"/>
                  </a:moveTo>
                  <a:cubicBezTo>
                    <a:pt x="7341" y="16559"/>
                    <a:pt x="15892" y="14860"/>
                    <a:pt x="20180" y="10994"/>
                  </a:cubicBezTo>
                  <a:cubicBezTo>
                    <a:pt x="22492" y="8887"/>
                    <a:pt x="24082" y="6177"/>
                    <a:pt x="22480" y="3202"/>
                  </a:cubicBezTo>
                  <a:cubicBezTo>
                    <a:pt x="19915" y="-1616"/>
                    <a:pt x="14049" y="-412"/>
                    <a:pt x="12074" y="4165"/>
                  </a:cubicBezTo>
                  <a:cubicBezTo>
                    <a:pt x="10809" y="7152"/>
                    <a:pt x="8545" y="12596"/>
                    <a:pt x="114" y="13343"/>
                  </a:cubicBezTo>
                  <a:close/>
                </a:path>
              </a:pathLst>
            </a:custGeom>
            <a:grpFill/>
            <a:ln w="1203"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07035275-E842-4234-AB92-3B07C3B4ED18}"/>
                </a:ext>
              </a:extLst>
            </p:cNvPr>
            <p:cNvSpPr/>
            <p:nvPr/>
          </p:nvSpPr>
          <p:spPr>
            <a:xfrm>
              <a:off x="5156586" y="620466"/>
              <a:ext cx="10840" cy="24089"/>
            </a:xfrm>
            <a:custGeom>
              <a:avLst/>
              <a:gdLst>
                <a:gd name="connsiteX0" fmla="*/ 793 w 10839"/>
                <a:gd name="connsiteY0" fmla="*/ 114 h 24088"/>
                <a:gd name="connsiteX1" fmla="*/ 11320 w 10839"/>
                <a:gd name="connsiteY1" fmla="*/ 17265 h 24088"/>
                <a:gd name="connsiteX2" fmla="*/ 6659 w 10839"/>
                <a:gd name="connsiteY2" fmla="*/ 23865 h 24088"/>
                <a:gd name="connsiteX3" fmla="*/ 986 w 10839"/>
                <a:gd name="connsiteY3" fmla="*/ 15133 h 24088"/>
                <a:gd name="connsiteX4" fmla="*/ 793 w 10839"/>
                <a:gd name="connsiteY4" fmla="*/ 114 h 2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9" h="24088">
                  <a:moveTo>
                    <a:pt x="793" y="114"/>
                  </a:moveTo>
                  <a:cubicBezTo>
                    <a:pt x="7767" y="3727"/>
                    <a:pt x="11717" y="11520"/>
                    <a:pt x="11320" y="17265"/>
                  </a:cubicBezTo>
                  <a:cubicBezTo>
                    <a:pt x="11103" y="20372"/>
                    <a:pt x="9983" y="23287"/>
                    <a:pt x="6659" y="23865"/>
                  </a:cubicBezTo>
                  <a:cubicBezTo>
                    <a:pt x="1311" y="24817"/>
                    <a:pt x="-1399" y="19469"/>
                    <a:pt x="986" y="15133"/>
                  </a:cubicBezTo>
                  <a:cubicBezTo>
                    <a:pt x="2551" y="12291"/>
                    <a:pt x="5406" y="7172"/>
                    <a:pt x="793" y="114"/>
                  </a:cubicBezTo>
                  <a:close/>
                </a:path>
              </a:pathLst>
            </a:custGeom>
            <a:grpFill/>
            <a:ln w="1203"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24D5D4C-8AEA-4A4F-8407-7F75B39D6481}"/>
                </a:ext>
              </a:extLst>
            </p:cNvPr>
            <p:cNvSpPr/>
            <p:nvPr/>
          </p:nvSpPr>
          <p:spPr>
            <a:xfrm>
              <a:off x="5049409" y="610156"/>
              <a:ext cx="26497" cy="12044"/>
            </a:xfrm>
            <a:custGeom>
              <a:avLst/>
              <a:gdLst>
                <a:gd name="connsiteX0" fmla="*/ 114 w 26497"/>
                <a:gd name="connsiteY0" fmla="*/ 1825 h 12044"/>
                <a:gd name="connsiteX1" fmla="*/ 17422 w 26497"/>
                <a:gd name="connsiteY1" fmla="*/ 12159 h 12044"/>
                <a:gd name="connsiteX2" fmla="*/ 27250 w 26497"/>
                <a:gd name="connsiteY2" fmla="*/ 8401 h 12044"/>
                <a:gd name="connsiteX3" fmla="*/ 20782 w 26497"/>
                <a:gd name="connsiteY3" fmla="*/ 693 h 12044"/>
                <a:gd name="connsiteX4" fmla="*/ 114 w 26497"/>
                <a:gd name="connsiteY4" fmla="*/ 1825 h 1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7" h="12044">
                  <a:moveTo>
                    <a:pt x="114" y="1825"/>
                  </a:moveTo>
                  <a:cubicBezTo>
                    <a:pt x="5076" y="5992"/>
                    <a:pt x="11954" y="10678"/>
                    <a:pt x="17422" y="12159"/>
                  </a:cubicBezTo>
                  <a:cubicBezTo>
                    <a:pt x="21673" y="13363"/>
                    <a:pt x="26262" y="12906"/>
                    <a:pt x="27250" y="8401"/>
                  </a:cubicBezTo>
                  <a:cubicBezTo>
                    <a:pt x="28177" y="4186"/>
                    <a:pt x="24648" y="1620"/>
                    <a:pt x="20782" y="693"/>
                  </a:cubicBezTo>
                  <a:cubicBezTo>
                    <a:pt x="15290" y="-620"/>
                    <a:pt x="6738" y="536"/>
                    <a:pt x="114" y="1825"/>
                  </a:cubicBezTo>
                  <a:close/>
                </a:path>
              </a:pathLst>
            </a:custGeom>
            <a:grpFill/>
            <a:ln w="1203"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AD827390-4B71-4430-BA7D-D8BD75119832}"/>
                </a:ext>
              </a:extLst>
            </p:cNvPr>
            <p:cNvSpPr/>
            <p:nvPr/>
          </p:nvSpPr>
          <p:spPr>
            <a:xfrm>
              <a:off x="5077780" y="620345"/>
              <a:ext cx="201139" cy="130078"/>
            </a:xfrm>
            <a:custGeom>
              <a:avLst/>
              <a:gdLst>
                <a:gd name="connsiteX0" fmla="*/ 456 w 201139"/>
                <a:gd name="connsiteY0" fmla="*/ 994 h 130077"/>
                <a:gd name="connsiteX1" fmla="*/ 28158 w 201139"/>
                <a:gd name="connsiteY1" fmla="*/ 13846 h 130077"/>
                <a:gd name="connsiteX2" fmla="*/ 56137 w 201139"/>
                <a:gd name="connsiteY2" fmla="*/ 25493 h 130077"/>
                <a:gd name="connsiteX3" fmla="*/ 70012 w 201139"/>
                <a:gd name="connsiteY3" fmla="*/ 31334 h 130077"/>
                <a:gd name="connsiteX4" fmla="*/ 83790 w 201139"/>
                <a:gd name="connsiteY4" fmla="*/ 37296 h 130077"/>
                <a:gd name="connsiteX5" fmla="*/ 97412 w 201139"/>
                <a:gd name="connsiteY5" fmla="*/ 43619 h 130077"/>
                <a:gd name="connsiteX6" fmla="*/ 104073 w 201139"/>
                <a:gd name="connsiteY6" fmla="*/ 47064 h 130077"/>
                <a:gd name="connsiteX7" fmla="*/ 110673 w 201139"/>
                <a:gd name="connsiteY7" fmla="*/ 50677 h 130077"/>
                <a:gd name="connsiteX8" fmla="*/ 159476 w 201139"/>
                <a:gd name="connsiteY8" fmla="*/ 85750 h 130077"/>
                <a:gd name="connsiteX9" fmla="*/ 200848 w 201139"/>
                <a:gd name="connsiteY9" fmla="*/ 129928 h 130077"/>
                <a:gd name="connsiteX10" fmla="*/ 201523 w 201139"/>
                <a:gd name="connsiteY10" fmla="*/ 130025 h 130077"/>
                <a:gd name="connsiteX11" fmla="*/ 201619 w 201139"/>
                <a:gd name="connsiteY11" fmla="*/ 129374 h 130077"/>
                <a:gd name="connsiteX12" fmla="*/ 162740 w 201139"/>
                <a:gd name="connsiteY12" fmla="*/ 82269 h 130077"/>
                <a:gd name="connsiteX13" fmla="*/ 114563 w 201139"/>
                <a:gd name="connsiteY13" fmla="*/ 44137 h 130077"/>
                <a:gd name="connsiteX14" fmla="*/ 87813 w 201139"/>
                <a:gd name="connsiteY14" fmla="*/ 28781 h 130077"/>
                <a:gd name="connsiteX15" fmla="*/ 73866 w 201139"/>
                <a:gd name="connsiteY15" fmla="*/ 22217 h 130077"/>
                <a:gd name="connsiteX16" fmla="*/ 59557 w 201139"/>
                <a:gd name="connsiteY16" fmla="*/ 16616 h 130077"/>
                <a:gd name="connsiteX17" fmla="*/ 44996 w 201139"/>
                <a:gd name="connsiteY17" fmla="*/ 11798 h 130077"/>
                <a:gd name="connsiteX18" fmla="*/ 30314 w 201139"/>
                <a:gd name="connsiteY18" fmla="*/ 7535 h 130077"/>
                <a:gd name="connsiteX19" fmla="*/ 697 w 201139"/>
                <a:gd name="connsiteY19" fmla="*/ 127 h 130077"/>
                <a:gd name="connsiteX20" fmla="*/ 119 w 201139"/>
                <a:gd name="connsiteY20" fmla="*/ 477 h 130077"/>
                <a:gd name="connsiteX21" fmla="*/ 456 w 201139"/>
                <a:gd name="connsiteY21" fmla="*/ 995 h 13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139" h="130077">
                  <a:moveTo>
                    <a:pt x="456" y="994"/>
                  </a:moveTo>
                  <a:cubicBezTo>
                    <a:pt x="9501" y="5812"/>
                    <a:pt x="18860" y="9919"/>
                    <a:pt x="28158" y="13846"/>
                  </a:cubicBezTo>
                  <a:lnTo>
                    <a:pt x="56137" y="25493"/>
                  </a:lnTo>
                  <a:lnTo>
                    <a:pt x="70012" y="31334"/>
                  </a:lnTo>
                  <a:cubicBezTo>
                    <a:pt x="74564" y="33393"/>
                    <a:pt x="79238" y="35236"/>
                    <a:pt x="83790" y="37296"/>
                  </a:cubicBezTo>
                  <a:cubicBezTo>
                    <a:pt x="88343" y="39355"/>
                    <a:pt x="92980" y="41307"/>
                    <a:pt x="97412" y="43619"/>
                  </a:cubicBezTo>
                  <a:lnTo>
                    <a:pt x="104073" y="47064"/>
                  </a:lnTo>
                  <a:cubicBezTo>
                    <a:pt x="106313" y="48268"/>
                    <a:pt x="108541" y="49352"/>
                    <a:pt x="110673" y="50677"/>
                  </a:cubicBezTo>
                  <a:cubicBezTo>
                    <a:pt x="128162" y="60568"/>
                    <a:pt x="144525" y="72328"/>
                    <a:pt x="159476" y="85750"/>
                  </a:cubicBezTo>
                  <a:cubicBezTo>
                    <a:pt x="174470" y="99302"/>
                    <a:pt x="188308" y="114079"/>
                    <a:pt x="200848" y="129928"/>
                  </a:cubicBezTo>
                  <a:cubicBezTo>
                    <a:pt x="201008" y="130141"/>
                    <a:pt x="201310" y="130184"/>
                    <a:pt x="201523" y="130025"/>
                  </a:cubicBezTo>
                  <a:cubicBezTo>
                    <a:pt x="201711" y="129861"/>
                    <a:pt x="201752" y="129585"/>
                    <a:pt x="201619" y="129374"/>
                  </a:cubicBezTo>
                  <a:cubicBezTo>
                    <a:pt x="190086" y="112548"/>
                    <a:pt x="177075" y="96783"/>
                    <a:pt x="162740" y="82269"/>
                  </a:cubicBezTo>
                  <a:cubicBezTo>
                    <a:pt x="148107" y="67854"/>
                    <a:pt x="131954" y="55068"/>
                    <a:pt x="114563" y="44137"/>
                  </a:cubicBezTo>
                  <a:cubicBezTo>
                    <a:pt x="105892" y="38621"/>
                    <a:pt x="96931" y="33550"/>
                    <a:pt x="87813" y="28781"/>
                  </a:cubicBezTo>
                  <a:cubicBezTo>
                    <a:pt x="83248" y="26372"/>
                    <a:pt x="78551" y="24348"/>
                    <a:pt x="73866" y="22217"/>
                  </a:cubicBezTo>
                  <a:cubicBezTo>
                    <a:pt x="69181" y="20085"/>
                    <a:pt x="64351" y="18411"/>
                    <a:pt x="59557" y="16616"/>
                  </a:cubicBezTo>
                  <a:cubicBezTo>
                    <a:pt x="54739" y="15014"/>
                    <a:pt x="49922" y="13280"/>
                    <a:pt x="44996" y="11798"/>
                  </a:cubicBezTo>
                  <a:cubicBezTo>
                    <a:pt x="40070" y="10317"/>
                    <a:pt x="35240" y="8811"/>
                    <a:pt x="30314" y="7535"/>
                  </a:cubicBezTo>
                  <a:cubicBezTo>
                    <a:pt x="20498" y="4837"/>
                    <a:pt x="10682" y="2344"/>
                    <a:pt x="697" y="127"/>
                  </a:cubicBezTo>
                  <a:cubicBezTo>
                    <a:pt x="441" y="67"/>
                    <a:pt x="184" y="222"/>
                    <a:pt x="119" y="477"/>
                  </a:cubicBezTo>
                  <a:cubicBezTo>
                    <a:pt x="86" y="709"/>
                    <a:pt x="230" y="931"/>
                    <a:pt x="456" y="995"/>
                  </a:cubicBezTo>
                  <a:close/>
                </a:path>
              </a:pathLst>
            </a:custGeom>
            <a:grpFill/>
            <a:ln w="1203" cap="flat">
              <a:noFill/>
              <a:prstDash val="solid"/>
              <a:miter/>
            </a:ln>
          </p:spPr>
          <p:txBody>
            <a:bodyPr rtlCol="0" anchor="ctr"/>
            <a:lstStyle/>
            <a:p>
              <a:endParaRPr lang="en-AU"/>
            </a:p>
          </p:txBody>
        </p:sp>
      </p:grpSp>
    </p:spTree>
    <p:extLst>
      <p:ext uri="{BB962C8B-B14F-4D97-AF65-F5344CB8AC3E}">
        <p14:creationId xmlns:p14="http://schemas.microsoft.com/office/powerpoint/2010/main" val="2129728574"/>
      </p:ext>
    </p:extLst>
  </p:cSld>
  <p:clrMapOvr>
    <a:masterClrMapping/>
  </p:clrMapOvr>
</p:sld>
</file>

<file path=ppt/theme/theme1.xml><?xml version="1.0" encoding="utf-8"?>
<a:theme xmlns:a="http://schemas.openxmlformats.org/drawingml/2006/main" name="Education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D4C5E096CC3840B0C03DCDE7A79817" ma:contentTypeVersion="12" ma:contentTypeDescription="Create a new document." ma:contentTypeScope="" ma:versionID="76718bf18bc965fbcd8f7a89e40c29aa">
  <xsd:schema xmlns:xsd="http://www.w3.org/2001/XMLSchema" xmlns:xs="http://www.w3.org/2001/XMLSchema" xmlns:p="http://schemas.microsoft.com/office/2006/metadata/properties" xmlns:ns2="83337d96-0e85-4589-872c-2e195909a23e" xmlns:ns3="de95e100-9dbe-48b4-b085-f305a627acc8" targetNamespace="http://schemas.microsoft.com/office/2006/metadata/properties" ma:root="true" ma:fieldsID="1bb5ffcdced4df5f1c51195f2da4de92" ns2:_="" ns3:_="">
    <xsd:import namespace="83337d96-0e85-4589-872c-2e195909a23e"/>
    <xsd:import namespace="de95e100-9dbe-48b4-b085-f305a627ac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37d96-0e85-4589-872c-2e195909a2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95e100-9dbe-48b4-b085-f305a627ac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E9FC7-F488-4CBC-BC57-3C13B4B4EA8E}">
  <ds:schemaRefs>
    <ds:schemaRef ds:uri="http://schemas.openxmlformats.org/package/2006/metadata/core-properties"/>
    <ds:schemaRef ds:uri="de95e100-9dbe-48b4-b085-f305a627acc8"/>
    <ds:schemaRef ds:uri="http://schemas.microsoft.com/office/2006/documentManagement/types"/>
    <ds:schemaRef ds:uri="http://schemas.microsoft.com/office/2006/metadata/properties"/>
    <ds:schemaRef ds:uri="83337d96-0e85-4589-872c-2e195909a23e"/>
    <ds:schemaRef ds:uri="http://purl.org/dc/elements/1.1/"/>
    <ds:schemaRef ds:uri="http://purl.org/dc/term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3.xml><?xml version="1.0" encoding="utf-8"?>
<ds:datastoreItem xmlns:ds="http://schemas.openxmlformats.org/officeDocument/2006/customXml" ds:itemID="{AC858E3D-39E0-4901-8324-5FDB60C2F0C7}"/>
</file>

<file path=docProps/app.xml><?xml version="1.0" encoding="utf-8"?>
<Properties xmlns="http://schemas.openxmlformats.org/officeDocument/2006/extended-properties" xmlns:vt="http://schemas.openxmlformats.org/officeDocument/2006/docPropsVTypes">
  <Template/>
  <TotalTime>3047</TotalTime>
  <Words>1764</Words>
  <Application>Microsoft Office PowerPoint</Application>
  <PresentationFormat>Widescreen</PresentationFormat>
  <Paragraphs>102</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Garamond</vt:lpstr>
      <vt:lpstr>Roboto Light</vt:lpstr>
      <vt:lpstr>Roboto Light</vt:lpstr>
      <vt:lpstr>Segoe UI</vt:lpstr>
      <vt:lpstr>Education PPT Template</vt:lpstr>
      <vt:lpstr>Key Principles of  catholic social teaching</vt:lpstr>
      <vt:lpstr>Information for users</vt:lpstr>
      <vt:lpstr>Background on  catholic social teaching</vt:lpstr>
      <vt:lpstr>CARITAS AUSTRALIA AND catholic social teaching</vt:lpstr>
      <vt:lpstr>THE DIGNITY OF  THE HUMAN PERSON</vt:lpstr>
      <vt:lpstr>COMMON GOOD</vt:lpstr>
      <vt:lpstr>SOLIDARITY</vt:lpstr>
      <vt:lpstr>SUBSIDIARITY and participation</vt:lpstr>
      <vt:lpstr>PREFERENTIAL OPTION FOR  THE POOR</vt:lpstr>
      <vt:lpstr>CARE FOR OUR COMMON HOME</vt:lpstr>
      <vt:lpstr>Learn more</vt:lpstr>
      <vt:lpstr>ADDITIONAL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Principles of Catholic Social Teaching (CST)</dc:title>
  <dc:creator>Marlin Communications</dc:creator>
  <cp:lastModifiedBy>Nicole Dobrohotoff</cp:lastModifiedBy>
  <cp:revision>172</cp:revision>
  <dcterms:created xsi:type="dcterms:W3CDTF">2014-11-30T23:21:17Z</dcterms:created>
  <dcterms:modified xsi:type="dcterms:W3CDTF">2022-05-19T01:55:42Z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0x01010047D4C5E096CC3840B0C03DCDE7A79817</vt:lpwstr>
  </property>
  <property fmtid="{D5CDD505-2E9C-101B-9397-08002B2CF9AE}" pid="3" name="_dlc_DocIdItemGuid">
    <vt:lpwstr>d7ee03d9-074b-4786-bb99-1c6adf13a550</vt:lpwstr>
  </property>
</Properties>
</file>