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  <p:sldMasterId id="2147483819" r:id="rId5"/>
  </p:sldMasterIdLst>
  <p:notesMasterIdLst>
    <p:notesMasterId r:id="rId28"/>
  </p:notesMasterIdLst>
  <p:handoutMasterIdLst>
    <p:handoutMasterId r:id="rId29"/>
  </p:handoutMasterIdLst>
  <p:sldIdLst>
    <p:sldId id="327" r:id="rId6"/>
    <p:sldId id="262" r:id="rId7"/>
    <p:sldId id="328" r:id="rId8"/>
    <p:sldId id="256" r:id="rId9"/>
    <p:sldId id="273" r:id="rId10"/>
    <p:sldId id="326" r:id="rId11"/>
    <p:sldId id="274" r:id="rId12"/>
    <p:sldId id="322" r:id="rId13"/>
    <p:sldId id="275" r:id="rId14"/>
    <p:sldId id="321" r:id="rId15"/>
    <p:sldId id="318" r:id="rId16"/>
    <p:sldId id="276" r:id="rId17"/>
    <p:sldId id="319" r:id="rId18"/>
    <p:sldId id="323" r:id="rId19"/>
    <p:sldId id="324" r:id="rId20"/>
    <p:sldId id="278" r:id="rId21"/>
    <p:sldId id="279" r:id="rId22"/>
    <p:sldId id="325" r:id="rId23"/>
    <p:sldId id="317" r:id="rId24"/>
    <p:sldId id="320" r:id="rId25"/>
    <p:sldId id="271" r:id="rId26"/>
    <p:sldId id="32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" initials="N" lastIdx="1" clrIdx="0">
    <p:extLst>
      <p:ext uri="{19B8F6BF-5375-455C-9EA6-DF929625EA0E}">
        <p15:presenceInfo xmlns:p15="http://schemas.microsoft.com/office/powerpoint/2012/main" userId="Nicole" providerId="None"/>
      </p:ext>
    </p:extLst>
  </p:cmAuthor>
  <p:cmAuthor id="2" name="Nicole Dobrohotoff" initials="ND" lastIdx="1" clrIdx="1">
    <p:extLst>
      <p:ext uri="{19B8F6BF-5375-455C-9EA6-DF929625EA0E}">
        <p15:presenceInfo xmlns:p15="http://schemas.microsoft.com/office/powerpoint/2012/main" userId="S-1-5-21-568877940-3399399001-4121681156-2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DD7"/>
    <a:srgbClr val="63B1A4"/>
    <a:srgbClr val="DF918A"/>
    <a:srgbClr val="0C244C"/>
    <a:srgbClr val="D86075"/>
    <a:srgbClr val="CD594F"/>
    <a:srgbClr val="82B5B8"/>
    <a:srgbClr val="FBC858"/>
    <a:srgbClr val="004751"/>
    <a:srgbClr val="68C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5" autoAdjust="0"/>
    <p:restoredTop sz="81857" autoAdjust="0"/>
  </p:normalViewPr>
  <p:slideViewPr>
    <p:cSldViewPr snapToObjects="1" showGuides="1">
      <p:cViewPr varScale="1">
        <p:scale>
          <a:sx n="90" d="100"/>
          <a:sy n="90" d="100"/>
        </p:scale>
        <p:origin x="1140" y="84"/>
      </p:cViewPr>
      <p:guideLst>
        <p:guide orient="horz" pos="2795"/>
        <p:guide orient="horz" pos="4020"/>
        <p:guide pos="5352"/>
        <p:guide pos="70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1" d="100"/>
          <a:sy n="81" d="100"/>
        </p:scale>
        <p:origin x="259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ly Murphy" userId="dc8129e8-3764-4b90-858b-69271ffb6ebe" providerId="ADAL" clId="{B97CAD18-7577-427D-96F9-A6DE01E7EA0F}"/>
    <pc:docChg chg="undo custSel modSld">
      <pc:chgData name="Sally Murphy" userId="dc8129e8-3764-4b90-858b-69271ffb6ebe" providerId="ADAL" clId="{B97CAD18-7577-427D-96F9-A6DE01E7EA0F}" dt="2024-02-27T22:59:31.520" v="4" actId="6549"/>
      <pc:docMkLst>
        <pc:docMk/>
      </pc:docMkLst>
      <pc:sldChg chg="modSp mod">
        <pc:chgData name="Sally Murphy" userId="dc8129e8-3764-4b90-858b-69271ffb6ebe" providerId="ADAL" clId="{B97CAD18-7577-427D-96F9-A6DE01E7EA0F}" dt="2024-02-27T22:56:07.943" v="0" actId="20577"/>
        <pc:sldMkLst>
          <pc:docMk/>
          <pc:sldMk cId="90605002" sldId="262"/>
        </pc:sldMkLst>
        <pc:spChg chg="mod">
          <ac:chgData name="Sally Murphy" userId="dc8129e8-3764-4b90-858b-69271ffb6ebe" providerId="ADAL" clId="{B97CAD18-7577-427D-96F9-A6DE01E7EA0F}" dt="2024-02-27T22:56:07.943" v="0" actId="20577"/>
          <ac:spMkLst>
            <pc:docMk/>
            <pc:sldMk cId="90605002" sldId="262"/>
            <ac:spMk id="2" creationId="{86ED7DC9-7BF0-4307-8135-18B220CCCFCE}"/>
          </ac:spMkLst>
        </pc:spChg>
      </pc:sldChg>
      <pc:sldChg chg="modSp mod">
        <pc:chgData name="Sally Murphy" userId="dc8129e8-3764-4b90-858b-69271ffb6ebe" providerId="ADAL" clId="{B97CAD18-7577-427D-96F9-A6DE01E7EA0F}" dt="2024-02-27T22:59:31.520" v="4" actId="6549"/>
        <pc:sldMkLst>
          <pc:docMk/>
          <pc:sldMk cId="2609236485" sldId="278"/>
        </pc:sldMkLst>
        <pc:spChg chg="mod">
          <ac:chgData name="Sally Murphy" userId="dc8129e8-3764-4b90-858b-69271ffb6ebe" providerId="ADAL" clId="{B97CAD18-7577-427D-96F9-A6DE01E7EA0F}" dt="2024-02-27T22:59:31.520" v="4" actId="6549"/>
          <ac:spMkLst>
            <pc:docMk/>
            <pc:sldMk cId="2609236485" sldId="278"/>
            <ac:spMk id="11" creationId="{7900DE7D-785F-42E9-9A6B-1822D91F395B}"/>
          </ac:spMkLst>
        </pc:spChg>
      </pc:sldChg>
    </pc:docChg>
  </pc:docChgLst>
  <pc:docChgLst>
    <pc:chgData name="Nicole Dobrohotoff" userId="2dc4cf58-dc7e-422a-950b-38460c74cb76" providerId="ADAL" clId="{7F8745C8-3E06-4CB1-A443-B00F7A6191F2}"/>
    <pc:docChg chg="undo custSel addSld delSld modSld sldOrd modMainMaster">
      <pc:chgData name="Nicole Dobrohotoff" userId="2dc4cf58-dc7e-422a-950b-38460c74cb76" providerId="ADAL" clId="{7F8745C8-3E06-4CB1-A443-B00F7A6191F2}" dt="2024-02-27T23:30:06.043" v="4641" actId="1038"/>
      <pc:docMkLst>
        <pc:docMk/>
      </pc:docMkLst>
      <pc:sldChg chg="addSp delSp modSp modNotesTx">
        <pc:chgData name="Nicole Dobrohotoff" userId="2dc4cf58-dc7e-422a-950b-38460c74cb76" providerId="ADAL" clId="{7F8745C8-3E06-4CB1-A443-B00F7A6191F2}" dt="2024-02-27T22:30:46.624" v="1852" actId="962"/>
        <pc:sldMkLst>
          <pc:docMk/>
          <pc:sldMk cId="3107686197" sldId="256"/>
        </pc:sldMkLst>
        <pc:spChg chg="del">
          <ac:chgData name="Nicole Dobrohotoff" userId="2dc4cf58-dc7e-422a-950b-38460c74cb76" providerId="ADAL" clId="{7F8745C8-3E06-4CB1-A443-B00F7A6191F2}" dt="2024-02-26T22:46:25.464" v="1"/>
          <ac:spMkLst>
            <pc:docMk/>
            <pc:sldMk cId="3107686197" sldId="256"/>
            <ac:spMk id="2" creationId="{4AA141BD-4D68-4051-BBC6-1B2D4A453BC5}"/>
          </ac:spMkLst>
        </pc:spChg>
        <pc:spChg chg="add del mod">
          <ac:chgData name="Nicole Dobrohotoff" userId="2dc4cf58-dc7e-422a-950b-38460c74cb76" providerId="ADAL" clId="{7F8745C8-3E06-4CB1-A443-B00F7A6191F2}" dt="2024-02-27T02:59:56.137" v="204" actId="931"/>
          <ac:spMkLst>
            <pc:docMk/>
            <pc:sldMk cId="3107686197" sldId="256"/>
            <ac:spMk id="3" creationId="{A497DF31-056D-453A-A2A0-E18B2005B4BE}"/>
          </ac:spMkLst>
        </pc:spChg>
        <pc:spChg chg="mod">
          <ac:chgData name="Nicole Dobrohotoff" userId="2dc4cf58-dc7e-422a-950b-38460c74cb76" providerId="ADAL" clId="{7F8745C8-3E06-4CB1-A443-B00F7A6191F2}" dt="2024-02-27T04:45:39.162" v="267" actId="948"/>
          <ac:spMkLst>
            <pc:docMk/>
            <pc:sldMk cId="3107686197" sldId="256"/>
            <ac:spMk id="4" creationId="{7702B456-E552-B044-8935-7245250B66F3}"/>
          </ac:spMkLst>
        </pc:spChg>
        <pc:spChg chg="add del mod">
          <ac:chgData name="Nicole Dobrohotoff" userId="2dc4cf58-dc7e-422a-950b-38460c74cb76" providerId="ADAL" clId="{7F8745C8-3E06-4CB1-A443-B00F7A6191F2}" dt="2024-02-27T04:42:25.886" v="256" actId="931"/>
          <ac:spMkLst>
            <pc:docMk/>
            <pc:sldMk cId="3107686197" sldId="256"/>
            <ac:spMk id="8" creationId="{B2D6D14F-5D13-416B-AB69-EF89F0493A2D}"/>
          </ac:spMkLst>
        </pc:spChg>
        <pc:spChg chg="add del mod">
          <ac:chgData name="Nicole Dobrohotoff" userId="2dc4cf58-dc7e-422a-950b-38460c74cb76" providerId="ADAL" clId="{7F8745C8-3E06-4CB1-A443-B00F7A6191F2}" dt="2024-02-27T05:44:35.218" v="764"/>
          <ac:spMkLst>
            <pc:docMk/>
            <pc:sldMk cId="3107686197" sldId="256"/>
            <ac:spMk id="11" creationId="{D5521CB0-6F53-44F7-99D0-BF3176E531DA}"/>
          </ac:spMkLst>
        </pc:spChg>
        <pc:spChg chg="add del mod">
          <ac:chgData name="Nicole Dobrohotoff" userId="2dc4cf58-dc7e-422a-950b-38460c74cb76" providerId="ADAL" clId="{7F8745C8-3E06-4CB1-A443-B00F7A6191F2}" dt="2024-02-27T05:45:26.947" v="848"/>
          <ac:spMkLst>
            <pc:docMk/>
            <pc:sldMk cId="3107686197" sldId="256"/>
            <ac:spMk id="12" creationId="{2B79B9A2-826F-4808-9AC6-4E9A7542CAF7}"/>
          </ac:spMkLst>
        </pc:spChg>
        <pc:picChg chg="add del mod">
          <ac:chgData name="Nicole Dobrohotoff" userId="2dc4cf58-dc7e-422a-950b-38460c74cb76" providerId="ADAL" clId="{7F8745C8-3E06-4CB1-A443-B00F7A6191F2}" dt="2024-02-27T04:42:17.253" v="255" actId="478"/>
          <ac:picMkLst>
            <pc:docMk/>
            <pc:sldMk cId="3107686197" sldId="256"/>
            <ac:picMk id="6" creationId="{44E9ED3E-C37E-4744-BF98-F86E721C93E2}"/>
          </ac:picMkLst>
        </pc:picChg>
        <pc:picChg chg="add mod modCrop">
          <ac:chgData name="Nicole Dobrohotoff" userId="2dc4cf58-dc7e-422a-950b-38460c74cb76" providerId="ADAL" clId="{7F8745C8-3E06-4CB1-A443-B00F7A6191F2}" dt="2024-02-27T22:30:46.624" v="1852" actId="962"/>
          <ac:picMkLst>
            <pc:docMk/>
            <pc:sldMk cId="3107686197" sldId="256"/>
            <ac:picMk id="10" creationId="{F8F585A6-DA2C-4BB5-BB58-AF6110AC4823}"/>
          </ac:picMkLst>
        </pc:picChg>
      </pc:sldChg>
      <pc:sldChg chg="del">
        <pc:chgData name="Nicole Dobrohotoff" userId="2dc4cf58-dc7e-422a-950b-38460c74cb76" providerId="ADAL" clId="{7F8745C8-3E06-4CB1-A443-B00F7A6191F2}" dt="2024-02-27T02:59:24.162" v="201" actId="2696"/>
        <pc:sldMkLst>
          <pc:docMk/>
          <pc:sldMk cId="1114029527" sldId="261"/>
        </pc:sldMkLst>
      </pc:sldChg>
      <pc:sldChg chg="addSp delSp modSp ord delAnim modAnim">
        <pc:chgData name="Nicole Dobrohotoff" userId="2dc4cf58-dc7e-422a-950b-38460c74cb76" providerId="ADAL" clId="{7F8745C8-3E06-4CB1-A443-B00F7A6191F2}" dt="2024-02-27T06:31:24.538" v="1226" actId="1076"/>
        <pc:sldMkLst>
          <pc:docMk/>
          <pc:sldMk cId="90605002" sldId="262"/>
        </pc:sldMkLst>
        <pc:spChg chg="mod">
          <ac:chgData name="Nicole Dobrohotoff" userId="2dc4cf58-dc7e-422a-950b-38460c74cb76" providerId="ADAL" clId="{7F8745C8-3E06-4CB1-A443-B00F7A6191F2}" dt="2024-02-27T06:31:18.914" v="1225" actId="1076"/>
          <ac:spMkLst>
            <pc:docMk/>
            <pc:sldMk cId="90605002" sldId="262"/>
            <ac:spMk id="2" creationId="{86ED7DC9-7BF0-4307-8135-18B220CCCFCE}"/>
          </ac:spMkLst>
        </pc:spChg>
        <pc:spChg chg="mod">
          <ac:chgData name="Nicole Dobrohotoff" userId="2dc4cf58-dc7e-422a-950b-38460c74cb76" providerId="ADAL" clId="{7F8745C8-3E06-4CB1-A443-B00F7A6191F2}" dt="2024-02-27T05:06:43.737" v="574" actId="255"/>
          <ac:spMkLst>
            <pc:docMk/>
            <pc:sldMk cId="90605002" sldId="262"/>
            <ac:spMk id="4" creationId="{CD91E62C-8193-2745-9893-2E56D792921F}"/>
          </ac:spMkLst>
        </pc:spChg>
        <pc:spChg chg="del mod">
          <ac:chgData name="Nicole Dobrohotoff" userId="2dc4cf58-dc7e-422a-950b-38460c74cb76" providerId="ADAL" clId="{7F8745C8-3E06-4CB1-A443-B00F7A6191F2}" dt="2024-02-27T00:57:35.090" v="182" actId="478"/>
          <ac:spMkLst>
            <pc:docMk/>
            <pc:sldMk cId="90605002" sldId="262"/>
            <ac:spMk id="13" creationId="{CAC1F155-E47C-4AC3-804C-3825B5036976}"/>
          </ac:spMkLst>
        </pc:spChg>
        <pc:spChg chg="add del mod">
          <ac:chgData name="Nicole Dobrohotoff" userId="2dc4cf58-dc7e-422a-950b-38460c74cb76" providerId="ADAL" clId="{7F8745C8-3E06-4CB1-A443-B00F7A6191F2}" dt="2024-02-27T06:30:47.043" v="1217" actId="478"/>
          <ac:spMkLst>
            <pc:docMk/>
            <pc:sldMk cId="90605002" sldId="262"/>
            <ac:spMk id="14" creationId="{2E667225-56EA-4825-B56B-920778EB9CFB}"/>
          </ac:spMkLst>
        </pc:spChg>
        <pc:picChg chg="mod">
          <ac:chgData name="Nicole Dobrohotoff" userId="2dc4cf58-dc7e-422a-950b-38460c74cb76" providerId="ADAL" clId="{7F8745C8-3E06-4CB1-A443-B00F7A6191F2}" dt="2024-02-27T06:31:24.538" v="1226" actId="1076"/>
          <ac:picMkLst>
            <pc:docMk/>
            <pc:sldMk cId="90605002" sldId="262"/>
            <ac:picMk id="11" creationId="{50107396-2393-4867-BF4A-404B29CC97DF}"/>
          </ac:picMkLst>
        </pc:picChg>
        <pc:cxnChg chg="del">
          <ac:chgData name="Nicole Dobrohotoff" userId="2dc4cf58-dc7e-422a-950b-38460c74cb76" providerId="ADAL" clId="{7F8745C8-3E06-4CB1-A443-B00F7A6191F2}" dt="2024-02-27T06:30:48.723" v="1218" actId="478"/>
          <ac:cxnSpMkLst>
            <pc:docMk/>
            <pc:sldMk cId="90605002" sldId="262"/>
            <ac:cxnSpMk id="15" creationId="{7A421B88-184F-47BC-9C87-12DFE311C415}"/>
          </ac:cxnSpMkLst>
        </pc:cxnChg>
      </pc:sldChg>
      <pc:sldChg chg="addSp delSp modSp">
        <pc:chgData name="Nicole Dobrohotoff" userId="2dc4cf58-dc7e-422a-950b-38460c74cb76" providerId="ADAL" clId="{7F8745C8-3E06-4CB1-A443-B00F7A6191F2}" dt="2024-02-27T06:37:39.637" v="1258"/>
        <pc:sldMkLst>
          <pc:docMk/>
          <pc:sldMk cId="3485532053" sldId="271"/>
        </pc:sldMkLst>
        <pc:spChg chg="del">
          <ac:chgData name="Nicole Dobrohotoff" userId="2dc4cf58-dc7e-422a-950b-38460c74cb76" providerId="ADAL" clId="{7F8745C8-3E06-4CB1-A443-B00F7A6191F2}" dt="2024-02-27T00:53:24.177" v="108"/>
          <ac:spMkLst>
            <pc:docMk/>
            <pc:sldMk cId="3485532053" sldId="271"/>
            <ac:spMk id="5" creationId="{19DFCF99-D28C-4975-AE20-C2DC4F0B00E3}"/>
          </ac:spMkLst>
        </pc:spChg>
        <pc:picChg chg="add del mod">
          <ac:chgData name="Nicole Dobrohotoff" userId="2dc4cf58-dc7e-422a-950b-38460c74cb76" providerId="ADAL" clId="{7F8745C8-3E06-4CB1-A443-B00F7A6191F2}" dt="2024-02-27T06:37:39.637" v="1258"/>
          <ac:picMkLst>
            <pc:docMk/>
            <pc:sldMk cId="3485532053" sldId="271"/>
            <ac:picMk id="4" creationId="{F9C2F59C-7ADA-4754-9A4B-4B13174F005D}"/>
          </ac:picMkLst>
        </pc:picChg>
      </pc:sldChg>
      <pc:sldChg chg="addSp delSp modSp modNotesTx">
        <pc:chgData name="Nicole Dobrohotoff" userId="2dc4cf58-dc7e-422a-950b-38460c74cb76" providerId="ADAL" clId="{7F8745C8-3E06-4CB1-A443-B00F7A6191F2}" dt="2024-02-27T22:31:48.926" v="2146" actId="962"/>
        <pc:sldMkLst>
          <pc:docMk/>
          <pc:sldMk cId="4195470089" sldId="273"/>
        </pc:sldMkLst>
        <pc:spChg chg="mod">
          <ac:chgData name="Nicole Dobrohotoff" userId="2dc4cf58-dc7e-422a-950b-38460c74cb76" providerId="ADAL" clId="{7F8745C8-3E06-4CB1-A443-B00F7A6191F2}" dt="2024-02-27T06:32:56.048" v="1232" actId="1582"/>
          <ac:spMkLst>
            <pc:docMk/>
            <pc:sldMk cId="4195470089" sldId="273"/>
            <ac:spMk id="2" creationId="{0F2802E6-AC5F-4CEA-8C0A-A949B8604438}"/>
          </ac:spMkLst>
        </pc:spChg>
        <pc:spChg chg="add mod">
          <ac:chgData name="Nicole Dobrohotoff" userId="2dc4cf58-dc7e-422a-950b-38460c74cb76" providerId="ADAL" clId="{7F8745C8-3E06-4CB1-A443-B00F7A6191F2}" dt="2024-02-27T04:54:45.382" v="392" actId="1036"/>
          <ac:spMkLst>
            <pc:docMk/>
            <pc:sldMk cId="4195470089" sldId="273"/>
            <ac:spMk id="3" creationId="{9A80CBE2-CDCE-431C-A7BA-31A3F6F829EE}"/>
          </ac:spMkLst>
        </pc:spChg>
        <pc:spChg chg="del mod">
          <ac:chgData name="Nicole Dobrohotoff" userId="2dc4cf58-dc7e-422a-950b-38460c74cb76" providerId="ADAL" clId="{7F8745C8-3E06-4CB1-A443-B00F7A6191F2}" dt="2024-02-27T05:45:42.683" v="852"/>
          <ac:spMkLst>
            <pc:docMk/>
            <pc:sldMk cId="4195470089" sldId="273"/>
            <ac:spMk id="5" creationId="{64011CA1-2E53-4BD4-ACA6-6571798773E2}"/>
          </ac:spMkLst>
        </pc:spChg>
        <pc:picChg chg="mod">
          <ac:chgData name="Nicole Dobrohotoff" userId="2dc4cf58-dc7e-422a-950b-38460c74cb76" providerId="ADAL" clId="{7F8745C8-3E06-4CB1-A443-B00F7A6191F2}" dt="2024-02-27T22:31:48.926" v="2146" actId="962"/>
          <ac:picMkLst>
            <pc:docMk/>
            <pc:sldMk cId="4195470089" sldId="273"/>
            <ac:picMk id="7" creationId="{9111D053-FA9D-484F-A8C1-CE4FCAE39586}"/>
          </ac:picMkLst>
        </pc:picChg>
      </pc:sldChg>
      <pc:sldChg chg="addSp delSp modSp modNotesTx">
        <pc:chgData name="Nicole Dobrohotoff" userId="2dc4cf58-dc7e-422a-950b-38460c74cb76" providerId="ADAL" clId="{7F8745C8-3E06-4CB1-A443-B00F7A6191F2}" dt="2024-02-27T22:36:36.192" v="2768" actId="962"/>
        <pc:sldMkLst>
          <pc:docMk/>
          <pc:sldMk cId="1811138929" sldId="274"/>
        </pc:sldMkLst>
        <pc:spChg chg="del">
          <ac:chgData name="Nicole Dobrohotoff" userId="2dc4cf58-dc7e-422a-950b-38460c74cb76" providerId="ADAL" clId="{7F8745C8-3E06-4CB1-A443-B00F7A6191F2}" dt="2024-02-27T04:53:00.933" v="375" actId="478"/>
          <ac:spMkLst>
            <pc:docMk/>
            <pc:sldMk cId="1811138929" sldId="274"/>
            <ac:spMk id="2" creationId="{0F2802E6-AC5F-4CEA-8C0A-A949B8604438}"/>
          </ac:spMkLst>
        </pc:spChg>
        <pc:spChg chg="mod ord">
          <ac:chgData name="Nicole Dobrohotoff" userId="2dc4cf58-dc7e-422a-950b-38460c74cb76" providerId="ADAL" clId="{7F8745C8-3E06-4CB1-A443-B00F7A6191F2}" dt="2024-02-27T04:55:50.574" v="402" actId="14100"/>
          <ac:spMkLst>
            <pc:docMk/>
            <pc:sldMk cId="1811138929" sldId="274"/>
            <ac:spMk id="4" creationId="{EE8A59C8-02A4-47DE-B830-A28441CFF69A}"/>
          </ac:spMkLst>
        </pc:spChg>
        <pc:spChg chg="mod">
          <ac:chgData name="Nicole Dobrohotoff" userId="2dc4cf58-dc7e-422a-950b-38460c74cb76" providerId="ADAL" clId="{7F8745C8-3E06-4CB1-A443-B00F7A6191F2}" dt="2024-02-27T05:45:58.302" v="856" actId="6549"/>
          <ac:spMkLst>
            <pc:docMk/>
            <pc:sldMk cId="1811138929" sldId="274"/>
            <ac:spMk id="17" creationId="{F2AA2689-709D-485E-A9F8-B469A9369504}"/>
          </ac:spMkLst>
        </pc:spChg>
        <pc:spChg chg="add mod">
          <ac:chgData name="Nicole Dobrohotoff" userId="2dc4cf58-dc7e-422a-950b-38460c74cb76" providerId="ADAL" clId="{7F8745C8-3E06-4CB1-A443-B00F7A6191F2}" dt="2024-02-27T06:33:33.422" v="1235" actId="108"/>
          <ac:spMkLst>
            <pc:docMk/>
            <pc:sldMk cId="1811138929" sldId="274"/>
            <ac:spMk id="18" creationId="{037E8601-4907-43C6-872A-DB3CFE8CF90A}"/>
          </ac:spMkLst>
        </pc:spChg>
        <pc:picChg chg="mod">
          <ac:chgData name="Nicole Dobrohotoff" userId="2dc4cf58-dc7e-422a-950b-38460c74cb76" providerId="ADAL" clId="{7F8745C8-3E06-4CB1-A443-B00F7A6191F2}" dt="2024-02-27T22:36:36.192" v="2768" actId="962"/>
          <ac:picMkLst>
            <pc:docMk/>
            <pc:sldMk cId="1811138929" sldId="274"/>
            <ac:picMk id="15" creationId="{61BB10FF-F36C-42AB-8DBA-CB9C1A315850}"/>
          </ac:picMkLst>
        </pc:picChg>
      </pc:sldChg>
      <pc:sldChg chg="addSp delSp modSp">
        <pc:chgData name="Nicole Dobrohotoff" userId="2dc4cf58-dc7e-422a-950b-38460c74cb76" providerId="ADAL" clId="{7F8745C8-3E06-4CB1-A443-B00F7A6191F2}" dt="2024-02-27T06:35:15.333" v="1238" actId="108"/>
        <pc:sldMkLst>
          <pc:docMk/>
          <pc:sldMk cId="3915986636" sldId="275"/>
        </pc:sldMkLst>
        <pc:spChg chg="del mod">
          <ac:chgData name="Nicole Dobrohotoff" userId="2dc4cf58-dc7e-422a-950b-38460c74cb76" providerId="ADAL" clId="{7F8745C8-3E06-4CB1-A443-B00F7A6191F2}" dt="2024-02-27T04:57:53.126" v="433" actId="478"/>
          <ac:spMkLst>
            <pc:docMk/>
            <pc:sldMk cId="3915986636" sldId="275"/>
            <ac:spMk id="2" creationId="{0F2802E6-AC5F-4CEA-8C0A-A949B8604438}"/>
          </ac:spMkLst>
        </pc:spChg>
        <pc:spChg chg="mod ord">
          <ac:chgData name="Nicole Dobrohotoff" userId="2dc4cf58-dc7e-422a-950b-38460c74cb76" providerId="ADAL" clId="{7F8745C8-3E06-4CB1-A443-B00F7A6191F2}" dt="2024-02-27T04:58:41.416" v="443" actId="1038"/>
          <ac:spMkLst>
            <pc:docMk/>
            <pc:sldMk cId="3915986636" sldId="275"/>
            <ac:spMk id="4" creationId="{EE8A59C8-02A4-47DE-B830-A28441CFF69A}"/>
          </ac:spMkLst>
        </pc:spChg>
        <pc:spChg chg="del">
          <ac:chgData name="Nicole Dobrohotoff" userId="2dc4cf58-dc7e-422a-950b-38460c74cb76" providerId="ADAL" clId="{7F8745C8-3E06-4CB1-A443-B00F7A6191F2}" dt="2024-02-27T05:49:06.196" v="1003" actId="478"/>
          <ac:spMkLst>
            <pc:docMk/>
            <pc:sldMk cId="3915986636" sldId="275"/>
            <ac:spMk id="8" creationId="{933864B0-AE40-446D-9CDD-7ED87E840923}"/>
          </ac:spMkLst>
        </pc:spChg>
        <pc:spChg chg="add mod">
          <ac:chgData name="Nicole Dobrohotoff" userId="2dc4cf58-dc7e-422a-950b-38460c74cb76" providerId="ADAL" clId="{7F8745C8-3E06-4CB1-A443-B00F7A6191F2}" dt="2024-02-27T06:35:15.333" v="1238" actId="108"/>
          <ac:spMkLst>
            <pc:docMk/>
            <pc:sldMk cId="3915986636" sldId="275"/>
            <ac:spMk id="10" creationId="{1250B271-2869-4229-8336-EA1AEBDDA206}"/>
          </ac:spMkLst>
        </pc:spChg>
        <pc:picChg chg="mod modCrop">
          <ac:chgData name="Nicole Dobrohotoff" userId="2dc4cf58-dc7e-422a-950b-38460c74cb76" providerId="ADAL" clId="{7F8745C8-3E06-4CB1-A443-B00F7A6191F2}" dt="2024-02-27T05:49:54.490" v="1005" actId="962"/>
          <ac:picMkLst>
            <pc:docMk/>
            <pc:sldMk cId="3915986636" sldId="275"/>
            <ac:picMk id="9" creationId="{5230518C-6E34-4261-AEA3-FA634F838B69}"/>
          </ac:picMkLst>
        </pc:picChg>
      </pc:sldChg>
      <pc:sldChg chg="addSp delSp modSp modNotesTx">
        <pc:chgData name="Nicole Dobrohotoff" userId="2dc4cf58-dc7e-422a-950b-38460c74cb76" providerId="ADAL" clId="{7F8745C8-3E06-4CB1-A443-B00F7A6191F2}" dt="2024-02-27T22:29:51.152" v="1642" actId="962"/>
        <pc:sldMkLst>
          <pc:docMk/>
          <pc:sldMk cId="376224641" sldId="276"/>
        </pc:sldMkLst>
        <pc:spChg chg="del">
          <ac:chgData name="Nicole Dobrohotoff" userId="2dc4cf58-dc7e-422a-950b-38460c74cb76" providerId="ADAL" clId="{7F8745C8-3E06-4CB1-A443-B00F7A6191F2}" dt="2024-02-27T04:59:53.848" v="460" actId="478"/>
          <ac:spMkLst>
            <pc:docMk/>
            <pc:sldMk cId="376224641" sldId="276"/>
            <ac:spMk id="2" creationId="{0F2802E6-AC5F-4CEA-8C0A-A949B8604438}"/>
          </ac:spMkLst>
        </pc:spChg>
        <pc:spChg chg="add del mod">
          <ac:chgData name="Nicole Dobrohotoff" userId="2dc4cf58-dc7e-422a-950b-38460c74cb76" providerId="ADAL" clId="{7F8745C8-3E06-4CB1-A443-B00F7A6191F2}" dt="2024-02-27T05:00:07.004" v="466"/>
          <ac:spMkLst>
            <pc:docMk/>
            <pc:sldMk cId="376224641" sldId="276"/>
            <ac:spMk id="4" creationId="{EE8A59C8-02A4-47DE-B830-A28441CFF69A}"/>
          </ac:spMkLst>
        </pc:spChg>
        <pc:spChg chg="del">
          <ac:chgData name="Nicole Dobrohotoff" userId="2dc4cf58-dc7e-422a-950b-38460c74cb76" providerId="ADAL" clId="{7F8745C8-3E06-4CB1-A443-B00F7A6191F2}" dt="2024-02-27T05:53:40.827" v="1037" actId="478"/>
          <ac:spMkLst>
            <pc:docMk/>
            <pc:sldMk cId="376224641" sldId="276"/>
            <ac:spMk id="6" creationId="{B2415DC5-94A7-47D5-A2AA-D66A7B5F5535}"/>
          </ac:spMkLst>
        </pc:spChg>
        <pc:spChg chg="add del mod">
          <ac:chgData name="Nicole Dobrohotoff" userId="2dc4cf58-dc7e-422a-950b-38460c74cb76" providerId="ADAL" clId="{7F8745C8-3E06-4CB1-A443-B00F7A6191F2}" dt="2024-02-27T00:00:19.110" v="68" actId="478"/>
          <ac:spMkLst>
            <pc:docMk/>
            <pc:sldMk cId="376224641" sldId="276"/>
            <ac:spMk id="11" creationId="{3DF5B5CF-9EA4-4625-A4D0-C0D3A3A8DF8E}"/>
          </ac:spMkLst>
        </pc:spChg>
        <pc:spChg chg="add del mod">
          <ac:chgData name="Nicole Dobrohotoff" userId="2dc4cf58-dc7e-422a-950b-38460c74cb76" providerId="ADAL" clId="{7F8745C8-3E06-4CB1-A443-B00F7A6191F2}" dt="2024-02-27T00:00:28.854" v="73" actId="931"/>
          <ac:spMkLst>
            <pc:docMk/>
            <pc:sldMk cId="376224641" sldId="276"/>
            <ac:spMk id="13" creationId="{F4010590-B566-4045-8AC0-CC8377F7B48F}"/>
          </ac:spMkLst>
        </pc:spChg>
        <pc:spChg chg="add mod">
          <ac:chgData name="Nicole Dobrohotoff" userId="2dc4cf58-dc7e-422a-950b-38460c74cb76" providerId="ADAL" clId="{7F8745C8-3E06-4CB1-A443-B00F7A6191F2}" dt="2024-02-27T06:35:22.476" v="1241" actId="108"/>
          <ac:spMkLst>
            <pc:docMk/>
            <pc:sldMk cId="376224641" sldId="276"/>
            <ac:spMk id="16" creationId="{F8C17DB6-DD7C-4F11-BFDC-EECDB19DD00C}"/>
          </ac:spMkLst>
        </pc:spChg>
        <pc:spChg chg="add mod">
          <ac:chgData name="Nicole Dobrohotoff" userId="2dc4cf58-dc7e-422a-950b-38460c74cb76" providerId="ADAL" clId="{7F8745C8-3E06-4CB1-A443-B00F7A6191F2}" dt="2024-02-27T05:00:02.401" v="463"/>
          <ac:spMkLst>
            <pc:docMk/>
            <pc:sldMk cId="376224641" sldId="276"/>
            <ac:spMk id="17" creationId="{66683EBD-EF13-43CE-AF67-A72971D45531}"/>
          </ac:spMkLst>
        </pc:spChg>
        <pc:picChg chg="add del">
          <ac:chgData name="Nicole Dobrohotoff" userId="2dc4cf58-dc7e-422a-950b-38460c74cb76" providerId="ADAL" clId="{7F8745C8-3E06-4CB1-A443-B00F7A6191F2}" dt="2024-02-27T00:00:25.240" v="72" actId="478"/>
          <ac:picMkLst>
            <pc:docMk/>
            <pc:sldMk cId="376224641" sldId="276"/>
            <ac:picMk id="9" creationId="{D239B621-5526-42AE-A43D-8EB02E864439}"/>
          </ac:picMkLst>
        </pc:picChg>
        <pc:picChg chg="add mod ord">
          <ac:chgData name="Nicole Dobrohotoff" userId="2dc4cf58-dc7e-422a-950b-38460c74cb76" providerId="ADAL" clId="{7F8745C8-3E06-4CB1-A443-B00F7A6191F2}" dt="2024-02-27T22:29:51.152" v="1642" actId="962"/>
          <ac:picMkLst>
            <pc:docMk/>
            <pc:sldMk cId="376224641" sldId="276"/>
            <ac:picMk id="15" creationId="{BF87DE76-7FFB-4889-AB87-6688FA55839E}"/>
          </ac:picMkLst>
        </pc:picChg>
      </pc:sldChg>
      <pc:sldChg chg="addSp delSp modSp">
        <pc:chgData name="Nicole Dobrohotoff" userId="2dc4cf58-dc7e-422a-950b-38460c74cb76" providerId="ADAL" clId="{7F8745C8-3E06-4CB1-A443-B00F7A6191F2}" dt="2024-02-27T06:35:30.468" v="1245" actId="108"/>
        <pc:sldMkLst>
          <pc:docMk/>
          <pc:sldMk cId="2609236485" sldId="278"/>
        </pc:sldMkLst>
        <pc:spChg chg="del mod">
          <ac:chgData name="Nicole Dobrohotoff" userId="2dc4cf58-dc7e-422a-950b-38460c74cb76" providerId="ADAL" clId="{7F8745C8-3E06-4CB1-A443-B00F7A6191F2}" dt="2024-02-27T05:02:09.353" v="498" actId="478"/>
          <ac:spMkLst>
            <pc:docMk/>
            <pc:sldMk cId="2609236485" sldId="278"/>
            <ac:spMk id="2" creationId="{0F2802E6-AC5F-4CEA-8C0A-A949B8604438}"/>
          </ac:spMkLst>
        </pc:spChg>
        <pc:spChg chg="del mod">
          <ac:chgData name="Nicole Dobrohotoff" userId="2dc4cf58-dc7e-422a-950b-38460c74cb76" providerId="ADAL" clId="{7F8745C8-3E06-4CB1-A443-B00F7A6191F2}" dt="2024-02-27T05:02:33.964" v="505"/>
          <ac:spMkLst>
            <pc:docMk/>
            <pc:sldMk cId="2609236485" sldId="278"/>
            <ac:spMk id="4" creationId="{EE8A59C8-02A4-47DE-B830-A28441CFF69A}"/>
          </ac:spMkLst>
        </pc:spChg>
        <pc:spChg chg="add del mod">
          <ac:chgData name="Nicole Dobrohotoff" userId="2dc4cf58-dc7e-422a-950b-38460c74cb76" providerId="ADAL" clId="{7F8745C8-3E06-4CB1-A443-B00F7A6191F2}" dt="2024-02-27T00:07:34.520" v="96" actId="931"/>
          <ac:spMkLst>
            <pc:docMk/>
            <pc:sldMk cId="2609236485" sldId="278"/>
            <ac:spMk id="5" creationId="{7DC59586-6A33-4CDE-8870-03E2AC155C65}"/>
          </ac:spMkLst>
        </pc:spChg>
        <pc:spChg chg="del">
          <ac:chgData name="Nicole Dobrohotoff" userId="2dc4cf58-dc7e-422a-950b-38460c74cb76" providerId="ADAL" clId="{7F8745C8-3E06-4CB1-A443-B00F7A6191F2}" dt="2024-02-27T05:59:02.478" v="1048" actId="478"/>
          <ac:spMkLst>
            <pc:docMk/>
            <pc:sldMk cId="2609236485" sldId="278"/>
            <ac:spMk id="8" creationId="{36E000B5-B51C-4B16-9791-FB2FEAFCD085}"/>
          </ac:spMkLst>
        </pc:spChg>
        <pc:spChg chg="add mod">
          <ac:chgData name="Nicole Dobrohotoff" userId="2dc4cf58-dc7e-422a-950b-38460c74cb76" providerId="ADAL" clId="{7F8745C8-3E06-4CB1-A443-B00F7A6191F2}" dt="2024-02-27T06:35:30.468" v="1245" actId="108"/>
          <ac:spMkLst>
            <pc:docMk/>
            <pc:sldMk cId="2609236485" sldId="278"/>
            <ac:spMk id="10" creationId="{16D72332-1CB7-46E8-A7E8-A7C7B60B37C4}"/>
          </ac:spMkLst>
        </pc:spChg>
        <pc:spChg chg="add mod">
          <ac:chgData name="Nicole Dobrohotoff" userId="2dc4cf58-dc7e-422a-950b-38460c74cb76" providerId="ADAL" clId="{7F8745C8-3E06-4CB1-A443-B00F7A6191F2}" dt="2024-02-27T05:02:25.618" v="501"/>
          <ac:spMkLst>
            <pc:docMk/>
            <pc:sldMk cId="2609236485" sldId="278"/>
            <ac:spMk id="11" creationId="{7900DE7D-785F-42E9-9A6B-1822D91F395B}"/>
          </ac:spMkLst>
        </pc:spChg>
        <pc:picChg chg="del">
          <ac:chgData name="Nicole Dobrohotoff" userId="2dc4cf58-dc7e-422a-950b-38460c74cb76" providerId="ADAL" clId="{7F8745C8-3E06-4CB1-A443-B00F7A6191F2}" dt="2024-02-27T00:01:26.200" v="75" actId="478"/>
          <ac:picMkLst>
            <pc:docMk/>
            <pc:sldMk cId="2609236485" sldId="278"/>
            <ac:picMk id="6" creationId="{558EF2A6-C467-42C1-80CE-E353A15AFCDE}"/>
          </ac:picMkLst>
        </pc:picChg>
        <pc:picChg chg="add mod ord">
          <ac:chgData name="Nicole Dobrohotoff" userId="2dc4cf58-dc7e-422a-950b-38460c74cb76" providerId="ADAL" clId="{7F8745C8-3E06-4CB1-A443-B00F7A6191F2}" dt="2024-02-27T05:59:37.923" v="1050" actId="962"/>
          <ac:picMkLst>
            <pc:docMk/>
            <pc:sldMk cId="2609236485" sldId="278"/>
            <ac:picMk id="9" creationId="{3D59BB70-022C-478C-A82C-ADCE270D4F05}"/>
          </ac:picMkLst>
        </pc:picChg>
      </pc:sldChg>
      <pc:sldChg chg="addSp delSp modSp addCm delCm modCm modNotesTx">
        <pc:chgData name="Nicole Dobrohotoff" userId="2dc4cf58-dc7e-422a-950b-38460c74cb76" providerId="ADAL" clId="{7F8745C8-3E06-4CB1-A443-B00F7A6191F2}" dt="2024-02-27T23:27:49.399" v="4588"/>
        <pc:sldMkLst>
          <pc:docMk/>
          <pc:sldMk cId="4130145990" sldId="279"/>
        </pc:sldMkLst>
        <pc:spChg chg="del mod">
          <ac:chgData name="Nicole Dobrohotoff" userId="2dc4cf58-dc7e-422a-950b-38460c74cb76" providerId="ADAL" clId="{7F8745C8-3E06-4CB1-A443-B00F7A6191F2}" dt="2024-02-27T05:02:47.144" v="512" actId="478"/>
          <ac:spMkLst>
            <pc:docMk/>
            <pc:sldMk cId="4130145990" sldId="279"/>
            <ac:spMk id="2" creationId="{0F2802E6-AC5F-4CEA-8C0A-A949B8604438}"/>
          </ac:spMkLst>
        </pc:spChg>
        <pc:spChg chg="add del mod">
          <ac:chgData name="Nicole Dobrohotoff" userId="2dc4cf58-dc7e-422a-950b-38460c74cb76" providerId="ADAL" clId="{7F8745C8-3E06-4CB1-A443-B00F7A6191F2}" dt="2024-02-27T05:03:08.683" v="518"/>
          <ac:spMkLst>
            <pc:docMk/>
            <pc:sldMk cId="4130145990" sldId="279"/>
            <ac:spMk id="4" creationId="{EE8A59C8-02A4-47DE-B830-A28441CFF69A}"/>
          </ac:spMkLst>
        </pc:spChg>
        <pc:spChg chg="add del mod">
          <ac:chgData name="Nicole Dobrohotoff" userId="2dc4cf58-dc7e-422a-950b-38460c74cb76" providerId="ADAL" clId="{7F8745C8-3E06-4CB1-A443-B00F7A6191F2}" dt="2024-02-27T00:08:25.242" v="102" actId="931"/>
          <ac:spMkLst>
            <pc:docMk/>
            <pc:sldMk cId="4130145990" sldId="279"/>
            <ac:spMk id="5" creationId="{9EF41AE3-E8BD-496C-8362-C1916B26C82E}"/>
          </ac:spMkLst>
        </pc:spChg>
        <pc:spChg chg="del">
          <ac:chgData name="Nicole Dobrohotoff" userId="2dc4cf58-dc7e-422a-950b-38460c74cb76" providerId="ADAL" clId="{7F8745C8-3E06-4CB1-A443-B00F7A6191F2}" dt="2024-02-27T05:59:43.981" v="1051" actId="478"/>
          <ac:spMkLst>
            <pc:docMk/>
            <pc:sldMk cId="4130145990" sldId="279"/>
            <ac:spMk id="6" creationId="{8BABED25-3F61-446C-8E41-8B84B4674034}"/>
          </ac:spMkLst>
        </pc:spChg>
        <pc:spChg chg="add mod">
          <ac:chgData name="Nicole Dobrohotoff" userId="2dc4cf58-dc7e-422a-950b-38460c74cb76" providerId="ADAL" clId="{7F8745C8-3E06-4CB1-A443-B00F7A6191F2}" dt="2024-02-27T06:35:33.189" v="1246" actId="108"/>
          <ac:spMkLst>
            <pc:docMk/>
            <pc:sldMk cId="4130145990" sldId="279"/>
            <ac:spMk id="10" creationId="{A45FB28A-036A-439A-9900-D5AC8ED7F1D2}"/>
          </ac:spMkLst>
        </pc:spChg>
        <pc:spChg chg="add mod">
          <ac:chgData name="Nicole Dobrohotoff" userId="2dc4cf58-dc7e-422a-950b-38460c74cb76" providerId="ADAL" clId="{7F8745C8-3E06-4CB1-A443-B00F7A6191F2}" dt="2024-02-27T05:03:01.828" v="515"/>
          <ac:spMkLst>
            <pc:docMk/>
            <pc:sldMk cId="4130145990" sldId="279"/>
            <ac:spMk id="11" creationId="{2F8CF92F-6031-491A-AD4E-2E5ADFA8619D}"/>
          </ac:spMkLst>
        </pc:spChg>
        <pc:picChg chg="del">
          <ac:chgData name="Nicole Dobrohotoff" userId="2dc4cf58-dc7e-422a-950b-38460c74cb76" providerId="ADAL" clId="{7F8745C8-3E06-4CB1-A443-B00F7A6191F2}" dt="2024-02-27T00:01:34.024" v="76" actId="478"/>
          <ac:picMkLst>
            <pc:docMk/>
            <pc:sldMk cId="4130145990" sldId="279"/>
            <ac:picMk id="8" creationId="{2EFABDDC-3D87-4B12-ADDA-8F6B3BF59751}"/>
          </ac:picMkLst>
        </pc:picChg>
        <pc:picChg chg="add mod ord">
          <ac:chgData name="Nicole Dobrohotoff" userId="2dc4cf58-dc7e-422a-950b-38460c74cb76" providerId="ADAL" clId="{7F8745C8-3E06-4CB1-A443-B00F7A6191F2}" dt="2024-02-27T22:42:18.927" v="4015" actId="962"/>
          <ac:picMkLst>
            <pc:docMk/>
            <pc:sldMk cId="4130145990" sldId="279"/>
            <ac:picMk id="9" creationId="{0740FB4E-C727-47C8-BCFD-A6D8B6CA635F}"/>
          </ac:picMkLst>
        </pc:picChg>
      </pc:sldChg>
      <pc:sldChg chg="modSp del">
        <pc:chgData name="Nicole Dobrohotoff" userId="2dc4cf58-dc7e-422a-950b-38460c74cb76" providerId="ADAL" clId="{7F8745C8-3E06-4CB1-A443-B00F7A6191F2}" dt="2024-02-27T05:05:44.301" v="573" actId="2696"/>
        <pc:sldMkLst>
          <pc:docMk/>
          <pc:sldMk cId="111958458" sldId="316"/>
        </pc:sldMkLst>
        <pc:spChg chg="mod">
          <ac:chgData name="Nicole Dobrohotoff" userId="2dc4cf58-dc7e-422a-950b-38460c74cb76" providerId="ADAL" clId="{7F8745C8-3E06-4CB1-A443-B00F7A6191F2}" dt="2024-02-27T05:05:35.642" v="572" actId="20577"/>
          <ac:spMkLst>
            <pc:docMk/>
            <pc:sldMk cId="111958458" sldId="316"/>
            <ac:spMk id="2" creationId="{86ED7DC9-7BF0-4307-8135-18B220CCCFCE}"/>
          </ac:spMkLst>
        </pc:spChg>
      </pc:sldChg>
      <pc:sldChg chg="addSp delSp modSp">
        <pc:chgData name="Nicole Dobrohotoff" userId="2dc4cf58-dc7e-422a-950b-38460c74cb76" providerId="ADAL" clId="{7F8745C8-3E06-4CB1-A443-B00F7A6191F2}" dt="2024-02-27T06:36:13.506" v="1252" actId="478"/>
        <pc:sldMkLst>
          <pc:docMk/>
          <pc:sldMk cId="775695997" sldId="317"/>
        </pc:sldMkLst>
        <pc:spChg chg="del mod">
          <ac:chgData name="Nicole Dobrohotoff" userId="2dc4cf58-dc7e-422a-950b-38460c74cb76" providerId="ADAL" clId="{7F8745C8-3E06-4CB1-A443-B00F7A6191F2}" dt="2024-02-27T05:03:40.872" v="528" actId="478"/>
          <ac:spMkLst>
            <pc:docMk/>
            <pc:sldMk cId="775695997" sldId="317"/>
            <ac:spMk id="2" creationId="{0F2802E6-AC5F-4CEA-8C0A-A949B8604438}"/>
          </ac:spMkLst>
        </pc:spChg>
        <pc:spChg chg="del mod">
          <ac:chgData name="Nicole Dobrohotoff" userId="2dc4cf58-dc7e-422a-950b-38460c74cb76" providerId="ADAL" clId="{7F8745C8-3E06-4CB1-A443-B00F7A6191F2}" dt="2024-02-27T05:04:06.456" v="536"/>
          <ac:spMkLst>
            <pc:docMk/>
            <pc:sldMk cId="775695997" sldId="317"/>
            <ac:spMk id="4" creationId="{EE8A59C8-02A4-47DE-B830-A28441CFF69A}"/>
          </ac:spMkLst>
        </pc:spChg>
        <pc:spChg chg="add del mod">
          <ac:chgData name="Nicole Dobrohotoff" userId="2dc4cf58-dc7e-422a-950b-38460c74cb76" providerId="ADAL" clId="{7F8745C8-3E06-4CB1-A443-B00F7A6191F2}" dt="2024-02-27T04:17:29.612" v="224" actId="931"/>
          <ac:spMkLst>
            <pc:docMk/>
            <pc:sldMk cId="775695997" sldId="317"/>
            <ac:spMk id="5" creationId="{F5FC4D21-4EA1-4E12-9ACD-C541AB32E858}"/>
          </ac:spMkLst>
        </pc:spChg>
        <pc:spChg chg="del mod">
          <ac:chgData name="Nicole Dobrohotoff" userId="2dc4cf58-dc7e-422a-950b-38460c74cb76" providerId="ADAL" clId="{7F8745C8-3E06-4CB1-A443-B00F7A6191F2}" dt="2024-02-27T06:36:13.506" v="1252" actId="478"/>
          <ac:spMkLst>
            <pc:docMk/>
            <pc:sldMk cId="775695997" sldId="317"/>
            <ac:spMk id="8" creationId="{8934D289-D105-45D0-B2B1-FB6647DD3DFE}"/>
          </ac:spMkLst>
        </pc:spChg>
        <pc:spChg chg="add del mod">
          <ac:chgData name="Nicole Dobrohotoff" userId="2dc4cf58-dc7e-422a-950b-38460c74cb76" providerId="ADAL" clId="{7F8745C8-3E06-4CB1-A443-B00F7A6191F2}" dt="2024-02-27T04:24:47.568" v="239" actId="931"/>
          <ac:spMkLst>
            <pc:docMk/>
            <pc:sldMk cId="775695997" sldId="317"/>
            <ac:spMk id="10" creationId="{A831FCDC-BDE8-47EF-B962-B95B1136DB5E}"/>
          </ac:spMkLst>
        </pc:spChg>
        <pc:spChg chg="add del mod">
          <ac:chgData name="Nicole Dobrohotoff" userId="2dc4cf58-dc7e-422a-950b-38460c74cb76" providerId="ADAL" clId="{7F8745C8-3E06-4CB1-A443-B00F7A6191F2}" dt="2024-02-27T04:25:35.556" v="245" actId="931"/>
          <ac:spMkLst>
            <pc:docMk/>
            <pc:sldMk cId="775695997" sldId="317"/>
            <ac:spMk id="14" creationId="{E632A996-295B-499B-ADE8-40274F470124}"/>
          </ac:spMkLst>
        </pc:spChg>
        <pc:spChg chg="add mod">
          <ac:chgData name="Nicole Dobrohotoff" userId="2dc4cf58-dc7e-422a-950b-38460c74cb76" providerId="ADAL" clId="{7F8745C8-3E06-4CB1-A443-B00F7A6191F2}" dt="2024-02-27T06:35:37.261" v="1248" actId="108"/>
          <ac:spMkLst>
            <pc:docMk/>
            <pc:sldMk cId="775695997" sldId="317"/>
            <ac:spMk id="18" creationId="{E2096BCC-5724-455E-B96E-5B2D484D7622}"/>
          </ac:spMkLst>
        </pc:spChg>
        <pc:spChg chg="add mod">
          <ac:chgData name="Nicole Dobrohotoff" userId="2dc4cf58-dc7e-422a-950b-38460c74cb76" providerId="ADAL" clId="{7F8745C8-3E06-4CB1-A443-B00F7A6191F2}" dt="2024-02-27T05:04:04.974" v="534"/>
          <ac:spMkLst>
            <pc:docMk/>
            <pc:sldMk cId="775695997" sldId="317"/>
            <ac:spMk id="19" creationId="{13F573EA-3D6C-49FF-A2C5-197AC015A410}"/>
          </ac:spMkLst>
        </pc:spChg>
        <pc:picChg chg="add del mod ord">
          <ac:chgData name="Nicole Dobrohotoff" userId="2dc4cf58-dc7e-422a-950b-38460c74cb76" providerId="ADAL" clId="{7F8745C8-3E06-4CB1-A443-B00F7A6191F2}" dt="2024-02-27T04:24:21.775" v="238" actId="478"/>
          <ac:picMkLst>
            <pc:docMk/>
            <pc:sldMk cId="775695997" sldId="317"/>
            <ac:picMk id="7" creationId="{A15FA518-B9A6-46E7-987A-D29AD4ACBDD8}"/>
          </ac:picMkLst>
        </pc:picChg>
        <pc:picChg chg="add del mod ord">
          <ac:chgData name="Nicole Dobrohotoff" userId="2dc4cf58-dc7e-422a-950b-38460c74cb76" providerId="ADAL" clId="{7F8745C8-3E06-4CB1-A443-B00F7A6191F2}" dt="2024-02-27T04:25:19.088" v="244" actId="478"/>
          <ac:picMkLst>
            <pc:docMk/>
            <pc:sldMk cId="775695997" sldId="317"/>
            <ac:picMk id="12" creationId="{6235DCD1-3E5C-4DF5-934B-C2F31AD3D277}"/>
          </ac:picMkLst>
        </pc:picChg>
        <pc:picChg chg="add mod ord modCrop">
          <ac:chgData name="Nicole Dobrohotoff" userId="2dc4cf58-dc7e-422a-950b-38460c74cb76" providerId="ADAL" clId="{7F8745C8-3E06-4CB1-A443-B00F7A6191F2}" dt="2024-02-27T06:07:16.742" v="1158" actId="962"/>
          <ac:picMkLst>
            <pc:docMk/>
            <pc:sldMk cId="775695997" sldId="317"/>
            <ac:picMk id="16" creationId="{A0EE50BB-8CF1-4CFD-950F-4839438CB7DC}"/>
          </ac:picMkLst>
        </pc:picChg>
        <pc:picChg chg="del">
          <ac:chgData name="Nicole Dobrohotoff" userId="2dc4cf58-dc7e-422a-950b-38460c74cb76" providerId="ADAL" clId="{7F8745C8-3E06-4CB1-A443-B00F7A6191F2}" dt="2024-02-27T00:01:43.978" v="78" actId="478"/>
          <ac:picMkLst>
            <pc:docMk/>
            <pc:sldMk cId="775695997" sldId="317"/>
            <ac:picMk id="24" creationId="{AC8FEC6F-507A-4A3E-AA0F-DB5A81D1E432}"/>
          </ac:picMkLst>
        </pc:picChg>
      </pc:sldChg>
      <pc:sldChg chg="addSp delSp modSp">
        <pc:chgData name="Nicole Dobrohotoff" userId="2dc4cf58-dc7e-422a-950b-38460c74cb76" providerId="ADAL" clId="{7F8745C8-3E06-4CB1-A443-B00F7A6191F2}" dt="2024-02-27T22:40:06.190" v="3508" actId="962"/>
        <pc:sldMkLst>
          <pc:docMk/>
          <pc:sldMk cId="2118580850" sldId="318"/>
        </pc:sldMkLst>
        <pc:spChg chg="del mod">
          <ac:chgData name="Nicole Dobrohotoff" userId="2dc4cf58-dc7e-422a-950b-38460c74cb76" providerId="ADAL" clId="{7F8745C8-3E06-4CB1-A443-B00F7A6191F2}" dt="2024-02-27T04:59:11.816" v="450" actId="478"/>
          <ac:spMkLst>
            <pc:docMk/>
            <pc:sldMk cId="2118580850" sldId="318"/>
            <ac:spMk id="2" creationId="{0F2802E6-AC5F-4CEA-8C0A-A949B8604438}"/>
          </ac:spMkLst>
        </pc:spChg>
        <pc:spChg chg="del mod">
          <ac:chgData name="Nicole Dobrohotoff" userId="2dc4cf58-dc7e-422a-950b-38460c74cb76" providerId="ADAL" clId="{7F8745C8-3E06-4CB1-A443-B00F7A6191F2}" dt="2024-02-27T04:59:40.587" v="456"/>
          <ac:spMkLst>
            <pc:docMk/>
            <pc:sldMk cId="2118580850" sldId="318"/>
            <ac:spMk id="4" creationId="{EE8A59C8-02A4-47DE-B830-A28441CFF69A}"/>
          </ac:spMkLst>
        </pc:spChg>
        <pc:spChg chg="add del mod">
          <ac:chgData name="Nicole Dobrohotoff" userId="2dc4cf58-dc7e-422a-950b-38460c74cb76" providerId="ADAL" clId="{7F8745C8-3E06-4CB1-A443-B00F7A6191F2}" dt="2024-02-27T05:52:02.917" v="1025" actId="931"/>
          <ac:spMkLst>
            <pc:docMk/>
            <pc:sldMk cId="2118580850" sldId="318"/>
            <ac:spMk id="9" creationId="{9145191D-EEC4-4F07-BC13-8FDBB7DB8EAC}"/>
          </ac:spMkLst>
        </pc:spChg>
        <pc:spChg chg="del">
          <ac:chgData name="Nicole Dobrohotoff" userId="2dc4cf58-dc7e-422a-950b-38460c74cb76" providerId="ADAL" clId="{7F8745C8-3E06-4CB1-A443-B00F7A6191F2}" dt="2024-02-27T05:53:16.810" v="1036" actId="478"/>
          <ac:spMkLst>
            <pc:docMk/>
            <pc:sldMk cId="2118580850" sldId="318"/>
            <ac:spMk id="10" creationId="{D671C90A-6A7F-411A-BF52-495C439C1F2F}"/>
          </ac:spMkLst>
        </pc:spChg>
        <pc:spChg chg="add mod">
          <ac:chgData name="Nicole Dobrohotoff" userId="2dc4cf58-dc7e-422a-950b-38460c74cb76" providerId="ADAL" clId="{7F8745C8-3E06-4CB1-A443-B00F7A6191F2}" dt="2024-02-27T06:35:20.413" v="1240" actId="108"/>
          <ac:spMkLst>
            <pc:docMk/>
            <pc:sldMk cId="2118580850" sldId="318"/>
            <ac:spMk id="11" creationId="{536F60D2-5A14-453D-9578-08CBC8AE0F09}"/>
          </ac:spMkLst>
        </pc:spChg>
        <pc:spChg chg="add mod">
          <ac:chgData name="Nicole Dobrohotoff" userId="2dc4cf58-dc7e-422a-950b-38460c74cb76" providerId="ADAL" clId="{7F8745C8-3E06-4CB1-A443-B00F7A6191F2}" dt="2024-02-27T04:59:27.613" v="453"/>
          <ac:spMkLst>
            <pc:docMk/>
            <pc:sldMk cId="2118580850" sldId="318"/>
            <ac:spMk id="12" creationId="{2E664454-BC1F-4832-A473-8D86F8F8CEB2}"/>
          </ac:spMkLst>
        </pc:spChg>
        <pc:picChg chg="del">
          <ac:chgData name="Nicole Dobrohotoff" userId="2dc4cf58-dc7e-422a-950b-38460c74cb76" providerId="ADAL" clId="{7F8745C8-3E06-4CB1-A443-B00F7A6191F2}" dt="2024-02-27T05:51:36.601" v="1024" actId="478"/>
          <ac:picMkLst>
            <pc:docMk/>
            <pc:sldMk cId="2118580850" sldId="318"/>
            <ac:picMk id="7" creationId="{41ED02E0-4CEB-4540-95CA-74E1A7C31E52}"/>
          </ac:picMkLst>
        </pc:picChg>
        <pc:picChg chg="add mod ord modCrop">
          <ac:chgData name="Nicole Dobrohotoff" userId="2dc4cf58-dc7e-422a-950b-38460c74cb76" providerId="ADAL" clId="{7F8745C8-3E06-4CB1-A443-B00F7A6191F2}" dt="2024-02-27T22:40:06.190" v="3508" actId="962"/>
          <ac:picMkLst>
            <pc:docMk/>
            <pc:sldMk cId="2118580850" sldId="318"/>
            <ac:picMk id="14" creationId="{1288E228-6B06-4219-9D55-5C0A3D974134}"/>
          </ac:picMkLst>
        </pc:picChg>
      </pc:sldChg>
      <pc:sldChg chg="addSp delSp modSp">
        <pc:chgData name="Nicole Dobrohotoff" userId="2dc4cf58-dc7e-422a-950b-38460c74cb76" providerId="ADAL" clId="{7F8745C8-3E06-4CB1-A443-B00F7A6191F2}" dt="2024-02-27T06:35:24.758" v="1242" actId="108"/>
        <pc:sldMkLst>
          <pc:docMk/>
          <pc:sldMk cId="2004302935" sldId="319"/>
        </pc:sldMkLst>
        <pc:spChg chg="del mod">
          <ac:chgData name="Nicole Dobrohotoff" userId="2dc4cf58-dc7e-422a-950b-38460c74cb76" providerId="ADAL" clId="{7F8745C8-3E06-4CB1-A443-B00F7A6191F2}" dt="2024-02-27T05:00:11.783" v="468" actId="478"/>
          <ac:spMkLst>
            <pc:docMk/>
            <pc:sldMk cId="2004302935" sldId="319"/>
            <ac:spMk id="2" creationId="{0F2802E6-AC5F-4CEA-8C0A-A949B8604438}"/>
          </ac:spMkLst>
        </pc:spChg>
        <pc:spChg chg="del mod">
          <ac:chgData name="Nicole Dobrohotoff" userId="2dc4cf58-dc7e-422a-950b-38460c74cb76" providerId="ADAL" clId="{7F8745C8-3E06-4CB1-A443-B00F7A6191F2}" dt="2024-02-27T05:00:52.503" v="477"/>
          <ac:spMkLst>
            <pc:docMk/>
            <pc:sldMk cId="2004302935" sldId="319"/>
            <ac:spMk id="4" creationId="{EE8A59C8-02A4-47DE-B830-A28441CFF69A}"/>
          </ac:spMkLst>
        </pc:spChg>
        <pc:spChg chg="del">
          <ac:chgData name="Nicole Dobrohotoff" userId="2dc4cf58-dc7e-422a-950b-38460c74cb76" providerId="ADAL" clId="{7F8745C8-3E06-4CB1-A443-B00F7A6191F2}" dt="2024-02-27T05:57:11.806" v="1041" actId="478"/>
          <ac:spMkLst>
            <pc:docMk/>
            <pc:sldMk cId="2004302935" sldId="319"/>
            <ac:spMk id="9" creationId="{D2FD3A92-52E4-4AA8-89EB-9E0BC9863D48}"/>
          </ac:spMkLst>
        </pc:spChg>
        <pc:spChg chg="add del mod">
          <ac:chgData name="Nicole Dobrohotoff" userId="2dc4cf58-dc7e-422a-950b-38460c74cb76" providerId="ADAL" clId="{7F8745C8-3E06-4CB1-A443-B00F7A6191F2}" dt="2024-02-27T00:00:22.288" v="71" actId="478"/>
          <ac:spMkLst>
            <pc:docMk/>
            <pc:sldMk cId="2004302935" sldId="319"/>
            <ac:spMk id="15" creationId="{78CFB5CB-BDC2-4B70-A780-22AE68651BA5}"/>
          </ac:spMkLst>
        </pc:spChg>
        <pc:spChg chg="add del mod">
          <ac:chgData name="Nicole Dobrohotoff" userId="2dc4cf58-dc7e-422a-950b-38460c74cb76" providerId="ADAL" clId="{7F8745C8-3E06-4CB1-A443-B00F7A6191F2}" dt="2024-02-27T00:00:19.612" v="69" actId="478"/>
          <ac:spMkLst>
            <pc:docMk/>
            <pc:sldMk cId="2004302935" sldId="319"/>
            <ac:spMk id="19" creationId="{E50D61CC-0354-4630-A94B-AD0CF290EDA0}"/>
          </ac:spMkLst>
        </pc:spChg>
        <pc:spChg chg="add mod">
          <ac:chgData name="Nicole Dobrohotoff" userId="2dc4cf58-dc7e-422a-950b-38460c74cb76" providerId="ADAL" clId="{7F8745C8-3E06-4CB1-A443-B00F7A6191F2}" dt="2024-02-27T06:35:24.758" v="1242" actId="108"/>
          <ac:spMkLst>
            <pc:docMk/>
            <pc:sldMk cId="2004302935" sldId="319"/>
            <ac:spMk id="20" creationId="{86F42B9C-6337-43DD-9EC2-FBEE114382A5}"/>
          </ac:spMkLst>
        </pc:spChg>
        <pc:spChg chg="add mod">
          <ac:chgData name="Nicole Dobrohotoff" userId="2dc4cf58-dc7e-422a-950b-38460c74cb76" providerId="ADAL" clId="{7F8745C8-3E06-4CB1-A443-B00F7A6191F2}" dt="2024-02-27T05:00:28.975" v="471"/>
          <ac:spMkLst>
            <pc:docMk/>
            <pc:sldMk cId="2004302935" sldId="319"/>
            <ac:spMk id="21" creationId="{BB06B4AD-6026-4AFD-832A-2C0CA8AE7699}"/>
          </ac:spMkLst>
        </pc:spChg>
        <pc:picChg chg="add del mod modCrop">
          <ac:chgData name="Nicole Dobrohotoff" userId="2dc4cf58-dc7e-422a-950b-38460c74cb76" providerId="ADAL" clId="{7F8745C8-3E06-4CB1-A443-B00F7A6191F2}" dt="2024-02-27T05:57:05.283" v="1040" actId="962"/>
          <ac:picMkLst>
            <pc:docMk/>
            <pc:sldMk cId="2004302935" sldId="319"/>
            <ac:picMk id="13" creationId="{4764239B-1FD3-4F8A-93D1-7D305C5D1B1B}"/>
          </ac:picMkLst>
        </pc:picChg>
        <pc:picChg chg="add del mod">
          <ac:chgData name="Nicole Dobrohotoff" userId="2dc4cf58-dc7e-422a-950b-38460c74cb76" providerId="ADAL" clId="{7F8745C8-3E06-4CB1-A443-B00F7A6191F2}" dt="2024-02-27T00:00:21.641" v="70" actId="931"/>
          <ac:picMkLst>
            <pc:docMk/>
            <pc:sldMk cId="2004302935" sldId="319"/>
            <ac:picMk id="17" creationId="{1B9D9BD6-447B-4696-8346-C357D9E04715}"/>
          </ac:picMkLst>
        </pc:picChg>
      </pc:sldChg>
      <pc:sldChg chg="addSp delSp modSp modNotesTx">
        <pc:chgData name="Nicole Dobrohotoff" userId="2dc4cf58-dc7e-422a-950b-38460c74cb76" providerId="ADAL" clId="{7F8745C8-3E06-4CB1-A443-B00F7A6191F2}" dt="2024-02-27T22:44:16.990" v="4575" actId="962"/>
        <pc:sldMkLst>
          <pc:docMk/>
          <pc:sldMk cId="2687521363" sldId="320"/>
        </pc:sldMkLst>
        <pc:spChg chg="del mod">
          <ac:chgData name="Nicole Dobrohotoff" userId="2dc4cf58-dc7e-422a-950b-38460c74cb76" providerId="ADAL" clId="{7F8745C8-3E06-4CB1-A443-B00F7A6191F2}" dt="2024-02-27T05:03:47.161" v="530" actId="478"/>
          <ac:spMkLst>
            <pc:docMk/>
            <pc:sldMk cId="2687521363" sldId="320"/>
            <ac:spMk id="2" creationId="{0F2802E6-AC5F-4CEA-8C0A-A949B8604438}"/>
          </ac:spMkLst>
        </pc:spChg>
        <pc:spChg chg="add del mod">
          <ac:chgData name="Nicole Dobrohotoff" userId="2dc4cf58-dc7e-422a-950b-38460c74cb76" providerId="ADAL" clId="{7F8745C8-3E06-4CB1-A443-B00F7A6191F2}" dt="2024-02-26T22:56:47.204" v="44" actId="931"/>
          <ac:spMkLst>
            <pc:docMk/>
            <pc:sldMk cId="2687521363" sldId="320"/>
            <ac:spMk id="3" creationId="{FDCB5775-339D-4A59-BDC0-8AE49F25449F}"/>
          </ac:spMkLst>
        </pc:spChg>
        <pc:spChg chg="del mod">
          <ac:chgData name="Nicole Dobrohotoff" userId="2dc4cf58-dc7e-422a-950b-38460c74cb76" providerId="ADAL" clId="{7F8745C8-3E06-4CB1-A443-B00F7A6191F2}" dt="2024-02-27T05:04:17.844" v="541"/>
          <ac:spMkLst>
            <pc:docMk/>
            <pc:sldMk cId="2687521363" sldId="320"/>
            <ac:spMk id="4" creationId="{EE8A59C8-02A4-47DE-B830-A28441CFF69A}"/>
          </ac:spMkLst>
        </pc:spChg>
        <pc:spChg chg="del">
          <ac:chgData name="Nicole Dobrohotoff" userId="2dc4cf58-dc7e-422a-950b-38460c74cb76" providerId="ADAL" clId="{7F8745C8-3E06-4CB1-A443-B00F7A6191F2}" dt="2024-02-27T06:27:59.330" v="1161" actId="478"/>
          <ac:spMkLst>
            <pc:docMk/>
            <pc:sldMk cId="2687521363" sldId="320"/>
            <ac:spMk id="8" creationId="{8934D289-D105-45D0-B2B1-FB6647DD3DFE}"/>
          </ac:spMkLst>
        </pc:spChg>
        <pc:spChg chg="add del mod">
          <ac:chgData name="Nicole Dobrohotoff" userId="2dc4cf58-dc7e-422a-950b-38460c74cb76" providerId="ADAL" clId="{7F8745C8-3E06-4CB1-A443-B00F7A6191F2}" dt="2024-02-26T22:57:06.684" v="47" actId="931"/>
          <ac:spMkLst>
            <pc:docMk/>
            <pc:sldMk cId="2687521363" sldId="320"/>
            <ac:spMk id="10" creationId="{87D1B06A-9E1C-4C0B-96E6-3AEE8CC1ABDB}"/>
          </ac:spMkLst>
        </pc:spChg>
        <pc:spChg chg="add mod">
          <ac:chgData name="Nicole Dobrohotoff" userId="2dc4cf58-dc7e-422a-950b-38460c74cb76" providerId="ADAL" clId="{7F8745C8-3E06-4CB1-A443-B00F7A6191F2}" dt="2024-02-27T06:35:39.726" v="1249" actId="108"/>
          <ac:spMkLst>
            <pc:docMk/>
            <pc:sldMk cId="2687521363" sldId="320"/>
            <ac:spMk id="13" creationId="{552AB455-6BBE-49EB-9435-B3D1C88B8DE5}"/>
          </ac:spMkLst>
        </pc:spChg>
        <pc:spChg chg="add mod">
          <ac:chgData name="Nicole Dobrohotoff" userId="2dc4cf58-dc7e-422a-950b-38460c74cb76" providerId="ADAL" clId="{7F8745C8-3E06-4CB1-A443-B00F7A6191F2}" dt="2024-02-27T05:04:12.768" v="538"/>
          <ac:spMkLst>
            <pc:docMk/>
            <pc:sldMk cId="2687521363" sldId="320"/>
            <ac:spMk id="14" creationId="{72F1F5F4-9A13-4C33-A7B3-60ADB6E514CF}"/>
          </ac:spMkLst>
        </pc:spChg>
        <pc:picChg chg="add del mod ord">
          <ac:chgData name="Nicole Dobrohotoff" userId="2dc4cf58-dc7e-422a-950b-38460c74cb76" providerId="ADAL" clId="{7F8745C8-3E06-4CB1-A443-B00F7A6191F2}" dt="2024-02-26T22:56:55.015" v="46" actId="478"/>
          <ac:picMkLst>
            <pc:docMk/>
            <pc:sldMk cId="2687521363" sldId="320"/>
            <ac:picMk id="6" creationId="{91C77DAF-1D73-498D-9E89-956FB996D1C3}"/>
          </ac:picMkLst>
        </pc:picChg>
        <pc:picChg chg="del">
          <ac:chgData name="Nicole Dobrohotoff" userId="2dc4cf58-dc7e-422a-950b-38460c74cb76" providerId="ADAL" clId="{7F8745C8-3E06-4CB1-A443-B00F7A6191F2}" dt="2024-02-26T22:55:30.995" v="42" actId="478"/>
          <ac:picMkLst>
            <pc:docMk/>
            <pc:sldMk cId="2687521363" sldId="320"/>
            <ac:picMk id="7" creationId="{03A430B2-F129-454B-9653-5A18204B19B4}"/>
          </ac:picMkLst>
        </pc:picChg>
        <pc:picChg chg="add mod ord modCrop">
          <ac:chgData name="Nicole Dobrohotoff" userId="2dc4cf58-dc7e-422a-950b-38460c74cb76" providerId="ADAL" clId="{7F8745C8-3E06-4CB1-A443-B00F7A6191F2}" dt="2024-02-27T22:44:16.990" v="4575" actId="962"/>
          <ac:picMkLst>
            <pc:docMk/>
            <pc:sldMk cId="2687521363" sldId="320"/>
            <ac:picMk id="12" creationId="{3371C0E0-5F37-441D-BC24-DB93DEB0F30C}"/>
          </ac:picMkLst>
        </pc:picChg>
      </pc:sldChg>
      <pc:sldChg chg="addSp delSp modSp modNotesTx">
        <pc:chgData name="Nicole Dobrohotoff" userId="2dc4cf58-dc7e-422a-950b-38460c74cb76" providerId="ADAL" clId="{7F8745C8-3E06-4CB1-A443-B00F7A6191F2}" dt="2024-02-27T06:35:17.573" v="1239" actId="108"/>
        <pc:sldMkLst>
          <pc:docMk/>
          <pc:sldMk cId="1212287315" sldId="321"/>
        </pc:sldMkLst>
        <pc:spChg chg="del mod">
          <ac:chgData name="Nicole Dobrohotoff" userId="2dc4cf58-dc7e-422a-950b-38460c74cb76" providerId="ADAL" clId="{7F8745C8-3E06-4CB1-A443-B00F7A6191F2}" dt="2024-02-27T04:58:27.414" v="441" actId="478"/>
          <ac:spMkLst>
            <pc:docMk/>
            <pc:sldMk cId="1212287315" sldId="321"/>
            <ac:spMk id="2" creationId="{0F2802E6-AC5F-4CEA-8C0A-A949B8604438}"/>
          </ac:spMkLst>
        </pc:spChg>
        <pc:spChg chg="del mod">
          <ac:chgData name="Nicole Dobrohotoff" userId="2dc4cf58-dc7e-422a-950b-38460c74cb76" providerId="ADAL" clId="{7F8745C8-3E06-4CB1-A443-B00F7A6191F2}" dt="2024-02-27T04:59:06.437" v="448"/>
          <ac:spMkLst>
            <pc:docMk/>
            <pc:sldMk cId="1212287315" sldId="321"/>
            <ac:spMk id="4" creationId="{EE8A59C8-02A4-47DE-B830-A28441CFF69A}"/>
          </ac:spMkLst>
        </pc:spChg>
        <pc:spChg chg="del">
          <ac:chgData name="Nicole Dobrohotoff" userId="2dc4cf58-dc7e-422a-950b-38460c74cb76" providerId="ADAL" clId="{7F8745C8-3E06-4CB1-A443-B00F7A6191F2}" dt="2024-02-26T22:52:20.720" v="15" actId="931"/>
          <ac:spMkLst>
            <pc:docMk/>
            <pc:sldMk cId="1212287315" sldId="321"/>
            <ac:spMk id="5" creationId="{68C15018-F8BF-43F8-AC9D-8BBFFF834D22}"/>
          </ac:spMkLst>
        </pc:spChg>
        <pc:spChg chg="add del mod">
          <ac:chgData name="Nicole Dobrohotoff" userId="2dc4cf58-dc7e-422a-950b-38460c74cb76" providerId="ADAL" clId="{7F8745C8-3E06-4CB1-A443-B00F7A6191F2}" dt="2024-02-27T04:19:27.613" v="229" actId="931"/>
          <ac:spMkLst>
            <pc:docMk/>
            <pc:sldMk cId="1212287315" sldId="321"/>
            <ac:spMk id="9" creationId="{7C18C96F-FEA1-4FB7-9358-C537D36D3FB4}"/>
          </ac:spMkLst>
        </pc:spChg>
        <pc:spChg chg="add del mod">
          <ac:chgData name="Nicole Dobrohotoff" userId="2dc4cf58-dc7e-422a-950b-38460c74cb76" providerId="ADAL" clId="{7F8745C8-3E06-4CB1-A443-B00F7A6191F2}" dt="2024-02-27T04:20:17.810" v="232" actId="931"/>
          <ac:spMkLst>
            <pc:docMk/>
            <pc:sldMk cId="1212287315" sldId="321"/>
            <ac:spMk id="13" creationId="{33F614F4-ADBF-493F-8CC2-B762FB019686}"/>
          </ac:spMkLst>
        </pc:spChg>
        <pc:spChg chg="add del mod">
          <ac:chgData name="Nicole Dobrohotoff" userId="2dc4cf58-dc7e-422a-950b-38460c74cb76" providerId="ADAL" clId="{7F8745C8-3E06-4CB1-A443-B00F7A6191F2}" dt="2024-02-27T04:21:17.669" v="236" actId="931"/>
          <ac:spMkLst>
            <pc:docMk/>
            <pc:sldMk cId="1212287315" sldId="321"/>
            <ac:spMk id="17" creationId="{5F5EBF94-6F84-4AEB-B7C5-B41AA826532D}"/>
          </ac:spMkLst>
        </pc:spChg>
        <pc:spChg chg="del mod">
          <ac:chgData name="Nicole Dobrohotoff" userId="2dc4cf58-dc7e-422a-950b-38460c74cb76" providerId="ADAL" clId="{7F8745C8-3E06-4CB1-A443-B00F7A6191F2}" dt="2024-02-27T05:50:37.356" v="1017"/>
          <ac:spMkLst>
            <pc:docMk/>
            <pc:sldMk cId="1212287315" sldId="321"/>
            <ac:spMk id="22" creationId="{314B2B89-0DE4-4D36-AB27-698E97F7EDFC}"/>
          </ac:spMkLst>
        </pc:spChg>
        <pc:spChg chg="add mod">
          <ac:chgData name="Nicole Dobrohotoff" userId="2dc4cf58-dc7e-422a-950b-38460c74cb76" providerId="ADAL" clId="{7F8745C8-3E06-4CB1-A443-B00F7A6191F2}" dt="2024-02-27T06:35:17.573" v="1239" actId="108"/>
          <ac:spMkLst>
            <pc:docMk/>
            <pc:sldMk cId="1212287315" sldId="321"/>
            <ac:spMk id="23" creationId="{976AE188-6325-4387-8F69-ED93147FBF7F}"/>
          </ac:spMkLst>
        </pc:spChg>
        <pc:spChg chg="add mod">
          <ac:chgData name="Nicole Dobrohotoff" userId="2dc4cf58-dc7e-422a-950b-38460c74cb76" providerId="ADAL" clId="{7F8745C8-3E06-4CB1-A443-B00F7A6191F2}" dt="2024-02-27T04:59:02.962" v="446"/>
          <ac:spMkLst>
            <pc:docMk/>
            <pc:sldMk cId="1212287315" sldId="321"/>
            <ac:spMk id="24" creationId="{54B79E66-3729-4F32-B15B-3308A649AB40}"/>
          </ac:spMkLst>
        </pc:spChg>
        <pc:picChg chg="add del mod ord">
          <ac:chgData name="Nicole Dobrohotoff" userId="2dc4cf58-dc7e-422a-950b-38460c74cb76" providerId="ADAL" clId="{7F8745C8-3E06-4CB1-A443-B00F7A6191F2}" dt="2024-02-27T04:19:00.860" v="228" actId="478"/>
          <ac:picMkLst>
            <pc:docMk/>
            <pc:sldMk cId="1212287315" sldId="321"/>
            <ac:picMk id="7" creationId="{B99AE28A-A6E0-4404-BCF6-261B9AF0EAE7}"/>
          </ac:picMkLst>
        </pc:picChg>
        <pc:picChg chg="add del mod ord">
          <ac:chgData name="Nicole Dobrohotoff" userId="2dc4cf58-dc7e-422a-950b-38460c74cb76" providerId="ADAL" clId="{7F8745C8-3E06-4CB1-A443-B00F7A6191F2}" dt="2024-02-27T04:19:41.293" v="231" actId="478"/>
          <ac:picMkLst>
            <pc:docMk/>
            <pc:sldMk cId="1212287315" sldId="321"/>
            <ac:picMk id="11" creationId="{0DB9C43C-7ED6-4F36-B844-690BCDE76287}"/>
          </ac:picMkLst>
        </pc:picChg>
        <pc:picChg chg="add del mod ord">
          <ac:chgData name="Nicole Dobrohotoff" userId="2dc4cf58-dc7e-422a-950b-38460c74cb76" providerId="ADAL" clId="{7F8745C8-3E06-4CB1-A443-B00F7A6191F2}" dt="2024-02-27T04:20:38.590" v="235" actId="478"/>
          <ac:picMkLst>
            <pc:docMk/>
            <pc:sldMk cId="1212287315" sldId="321"/>
            <ac:picMk id="15" creationId="{BF149355-7D02-4B1A-9665-66C4142549F7}"/>
          </ac:picMkLst>
        </pc:picChg>
        <pc:picChg chg="add mod ord">
          <ac:chgData name="Nicole Dobrohotoff" userId="2dc4cf58-dc7e-422a-950b-38460c74cb76" providerId="ADAL" clId="{7F8745C8-3E06-4CB1-A443-B00F7A6191F2}" dt="2024-02-27T05:50:53.002" v="1023" actId="962"/>
          <ac:picMkLst>
            <pc:docMk/>
            <pc:sldMk cId="1212287315" sldId="321"/>
            <ac:picMk id="19" creationId="{E2009BAE-4E35-4B52-AD32-07FE606E34F7}"/>
          </ac:picMkLst>
        </pc:picChg>
      </pc:sldChg>
      <pc:sldChg chg="addSp delSp modSp modNotesTx">
        <pc:chgData name="Nicole Dobrohotoff" userId="2dc4cf58-dc7e-422a-950b-38460c74cb76" providerId="ADAL" clId="{7F8745C8-3E06-4CB1-A443-B00F7A6191F2}" dt="2024-02-27T22:38:00.369" v="3178" actId="962"/>
        <pc:sldMkLst>
          <pc:docMk/>
          <pc:sldMk cId="2905953093" sldId="322"/>
        </pc:sldMkLst>
        <pc:spChg chg="del">
          <ac:chgData name="Nicole Dobrohotoff" userId="2dc4cf58-dc7e-422a-950b-38460c74cb76" providerId="ADAL" clId="{7F8745C8-3E06-4CB1-A443-B00F7A6191F2}" dt="2024-02-27T04:56:11.303" v="412" actId="478"/>
          <ac:spMkLst>
            <pc:docMk/>
            <pc:sldMk cId="2905953093" sldId="322"/>
            <ac:spMk id="2" creationId="{0F2802E6-AC5F-4CEA-8C0A-A949B8604438}"/>
          </ac:spMkLst>
        </pc:spChg>
        <pc:spChg chg="del mod">
          <ac:chgData name="Nicole Dobrohotoff" userId="2dc4cf58-dc7e-422a-950b-38460c74cb76" providerId="ADAL" clId="{7F8745C8-3E06-4CB1-A443-B00F7A6191F2}" dt="2024-02-27T04:56:04.920" v="406"/>
          <ac:spMkLst>
            <pc:docMk/>
            <pc:sldMk cId="2905953093" sldId="322"/>
            <ac:spMk id="4" creationId="{EE8A59C8-02A4-47DE-B830-A28441CFF69A}"/>
          </ac:spMkLst>
        </pc:spChg>
        <pc:spChg chg="del">
          <ac:chgData name="Nicole Dobrohotoff" userId="2dc4cf58-dc7e-422a-950b-38460c74cb76" providerId="ADAL" clId="{7F8745C8-3E06-4CB1-A443-B00F7A6191F2}" dt="2024-02-27T05:48:19.445" v="859" actId="478"/>
          <ac:spMkLst>
            <pc:docMk/>
            <pc:sldMk cId="2905953093" sldId="322"/>
            <ac:spMk id="9" creationId="{A31E3724-5CCE-42F6-B729-ED5EA08BF4A0}"/>
          </ac:spMkLst>
        </pc:spChg>
        <pc:spChg chg="del">
          <ac:chgData name="Nicole Dobrohotoff" userId="2dc4cf58-dc7e-422a-950b-38460c74cb76" providerId="ADAL" clId="{7F8745C8-3E06-4CB1-A443-B00F7A6191F2}" dt="2024-02-26T22:51:22.228" v="9" actId="931"/>
          <ac:spMkLst>
            <pc:docMk/>
            <pc:sldMk cId="2905953093" sldId="322"/>
            <ac:spMk id="22" creationId="{E9F90FC7-0A98-4199-AAF4-9615DDFC0A06}"/>
          </ac:spMkLst>
        </pc:spChg>
        <pc:spChg chg="add del mod">
          <ac:chgData name="Nicole Dobrohotoff" userId="2dc4cf58-dc7e-422a-950b-38460c74cb76" providerId="ADAL" clId="{7F8745C8-3E06-4CB1-A443-B00F7A6191F2}" dt="2024-02-27T00:02:38.778" v="79" actId="931"/>
          <ac:spMkLst>
            <pc:docMk/>
            <pc:sldMk cId="2905953093" sldId="322"/>
            <ac:spMk id="26" creationId="{488A7505-4180-4A0A-919D-7FE0F94CAEF9}"/>
          </ac:spMkLst>
        </pc:spChg>
        <pc:spChg chg="add del mod">
          <ac:chgData name="Nicole Dobrohotoff" userId="2dc4cf58-dc7e-422a-950b-38460c74cb76" providerId="ADAL" clId="{7F8745C8-3E06-4CB1-A443-B00F7A6191F2}" dt="2024-02-27T00:03:49.503" v="88" actId="931"/>
          <ac:spMkLst>
            <pc:docMk/>
            <pc:sldMk cId="2905953093" sldId="322"/>
            <ac:spMk id="31" creationId="{FBEEC94E-F138-4A12-9191-7320988D88DF}"/>
          </ac:spMkLst>
        </pc:spChg>
        <pc:spChg chg="add del mod">
          <ac:chgData name="Nicole Dobrohotoff" userId="2dc4cf58-dc7e-422a-950b-38460c74cb76" providerId="ADAL" clId="{7F8745C8-3E06-4CB1-A443-B00F7A6191F2}" dt="2024-02-27T00:05:26.391" v="92" actId="931"/>
          <ac:spMkLst>
            <pc:docMk/>
            <pc:sldMk cId="2905953093" sldId="322"/>
            <ac:spMk id="35" creationId="{55916BB9-2B40-48EE-AABB-B6EA333781A2}"/>
          </ac:spMkLst>
        </pc:spChg>
        <pc:spChg chg="add del">
          <ac:chgData name="Nicole Dobrohotoff" userId="2dc4cf58-dc7e-422a-950b-38460c74cb76" providerId="ADAL" clId="{7F8745C8-3E06-4CB1-A443-B00F7A6191F2}" dt="2024-02-27T04:56:09.309" v="410"/>
          <ac:spMkLst>
            <pc:docMk/>
            <pc:sldMk cId="2905953093" sldId="322"/>
            <ac:spMk id="38" creationId="{23057AAD-9705-478B-8BBD-ED57752F71CE}"/>
          </ac:spMkLst>
        </pc:spChg>
        <pc:spChg chg="add mod ord">
          <ac:chgData name="Nicole Dobrohotoff" userId="2dc4cf58-dc7e-422a-950b-38460c74cb76" providerId="ADAL" clId="{7F8745C8-3E06-4CB1-A443-B00F7A6191F2}" dt="2024-02-27T04:56:58.343" v="424" actId="14100"/>
          <ac:spMkLst>
            <pc:docMk/>
            <pc:sldMk cId="2905953093" sldId="322"/>
            <ac:spMk id="39" creationId="{57B83476-CDCA-4CF6-AAAA-7F898234463F}"/>
          </ac:spMkLst>
        </pc:spChg>
        <pc:spChg chg="add mod">
          <ac:chgData name="Nicole Dobrohotoff" userId="2dc4cf58-dc7e-422a-950b-38460c74cb76" providerId="ADAL" clId="{7F8745C8-3E06-4CB1-A443-B00F7A6191F2}" dt="2024-02-27T06:35:12.356" v="1237" actId="108"/>
          <ac:spMkLst>
            <pc:docMk/>
            <pc:sldMk cId="2905953093" sldId="322"/>
            <ac:spMk id="40" creationId="{0FC2259C-F7E2-49A5-BF5F-5454035B4BCC}"/>
          </ac:spMkLst>
        </pc:spChg>
        <pc:spChg chg="add del mod">
          <ac:chgData name="Nicole Dobrohotoff" userId="2dc4cf58-dc7e-422a-950b-38460c74cb76" providerId="ADAL" clId="{7F8745C8-3E06-4CB1-A443-B00F7A6191F2}" dt="2024-02-27T04:56:21.094" v="415"/>
          <ac:spMkLst>
            <pc:docMk/>
            <pc:sldMk cId="2905953093" sldId="322"/>
            <ac:spMk id="41" creationId="{5FD23D3C-358A-49A0-8BCB-394707425626}"/>
          </ac:spMkLst>
        </pc:spChg>
        <pc:picChg chg="add del mod ord modCrop">
          <ac:chgData name="Nicole Dobrohotoff" userId="2dc4cf58-dc7e-422a-950b-38460c74cb76" providerId="ADAL" clId="{7F8745C8-3E06-4CB1-A443-B00F7A6191F2}" dt="2024-02-26T23:16:40.428" v="63" actId="478"/>
          <ac:picMkLst>
            <pc:docMk/>
            <pc:sldMk cId="2905953093" sldId="322"/>
            <ac:picMk id="24" creationId="{29137C0C-7D9B-479A-ACDD-73E8D39353FC}"/>
          </ac:picMkLst>
        </pc:picChg>
        <pc:picChg chg="add del mod ord modCrop">
          <ac:chgData name="Nicole Dobrohotoff" userId="2dc4cf58-dc7e-422a-950b-38460c74cb76" providerId="ADAL" clId="{7F8745C8-3E06-4CB1-A443-B00F7A6191F2}" dt="2024-02-27T00:03:18.426" v="87" actId="478"/>
          <ac:picMkLst>
            <pc:docMk/>
            <pc:sldMk cId="2905953093" sldId="322"/>
            <ac:picMk id="28" creationId="{047F951D-E005-4F0B-8536-BB86ADBDE920}"/>
          </ac:picMkLst>
        </pc:picChg>
        <pc:picChg chg="add del mod ord">
          <ac:chgData name="Nicole Dobrohotoff" userId="2dc4cf58-dc7e-422a-950b-38460c74cb76" providerId="ADAL" clId="{7F8745C8-3E06-4CB1-A443-B00F7A6191F2}" dt="2024-02-27T00:04:17.562" v="91" actId="478"/>
          <ac:picMkLst>
            <pc:docMk/>
            <pc:sldMk cId="2905953093" sldId="322"/>
            <ac:picMk id="33" creationId="{95872869-D08A-4F3B-8383-16767BCE7C11}"/>
          </ac:picMkLst>
        </pc:picChg>
        <pc:picChg chg="add del mod ord">
          <ac:chgData name="Nicole Dobrohotoff" userId="2dc4cf58-dc7e-422a-950b-38460c74cb76" providerId="ADAL" clId="{7F8745C8-3E06-4CB1-A443-B00F7A6191F2}" dt="2024-02-27T22:38:00.369" v="3178" actId="962"/>
          <ac:picMkLst>
            <pc:docMk/>
            <pc:sldMk cId="2905953093" sldId="322"/>
            <ac:picMk id="37" creationId="{EA1C2E97-F4EB-4807-8B0E-420FD926A69B}"/>
          </ac:picMkLst>
        </pc:picChg>
      </pc:sldChg>
      <pc:sldChg chg="addSp delSp modSp">
        <pc:chgData name="Nicole Dobrohotoff" userId="2dc4cf58-dc7e-422a-950b-38460c74cb76" providerId="ADAL" clId="{7F8745C8-3E06-4CB1-A443-B00F7A6191F2}" dt="2024-02-27T06:35:26.733" v="1243" actId="108"/>
        <pc:sldMkLst>
          <pc:docMk/>
          <pc:sldMk cId="1853763663" sldId="323"/>
        </pc:sldMkLst>
        <pc:spChg chg="del mod">
          <ac:chgData name="Nicole Dobrohotoff" userId="2dc4cf58-dc7e-422a-950b-38460c74cb76" providerId="ADAL" clId="{7F8745C8-3E06-4CB1-A443-B00F7A6191F2}" dt="2024-02-27T05:01:08.424" v="480" actId="478"/>
          <ac:spMkLst>
            <pc:docMk/>
            <pc:sldMk cId="1853763663" sldId="323"/>
            <ac:spMk id="2" creationId="{0F2802E6-AC5F-4CEA-8C0A-A949B8604438}"/>
          </ac:spMkLst>
        </pc:spChg>
        <pc:spChg chg="del mod">
          <ac:chgData name="Nicole Dobrohotoff" userId="2dc4cf58-dc7e-422a-950b-38460c74cb76" providerId="ADAL" clId="{7F8745C8-3E06-4CB1-A443-B00F7A6191F2}" dt="2024-02-27T05:01:28.126" v="486"/>
          <ac:spMkLst>
            <pc:docMk/>
            <pc:sldMk cId="1853763663" sldId="323"/>
            <ac:spMk id="4" creationId="{EE8A59C8-02A4-47DE-B830-A28441CFF69A}"/>
          </ac:spMkLst>
        </pc:spChg>
        <pc:spChg chg="del">
          <ac:chgData name="Nicole Dobrohotoff" userId="2dc4cf58-dc7e-422a-950b-38460c74cb76" providerId="ADAL" clId="{7F8745C8-3E06-4CB1-A443-B00F7A6191F2}" dt="2024-02-27T05:57:18.621" v="1042" actId="478"/>
          <ac:spMkLst>
            <pc:docMk/>
            <pc:sldMk cId="1853763663" sldId="323"/>
            <ac:spMk id="6" creationId="{B6D287D0-71A2-4E0C-B91C-C6984DE1BDDF}"/>
          </ac:spMkLst>
        </pc:spChg>
        <pc:spChg chg="add mod">
          <ac:chgData name="Nicole Dobrohotoff" userId="2dc4cf58-dc7e-422a-950b-38460c74cb76" providerId="ADAL" clId="{7F8745C8-3E06-4CB1-A443-B00F7A6191F2}" dt="2024-02-27T06:35:26.733" v="1243" actId="108"/>
          <ac:spMkLst>
            <pc:docMk/>
            <pc:sldMk cId="1853763663" sldId="323"/>
            <ac:spMk id="10" creationId="{35717091-E5E5-4231-A59B-DF92FCAC7704}"/>
          </ac:spMkLst>
        </pc:spChg>
        <pc:spChg chg="add mod">
          <ac:chgData name="Nicole Dobrohotoff" userId="2dc4cf58-dc7e-422a-950b-38460c74cb76" providerId="ADAL" clId="{7F8745C8-3E06-4CB1-A443-B00F7A6191F2}" dt="2024-02-27T05:01:21.088" v="483"/>
          <ac:spMkLst>
            <pc:docMk/>
            <pc:sldMk cId="1853763663" sldId="323"/>
            <ac:spMk id="11" creationId="{197BB18B-15E7-4813-9A23-391165E7F52A}"/>
          </ac:spMkLst>
        </pc:spChg>
        <pc:picChg chg="mod">
          <ac:chgData name="Nicole Dobrohotoff" userId="2dc4cf58-dc7e-422a-950b-38460c74cb76" providerId="ADAL" clId="{7F8745C8-3E06-4CB1-A443-B00F7A6191F2}" dt="2024-02-27T05:57:52.210" v="1044" actId="962"/>
          <ac:picMkLst>
            <pc:docMk/>
            <pc:sldMk cId="1853763663" sldId="323"/>
            <ac:picMk id="9" creationId="{9D1785BA-01BE-4CED-AA46-7454A4A164F9}"/>
          </ac:picMkLst>
        </pc:picChg>
      </pc:sldChg>
      <pc:sldChg chg="addSp delSp modSp">
        <pc:chgData name="Nicole Dobrohotoff" userId="2dc4cf58-dc7e-422a-950b-38460c74cb76" providerId="ADAL" clId="{7F8745C8-3E06-4CB1-A443-B00F7A6191F2}" dt="2024-02-27T06:35:28.557" v="1244" actId="108"/>
        <pc:sldMkLst>
          <pc:docMk/>
          <pc:sldMk cId="1324144600" sldId="324"/>
        </pc:sldMkLst>
        <pc:spChg chg="del mod">
          <ac:chgData name="Nicole Dobrohotoff" userId="2dc4cf58-dc7e-422a-950b-38460c74cb76" providerId="ADAL" clId="{7F8745C8-3E06-4CB1-A443-B00F7A6191F2}" dt="2024-02-27T05:01:36.681" v="490" actId="478"/>
          <ac:spMkLst>
            <pc:docMk/>
            <pc:sldMk cId="1324144600" sldId="324"/>
            <ac:spMk id="2" creationId="{0F2802E6-AC5F-4CEA-8C0A-A949B8604438}"/>
          </ac:spMkLst>
        </pc:spChg>
        <pc:spChg chg="del mod">
          <ac:chgData name="Nicole Dobrohotoff" userId="2dc4cf58-dc7e-422a-950b-38460c74cb76" providerId="ADAL" clId="{7F8745C8-3E06-4CB1-A443-B00F7A6191F2}" dt="2024-02-27T05:02:03.163" v="496"/>
          <ac:spMkLst>
            <pc:docMk/>
            <pc:sldMk cId="1324144600" sldId="324"/>
            <ac:spMk id="4" creationId="{EE8A59C8-02A4-47DE-B830-A28441CFF69A}"/>
          </ac:spMkLst>
        </pc:spChg>
        <pc:spChg chg="add del mod">
          <ac:chgData name="Nicole Dobrohotoff" userId="2dc4cf58-dc7e-422a-950b-38460c74cb76" providerId="ADAL" clId="{7F8745C8-3E06-4CB1-A443-B00F7A6191F2}" dt="2024-02-27T00:06:45.142" v="94" actId="931"/>
          <ac:spMkLst>
            <pc:docMk/>
            <pc:sldMk cId="1324144600" sldId="324"/>
            <ac:spMk id="5" creationId="{03890AFB-0D5E-49F8-8CA8-A9082C32025B}"/>
          </ac:spMkLst>
        </pc:spChg>
        <pc:spChg chg="del">
          <ac:chgData name="Nicole Dobrohotoff" userId="2dc4cf58-dc7e-422a-950b-38460c74cb76" providerId="ADAL" clId="{7F8745C8-3E06-4CB1-A443-B00F7A6191F2}" dt="2024-02-27T05:58:56.140" v="1047" actId="478"/>
          <ac:spMkLst>
            <pc:docMk/>
            <pc:sldMk cId="1324144600" sldId="324"/>
            <ac:spMk id="8" creationId="{24E3569A-D689-468E-AF7A-04A1BE43CC8F}"/>
          </ac:spMkLst>
        </pc:spChg>
        <pc:spChg chg="add mod">
          <ac:chgData name="Nicole Dobrohotoff" userId="2dc4cf58-dc7e-422a-950b-38460c74cb76" providerId="ADAL" clId="{7F8745C8-3E06-4CB1-A443-B00F7A6191F2}" dt="2024-02-27T06:35:28.557" v="1244" actId="108"/>
          <ac:spMkLst>
            <pc:docMk/>
            <pc:sldMk cId="1324144600" sldId="324"/>
            <ac:spMk id="10" creationId="{0CFBB602-9A2E-425C-AE29-88AB88D2083E}"/>
          </ac:spMkLst>
        </pc:spChg>
        <pc:spChg chg="add mod">
          <ac:chgData name="Nicole Dobrohotoff" userId="2dc4cf58-dc7e-422a-950b-38460c74cb76" providerId="ADAL" clId="{7F8745C8-3E06-4CB1-A443-B00F7A6191F2}" dt="2024-02-27T05:01:50.128" v="493"/>
          <ac:spMkLst>
            <pc:docMk/>
            <pc:sldMk cId="1324144600" sldId="324"/>
            <ac:spMk id="11" creationId="{6BABD056-C2C9-4AC0-9B82-D2F758E21F8A}"/>
          </ac:spMkLst>
        </pc:spChg>
        <pc:picChg chg="del">
          <ac:chgData name="Nicole Dobrohotoff" userId="2dc4cf58-dc7e-422a-950b-38460c74cb76" providerId="ADAL" clId="{7F8745C8-3E06-4CB1-A443-B00F7A6191F2}" dt="2024-02-26T22:55:04.487" v="40" actId="478"/>
          <ac:picMkLst>
            <pc:docMk/>
            <pc:sldMk cId="1324144600" sldId="324"/>
            <ac:picMk id="7" creationId="{6B09BD57-C2D8-4FA5-BC2D-CF412201C02D}"/>
          </ac:picMkLst>
        </pc:picChg>
        <pc:picChg chg="add mod ord">
          <ac:chgData name="Nicole Dobrohotoff" userId="2dc4cf58-dc7e-422a-950b-38460c74cb76" providerId="ADAL" clId="{7F8745C8-3E06-4CB1-A443-B00F7A6191F2}" dt="2024-02-27T05:58:52.262" v="1046" actId="962"/>
          <ac:picMkLst>
            <pc:docMk/>
            <pc:sldMk cId="1324144600" sldId="324"/>
            <ac:picMk id="9" creationId="{9F102978-8ADD-4527-B6B7-84D8D3B267AF}"/>
          </ac:picMkLst>
        </pc:picChg>
      </pc:sldChg>
      <pc:sldChg chg="addSp delSp modSp modNotesTx">
        <pc:chgData name="Nicole Dobrohotoff" userId="2dc4cf58-dc7e-422a-950b-38460c74cb76" providerId="ADAL" clId="{7F8745C8-3E06-4CB1-A443-B00F7A6191F2}" dt="2024-02-27T23:10:08.623" v="4587" actId="167"/>
        <pc:sldMkLst>
          <pc:docMk/>
          <pc:sldMk cId="1414191451" sldId="325"/>
        </pc:sldMkLst>
        <pc:spChg chg="del mod">
          <ac:chgData name="Nicole Dobrohotoff" userId="2dc4cf58-dc7e-422a-950b-38460c74cb76" providerId="ADAL" clId="{7F8745C8-3E06-4CB1-A443-B00F7A6191F2}" dt="2024-02-27T05:03:15.274" v="520" actId="478"/>
          <ac:spMkLst>
            <pc:docMk/>
            <pc:sldMk cId="1414191451" sldId="325"/>
            <ac:spMk id="2" creationId="{0F2802E6-AC5F-4CEA-8C0A-A949B8604438}"/>
          </ac:spMkLst>
        </pc:spChg>
        <pc:spChg chg="add del mod">
          <ac:chgData name="Nicole Dobrohotoff" userId="2dc4cf58-dc7e-422a-950b-38460c74cb76" providerId="ADAL" clId="{7F8745C8-3E06-4CB1-A443-B00F7A6191F2}" dt="2024-02-27T23:09:49.167" v="4580" actId="478"/>
          <ac:spMkLst>
            <pc:docMk/>
            <pc:sldMk cId="1414191451" sldId="325"/>
            <ac:spMk id="3" creationId="{C403D522-C425-4581-8667-DFBD997BB8E3}"/>
          </ac:spMkLst>
        </pc:spChg>
        <pc:spChg chg="del mod">
          <ac:chgData name="Nicole Dobrohotoff" userId="2dc4cf58-dc7e-422a-950b-38460c74cb76" providerId="ADAL" clId="{7F8745C8-3E06-4CB1-A443-B00F7A6191F2}" dt="2024-02-27T05:03:36.408" v="526"/>
          <ac:spMkLst>
            <pc:docMk/>
            <pc:sldMk cId="1414191451" sldId="325"/>
            <ac:spMk id="4" creationId="{EE8A59C8-02A4-47DE-B830-A28441CFF69A}"/>
          </ac:spMkLst>
        </pc:spChg>
        <pc:spChg chg="add del mod">
          <ac:chgData name="Nicole Dobrohotoff" userId="2dc4cf58-dc7e-422a-950b-38460c74cb76" providerId="ADAL" clId="{7F8745C8-3E06-4CB1-A443-B00F7A6191F2}" dt="2024-02-27T00:09:59.903" v="106" actId="931"/>
          <ac:spMkLst>
            <pc:docMk/>
            <pc:sldMk cId="1414191451" sldId="325"/>
            <ac:spMk id="5" creationId="{7CFFD6AD-6F74-4768-8295-ADA16C749E87}"/>
          </ac:spMkLst>
        </pc:spChg>
        <pc:spChg chg="add del mod">
          <ac:chgData name="Nicole Dobrohotoff" userId="2dc4cf58-dc7e-422a-950b-38460c74cb76" providerId="ADAL" clId="{7F8745C8-3E06-4CB1-A443-B00F7A6191F2}" dt="2024-02-27T23:09:59.391" v="4584" actId="931"/>
          <ac:spMkLst>
            <pc:docMk/>
            <pc:sldMk cId="1414191451" sldId="325"/>
            <ac:spMk id="5" creationId="{94BD9673-7774-4F91-884A-2B5536FF26DD}"/>
          </ac:spMkLst>
        </pc:spChg>
        <pc:spChg chg="add del mod">
          <ac:chgData name="Nicole Dobrohotoff" userId="2dc4cf58-dc7e-422a-950b-38460c74cb76" providerId="ADAL" clId="{7F8745C8-3E06-4CB1-A443-B00F7A6191F2}" dt="2024-02-27T04:15:41.325" v="214" actId="931"/>
          <ac:spMkLst>
            <pc:docMk/>
            <pc:sldMk cId="1414191451" sldId="325"/>
            <ac:spMk id="9" creationId="{84FE534E-CACF-470F-B7A8-19CFDF35A8AE}"/>
          </ac:spMkLst>
        </pc:spChg>
        <pc:spChg chg="del">
          <ac:chgData name="Nicole Dobrohotoff" userId="2dc4cf58-dc7e-422a-950b-38460c74cb76" providerId="ADAL" clId="{7F8745C8-3E06-4CB1-A443-B00F7A6191F2}" dt="2024-02-27T06:03:30.192" v="1052" actId="478"/>
          <ac:spMkLst>
            <pc:docMk/>
            <pc:sldMk cId="1414191451" sldId="325"/>
            <ac:spMk id="14" creationId="{517CAB82-30B1-4B81-A700-0F7A795CA878}"/>
          </ac:spMkLst>
        </pc:spChg>
        <pc:spChg chg="add mod">
          <ac:chgData name="Nicole Dobrohotoff" userId="2dc4cf58-dc7e-422a-950b-38460c74cb76" providerId="ADAL" clId="{7F8745C8-3E06-4CB1-A443-B00F7A6191F2}" dt="2024-02-27T06:35:35.349" v="1247" actId="108"/>
          <ac:spMkLst>
            <pc:docMk/>
            <pc:sldMk cId="1414191451" sldId="325"/>
            <ac:spMk id="15" creationId="{8A08E918-8CA4-4AEC-A1A8-7F53F6E8ECE0}"/>
          </ac:spMkLst>
        </pc:spChg>
        <pc:spChg chg="add mod">
          <ac:chgData name="Nicole Dobrohotoff" userId="2dc4cf58-dc7e-422a-950b-38460c74cb76" providerId="ADAL" clId="{7F8745C8-3E06-4CB1-A443-B00F7A6191F2}" dt="2024-02-27T05:03:29.397" v="523"/>
          <ac:spMkLst>
            <pc:docMk/>
            <pc:sldMk cId="1414191451" sldId="325"/>
            <ac:spMk id="16" creationId="{48D5F96F-2AF7-4065-8D8B-0BCF0A03ED33}"/>
          </ac:spMkLst>
        </pc:spChg>
        <pc:picChg chg="add del mod">
          <ac:chgData name="Nicole Dobrohotoff" userId="2dc4cf58-dc7e-422a-950b-38460c74cb76" providerId="ADAL" clId="{7F8745C8-3E06-4CB1-A443-B00F7A6191F2}" dt="2024-02-27T00:10:04.682" v="107" actId="478"/>
          <ac:picMkLst>
            <pc:docMk/>
            <pc:sldMk cId="1414191451" sldId="325"/>
            <ac:picMk id="7" creationId="{71B2664A-5D27-455C-BF85-A4C32E07B9F8}"/>
          </ac:picMkLst>
        </pc:picChg>
        <pc:picChg chg="add mod ord">
          <ac:chgData name="Nicole Dobrohotoff" userId="2dc4cf58-dc7e-422a-950b-38460c74cb76" providerId="ADAL" clId="{7F8745C8-3E06-4CB1-A443-B00F7A6191F2}" dt="2024-02-27T23:10:08.623" v="4587" actId="167"/>
          <ac:picMkLst>
            <pc:docMk/>
            <pc:sldMk cId="1414191451" sldId="325"/>
            <ac:picMk id="7" creationId="{78DBAC9C-EA2B-4BBD-A601-D6920E9F448B}"/>
          </ac:picMkLst>
        </pc:picChg>
        <pc:picChg chg="add del mod ord">
          <ac:chgData name="Nicole Dobrohotoff" userId="2dc4cf58-dc7e-422a-950b-38460c74cb76" providerId="ADAL" clId="{7F8745C8-3E06-4CB1-A443-B00F7A6191F2}" dt="2024-02-27T23:09:54.944" v="4583" actId="478"/>
          <ac:picMkLst>
            <pc:docMk/>
            <pc:sldMk cId="1414191451" sldId="325"/>
            <ac:picMk id="11" creationId="{DE592E2B-F644-4DDF-A769-59A65C43FD64}"/>
          </ac:picMkLst>
        </pc:picChg>
        <pc:picChg chg="del">
          <ac:chgData name="Nicole Dobrohotoff" userId="2dc4cf58-dc7e-422a-950b-38460c74cb76" providerId="ADAL" clId="{7F8745C8-3E06-4CB1-A443-B00F7A6191F2}" dt="2024-02-27T00:01:40.539" v="77" actId="478"/>
          <ac:picMkLst>
            <pc:docMk/>
            <pc:sldMk cId="1414191451" sldId="325"/>
            <ac:picMk id="12" creationId="{7534479E-7B50-4BD6-843C-D21891C70542}"/>
          </ac:picMkLst>
        </pc:picChg>
      </pc:sldChg>
      <pc:sldChg chg="addSp delSp modSp">
        <pc:chgData name="Nicole Dobrohotoff" userId="2dc4cf58-dc7e-422a-950b-38460c74cb76" providerId="ADAL" clId="{7F8745C8-3E06-4CB1-A443-B00F7A6191F2}" dt="2024-02-27T22:32:28.703" v="2370" actId="962"/>
        <pc:sldMkLst>
          <pc:docMk/>
          <pc:sldMk cId="1015703478" sldId="326"/>
        </pc:sldMkLst>
        <pc:spChg chg="add del mod">
          <ac:chgData name="Nicole Dobrohotoff" userId="2dc4cf58-dc7e-422a-950b-38460c74cb76" providerId="ADAL" clId="{7F8745C8-3E06-4CB1-A443-B00F7A6191F2}" dt="2024-02-27T04:52:30.355" v="368" actId="478"/>
          <ac:spMkLst>
            <pc:docMk/>
            <pc:sldMk cId="1015703478" sldId="326"/>
            <ac:spMk id="2" creationId="{0F2802E6-AC5F-4CEA-8C0A-A949B8604438}"/>
          </ac:spMkLst>
        </pc:spChg>
        <pc:spChg chg="add del">
          <ac:chgData name="Nicole Dobrohotoff" userId="2dc4cf58-dc7e-422a-950b-38460c74cb76" providerId="ADAL" clId="{7F8745C8-3E06-4CB1-A443-B00F7A6191F2}" dt="2024-02-27T04:52:28.335" v="366"/>
          <ac:spMkLst>
            <pc:docMk/>
            <pc:sldMk cId="1015703478" sldId="326"/>
            <ac:spMk id="3" creationId="{855CEE4A-5D52-433E-8C70-EA567270CD45}"/>
          </ac:spMkLst>
        </pc:spChg>
        <pc:spChg chg="del mod">
          <ac:chgData name="Nicole Dobrohotoff" userId="2dc4cf58-dc7e-422a-950b-38460c74cb76" providerId="ADAL" clId="{7F8745C8-3E06-4CB1-A443-B00F7A6191F2}" dt="2024-02-27T05:45:52.338" v="855"/>
          <ac:spMkLst>
            <pc:docMk/>
            <pc:sldMk cId="1015703478" sldId="326"/>
            <ac:spMk id="5" creationId="{64011CA1-2E53-4BD4-ACA6-6571798773E2}"/>
          </ac:spMkLst>
        </pc:spChg>
        <pc:spChg chg="add mod ord">
          <ac:chgData name="Nicole Dobrohotoff" userId="2dc4cf58-dc7e-422a-950b-38460c74cb76" providerId="ADAL" clId="{7F8745C8-3E06-4CB1-A443-B00F7A6191F2}" dt="2024-02-27T04:55:28.382" v="395" actId="14100"/>
          <ac:spMkLst>
            <pc:docMk/>
            <pc:sldMk cId="1015703478" sldId="326"/>
            <ac:spMk id="6" creationId="{1622464A-BC09-4F30-95C1-6BB1E220E6D4}"/>
          </ac:spMkLst>
        </pc:spChg>
        <pc:spChg chg="add mod">
          <ac:chgData name="Nicole Dobrohotoff" userId="2dc4cf58-dc7e-422a-950b-38460c74cb76" providerId="ADAL" clId="{7F8745C8-3E06-4CB1-A443-B00F7A6191F2}" dt="2024-02-27T06:34:22.685" v="1236" actId="108"/>
          <ac:spMkLst>
            <pc:docMk/>
            <pc:sldMk cId="1015703478" sldId="326"/>
            <ac:spMk id="7" creationId="{BFEA6581-3725-4F8C-BD21-71A14874C388}"/>
          </ac:spMkLst>
        </pc:spChg>
        <pc:picChg chg="mod">
          <ac:chgData name="Nicole Dobrohotoff" userId="2dc4cf58-dc7e-422a-950b-38460c74cb76" providerId="ADAL" clId="{7F8745C8-3E06-4CB1-A443-B00F7A6191F2}" dt="2024-02-27T22:32:28.703" v="2370" actId="962"/>
          <ac:picMkLst>
            <pc:docMk/>
            <pc:sldMk cId="1015703478" sldId="326"/>
            <ac:picMk id="4" creationId="{FA5CBC32-BE47-4C34-9A72-833011A5510F}"/>
          </ac:picMkLst>
        </pc:picChg>
      </pc:sldChg>
      <pc:sldChg chg="addSp delSp modSp add ord">
        <pc:chgData name="Nicole Dobrohotoff" userId="2dc4cf58-dc7e-422a-950b-38460c74cb76" providerId="ADAL" clId="{7F8745C8-3E06-4CB1-A443-B00F7A6191F2}" dt="2024-02-27T23:30:06.043" v="4641" actId="1038"/>
        <pc:sldMkLst>
          <pc:docMk/>
          <pc:sldMk cId="2506568868" sldId="327"/>
        </pc:sldMkLst>
        <pc:spChg chg="mod">
          <ac:chgData name="Nicole Dobrohotoff" userId="2dc4cf58-dc7e-422a-950b-38460c74cb76" providerId="ADAL" clId="{7F8745C8-3E06-4CB1-A443-B00F7A6191F2}" dt="2024-02-27T00:54:10.881" v="138" actId="20577"/>
          <ac:spMkLst>
            <pc:docMk/>
            <pc:sldMk cId="2506568868" sldId="327"/>
            <ac:spMk id="2" creationId="{A19CB5E0-11F1-408F-8EB4-91685B5BF904}"/>
          </ac:spMkLst>
        </pc:spChg>
        <pc:spChg chg="add del">
          <ac:chgData name="Nicole Dobrohotoff" userId="2dc4cf58-dc7e-422a-950b-38460c74cb76" providerId="ADAL" clId="{7F8745C8-3E06-4CB1-A443-B00F7A6191F2}" dt="2024-02-27T00:53:46.282" v="114"/>
          <ac:spMkLst>
            <pc:docMk/>
            <pc:sldMk cId="2506568868" sldId="327"/>
            <ac:spMk id="3" creationId="{6B2D1E87-0ED9-4A3A-9891-6485940C2B63}"/>
          </ac:spMkLst>
        </pc:spChg>
        <pc:spChg chg="add mod">
          <ac:chgData name="Nicole Dobrohotoff" userId="2dc4cf58-dc7e-422a-950b-38460c74cb76" providerId="ADAL" clId="{7F8745C8-3E06-4CB1-A443-B00F7A6191F2}" dt="2024-02-27T23:30:06.043" v="4641" actId="1038"/>
          <ac:spMkLst>
            <pc:docMk/>
            <pc:sldMk cId="2506568868" sldId="327"/>
            <ac:spMk id="3" creationId="{F4A204D7-06CB-41FC-9C95-7182F7CD5373}"/>
          </ac:spMkLst>
        </pc:spChg>
        <pc:spChg chg="add del mod">
          <ac:chgData name="Nicole Dobrohotoff" userId="2dc4cf58-dc7e-422a-950b-38460c74cb76" providerId="ADAL" clId="{7F8745C8-3E06-4CB1-A443-B00F7A6191F2}" dt="2024-02-27T00:53:43.152" v="111"/>
          <ac:spMkLst>
            <pc:docMk/>
            <pc:sldMk cId="2506568868" sldId="327"/>
            <ac:spMk id="4" creationId="{6DB8BF5A-6519-4CEA-8A99-EB8344C26B54}"/>
          </ac:spMkLst>
        </pc:spChg>
        <pc:spChg chg="add mod">
          <ac:chgData name="Nicole Dobrohotoff" userId="2dc4cf58-dc7e-422a-950b-38460c74cb76" providerId="ADAL" clId="{7F8745C8-3E06-4CB1-A443-B00F7A6191F2}" dt="2024-02-27T06:29:50.897" v="1215" actId="1036"/>
          <ac:spMkLst>
            <pc:docMk/>
            <pc:sldMk cId="2506568868" sldId="327"/>
            <ac:spMk id="6" creationId="{5F94CDBF-ABD5-4F38-B10C-1B3BBE566695}"/>
          </ac:spMkLst>
        </pc:spChg>
        <pc:picChg chg="add del">
          <ac:chgData name="Nicole Dobrohotoff" userId="2dc4cf58-dc7e-422a-950b-38460c74cb76" providerId="ADAL" clId="{7F8745C8-3E06-4CB1-A443-B00F7A6191F2}" dt="2024-02-27T00:53:44.596" v="113"/>
          <ac:picMkLst>
            <pc:docMk/>
            <pc:sldMk cId="2506568868" sldId="327"/>
            <ac:picMk id="5" creationId="{4D495FDA-A3C1-43DF-94B8-A2EC5BA17097}"/>
          </ac:picMkLst>
        </pc:picChg>
      </pc:sldChg>
      <pc:sldChg chg="addSp delSp modSp add ord">
        <pc:chgData name="Nicole Dobrohotoff" userId="2dc4cf58-dc7e-422a-950b-38460c74cb76" providerId="ADAL" clId="{7F8745C8-3E06-4CB1-A443-B00F7A6191F2}" dt="2024-02-27T06:31:54.578" v="1230" actId="5793"/>
        <pc:sldMkLst>
          <pc:docMk/>
          <pc:sldMk cId="4131613236" sldId="328"/>
        </pc:sldMkLst>
        <pc:spChg chg="del">
          <ac:chgData name="Nicole Dobrohotoff" userId="2dc4cf58-dc7e-422a-950b-38460c74cb76" providerId="ADAL" clId="{7F8745C8-3E06-4CB1-A443-B00F7A6191F2}" dt="2024-02-27T00:55:03.570" v="141" actId="478"/>
          <ac:spMkLst>
            <pc:docMk/>
            <pc:sldMk cId="4131613236" sldId="328"/>
            <ac:spMk id="2" creationId="{667738E8-9B71-43E3-9BBC-7477EBFAE3BD}"/>
          </ac:spMkLst>
        </pc:spChg>
        <pc:spChg chg="mod">
          <ac:chgData name="Nicole Dobrohotoff" userId="2dc4cf58-dc7e-422a-950b-38460c74cb76" providerId="ADAL" clId="{7F8745C8-3E06-4CB1-A443-B00F7A6191F2}" dt="2024-02-27T06:31:54.578" v="1230" actId="5793"/>
          <ac:spMkLst>
            <pc:docMk/>
            <pc:sldMk cId="4131613236" sldId="328"/>
            <ac:spMk id="3" creationId="{79C3C688-79E1-489E-8FDD-38A8CD99655C}"/>
          </ac:spMkLst>
        </pc:spChg>
        <pc:spChg chg="add del mod">
          <ac:chgData name="Nicole Dobrohotoff" userId="2dc4cf58-dc7e-422a-950b-38460c74cb76" providerId="ADAL" clId="{7F8745C8-3E06-4CB1-A443-B00F7A6191F2}" dt="2024-02-27T06:31:49.890" v="1228" actId="478"/>
          <ac:spMkLst>
            <pc:docMk/>
            <pc:sldMk cId="4131613236" sldId="328"/>
            <ac:spMk id="4" creationId="{CA581BDD-FD5C-4C0C-B43F-EED3736600D7}"/>
          </ac:spMkLst>
        </pc:spChg>
      </pc:sldChg>
      <pc:sldChg chg="addSp modSp add setBg">
        <pc:chgData name="Nicole Dobrohotoff" userId="2dc4cf58-dc7e-422a-950b-38460c74cb76" providerId="ADAL" clId="{7F8745C8-3E06-4CB1-A443-B00F7A6191F2}" dt="2024-02-27T06:38:16.242" v="1264" actId="1037"/>
        <pc:sldMkLst>
          <pc:docMk/>
          <pc:sldMk cId="916232386" sldId="329"/>
        </pc:sldMkLst>
        <pc:picChg chg="add mod">
          <ac:chgData name="Nicole Dobrohotoff" userId="2dc4cf58-dc7e-422a-950b-38460c74cb76" providerId="ADAL" clId="{7F8745C8-3E06-4CB1-A443-B00F7A6191F2}" dt="2024-02-27T06:38:16.242" v="1264" actId="1037"/>
          <ac:picMkLst>
            <pc:docMk/>
            <pc:sldMk cId="916232386" sldId="329"/>
            <ac:picMk id="2" creationId="{7D78363F-182D-4E28-BBEE-EB83C68BD4E9}"/>
          </ac:picMkLst>
        </pc:picChg>
      </pc:sldChg>
      <pc:sldChg chg="add del setBg">
        <pc:chgData name="Nicole Dobrohotoff" userId="2dc4cf58-dc7e-422a-950b-38460c74cb76" providerId="ADAL" clId="{7F8745C8-3E06-4CB1-A443-B00F7A6191F2}" dt="2024-02-27T22:44:54.164" v="4577" actId="2696"/>
        <pc:sldMkLst>
          <pc:docMk/>
          <pc:sldMk cId="1979040940" sldId="330"/>
        </pc:sldMkLst>
      </pc:sldChg>
      <pc:sldMasterChg chg="delSldLayout modSldLayout">
        <pc:chgData name="Nicole Dobrohotoff" userId="2dc4cf58-dc7e-422a-950b-38460c74cb76" providerId="ADAL" clId="{7F8745C8-3E06-4CB1-A443-B00F7A6191F2}" dt="2024-02-27T22:44:54.165" v="4578" actId="2696"/>
        <pc:sldMasterMkLst>
          <pc:docMk/>
          <pc:sldMasterMk cId="746531459" sldId="2147483757"/>
        </pc:sldMasterMkLst>
        <pc:sldLayoutChg chg="modSp">
          <pc:chgData name="Nicole Dobrohotoff" userId="2dc4cf58-dc7e-422a-950b-38460c74cb76" providerId="ADAL" clId="{7F8745C8-3E06-4CB1-A443-B00F7A6191F2}" dt="2024-02-26T22:46:17.183" v="0" actId="207"/>
          <pc:sldLayoutMkLst>
            <pc:docMk/>
            <pc:sldMasterMk cId="746531459" sldId="2147483757"/>
            <pc:sldLayoutMk cId="4252269934" sldId="2147483817"/>
          </pc:sldLayoutMkLst>
          <pc:spChg chg="mod">
            <ac:chgData name="Nicole Dobrohotoff" userId="2dc4cf58-dc7e-422a-950b-38460c74cb76" providerId="ADAL" clId="{7F8745C8-3E06-4CB1-A443-B00F7A6191F2}" dt="2024-02-26T22:46:17.183" v="0" actId="207"/>
            <ac:spMkLst>
              <pc:docMk/>
              <pc:sldMasterMk cId="746531459" sldId="2147483757"/>
              <pc:sldLayoutMk cId="4252269934" sldId="2147483817"/>
              <ac:spMk id="15" creationId="{9A8C6982-F74D-C344-BCD9-9DE59C7B3250}"/>
            </ac:spMkLst>
          </pc:spChg>
        </pc:sldLayoutChg>
        <pc:sldLayoutChg chg="modSp">
          <pc:chgData name="Nicole Dobrohotoff" userId="2dc4cf58-dc7e-422a-950b-38460c74cb76" providerId="ADAL" clId="{7F8745C8-3E06-4CB1-A443-B00F7A6191F2}" dt="2024-02-27T06:29:32.349" v="1211" actId="207"/>
          <pc:sldLayoutMkLst>
            <pc:docMk/>
            <pc:sldMasterMk cId="746531459" sldId="2147483757"/>
            <pc:sldLayoutMk cId="1636172808" sldId="2147483818"/>
          </pc:sldLayoutMkLst>
          <pc:spChg chg="mod">
            <ac:chgData name="Nicole Dobrohotoff" userId="2dc4cf58-dc7e-422a-950b-38460c74cb76" providerId="ADAL" clId="{7F8745C8-3E06-4CB1-A443-B00F7A6191F2}" dt="2024-02-27T06:29:21.494" v="1210" actId="207"/>
            <ac:spMkLst>
              <pc:docMk/>
              <pc:sldMasterMk cId="746531459" sldId="2147483757"/>
              <pc:sldLayoutMk cId="1636172808" sldId="2147483818"/>
              <ac:spMk id="7" creationId="{1F6343B1-1103-C843-8D41-C961B8DAE725}"/>
            </ac:spMkLst>
          </pc:spChg>
          <pc:spChg chg="mod">
            <ac:chgData name="Nicole Dobrohotoff" userId="2dc4cf58-dc7e-422a-950b-38460c74cb76" providerId="ADAL" clId="{7F8745C8-3E06-4CB1-A443-B00F7A6191F2}" dt="2024-02-27T06:29:32.349" v="1211" actId="207"/>
            <ac:spMkLst>
              <pc:docMk/>
              <pc:sldMasterMk cId="746531459" sldId="2147483757"/>
              <pc:sldLayoutMk cId="1636172808" sldId="2147483818"/>
              <ac:spMk id="8" creationId="{691065F9-7C50-854A-BCD1-F52A2880C08A}"/>
            </ac:spMkLst>
          </pc:spChg>
        </pc:sldLayoutChg>
        <pc:sldLayoutChg chg="del">
          <pc:chgData name="Nicole Dobrohotoff" userId="2dc4cf58-dc7e-422a-950b-38460c74cb76" providerId="ADAL" clId="{7F8745C8-3E06-4CB1-A443-B00F7A6191F2}" dt="2024-02-27T22:44:54.165" v="4578" actId="2696"/>
          <pc:sldLayoutMkLst>
            <pc:docMk/>
            <pc:sldMasterMk cId="746531459" sldId="2147483757"/>
            <pc:sldLayoutMk cId="2464726045" sldId="2147483831"/>
          </pc:sldLayoutMkLst>
        </pc:sldLayoutChg>
      </pc:sldMasterChg>
      <pc:sldMasterChg chg="addSp delSp modSp">
        <pc:chgData name="Nicole Dobrohotoff" userId="2dc4cf58-dc7e-422a-950b-38460c74cb76" providerId="ADAL" clId="{7F8745C8-3E06-4CB1-A443-B00F7A6191F2}" dt="2024-02-27T06:36:51.818" v="1254" actId="478"/>
        <pc:sldMasterMkLst>
          <pc:docMk/>
          <pc:sldMasterMk cId="859933988" sldId="2147483819"/>
        </pc:sldMasterMkLst>
        <pc:spChg chg="add del mod">
          <ac:chgData name="Nicole Dobrohotoff" userId="2dc4cf58-dc7e-422a-950b-38460c74cb76" providerId="ADAL" clId="{7F8745C8-3E06-4CB1-A443-B00F7A6191F2}" dt="2024-02-27T06:36:51.818" v="1254" actId="478"/>
          <ac:spMkLst>
            <pc:docMk/>
            <pc:sldMasterMk cId="859933988" sldId="2147483819"/>
            <ac:spMk id="2" creationId="{033D1238-BC50-4B3F-B93F-E139324534F1}"/>
          </ac:spMkLst>
        </pc:spChg>
        <pc:spChg chg="add del mod">
          <ac:chgData name="Nicole Dobrohotoff" userId="2dc4cf58-dc7e-422a-950b-38460c74cb76" providerId="ADAL" clId="{7F8745C8-3E06-4CB1-A443-B00F7A6191F2}" dt="2024-02-27T06:36:51.818" v="1254" actId="478"/>
          <ac:spMkLst>
            <pc:docMk/>
            <pc:sldMasterMk cId="859933988" sldId="2147483819"/>
            <ac:spMk id="3" creationId="{C9865DC1-D1DD-46B8-B72B-C8DF9FC9A7DE}"/>
          </ac:spMkLst>
        </pc:spChg>
        <pc:spChg chg="add del mod">
          <ac:chgData name="Nicole Dobrohotoff" userId="2dc4cf58-dc7e-422a-950b-38460c74cb76" providerId="ADAL" clId="{7F8745C8-3E06-4CB1-A443-B00F7A6191F2}" dt="2024-02-27T06:36:51.818" v="1254" actId="478"/>
          <ac:spMkLst>
            <pc:docMk/>
            <pc:sldMasterMk cId="859933988" sldId="2147483819"/>
            <ac:spMk id="4" creationId="{D566890F-35E0-4021-BB11-F8F73897F907}"/>
          </ac:spMkLst>
        </pc:spChg>
        <pc:spChg chg="add del mod">
          <ac:chgData name="Nicole Dobrohotoff" userId="2dc4cf58-dc7e-422a-950b-38460c74cb76" providerId="ADAL" clId="{7F8745C8-3E06-4CB1-A443-B00F7A6191F2}" dt="2024-02-27T06:36:51.818" v="1254" actId="478"/>
          <ac:spMkLst>
            <pc:docMk/>
            <pc:sldMasterMk cId="859933988" sldId="2147483819"/>
            <ac:spMk id="5" creationId="{8556772E-FA80-4DC8-9263-26ED903968F2}"/>
          </ac:spMkLst>
        </pc:spChg>
        <pc:spChg chg="add del mod">
          <ac:chgData name="Nicole Dobrohotoff" userId="2dc4cf58-dc7e-422a-950b-38460c74cb76" providerId="ADAL" clId="{7F8745C8-3E06-4CB1-A443-B00F7A6191F2}" dt="2024-02-27T06:36:51.818" v="1254" actId="478"/>
          <ac:spMkLst>
            <pc:docMk/>
            <pc:sldMasterMk cId="859933988" sldId="2147483819"/>
            <ac:spMk id="6" creationId="{D94C6244-4F96-4BA5-8481-A098F06A69BE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>
                <a:latin typeface="Arial" panose="020B0604020202020204" pitchFamily="34" charset="0"/>
              </a:rPr>
              <a:t>2/28/2024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3A601E1-AFEE-AA40-B9D6-E7C3110FECAB}" type="datetimeFigureOut">
              <a:rPr lang="en-US" smtClean="0"/>
              <a:pPr/>
              <a:t>2/28/2024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0689D6-08F4-9246-8340-6E1C330F9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3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a typeface="Calibri" panose="020F0502020204030204" pitchFamily="34" charset="0"/>
                <a:cs typeface="Arial" panose="020B0604020202020204" pitchFamily="34" charset="0"/>
              </a:rPr>
              <a:t>Rosalie (standing) attends a Saving and Internal Lending Community group (SILC) meeting near her home in </a:t>
            </a:r>
            <a:r>
              <a:rPr lang="en-AU" sz="1200" dirty="0" err="1">
                <a:ea typeface="Calibri" panose="020F0502020204030204" pitchFamily="34" charset="0"/>
                <a:cs typeface="Arial" panose="020B0604020202020204" pitchFamily="34" charset="0"/>
              </a:rPr>
              <a:t>Bukavu</a:t>
            </a:r>
            <a:r>
              <a:rPr lang="en-AU" sz="1200" dirty="0">
                <a:ea typeface="Calibri" panose="020F0502020204030204" pitchFamily="34" charset="0"/>
                <a:cs typeface="Arial" panose="020B0604020202020204" pitchFamily="34" charset="0"/>
              </a:rPr>
              <a:t>, eastern Democratic Republic of Congo. </a:t>
            </a:r>
            <a:r>
              <a:rPr lang="en-US" sz="1200" dirty="0"/>
              <a:t>Photo: Arlette </a:t>
            </a:r>
            <a:r>
              <a:rPr lang="en-US" sz="1200" dirty="0" err="1"/>
              <a:t>Bashizi</a:t>
            </a:r>
            <a:r>
              <a:rPr lang="en-US" sz="1200" dirty="0"/>
              <a:t> </a:t>
            </a:r>
            <a:endParaRPr lang="en-AU" sz="120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8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A participant of a Caritas-supported program run by Laz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Harfa</a:t>
            </a:r>
            <a:r>
              <a:rPr lang="en-AU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, plants seeds on his family farm in Indonesia. Photo credit: Laz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Harfa</a:t>
            </a:r>
            <a:endParaRPr lang="en-AU" sz="1200" b="0" i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47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Priscilla holds millet from this year’s harvest in her storeroom at her home in Hwange district, north western Zimbabwe. Photo: Richard Wainwright/Caritas Australia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1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Laxmi (16) facilitating a wall magazine poster making session with Child Club members at her old school in </a:t>
            </a:r>
            <a:r>
              <a:rPr lang="en-AU" sz="120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Jajarkot</a:t>
            </a:r>
            <a:r>
              <a:rPr lang="en-A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district, western Nepal. Wall magazines are used to highlight issues such as child rights, child protection, child marriage and labour exploitation.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Photo: Richard Wainwright/Caritas Australia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1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Ronita</a:t>
            </a:r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(22) smiles outside her front door in a </a:t>
            </a:r>
            <a:r>
              <a:rPr lang="en-US" sz="120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neighbourhood</a:t>
            </a:r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in Quezon City, Philippines. Photo: Richard Wainwright/Caritas Australia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08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Memory sawing a piece of timber in a workshop. Photo: Tim Lam/Caritas Australia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21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Volunteers help to distribute supplies for Caritas Ukraine to families affected by the war. Photo credit: Caritas Ukraine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91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Amey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is a 14-year-old student in Cambodia. With support of Caritas Australia, she now has access to clean water at school. Photo: Tim Lam/Caritas Australia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91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Thu helps make incense sticks near his home in Quang Tri province, Vietnam. Photo: Phan Tan Lam/Caritas Australia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86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err="1">
                <a:ea typeface="Roboto" pitchFamily="2" charset="0"/>
                <a:cs typeface="Roboto" pitchFamily="2" charset="0"/>
              </a:rPr>
              <a:t>Budhni</a:t>
            </a:r>
            <a:r>
              <a:rPr lang="en-AU" sz="1200" dirty="0">
                <a:ea typeface="Roboto" pitchFamily="2" charset="0"/>
                <a:cs typeface="Roboto" pitchFamily="2" charset="0"/>
              </a:rPr>
              <a:t> plays with her children outside their home in India. Photo: Sameer Bara</a:t>
            </a:r>
            <a:endParaRPr lang="en-AU" sz="120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36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72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Lan (right) participated in the Empowerment of People with Disability program to support her two children Quan and </a:t>
            </a:r>
            <a:r>
              <a:rPr lang="en-US" sz="1200" dirty="0" err="1">
                <a:solidFill>
                  <a:srgbClr val="000000"/>
                </a:solidFill>
              </a:rPr>
              <a:t>Loah</a:t>
            </a:r>
            <a:r>
              <a:rPr lang="en-US" sz="1200" dirty="0">
                <a:solidFill>
                  <a:srgbClr val="000000"/>
                </a:solidFill>
              </a:rPr>
              <a:t>, both living with low vision, to connect in with community-based classrooms where they have interacted with other children living with a disability. Photo credit: Phan Tan Lam</a:t>
            </a:r>
            <a:endParaRPr lang="en-AU" sz="120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99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bg1"/>
                </a:solidFill>
                <a:ea typeface="Roboto" pitchFamily="2" charset="0"/>
                <a:cs typeface="+mn-cs"/>
              </a:rPr>
              <a:t>Aerial photo of farming in Tanzania. Credit: August Lucky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14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bg1"/>
                </a:solidFill>
                <a:ea typeface="Roboto" pitchFamily="2" charset="0"/>
                <a:cs typeface="+mn-cs"/>
              </a:rPr>
              <a:t>Camarines Norte province in the Philippines. Photo credit: Richard Wainwright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33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a typeface="Calibri" panose="020F0502020204030204" pitchFamily="34" charset="0"/>
                <a:cs typeface="Arial" panose="020B0604020202020204" pitchFamily="34" charset="0"/>
              </a:rPr>
              <a:t>Janice performs a traditional dance near </a:t>
            </a:r>
            <a:r>
              <a:rPr lang="en-AU" sz="1200" dirty="0" err="1">
                <a:ea typeface="Calibri" panose="020F0502020204030204" pitchFamily="34" charset="0"/>
                <a:cs typeface="Arial" panose="020B0604020202020204" pitchFamily="34" charset="0"/>
              </a:rPr>
              <a:t>Djilpin</a:t>
            </a:r>
            <a:r>
              <a:rPr lang="en-AU" sz="1200" dirty="0">
                <a:ea typeface="Calibri" panose="020F0502020204030204" pitchFamily="34" charset="0"/>
                <a:cs typeface="Arial" panose="020B0604020202020204" pitchFamily="34" charset="0"/>
              </a:rPr>
              <a:t> Arts, Northern Territory, Australia. Photo: Richard </a:t>
            </a:r>
            <a:r>
              <a:rPr lang="en-AU" sz="1200" dirty="0">
                <a:ea typeface="+mn-lt"/>
                <a:cs typeface="Arial" panose="020B0604020202020204" pitchFamily="34" charset="0"/>
              </a:rPr>
              <a:t>Wainwright</a:t>
            </a:r>
            <a:endParaRPr lang="en-AU" sz="120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7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Leaia</a:t>
            </a:r>
            <a:r>
              <a:rPr lang="en-AU" dirty="0"/>
              <a:t> carries a large container of water she has filled from a neighbour’s water tap. Photo credit: Laura Womersley / Caritas Australia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23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Laxmi (16) organising group games with Child Club members at her old school in </a:t>
            </a:r>
            <a:r>
              <a:rPr lang="en-AU" sz="120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Jajarkot</a:t>
            </a:r>
            <a:r>
              <a:rPr lang="en-A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district, western Nepal. Photo: Richard Wainwright/Caritas Australia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8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Charles fills water storage drums at his home in Hwange district, north western Zimbabwe. Photo: Richard Wainwright/Caritas Australia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0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7270C-4AD2-3848-B52F-626C968E72C5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07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7B3968-B42F-264E-9858-F96AD0256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23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45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2D03C4-E117-484F-81D3-479BECBE7857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D1CEC8-FE6C-C547-8A44-EA0E876652E9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8" name="Freeform: Shape 6">
              <a:extLst>
                <a:ext uri="{FF2B5EF4-FFF2-40B4-BE49-F238E27FC236}">
                  <a16:creationId xmlns:a16="http://schemas.microsoft.com/office/drawing/2014/main" id="{7B32C52B-801B-C247-90DF-E05E9D49F22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5AB615-4C18-914D-8AC1-6B779BB3533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7A8CDFC4-1C1E-4848-B87C-A6BB053FF887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43A62944-0409-8E44-9C40-AB5870860DE5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9">
                <a:extLst>
                  <a:ext uri="{FF2B5EF4-FFF2-40B4-BE49-F238E27FC236}">
                    <a16:creationId xmlns:a16="http://schemas.microsoft.com/office/drawing/2014/main" id="{96733F5D-E834-6745-A36D-EC5FE82ECD38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10">
                <a:extLst>
                  <a:ext uri="{FF2B5EF4-FFF2-40B4-BE49-F238E27FC236}">
                    <a16:creationId xmlns:a16="http://schemas.microsoft.com/office/drawing/2014/main" id="{C94B10BE-C81B-E24A-8B6A-1545902DFB5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59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552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94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D8607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208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C3DDD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0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24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262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20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14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1948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90BFB3-EC0B-43C9-8785-66A80B238BA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79418" y="-544029"/>
            <a:ext cx="1944215" cy="1943988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3" name="Freeform: Shape 6">
              <a:extLst>
                <a:ext uri="{FF2B5EF4-FFF2-40B4-BE49-F238E27FC236}">
                  <a16:creationId xmlns:a16="http://schemas.microsoft.com/office/drawing/2014/main" id="{B4A961C7-5B31-4351-9632-CF7178361ED8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EC35CF-3A7E-4FB7-8AE6-EDBF19125C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5" name="Freeform: Shape 7">
                <a:extLst>
                  <a:ext uri="{FF2B5EF4-FFF2-40B4-BE49-F238E27FC236}">
                    <a16:creationId xmlns:a16="http://schemas.microsoft.com/office/drawing/2014/main" id="{D37BB182-AC2F-47F6-AB03-3801E8FED2DB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6" name="Freeform: Shape 8">
                <a:extLst>
                  <a:ext uri="{FF2B5EF4-FFF2-40B4-BE49-F238E27FC236}">
                    <a16:creationId xmlns:a16="http://schemas.microsoft.com/office/drawing/2014/main" id="{A0D8CA0D-0557-4949-BCDD-5AB334E6D5F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7" name="Freeform: Shape 9">
                <a:extLst>
                  <a:ext uri="{FF2B5EF4-FFF2-40B4-BE49-F238E27FC236}">
                    <a16:creationId xmlns:a16="http://schemas.microsoft.com/office/drawing/2014/main" id="{EECC07F3-D276-4B37-8667-E16E7CD2B68F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9" name="Freeform: Shape 10">
                <a:extLst>
                  <a:ext uri="{FF2B5EF4-FFF2-40B4-BE49-F238E27FC236}">
                    <a16:creationId xmlns:a16="http://schemas.microsoft.com/office/drawing/2014/main" id="{4A4581B8-9046-4BB5-8C39-7529853370D3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86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1948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95DA3EC-004A-4445-AD27-45ABC57A49A9}"/>
              </a:ext>
            </a:extLst>
          </p:cNvPr>
          <p:cNvSpPr/>
          <p:nvPr/>
        </p:nvSpPr>
        <p:spPr>
          <a:xfrm rot="16200000">
            <a:off x="3347540" y="-2382363"/>
            <a:ext cx="546348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26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bg>
      <p:bgPr>
        <a:solidFill>
          <a:srgbClr val="D8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90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5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757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9727188-CADF-AB4C-9249-B8FF11DB1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ED5AAC2-A68E-DF4F-BA18-AC7D294867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38F181-0B81-2347-8BCE-C5AB8CE3A3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3202EFA-E4D7-604A-9FDD-137B74F3D5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8E09726-2E48-E342-8EC9-CD24A905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1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F9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85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C78746F-8078-0245-9577-F1761223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6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22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1044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338347"/>
            <a:ext cx="6087237" cy="819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55D99-04FC-9E43-8704-13C14E52B367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4168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403EF0-98D8-6B4B-B1CE-3A22FD24B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2D6F13C-AB98-FA45-9ED4-003FACDBB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82F49C-297E-5140-9598-28E9540B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7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62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408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D8473A-26AF-C249-A308-51D1233C19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C347D0D-9ADF-F04D-A7A9-763015C2F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38317EF-8420-7944-BC72-E01F1749B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5B2FE88-A057-1C45-BF75-BA661C6AE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A588400-871F-F44A-B832-D2DAB6AF61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F1C8C285-4546-2C4E-8423-946982299F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552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731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501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dirty="0">
                <a:solidFill>
                  <a:srgbClr val="D86075"/>
                </a:solidFill>
              </a:rPr>
              <a:t>Click to edit Master title style</a:t>
            </a:r>
            <a:endParaRPr lang="en-US" dirty="0">
              <a:solidFill>
                <a:srgbClr val="D8607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8005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F918A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F26B9D4-44A7-DE48-9C31-0BB04BA6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74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dirty="0">
                <a:solidFill>
                  <a:srgbClr val="0C244C"/>
                </a:solidFill>
              </a:rPr>
              <a:t>Click to edit Master title style</a:t>
            </a:r>
            <a:endParaRPr lang="en-US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14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dirty="0">
                <a:solidFill>
                  <a:srgbClr val="0C244C"/>
                </a:solidFill>
              </a:rPr>
              <a:t>Click to edit Master title style</a:t>
            </a:r>
            <a:endParaRPr lang="en-US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2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1044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338347"/>
            <a:ext cx="6087237" cy="819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587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63B1A4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19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30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63CED192-F6AA-F84B-A24E-F2B1462C018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126A5E3-F8BB-9847-A268-2C44D477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B616937-BF51-4049-AF81-62EC6F022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31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17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72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B889128-811C-DE4A-B7A2-B59A0C053A56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B1C999-967E-FC4C-BAD0-5FB4A50D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9889083-EE2F-7A4E-A509-D04642586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827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28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07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61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73552B9F-8377-FB4F-8941-AB38DB9617E2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6599E6-9DC6-BA42-B07B-A5182370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8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84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18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87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20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38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3B006B63-8E25-D245-AC46-2D9232FE60EF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9AE0E48-35E1-674B-9BA8-70FDCA86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368D3C0-A3CA-1842-B423-E84646E29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290A2BC-7D5D-A24B-B48D-1F07B9826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3A597FB-2E42-6541-9B9F-09CAB4F3D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434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73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79905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3"/>
            <a:ext cx="4128459" cy="295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218406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06293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3735" y="2004538"/>
            <a:ext cx="4944532" cy="2648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76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34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3734" y="2276873"/>
            <a:ext cx="4944532" cy="698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 dirty="0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 dirty="0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405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22224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3CE5-3698-4507-908E-A69685401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89D306-C9F9-4B22-BA22-B179D7557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854C2-51AF-4541-865B-EF0AEAF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83FCC-3FCB-44EE-9750-78894C6E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5B366-E19A-402E-9DBB-3AA5673C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9819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779E-FCCD-4165-9047-81C7C2A3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79716-5AE3-416C-86B7-019E1D9EC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3DE2A-2941-47AA-9CE2-CE4C2A52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42BA5-1E4E-4C09-81D7-8F77706D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866D7-5CA6-4A9E-9BA5-E4805D49F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96168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C7A0C-FD9C-45A2-A1DA-7B5882A5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1EE66-DC62-4013-B7A1-5B012945C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81007-4A82-456B-8335-EF35EE88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4A211-E6F1-4722-92EE-FED52B8F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2DC22-D868-4F6C-ABAA-E0F0096A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2039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1E65-C230-4BC8-B7F5-C4519CD5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AB18-8C13-4B55-B33F-E34D21698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299E5-0D22-42C3-9C54-F1A313C7D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E6286-CB67-4FA5-8001-0AFCB4F27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F5CF9-6BF5-456F-AE93-062D2ACBF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397BA-278E-4D9F-A9AE-54DB0C3D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296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6558-3C5E-4840-A38D-5E6A1D09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D49B5-7C3B-4A6B-8B50-1740C1DBC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11B6A-D9FF-4514-A86F-38EB6A94D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95014-ABB2-452C-95C8-89FD86A0F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3DB0B-40C5-4308-84E2-13A573162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134782-A0F2-42C6-AF5C-66EA96C3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5D9E1-428B-4230-B9F8-52455647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EE64E5-4394-46EB-985A-B6B16731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84367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B1D6-BCC5-4623-8AF3-AD5A2A4A6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5ED545-E8ED-4E44-A831-30690054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0FE3B-790F-4FFB-AABE-309722F6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352B2-6A67-48BD-88DF-EA6824B1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26001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6AE01-E804-4EBE-9964-C5B2D3888C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A06B34-1E65-4D7A-B534-F04895A4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FAC68-6BAD-4D31-97A2-06452C747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4949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A223-3F48-4E13-A7E0-9D54D14C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2A2E1-4E27-4F0E-8541-BDD13FE6C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06286-F11D-4DAF-9728-194D10929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0E03A-074F-40EA-883F-40FF9ACD2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B15B5-AD73-4B36-A8B2-70FE83A6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31CE3-BC95-4238-A47C-059D4DC0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160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20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EC83-7F1C-4747-A338-C983D9B54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F5911-354E-459F-8DED-DC4CA4291A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0112C-CC2E-4510-A64E-0E9EB45AA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543C0-44EC-4075-849C-8B6D383C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46452-E674-4420-A188-091B3AEC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16F1F-6B28-4339-895C-BC605645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8463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C474B-278E-4281-BE6D-BAB6AF608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7D4ED6-604C-4720-8CF1-E3C3F6EB5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94093-D0EF-4D9E-AD13-A15BBB50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EB870-C4A0-4991-A142-40272B02B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A027D-12C7-46A9-94E5-AFD75EA2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65284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B0FB1A-5B66-4C3A-8E89-7609E8C5C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C37129-7894-406A-8C39-408E8C246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03E0E-08BA-4BDA-AAD5-1FEB205F24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A6E305-A271-4FCC-9A70-49221974197F}" type="datetimeFigureOut">
              <a:rPr lang="en-AU" smtClean="0"/>
              <a:pPr/>
              <a:t>28/02/2024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4FBEA-A6F8-481D-9111-ADDB5B4E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94382-1FE9-4B34-83D8-431EA769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617FC0-30F3-4834-B927-7812D23423E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896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269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92C37-C1D4-4199-B921-18EA0FA5067E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6237314"/>
            <a:ext cx="2722860" cy="6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65" r:id="rId2"/>
    <p:sldLayoutId id="2147483759" r:id="rId3"/>
    <p:sldLayoutId id="2147483766" r:id="rId4"/>
    <p:sldLayoutId id="2147483760" r:id="rId5"/>
    <p:sldLayoutId id="2147483761" r:id="rId6"/>
    <p:sldLayoutId id="2147483762" r:id="rId7"/>
    <p:sldLayoutId id="2147483817" r:id="rId8"/>
    <p:sldLayoutId id="2147483763" r:id="rId9"/>
    <p:sldLayoutId id="2147483764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81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818" r:id="rId44"/>
    <p:sldLayoutId id="2147483799" r:id="rId45"/>
    <p:sldLayoutId id="2147483800" r:id="rId46"/>
    <p:sldLayoutId id="2147483801" r:id="rId47"/>
    <p:sldLayoutId id="2147483802" r:id="rId48"/>
    <p:sldLayoutId id="2147483803" r:id="rId49"/>
    <p:sldLayoutId id="2147483804" r:id="rId50"/>
    <p:sldLayoutId id="2147483805" r:id="rId51"/>
    <p:sldLayoutId id="2147483806" r:id="rId52"/>
    <p:sldLayoutId id="2147483807" r:id="rId53"/>
    <p:sldLayoutId id="2147483808" r:id="rId54"/>
    <p:sldLayoutId id="2147483809" r:id="rId55"/>
    <p:sldLayoutId id="2147483810" r:id="rId56"/>
    <p:sldLayoutId id="2147483811" r:id="rId57"/>
    <p:sldLayoutId id="2147483812" r:id="rId58"/>
    <p:sldLayoutId id="2147483813" r:id="rId59"/>
    <p:sldLayoutId id="2147483814" r:id="rId60"/>
    <p:sldLayoutId id="2147483815" r:id="rId6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93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itas.org.au/about/copyrigh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B5E0-11F1-408F-8EB4-91685B5B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NOTE To Presenters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94CDBF-ABD5-4F38-B10C-1B3BBE566695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79376" y="1457400"/>
            <a:ext cx="11127797" cy="43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3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altLang="en-US" sz="2400" i="1" dirty="0">
                <a:solidFill>
                  <a:schemeClr val="tx1"/>
                </a:solidFill>
              </a:rPr>
              <a:t>The following prayer was composed by Bishop Ken Untener of Saginaw, drafted for a homily by Cardinal John Dearden in Nov. 1979 for a celebration of departed priests.  As a reflection on the anniversary of the martyrdom of Bishop Romero, Bishop Untener included in a reflection book a passage titled "The mystery of the Romero Prayer." The mystery is that the words of the prayer are attributed to Oscar Romero, but they were never spoken by him.</a:t>
            </a:r>
          </a:p>
          <a:p>
            <a:pPr>
              <a:lnSpc>
                <a:spcPct val="113000"/>
              </a:lnSpc>
              <a:spcBef>
                <a:spcPts val="0"/>
              </a:spcBef>
              <a:spcAft>
                <a:spcPts val="1200"/>
              </a:spcAft>
            </a:pPr>
            <a:br>
              <a:rPr lang="en-US" sz="1200" spc="-5" dirty="0">
                <a:solidFill>
                  <a:schemeClr val="tx1"/>
                </a:solidFill>
                <a:latin typeface="+mn-lt"/>
                <a:cs typeface="Arial"/>
              </a:rPr>
            </a:br>
            <a:r>
              <a:rPr lang="en-US" sz="1200" spc="-5" dirty="0">
                <a:solidFill>
                  <a:schemeClr val="tx1"/>
                </a:solidFill>
                <a:latin typeface="+mn-lt"/>
                <a:cs typeface="Arial"/>
              </a:rPr>
              <a:t>Photo captions and credits are in the ‘Notes’ section of each slide. </a:t>
            </a:r>
          </a:p>
          <a:p>
            <a:pPr>
              <a:lnSpc>
                <a:spcPct val="113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1200" b="1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Note: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This PowerPoint is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 editable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so you can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adapt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it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 to your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needs.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If you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do edit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this resource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please ensure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content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and photos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remain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with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the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appropriate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credit to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Caritas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Australia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and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the</a:t>
            </a:r>
            <a:r>
              <a:rPr lang="en-AU" sz="1200" spc="-94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photographers.</a:t>
            </a:r>
          </a:p>
          <a:p>
            <a:pPr>
              <a:lnSpc>
                <a:spcPct val="113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1200" b="1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Copyright </a:t>
            </a:r>
            <a:r>
              <a:rPr lang="en-AU" sz="12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Policy: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Material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within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the resources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listed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comes from a variety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of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sources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and authors, including Caritas staff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volunteers,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overseas partners and news organisations.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These resources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and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the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information, names, images, pictures, logos are provided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“as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is”, without </a:t>
            </a:r>
            <a:r>
              <a:rPr lang="en-AU" sz="1200" spc="-14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warranty.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Any mistakes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brought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to the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attention of Caritas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Australia</a:t>
            </a:r>
            <a:r>
              <a:rPr lang="en-AU" sz="1200" spc="-8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will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be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corrected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as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soon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as possible. </a:t>
            </a:r>
            <a:r>
              <a:rPr lang="en-AU" sz="1200" spc="-47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To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review the full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Caritas Copyright </a:t>
            </a:r>
            <a:r>
              <a:rPr lang="en-AU" sz="1200" spc="-9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Policy, </a:t>
            </a:r>
            <a:r>
              <a:rPr lang="en-AU" sz="1200" spc="-5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please </a:t>
            </a:r>
            <a:r>
              <a:rPr lang="en-A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Arial"/>
              </a:rPr>
              <a:t>visit: </a:t>
            </a:r>
            <a:r>
              <a:rPr lang="en-AU" sz="1200" u="sng" dirty="0">
                <a:solidFill>
                  <a:srgbClr val="004751"/>
                </a:solidFill>
                <a:latin typeface="+mn-lt"/>
                <a:hlinkClick r:id="rId3"/>
              </a:rPr>
              <a:t>Caritas Australia</a:t>
            </a:r>
            <a:r>
              <a:rPr lang="en-AU" sz="1200" dirty="0">
                <a:solidFill>
                  <a:srgbClr val="004751"/>
                </a:solidFill>
                <a:latin typeface="+mn-lt"/>
              </a:rPr>
              <a:t>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A204D7-06CB-41FC-9C95-7182F7CD5373}"/>
              </a:ext>
            </a:extLst>
          </p:cNvPr>
          <p:cNvSpPr txBox="1"/>
          <p:nvPr/>
        </p:nvSpPr>
        <p:spPr>
          <a:xfrm>
            <a:off x="490009" y="6381328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tx2">
                    <a:lumMod val="50000"/>
                  </a:schemeClr>
                </a:solidFill>
              </a:rPr>
              <a:t>Last updated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50656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man pours water from a bucket into a storage drum.">
            <a:extLst>
              <a:ext uri="{FF2B5EF4-FFF2-40B4-BE49-F238E27FC236}">
                <a16:creationId xmlns:a16="http://schemas.microsoft.com/office/drawing/2014/main" id="{E2009BAE-4E35-4B52-AD32-07FE606E34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Round Diagonal Corner Rectangle 1">
            <a:extLst>
              <a:ext uri="{FF2B5EF4-FFF2-40B4-BE49-F238E27FC236}">
                <a16:creationId xmlns:a16="http://schemas.microsoft.com/office/drawing/2014/main" id="{976AE188-6325-4387-8F69-ED93147FBF7F}"/>
              </a:ext>
            </a:extLst>
          </p:cNvPr>
          <p:cNvSpPr/>
          <p:nvPr/>
        </p:nvSpPr>
        <p:spPr>
          <a:xfrm>
            <a:off x="468923" y="453293"/>
            <a:ext cx="3728353" cy="3623779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B79E66-3729-4F32-B15B-3308A649AB40}"/>
              </a:ext>
            </a:extLst>
          </p:cNvPr>
          <p:cNvSpPr txBox="1"/>
          <p:nvPr/>
        </p:nvSpPr>
        <p:spPr>
          <a:xfrm>
            <a:off x="767408" y="727695"/>
            <a:ext cx="32403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confession brings perfection.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pastoral visit brings wholeness.</a:t>
            </a:r>
          </a:p>
        </p:txBody>
      </p:sp>
    </p:spTree>
    <p:extLst>
      <p:ext uri="{BB962C8B-B14F-4D97-AF65-F5344CB8AC3E}">
        <p14:creationId xmlns:p14="http://schemas.microsoft.com/office/powerpoint/2010/main" val="1212287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woman stands in the middle of a group of women sitting on chairs outside their homes in the Democratic Republic of Congo. ">
            <a:extLst>
              <a:ext uri="{FF2B5EF4-FFF2-40B4-BE49-F238E27FC236}">
                <a16:creationId xmlns:a16="http://schemas.microsoft.com/office/drawing/2014/main" id="{1288E228-6B06-4219-9D55-5C0A3D9741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7288"/>
          </a:xfrm>
        </p:spPr>
      </p:pic>
      <p:sp>
        <p:nvSpPr>
          <p:cNvPr id="11" name="Round Diagonal Corner Rectangle 1">
            <a:extLst>
              <a:ext uri="{FF2B5EF4-FFF2-40B4-BE49-F238E27FC236}">
                <a16:creationId xmlns:a16="http://schemas.microsoft.com/office/drawing/2014/main" id="{536F60D2-5A14-453D-9578-08CBC8AE0F09}"/>
              </a:ext>
            </a:extLst>
          </p:cNvPr>
          <p:cNvSpPr/>
          <p:nvPr/>
        </p:nvSpPr>
        <p:spPr>
          <a:xfrm>
            <a:off x="468923" y="453293"/>
            <a:ext cx="3728353" cy="4487875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664454-BC1F-4832-A473-8D86F8F8CEB2}"/>
              </a:ext>
            </a:extLst>
          </p:cNvPr>
          <p:cNvSpPr txBox="1"/>
          <p:nvPr/>
        </p:nvSpPr>
        <p:spPr>
          <a:xfrm>
            <a:off x="767408" y="727695"/>
            <a:ext cx="324036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program accomplishes the Church’s mission.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set of goals and objectives includes everything. </a:t>
            </a:r>
            <a:endParaRPr lang="en-AU" sz="3000" b="1" dirty="0"/>
          </a:p>
        </p:txBody>
      </p:sp>
    </p:spTree>
    <p:extLst>
      <p:ext uri="{BB962C8B-B14F-4D97-AF65-F5344CB8AC3E}">
        <p14:creationId xmlns:p14="http://schemas.microsoft.com/office/powerpoint/2010/main" val="2118580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man smiles as he points to newly planted seeds on his farm.">
            <a:extLst>
              <a:ext uri="{FF2B5EF4-FFF2-40B4-BE49-F238E27FC236}">
                <a16:creationId xmlns:a16="http://schemas.microsoft.com/office/drawing/2014/main" id="{BF87DE76-7FFB-4889-AB87-6688FA5583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ound Diagonal Corner Rectangle 1">
            <a:extLst>
              <a:ext uri="{FF2B5EF4-FFF2-40B4-BE49-F238E27FC236}">
                <a16:creationId xmlns:a16="http://schemas.microsoft.com/office/drawing/2014/main" id="{F8C17DB6-DD7C-4F11-BFDC-EECDB19DD00C}"/>
              </a:ext>
            </a:extLst>
          </p:cNvPr>
          <p:cNvSpPr/>
          <p:nvPr/>
        </p:nvSpPr>
        <p:spPr>
          <a:xfrm>
            <a:off x="468923" y="453293"/>
            <a:ext cx="3728353" cy="3407755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83EBD-EF13-43CE-AF67-A72971D45531}"/>
              </a:ext>
            </a:extLst>
          </p:cNvPr>
          <p:cNvSpPr txBox="1"/>
          <p:nvPr/>
        </p:nvSpPr>
        <p:spPr>
          <a:xfrm>
            <a:off x="767408" y="727695"/>
            <a:ext cx="324036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This is what we are about: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plant the seeds that will one day grow.</a:t>
            </a:r>
          </a:p>
        </p:txBody>
      </p:sp>
    </p:spTree>
    <p:extLst>
      <p:ext uri="{BB962C8B-B14F-4D97-AF65-F5344CB8AC3E}">
        <p14:creationId xmlns:p14="http://schemas.microsoft.com/office/powerpoint/2010/main" val="376224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woman watering vegetables in a garden in Zimbabwe ">
            <a:extLst>
              <a:ext uri="{FF2B5EF4-FFF2-40B4-BE49-F238E27FC236}">
                <a16:creationId xmlns:a16="http://schemas.microsoft.com/office/drawing/2014/main" id="{4764239B-1FD3-4F8A-93D1-7D305C5D1B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7288"/>
          </a:xfrm>
        </p:spPr>
      </p:pic>
      <p:sp>
        <p:nvSpPr>
          <p:cNvPr id="20" name="Round Diagonal Corner Rectangle 1">
            <a:extLst>
              <a:ext uri="{FF2B5EF4-FFF2-40B4-BE49-F238E27FC236}">
                <a16:creationId xmlns:a16="http://schemas.microsoft.com/office/drawing/2014/main" id="{86F42B9C-6337-43DD-9EC2-FBEE114382A5}"/>
              </a:ext>
            </a:extLst>
          </p:cNvPr>
          <p:cNvSpPr/>
          <p:nvPr/>
        </p:nvSpPr>
        <p:spPr>
          <a:xfrm>
            <a:off x="468923" y="453293"/>
            <a:ext cx="3728353" cy="3407755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06B4AD-6026-4AFD-832A-2C0CA8AE7699}"/>
              </a:ext>
            </a:extLst>
          </p:cNvPr>
          <p:cNvSpPr txBox="1"/>
          <p:nvPr/>
        </p:nvSpPr>
        <p:spPr>
          <a:xfrm>
            <a:off x="767408" y="727695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water the seeds already planted, knowing that they hold future promise. </a:t>
            </a:r>
            <a:endParaRPr lang="en-AU" sz="3000" b="1" dirty="0"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02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young woman teaching a group of students in Nepal">
            <a:extLst>
              <a:ext uri="{FF2B5EF4-FFF2-40B4-BE49-F238E27FC236}">
                <a16:creationId xmlns:a16="http://schemas.microsoft.com/office/drawing/2014/main" id="{9D1785BA-01BE-4CED-AA46-7454A4A164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35717091-E5E5-4231-A59B-DF92FCAC7704}"/>
              </a:ext>
            </a:extLst>
          </p:cNvPr>
          <p:cNvSpPr/>
          <p:nvPr/>
        </p:nvSpPr>
        <p:spPr>
          <a:xfrm>
            <a:off x="468923" y="453293"/>
            <a:ext cx="3728353" cy="2831691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7BB18B-15E7-4813-9A23-391165E7F52A}"/>
              </a:ext>
            </a:extLst>
          </p:cNvPr>
          <p:cNvSpPr txBox="1"/>
          <p:nvPr/>
        </p:nvSpPr>
        <p:spPr>
          <a:xfrm>
            <a:off x="767408" y="727695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lay foundations that will need further development.</a:t>
            </a:r>
          </a:p>
        </p:txBody>
      </p:sp>
    </p:spTree>
    <p:extLst>
      <p:ext uri="{BB962C8B-B14F-4D97-AF65-F5344CB8AC3E}">
        <p14:creationId xmlns:p14="http://schemas.microsoft.com/office/powerpoint/2010/main" val="1853763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young woman smiles to camera as she stands outside her small home, holding her schoolbooks and wearing a school uniform.">
            <a:extLst>
              <a:ext uri="{FF2B5EF4-FFF2-40B4-BE49-F238E27FC236}">
                <a16:creationId xmlns:a16="http://schemas.microsoft.com/office/drawing/2014/main" id="{9F102978-8ADD-4527-B6B7-84D8D3B267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0CFBB602-9A2E-425C-AE29-88AB88D2083E}"/>
              </a:ext>
            </a:extLst>
          </p:cNvPr>
          <p:cNvSpPr/>
          <p:nvPr/>
        </p:nvSpPr>
        <p:spPr>
          <a:xfrm>
            <a:off x="468923" y="453293"/>
            <a:ext cx="3728353" cy="3047715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BD056-C2C9-4AC0-9B82-D2F758E21F8A}"/>
              </a:ext>
            </a:extLst>
          </p:cNvPr>
          <p:cNvSpPr txBox="1"/>
          <p:nvPr/>
        </p:nvSpPr>
        <p:spPr>
          <a:xfrm>
            <a:off x="767408" y="727695"/>
            <a:ext cx="32403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provide yeast that produces far beyond our capabilities. </a:t>
            </a:r>
            <a:endParaRPr lang="en-AU" sz="3000" b="1" dirty="0"/>
          </a:p>
        </p:txBody>
      </p:sp>
    </p:spTree>
    <p:extLst>
      <p:ext uri="{BB962C8B-B14F-4D97-AF65-F5344CB8AC3E}">
        <p14:creationId xmlns:p14="http://schemas.microsoft.com/office/powerpoint/2010/main" val="1324144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young woman in a work helmet cutting a piece of timber in a workshop  ">
            <a:extLst>
              <a:ext uri="{FF2B5EF4-FFF2-40B4-BE49-F238E27FC236}">
                <a16:creationId xmlns:a16="http://schemas.microsoft.com/office/drawing/2014/main" id="{3D59BB70-022C-478C-A82C-ADCE270D4F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16D72332-1CB7-46E8-A7E8-A7C7B60B37C4}"/>
              </a:ext>
            </a:extLst>
          </p:cNvPr>
          <p:cNvSpPr/>
          <p:nvPr/>
        </p:nvSpPr>
        <p:spPr>
          <a:xfrm>
            <a:off x="468923" y="453293"/>
            <a:ext cx="3728353" cy="4991931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0DE7D-785F-42E9-9A6B-1822D91F395B}"/>
              </a:ext>
            </a:extLst>
          </p:cNvPr>
          <p:cNvSpPr txBox="1"/>
          <p:nvPr/>
        </p:nvSpPr>
        <p:spPr>
          <a:xfrm>
            <a:off x="767408" y="727695"/>
            <a:ext cx="3240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cannot do everything, and there is a sense of liberation in </a:t>
            </a:r>
            <a:r>
              <a:rPr lang="en-US" sz="3000" b="1" dirty="0" err="1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realising</a:t>
            </a: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 that.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This enables us to do something, and do it very well.</a:t>
            </a:r>
          </a:p>
        </p:txBody>
      </p:sp>
    </p:spTree>
    <p:extLst>
      <p:ext uri="{BB962C8B-B14F-4D97-AF65-F5344CB8AC3E}">
        <p14:creationId xmlns:p14="http://schemas.microsoft.com/office/powerpoint/2010/main" val="2609236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Boxes of supplies are passed from a delivery truck along a line of people. Snow covers the grounds and trees.">
            <a:extLst>
              <a:ext uri="{FF2B5EF4-FFF2-40B4-BE49-F238E27FC236}">
                <a16:creationId xmlns:a16="http://schemas.microsoft.com/office/drawing/2014/main" id="{0740FB4E-C727-47C8-BCFD-A6D8B6CA63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2000" cy="6237288"/>
          </a:xfrm>
        </p:spPr>
      </p:pic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A45FB28A-036A-439A-9900-D5AC8ED7F1D2}"/>
              </a:ext>
            </a:extLst>
          </p:cNvPr>
          <p:cNvSpPr/>
          <p:nvPr/>
        </p:nvSpPr>
        <p:spPr>
          <a:xfrm>
            <a:off x="468923" y="453293"/>
            <a:ext cx="3728353" cy="4775907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CF92F-6031-491A-AD4E-2E5ADFA8619D}"/>
              </a:ext>
            </a:extLst>
          </p:cNvPr>
          <p:cNvSpPr txBox="1"/>
          <p:nvPr/>
        </p:nvSpPr>
        <p:spPr>
          <a:xfrm>
            <a:off x="767408" y="727695"/>
            <a:ext cx="3240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It may be incomplete, but it is a beginning, a step along the way, an opportunity for the Lord’s grace to enter and do the rest.</a:t>
            </a:r>
            <a:endParaRPr lang="en-AU" sz="3000" b="1" dirty="0"/>
          </a:p>
        </p:txBody>
      </p:sp>
    </p:spTree>
    <p:extLst>
      <p:ext uri="{BB962C8B-B14F-4D97-AF65-F5344CB8AC3E}">
        <p14:creationId xmlns:p14="http://schemas.microsoft.com/office/powerpoint/2010/main" val="4130145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teenage girl in school uniform stands in front of her classroom wall in Cambodia.">
            <a:extLst>
              <a:ext uri="{FF2B5EF4-FFF2-40B4-BE49-F238E27FC236}">
                <a16:creationId xmlns:a16="http://schemas.microsoft.com/office/drawing/2014/main" id="{78DBAC9C-EA2B-4BBD-A601-D6920E9F44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631" b="11631"/>
          <a:stretch>
            <a:fillRect/>
          </a:stretch>
        </p:blipFill>
        <p:spPr/>
      </p:pic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8A08E918-8CA4-4AEC-A1A8-7F53F6E8ECE0}"/>
              </a:ext>
            </a:extLst>
          </p:cNvPr>
          <p:cNvSpPr/>
          <p:nvPr/>
        </p:nvSpPr>
        <p:spPr>
          <a:xfrm>
            <a:off x="468923" y="453293"/>
            <a:ext cx="3728353" cy="4055827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D5F96F-2AF7-4065-8D8B-0BCF0A03ED33}"/>
              </a:ext>
            </a:extLst>
          </p:cNvPr>
          <p:cNvSpPr txBox="1"/>
          <p:nvPr/>
        </p:nvSpPr>
        <p:spPr>
          <a:xfrm>
            <a:off x="767408" y="727695"/>
            <a:ext cx="32403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may never see the end results, but that is the difference between the master builder and the worker.</a:t>
            </a:r>
          </a:p>
        </p:txBody>
      </p:sp>
    </p:spTree>
    <p:extLst>
      <p:ext uri="{BB962C8B-B14F-4D97-AF65-F5344CB8AC3E}">
        <p14:creationId xmlns:p14="http://schemas.microsoft.com/office/powerpoint/2010/main" val="1414191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smiling man holding incense sticks in a building ">
            <a:extLst>
              <a:ext uri="{FF2B5EF4-FFF2-40B4-BE49-F238E27FC236}">
                <a16:creationId xmlns:a16="http://schemas.microsoft.com/office/drawing/2014/main" id="{A0EE50BB-8CF1-4CFD-950F-4839438CB7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7288"/>
          </a:xfrm>
        </p:spPr>
      </p:pic>
      <p:sp>
        <p:nvSpPr>
          <p:cNvPr id="18" name="Round Diagonal Corner Rectangle 1">
            <a:extLst>
              <a:ext uri="{FF2B5EF4-FFF2-40B4-BE49-F238E27FC236}">
                <a16:creationId xmlns:a16="http://schemas.microsoft.com/office/drawing/2014/main" id="{E2096BCC-5724-455E-B96E-5B2D484D7622}"/>
              </a:ext>
            </a:extLst>
          </p:cNvPr>
          <p:cNvSpPr/>
          <p:nvPr/>
        </p:nvSpPr>
        <p:spPr>
          <a:xfrm>
            <a:off x="468923" y="453293"/>
            <a:ext cx="3728353" cy="2975707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573EA-3D6C-49FF-A2C5-197AC015A410}"/>
              </a:ext>
            </a:extLst>
          </p:cNvPr>
          <p:cNvSpPr txBox="1"/>
          <p:nvPr/>
        </p:nvSpPr>
        <p:spPr>
          <a:xfrm>
            <a:off x="767408" y="727695"/>
            <a:ext cx="32403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are workers, not master builders; </a:t>
            </a:r>
            <a:b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ministers, not messiahs.</a:t>
            </a:r>
          </a:p>
        </p:txBody>
      </p:sp>
    </p:spTree>
    <p:extLst>
      <p:ext uri="{BB962C8B-B14F-4D97-AF65-F5344CB8AC3E}">
        <p14:creationId xmlns:p14="http://schemas.microsoft.com/office/powerpoint/2010/main" val="775695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91E62C-8193-2745-9893-2E56D7929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Saint Oscar  </a:t>
            </a:r>
            <a:r>
              <a:rPr lang="en-US" sz="4000" dirty="0" err="1"/>
              <a:t>romero</a:t>
            </a:r>
            <a:endParaRPr lang="en-US" sz="4000" dirty="0"/>
          </a:p>
        </p:txBody>
      </p:sp>
      <p:pic>
        <p:nvPicPr>
          <p:cNvPr id="11" name="Picture 10" descr="Slide 2">
            <a:extLst>
              <a:ext uri="{FF2B5EF4-FFF2-40B4-BE49-F238E27FC236}">
                <a16:creationId xmlns:a16="http://schemas.microsoft.com/office/drawing/2014/main" id="{50107396-2393-4867-BF4A-404B29CC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6" y="1801563"/>
            <a:ext cx="2559843" cy="359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757BB1AC-9E0A-45ED-8F07-E48E27373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6331457"/>
            <a:ext cx="2096168" cy="21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000" dirty="0">
                <a:solidFill>
                  <a:schemeClr val="bg1"/>
                </a:solidFill>
              </a:rPr>
              <a:t>Credit: Australian Picture Library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ED7DC9-7BF0-4307-8135-18B220CCCFCE}"/>
              </a:ext>
            </a:extLst>
          </p:cNvPr>
          <p:cNvSpPr/>
          <p:nvPr/>
        </p:nvSpPr>
        <p:spPr>
          <a:xfrm>
            <a:off x="3359696" y="1419776"/>
            <a:ext cx="849694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ea typeface="Roboto" pitchFamily="2" charset="0"/>
              </a:rPr>
              <a:t>In El Salvador on March 24, 1980, Oscar A. Romero, Archbishop of San Salvador, was assassinated while celebrating Mass in a small chapel in a cancer hospital where he lived.</a:t>
            </a:r>
          </a:p>
          <a:p>
            <a:pPr>
              <a:spcAft>
                <a:spcPts val="1200"/>
              </a:spcAft>
            </a:pPr>
            <a:r>
              <a:rPr lang="en-AU" altLang="en-US" sz="2400" dirty="0">
                <a:ea typeface="Roboto" pitchFamily="2" charset="0"/>
              </a:rPr>
              <a:t>He had always been close to his people and denounced the injustice in his country.</a:t>
            </a:r>
          </a:p>
          <a:p>
            <a:pPr>
              <a:spcAft>
                <a:spcPts val="1200"/>
              </a:spcAft>
            </a:pPr>
            <a:r>
              <a:rPr lang="en-AU" sz="2400" dirty="0"/>
              <a:t>Pope Francis canonized Oscar Romero as a saint on 14 October 2018.</a:t>
            </a:r>
          </a:p>
          <a:p>
            <a:pPr>
              <a:spcAft>
                <a:spcPts val="1200"/>
              </a:spcAft>
            </a:pPr>
            <a:r>
              <a:rPr lang="en-AU" sz="2400" dirty="0"/>
              <a:t>His dedication to social justice and Catholic social teaching, particularly the preferential option of the poor, has since earned him the title of Patron Saint of Caritas Internationalis.</a:t>
            </a:r>
            <a:endParaRPr lang="fr-F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0605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women smile at her baby as she holds it up high with her two young children by her side.">
            <a:extLst>
              <a:ext uri="{FF2B5EF4-FFF2-40B4-BE49-F238E27FC236}">
                <a16:creationId xmlns:a16="http://schemas.microsoft.com/office/drawing/2014/main" id="{3371C0E0-5F37-441D-BC24-DB93DEB0F3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"/>
          <a:stretch/>
        </p:blipFill>
        <p:spPr>
          <a:xfrm>
            <a:off x="11641" y="0"/>
            <a:ext cx="12192000" cy="6237288"/>
          </a:xfrm>
        </p:spPr>
      </p:pic>
      <p:sp>
        <p:nvSpPr>
          <p:cNvPr id="13" name="Round Diagonal Corner Rectangle 1">
            <a:extLst>
              <a:ext uri="{FF2B5EF4-FFF2-40B4-BE49-F238E27FC236}">
                <a16:creationId xmlns:a16="http://schemas.microsoft.com/office/drawing/2014/main" id="{552AB455-6BBE-49EB-9435-B3D1C88B8DE5}"/>
              </a:ext>
            </a:extLst>
          </p:cNvPr>
          <p:cNvSpPr/>
          <p:nvPr/>
        </p:nvSpPr>
        <p:spPr>
          <a:xfrm>
            <a:off x="468923" y="453293"/>
            <a:ext cx="3728353" cy="2759683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1F5F4-9A13-4C33-A7B3-60ADB6E514CF}"/>
              </a:ext>
            </a:extLst>
          </p:cNvPr>
          <p:cNvSpPr txBox="1"/>
          <p:nvPr/>
        </p:nvSpPr>
        <p:spPr>
          <a:xfrm>
            <a:off x="767408" y="727695"/>
            <a:ext cx="32403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are prophets of a future not our own.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Amen</a:t>
            </a:r>
            <a:endParaRPr lang="en-AU" sz="3000" b="1" dirty="0"/>
          </a:p>
        </p:txBody>
      </p:sp>
    </p:spTree>
    <p:extLst>
      <p:ext uri="{BB962C8B-B14F-4D97-AF65-F5344CB8AC3E}">
        <p14:creationId xmlns:p14="http://schemas.microsoft.com/office/powerpoint/2010/main" val="268752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3A97-96FA-DB42-B88B-2247555B7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85532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78363F-182D-4E28-BBEE-EB83C68BD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676989"/>
            <a:ext cx="8635002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3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C688-79E1-489E-8FDD-38A8CD99655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23143" y="2313842"/>
            <a:ext cx="10145713" cy="12969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AU" sz="2800" b="1" dirty="0">
                <a:ea typeface="Roboto Light"/>
              </a:rPr>
              <a:t>First Nations people are advised that this resource and external links may contain images, voices and names of people who have died.</a:t>
            </a:r>
            <a:endParaRPr lang="en-AU" sz="2800" dirty="0">
              <a:latin typeface="Arial" panose="020B0604020202020204" pitchFamily="34" charset="0"/>
              <a:ea typeface="Roboto Medium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161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02B456-E552-B044-8935-7245250B6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400" spc="-100" dirty="0"/>
              <a:t>Saint Oscar </a:t>
            </a:r>
            <a:r>
              <a:rPr lang="en-US" sz="4400" spc="-100" dirty="0" err="1"/>
              <a:t>romero</a:t>
            </a:r>
            <a:r>
              <a:rPr lang="en-US" sz="4400" spc="-100" dirty="0"/>
              <a:t> </a:t>
            </a:r>
            <a:br>
              <a:rPr lang="en-US" sz="4400" spc="-100" dirty="0"/>
            </a:br>
            <a:r>
              <a:rPr lang="en-US" sz="4400" spc="-100" dirty="0"/>
              <a:t>prayer </a:t>
            </a:r>
          </a:p>
        </p:txBody>
      </p:sp>
      <p:pic>
        <p:nvPicPr>
          <p:cNvPr id="10" name="Picture Placeholder 9" descr="Three women sitting on a concrete floor weaving mats.">
            <a:extLst>
              <a:ext uri="{FF2B5EF4-FFF2-40B4-BE49-F238E27FC236}">
                <a16:creationId xmlns:a16="http://schemas.microsoft.com/office/drawing/2014/main" id="{F8F585A6-DA2C-4BB5-BB58-AF6110AC48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4614"/>
            <a:ext cx="12192000" cy="4032698"/>
          </a:xfrm>
        </p:spPr>
      </p:pic>
    </p:spTree>
    <p:extLst>
      <p:ext uri="{BB962C8B-B14F-4D97-AF65-F5344CB8AC3E}">
        <p14:creationId xmlns:p14="http://schemas.microsoft.com/office/powerpoint/2010/main" val="310768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n aerial view of a woman ploughing her field. The ground is dry and cracked with some green shoots.">
            <a:extLst>
              <a:ext uri="{FF2B5EF4-FFF2-40B4-BE49-F238E27FC236}">
                <a16:creationId xmlns:a16="http://schemas.microsoft.com/office/drawing/2014/main" id="{9111D053-FA9D-484F-A8C1-CE4FCAE395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7288"/>
          </a:xfrm>
        </p:spPr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468923" y="453292"/>
            <a:ext cx="3728353" cy="2975707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80CBE2-CDCE-431C-A7BA-31A3F6F829EE}"/>
              </a:ext>
            </a:extLst>
          </p:cNvPr>
          <p:cNvSpPr/>
          <p:nvPr/>
        </p:nvSpPr>
        <p:spPr>
          <a:xfrm>
            <a:off x="767408" y="708326"/>
            <a:ext cx="309634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It helps, now and then, to step back and take a long view.</a:t>
            </a:r>
          </a:p>
        </p:txBody>
      </p:sp>
    </p:spTree>
    <p:extLst>
      <p:ext uri="{BB962C8B-B14F-4D97-AF65-F5344CB8AC3E}">
        <p14:creationId xmlns:p14="http://schemas.microsoft.com/office/powerpoint/2010/main" val="419547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enic view of sun behind mountains with lush green forest in the foreground. ">
            <a:extLst>
              <a:ext uri="{FF2B5EF4-FFF2-40B4-BE49-F238E27FC236}">
                <a16:creationId xmlns:a16="http://schemas.microsoft.com/office/drawing/2014/main" id="{FA5CBC32-BE47-4C34-9A72-833011A55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40" y="-1"/>
            <a:ext cx="12193940" cy="62373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7" name="Round Diagonal Corner Rectangle 1">
            <a:extLst>
              <a:ext uri="{FF2B5EF4-FFF2-40B4-BE49-F238E27FC236}">
                <a16:creationId xmlns:a16="http://schemas.microsoft.com/office/drawing/2014/main" id="{BFEA6581-3725-4F8C-BD21-71A14874C388}"/>
              </a:ext>
            </a:extLst>
          </p:cNvPr>
          <p:cNvSpPr/>
          <p:nvPr/>
        </p:nvSpPr>
        <p:spPr>
          <a:xfrm>
            <a:off x="468923" y="453292"/>
            <a:ext cx="3728353" cy="3551771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22464A-BC09-4F30-95C1-6BB1E220E6D4}"/>
              </a:ext>
            </a:extLst>
          </p:cNvPr>
          <p:cNvSpPr/>
          <p:nvPr/>
        </p:nvSpPr>
        <p:spPr>
          <a:xfrm>
            <a:off x="797169" y="710694"/>
            <a:ext cx="30665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000" b="1" dirty="0">
                <a:solidFill>
                  <a:srgbClr val="FFFFFF"/>
                </a:solidFill>
                <a:ea typeface="Roboto" pitchFamily="2" charset="0"/>
                <a:cs typeface="Arial" panose="020B0604020202020204" pitchFamily="34" charset="0"/>
              </a:rPr>
              <a:t>The kingdom is not only beyond our efforts, it is even beyond our vision. </a:t>
            </a:r>
          </a:p>
        </p:txBody>
      </p:sp>
    </p:spTree>
    <p:extLst>
      <p:ext uri="{BB962C8B-B14F-4D97-AF65-F5344CB8AC3E}">
        <p14:creationId xmlns:p14="http://schemas.microsoft.com/office/powerpoint/2010/main" val="1015703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woman with traditional body paint stands on a sandy shore of a lake in Arnhem Land, Australia. ">
            <a:extLst>
              <a:ext uri="{FF2B5EF4-FFF2-40B4-BE49-F238E27FC236}">
                <a16:creationId xmlns:a16="http://schemas.microsoft.com/office/drawing/2014/main" id="{61BB10FF-F36C-42AB-8DBA-CB9C1A3158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AA2689-709D-485E-A9F8-B469A9369504}"/>
              </a:ext>
            </a:extLst>
          </p:cNvPr>
          <p:cNvSpPr/>
          <p:nvPr/>
        </p:nvSpPr>
        <p:spPr>
          <a:xfrm>
            <a:off x="191344" y="6257835"/>
            <a:ext cx="65527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1000" dirty="0">
              <a:solidFill>
                <a:schemeClr val="bg1"/>
              </a:solidFill>
            </a:endParaRPr>
          </a:p>
        </p:txBody>
      </p:sp>
      <p:sp>
        <p:nvSpPr>
          <p:cNvPr id="18" name="Round Diagonal Corner Rectangle 1">
            <a:extLst>
              <a:ext uri="{FF2B5EF4-FFF2-40B4-BE49-F238E27FC236}">
                <a16:creationId xmlns:a16="http://schemas.microsoft.com/office/drawing/2014/main" id="{037E8601-4907-43C6-872A-DB3CFE8CF90A}"/>
              </a:ext>
            </a:extLst>
          </p:cNvPr>
          <p:cNvSpPr/>
          <p:nvPr/>
        </p:nvSpPr>
        <p:spPr>
          <a:xfrm>
            <a:off x="468923" y="453293"/>
            <a:ext cx="3728353" cy="4055828"/>
          </a:xfrm>
          <a:prstGeom prst="round2DiagRect">
            <a:avLst/>
          </a:prstGeom>
          <a:solidFill>
            <a:srgbClr val="63B1A4">
              <a:alpha val="80000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798668" y="753085"/>
            <a:ext cx="31370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AU" alt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accomplish in our lifetime only a tiny fraction of the magnificent enterprise that is God’s work. </a:t>
            </a:r>
          </a:p>
        </p:txBody>
      </p:sp>
    </p:spTree>
    <p:extLst>
      <p:ext uri="{BB962C8B-B14F-4D97-AF65-F5344CB8AC3E}">
        <p14:creationId xmlns:p14="http://schemas.microsoft.com/office/powerpoint/2010/main" val="181113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36" descr="A women in Samoa holds a large container of water close to her body as she walks along a dirt road lined with tall grass.">
            <a:extLst>
              <a:ext uri="{FF2B5EF4-FFF2-40B4-BE49-F238E27FC236}">
                <a16:creationId xmlns:a16="http://schemas.microsoft.com/office/drawing/2014/main" id="{EA1C2E97-F4EB-4807-8B0E-420FD926A6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0" name="Round Diagonal Corner Rectangle 1">
            <a:extLst>
              <a:ext uri="{FF2B5EF4-FFF2-40B4-BE49-F238E27FC236}">
                <a16:creationId xmlns:a16="http://schemas.microsoft.com/office/drawing/2014/main" id="{0FC2259C-F7E2-49A5-BF5F-5454035B4BCC}"/>
              </a:ext>
            </a:extLst>
          </p:cNvPr>
          <p:cNvSpPr/>
          <p:nvPr/>
        </p:nvSpPr>
        <p:spPr>
          <a:xfrm>
            <a:off x="468923" y="453293"/>
            <a:ext cx="3728353" cy="4055828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B83476-CDCA-4CF6-AAAA-7F898234463F}"/>
              </a:ext>
            </a:extLst>
          </p:cNvPr>
          <p:cNvSpPr/>
          <p:nvPr/>
        </p:nvSpPr>
        <p:spPr>
          <a:xfrm>
            <a:off x="767408" y="729640"/>
            <a:ext cx="31683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altLang="en-US" sz="3000" b="1" dirty="0">
                <a:solidFill>
                  <a:srgbClr val="FFFFFF"/>
                </a:solidFill>
                <a:ea typeface="Roboto" pitchFamily="2" charset="0"/>
                <a:cs typeface="Arial" panose="020B0604020202020204" pitchFamily="34" charset="0"/>
              </a:rPr>
              <a:t>Nothing we do is complete, which is a way of saying that the Kingdom always lies beyond us.</a:t>
            </a:r>
          </a:p>
        </p:txBody>
      </p:sp>
    </p:spTree>
    <p:extLst>
      <p:ext uri="{BB962C8B-B14F-4D97-AF65-F5344CB8AC3E}">
        <p14:creationId xmlns:p14="http://schemas.microsoft.com/office/powerpoint/2010/main" val="2905953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young woman leading an activity for students at a school">
            <a:extLst>
              <a:ext uri="{FF2B5EF4-FFF2-40B4-BE49-F238E27FC236}">
                <a16:creationId xmlns:a16="http://schemas.microsoft.com/office/drawing/2014/main" id="{5230518C-6E34-4261-AEA3-FA634F838B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7288"/>
          </a:xfrm>
        </p:spPr>
      </p:pic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1250B271-2869-4229-8336-EA1AEBDDA206}"/>
              </a:ext>
            </a:extLst>
          </p:cNvPr>
          <p:cNvSpPr/>
          <p:nvPr/>
        </p:nvSpPr>
        <p:spPr>
          <a:xfrm>
            <a:off x="468923" y="453293"/>
            <a:ext cx="3728353" cy="3623779"/>
          </a:xfrm>
          <a:prstGeom prst="round2DiagRect">
            <a:avLst/>
          </a:prstGeom>
          <a:solidFill>
            <a:srgbClr val="63B1A4">
              <a:alpha val="89804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504000" rIns="360000" bIns="504000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 dirty="0">
              <a:solidFill>
                <a:schemeClr val="bg1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767408" y="727695"/>
            <a:ext cx="32403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statement says all that could be said.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prayer fully expresses our faith.</a:t>
            </a:r>
          </a:p>
        </p:txBody>
      </p:sp>
    </p:spTree>
    <p:extLst>
      <p:ext uri="{BB962C8B-B14F-4D97-AF65-F5344CB8AC3E}">
        <p14:creationId xmlns:p14="http://schemas.microsoft.com/office/powerpoint/2010/main" val="3915986636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PPT Template">
  <a:themeElements>
    <a:clrScheme name="Caritas Education Colours">
      <a:dk1>
        <a:srgbClr val="05243F"/>
      </a:dk1>
      <a:lt1>
        <a:srgbClr val="FFFFFF"/>
      </a:lt1>
      <a:dk2>
        <a:srgbClr val="414042"/>
      </a:dk2>
      <a:lt2>
        <a:srgbClr val="FFFFFF"/>
      </a:lt2>
      <a:accent1>
        <a:srgbClr val="762000"/>
      </a:accent1>
      <a:accent2>
        <a:srgbClr val="E5DBCB"/>
      </a:accent2>
      <a:accent3>
        <a:srgbClr val="D86075"/>
      </a:accent3>
      <a:accent4>
        <a:srgbClr val="DF918A"/>
      </a:accent4>
      <a:accent5>
        <a:srgbClr val="63B1A4"/>
      </a:accent5>
      <a:accent6>
        <a:srgbClr val="C3DDD7"/>
      </a:accent6>
      <a:hlink>
        <a:srgbClr val="00B0F0"/>
      </a:hlink>
      <a:folHlink>
        <a:srgbClr val="63B1A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5B4263F7BA4B4FB1DEE6AB7F3265F0" ma:contentTypeVersion="39" ma:contentTypeDescription="Create a new document." ma:contentTypeScope="" ma:versionID="9dd2aa3506707fee0b0fdff51dd23b3b">
  <xsd:schema xmlns:xsd="http://www.w3.org/2001/XMLSchema" xmlns:xs="http://www.w3.org/2001/XMLSchema" xmlns:p="http://schemas.microsoft.com/office/2006/metadata/properties" xmlns:ns2="a74f41e8-2c9a-4a9a-8a86-1b2eca9cb15f" xmlns:ns3="http://schemas.microsoft.com/sharepoint/v3/fields" xmlns:ns4="d0426e0c-4a75-4487-8a8c-05f70a1c3a62" targetNamespace="http://schemas.microsoft.com/office/2006/metadata/properties" ma:root="true" ma:fieldsID="41acfa0cfe686720ac037204149f2cc8" ns2:_="" ns3:_="" ns4:_="">
    <xsd:import namespace="a74f41e8-2c9a-4a9a-8a86-1b2eca9cb15f"/>
    <xsd:import namespace="http://schemas.microsoft.com/sharepoint/v3/fields"/>
    <xsd:import namespace="d0426e0c-4a75-4487-8a8c-05f70a1c3a62"/>
    <xsd:element name="properties">
      <xsd:complexType>
        <xsd:sequence>
          <xsd:element name="documentManagement">
            <xsd:complexType>
              <xsd:all>
                <xsd:element ref="ns2:Calendar_x0020_Year" minOccurs="0"/>
                <xsd:element ref="ns2:Document_x0020_Status" minOccurs="0"/>
                <xsd:element ref="ns3:_ResourceType" minOccurs="0"/>
                <xsd:element ref="ns4:bc52f877b74e4892aa9edc07f5db4423" minOccurs="0"/>
                <xsd:element ref="ns2:TaxCatchAll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lcf76f155ced4ddcb4097134ff3c332f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2:TaxKeywordTaxHTField" minOccurs="0"/>
                <xsd:element ref="ns4:Cross_x002d_Curriculum_x0020_Priorities" minOccurs="0"/>
                <xsd:element ref="ns4:General_x0020_Capabilities" minOccurs="0"/>
                <xsd:element ref="ns2:SharedWithUsers" minOccurs="0"/>
                <xsd:element ref="ns2:SharedWithDetails" minOccurs="0"/>
                <xsd:element ref="ns4:ResourcesType" minOccurs="0"/>
                <xsd:element ref="ns4:ResourceAudience" minOccurs="0"/>
                <xsd:element ref="ns4:ResourceTopic" minOccurs="0"/>
                <xsd:element ref="ns4:Curriculum" minOccurs="0"/>
                <xsd:element ref="ns4:Term" minOccurs="0"/>
                <xsd:element ref="ns4:MediaServiceObjectDetectorVersions" minOccurs="0"/>
                <xsd:element ref="ns4:MediaService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Calendar_x0020_Year" ma:index="8" nillable="true" ma:displayName="Calendar Year" ma:list="{efc841cf-c008-4849-acd6-eb31f33685a0}" ma:internalName="Calendar_x0020_Year" ma:showField="CalendarYear" ma:web="a74f41e8-2c9a-4a9a-8a86-1b2eca9cb15f">
      <xsd:simpleType>
        <xsd:restriction base="dms:Lookup"/>
      </xsd:simpleType>
    </xsd:element>
    <xsd:element name="Document_x0020_Status" ma:index="9" nillable="true" ma:displayName="Document Status" ma:list="{c6e27091-794f-4218-8873-7e1e6bc71942}" ma:internalName="Document_x0020_Status" ma:showField="Documentstatus" ma:web="a74f41e8-2c9a-4a9a-8a86-1b2eca9cb15f">
      <xsd:simpleType>
        <xsd:restriction base="dms:Lookup"/>
      </xsd:simpleType>
    </xsd:element>
    <xsd:element name="TaxCatchAll" ma:index="13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fba56b17-20de-4e09-aefb-c97c0efd6db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sourceType" ma:index="10" nillable="true" ma:displayName="Resource Type" ma:description="A set of categories, functions, genres or aggregation levels" ma:internalName="_ResourceTyp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26e0c-4a75-4487-8a8c-05f70a1c3a62" elementFormDefault="qualified">
    <xsd:import namespace="http://schemas.microsoft.com/office/2006/documentManagement/types"/>
    <xsd:import namespace="http://schemas.microsoft.com/office/infopath/2007/PartnerControls"/>
    <xsd:element name="bc52f877b74e4892aa9edc07f5db4423" ma:index="12" nillable="true" ma:taxonomy="true" ma:internalName="bc52f877b74e4892aa9edc07f5db4423" ma:taxonomyFieldName="Topic" ma:displayName="Topic" ma:default="" ma:fieldId="{bc52f877-b74e-4892-aa9e-dc07f5db4423}" ma:sspId="fba56b17-20de-4e09-aefb-c97c0efd6dbe" ma:termSetId="43fe0924-5d85-4bf5-8df1-467cebe12f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ross_x002d_Curriculum_x0020_Priorities" ma:index="25" nillable="true" ma:displayName="Cross-Curriculum Priorities" ma:format="Dropdown" ma:internalName="Cross_x002d_Curriculum_x0020_Priorit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original and Torres Strait Islander Histories and Cultures"/>
                    <xsd:enumeration value="Asia and Australia's Engagement with Asia"/>
                    <xsd:enumeration value="Sustainability"/>
                  </xsd:restriction>
                </xsd:simpleType>
              </xsd:element>
            </xsd:sequence>
          </xsd:extension>
        </xsd:complexContent>
      </xsd:complexType>
    </xsd:element>
    <xsd:element name="General_x0020_Capabilities" ma:index="26" nillable="true" ma:displayName="General Capabilities" ma:format="Dropdown" ma:internalName="General_x0020_Capabilit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iteracy"/>
                    <xsd:enumeration value="Numeracy"/>
                    <xsd:enumeration value="Information and Communication Technology (ICT) Capability"/>
                    <xsd:enumeration value="Critical and Creative Thinking"/>
                    <xsd:enumeration value="Personal and Social Capability"/>
                    <xsd:enumeration value="Ethical Understanding"/>
                    <xsd:enumeration value="Intercultural Understanding"/>
                  </xsd:restriction>
                </xsd:simpleType>
              </xsd:element>
            </xsd:sequence>
          </xsd:extension>
        </xsd:complexContent>
      </xsd:complexType>
    </xsd:element>
    <xsd:element name="ResourcesType" ma:index="29" nillable="true" ma:displayName="Resources Type" ma:format="Dropdown" ma:internalName="Resources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ssembly"/>
                    <xsd:enumeration value="Fact Sheet and Report"/>
                    <xsd:enumeration value="Film"/>
                    <xsd:enumeration value="Fundraising"/>
                    <xsd:enumeration value="Game"/>
                    <xsd:enumeration value="Guide"/>
                    <xsd:enumeration value="Image"/>
                    <xsd:enumeration value="Lesson and Unit"/>
                    <xsd:enumeration value="Poster"/>
                    <xsd:enumeration value="Prayer / Reflection"/>
                    <xsd:enumeration value="Quiz"/>
                    <xsd:enumeration value="Case Study"/>
                  </xsd:restriction>
                </xsd:simpleType>
              </xsd:element>
            </xsd:sequence>
          </xsd:extension>
        </xsd:complexContent>
      </xsd:complexType>
    </xsd:element>
    <xsd:element name="ResourceAudience" ma:index="30" nillable="true" ma:displayName="Resource Audience" ma:format="Dropdown" ma:internalName="Resource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ower Primary F-2"/>
                    <xsd:enumeration value="Middle primary 3-4"/>
                    <xsd:enumeration value="Upper Primary 5-6"/>
                    <xsd:enumeration value="Upper Primary 3-6"/>
                    <xsd:enumeration value="Secondary"/>
                    <xsd:enumeration value="Youth"/>
                    <xsd:enumeration value="Parish"/>
                    <xsd:enumeration value="Teacher"/>
                    <xsd:enumeration value="Choice 9"/>
                  </xsd:restriction>
                </xsd:simpleType>
              </xsd:element>
            </xsd:sequence>
          </xsd:extension>
        </xsd:complexContent>
      </xsd:complexType>
    </xsd:element>
    <xsd:element name="ResourceTopic" ma:index="31" nillable="true" ma:displayName="Resource Topic" ma:format="Dropdown" ma:internalName="ResourceTopic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out Caritas"/>
                    <xsd:enumeration value="Advocacy and Campaigns"/>
                    <xsd:enumeration value="Catholic Identity"/>
                    <xsd:enumeration value="Catholic Social Teaching"/>
                    <xsd:enumeration value="Disability"/>
                    <xsd:enumeration value="Emergencies"/>
                    <xsd:enumeration value="Environment, Climate Justice, DRR"/>
                    <xsd:enumeration value="Food Security and Agriculture"/>
                    <xsd:enumeration value="Gender Equality / Women"/>
                    <xsd:enumeration value="Health"/>
                    <xsd:enumeration value="Human Trafficking, Modern Slavery and Fair Trade"/>
                    <xsd:enumeration value="Indigenous Peoples"/>
                    <xsd:enumeration value="Laudato Si'"/>
                    <xsd:enumeration value="Peace and Conflict"/>
                    <xsd:enumeration value="Poverty"/>
                    <xsd:enumeration value="Project Compassion"/>
                    <xsd:enumeration value="Refugees and Forced Migration"/>
                    <xsd:enumeration value="Sustainable Development Goals and Human Rights"/>
                    <xsd:enumeration value="Water and Sanitation"/>
                    <xsd:enumeration value="Religion"/>
                    <xsd:enumeration value="First Nations Australians"/>
                    <xsd:enumeration value="Choice 22"/>
                  </xsd:restriction>
                </xsd:simpleType>
              </xsd:element>
            </xsd:sequence>
          </xsd:extension>
        </xsd:complexContent>
      </xsd:complexType>
    </xsd:element>
    <xsd:element name="Curriculum" ma:index="32" nillable="true" ma:displayName="Curriculum" ma:format="Dropdown" ma:internalName="Curriculu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ivics and Citizenship"/>
                    <xsd:enumeration value="Economics and Business"/>
                    <xsd:enumeration value="English"/>
                    <xsd:enumeration value="Geography"/>
                    <xsd:enumeration value="HASS"/>
                    <xsd:enumeration value="Health and PE"/>
                    <xsd:enumeration value="History"/>
                    <xsd:enumeration value="Languages"/>
                    <xsd:enumeration value="Mathematics"/>
                    <xsd:enumeration value="Religious Education"/>
                    <xsd:enumeration value="Science"/>
                    <xsd:enumeration value="Technologies "/>
                    <xsd:enumeration value="Choice 13"/>
                  </xsd:restriction>
                </xsd:simpleType>
              </xsd:element>
            </xsd:sequence>
          </xsd:extension>
        </xsd:complexContent>
      </xsd:complexType>
    </xsd:element>
    <xsd:element name="Term" ma:index="33" nillable="true" ma:displayName="Term" ma:format="Dropdown" ma:internalName="Ter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rm 1 "/>
                    <xsd:enumeration value="Term 2"/>
                    <xsd:enumeration value="Term 3"/>
                    <xsd:enumeration value="Term 4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3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35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Status xmlns="a74f41e8-2c9a-4a9a-8a86-1b2eca9cb15f" xsi:nil="true"/>
    <Calendar_x0020_Year xmlns="a74f41e8-2c9a-4a9a-8a86-1b2eca9cb15f">2020</Calendar_x0020_Year>
    <Term xmlns="d0426e0c-4a75-4487-8a8c-05f70a1c3a62"/>
    <ResourcesType xmlns="d0426e0c-4a75-4487-8a8c-05f70a1c3a62"/>
    <ResourceAudience xmlns="d0426e0c-4a75-4487-8a8c-05f70a1c3a62"/>
    <Cross_x002d_Curriculum_x0020_Priorities xmlns="d0426e0c-4a75-4487-8a8c-05f70a1c3a62"/>
    <bc52f877b74e4892aa9edc07f5db4423 xmlns="d0426e0c-4a75-4487-8a8c-05f70a1c3a62">
      <Terms xmlns="http://schemas.microsoft.com/office/infopath/2007/PartnerControls"/>
    </bc52f877b74e4892aa9edc07f5db4423>
    <TaxCatchAll xmlns="a74f41e8-2c9a-4a9a-8a86-1b2eca9cb15f"/>
    <ResourceTopic xmlns="d0426e0c-4a75-4487-8a8c-05f70a1c3a62"/>
    <Curriculum xmlns="d0426e0c-4a75-4487-8a8c-05f70a1c3a62"/>
    <lcf76f155ced4ddcb4097134ff3c332f xmlns="d0426e0c-4a75-4487-8a8c-05f70a1c3a62">
      <Terms xmlns="http://schemas.microsoft.com/office/infopath/2007/PartnerControls"/>
    </lcf76f155ced4ddcb4097134ff3c332f>
    <TaxKeywordTaxHTField xmlns="a74f41e8-2c9a-4a9a-8a86-1b2eca9cb15f">
      <Terms xmlns="http://schemas.microsoft.com/office/infopath/2007/PartnerControls"/>
    </TaxKeywordTaxHTField>
    <_ResourceType xmlns="http://schemas.microsoft.com/sharepoint/v3/fields" xsi:nil="true"/>
    <General_x0020_Capabilities xmlns="d0426e0c-4a75-4487-8a8c-05f70a1c3a62"/>
  </documentManagement>
</p:properties>
</file>

<file path=customXml/itemProps1.xml><?xml version="1.0" encoding="utf-8"?>
<ds:datastoreItem xmlns:ds="http://schemas.openxmlformats.org/officeDocument/2006/customXml" ds:itemID="{54E2A82F-2EB3-4DA2-9482-750ECA26D6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f41e8-2c9a-4a9a-8a86-1b2eca9cb15f"/>
    <ds:schemaRef ds:uri="http://schemas.microsoft.com/sharepoint/v3/fields"/>
    <ds:schemaRef ds:uri="d0426e0c-4a75-4487-8a8c-05f70a1c3a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10F89C-9F27-40E2-B07B-DA746ED61B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CE9FC7-F488-4CBC-BC57-3C13B4B4EA8E}">
  <ds:schemaRefs>
    <ds:schemaRef ds:uri="http://purl.org/dc/terms/"/>
    <ds:schemaRef ds:uri="http://purl.org/dc/elements/1.1/"/>
    <ds:schemaRef ds:uri="d0426e0c-4a75-4487-8a8c-05f70a1c3a62"/>
    <ds:schemaRef ds:uri="a74f41e8-2c9a-4a9a-8a86-1b2eca9cb15f"/>
    <ds:schemaRef ds:uri="http://schemas.microsoft.com/office/2006/documentManagement/types"/>
    <ds:schemaRef ds:uri="http://purl.org/dc/dcmitype/"/>
    <ds:schemaRef ds:uri="http://schemas.microsoft.com/sharepoint/v3/field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4593</TotalTime>
  <Words>1099</Words>
  <Application>Microsoft Office PowerPoint</Application>
  <PresentationFormat>Widescreen</PresentationFormat>
  <Paragraphs>74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Roboto</vt:lpstr>
      <vt:lpstr>Roboto light</vt:lpstr>
      <vt:lpstr>Roboto light</vt:lpstr>
      <vt:lpstr>Roboto Medium</vt:lpstr>
      <vt:lpstr>Education PPT Template</vt:lpstr>
      <vt:lpstr>Custom Design</vt:lpstr>
      <vt:lpstr>A NOTE To Presenters</vt:lpstr>
      <vt:lpstr>Saint Oscar  romero</vt:lpstr>
      <vt:lpstr>PowerPoint Presentation</vt:lpstr>
      <vt:lpstr>Saint Oscar romero  prayer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Caritas OSCAR ROMERO PRAYER</dc:title>
  <dc:creator>Marlin Communications</dc:creator>
  <cp:lastModifiedBy>Nicole Dobrohotoff</cp:lastModifiedBy>
  <cp:revision>203</cp:revision>
  <dcterms:created xsi:type="dcterms:W3CDTF">2014-11-30T23:21:17Z</dcterms:created>
  <dcterms:modified xsi:type="dcterms:W3CDTF">2024-02-27T23:30:15Z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0x0101007A5B4263F7BA4B4FB1DEE6AB7F3265F0</vt:lpwstr>
  </property>
  <property fmtid="{D5CDD505-2E9C-101B-9397-08002B2CF9AE}" pid="3" name="_dlc_DocIdItemGuid">
    <vt:lpwstr>c0ff631d-d072-4182-b9f2-6e569de4cc3b</vt:lpwstr>
  </property>
  <property fmtid="{D5CDD505-2E9C-101B-9397-08002B2CF9AE}" pid="4" name="TaxKeyword">
    <vt:lpwstr/>
  </property>
  <property fmtid="{D5CDD505-2E9C-101B-9397-08002B2CF9AE}" pid="5" name="Topic">
    <vt:lpwstr/>
  </property>
  <property fmtid="{D5CDD505-2E9C-101B-9397-08002B2CF9AE}" pid="6" name="MediaServiceImageTags">
    <vt:lpwstr/>
  </property>
</Properties>
</file>