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3"/>
  </p:sldMasterIdLst>
  <p:sldIdLst>
    <p:sldId id="256" r:id="rId4"/>
  </p:sldIdLst>
  <p:sldSz cx="18288000" cy="10287000"/>
  <p:notesSz cx="6858000" cy="9144000"/>
  <p:embeddedFontLst>
    <p:embeddedFont>
      <p:font typeface="Arial Bold Italics" panose="020B0604020202020204" charset="0"/>
      <p:regular r:id="rId5"/>
    </p:embeddedFont>
    <p:embeddedFont>
      <p:font typeface="Arial Italics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CE347A-718B-4FFC-BA1F-75BCD8C1F4A1}" v="5" dt="2025-08-05T07:17:15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46" d="100"/>
          <a:sy n="46" d="100"/>
        </p:scale>
        <p:origin x="2076" y="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2.fntdata"/><Relationship Id="rId11" Type="http://schemas.microsoft.com/office/2016/11/relationships/changesInfo" Target="changesInfos/changesInfo1.xml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Dobrohotoff" userId="2dc4cf58-dc7e-422a-950b-38460c74cb76" providerId="ADAL" clId="{A9CE347A-718B-4FFC-BA1F-75BCD8C1F4A1}"/>
    <pc:docChg chg="undo custSel modSld">
      <pc:chgData name="Nicole Dobrohotoff" userId="2dc4cf58-dc7e-422a-950b-38460c74cb76" providerId="ADAL" clId="{A9CE347A-718B-4FFC-BA1F-75BCD8C1F4A1}" dt="2025-08-05T07:18:15.425" v="45" actId="1076"/>
      <pc:docMkLst>
        <pc:docMk/>
      </pc:docMkLst>
      <pc:sldChg chg="addSp delSp modSp mod">
        <pc:chgData name="Nicole Dobrohotoff" userId="2dc4cf58-dc7e-422a-950b-38460c74cb76" providerId="ADAL" clId="{A9CE347A-718B-4FFC-BA1F-75BCD8C1F4A1}" dt="2025-08-05T07:18:15.425" v="45" actId="1076"/>
        <pc:sldMkLst>
          <pc:docMk/>
          <pc:sldMk cId="0" sldId="256"/>
        </pc:sldMkLst>
        <pc:spChg chg="mod">
          <ac:chgData name="Nicole Dobrohotoff" userId="2dc4cf58-dc7e-422a-950b-38460c74cb76" providerId="ADAL" clId="{A9CE347A-718B-4FFC-BA1F-75BCD8C1F4A1}" dt="2025-08-05T07:15:39.293" v="9" actId="207"/>
          <ac:spMkLst>
            <pc:docMk/>
            <pc:sldMk cId="0" sldId="256"/>
            <ac:spMk id="4" creationId="{00000000-0000-0000-0000-000000000000}"/>
          </ac:spMkLst>
        </pc:spChg>
        <pc:spChg chg="mod">
          <ac:chgData name="Nicole Dobrohotoff" userId="2dc4cf58-dc7e-422a-950b-38460c74cb76" providerId="ADAL" clId="{A9CE347A-718B-4FFC-BA1F-75BCD8C1F4A1}" dt="2025-08-05T07:16:31.745" v="24" actId="14100"/>
          <ac:spMkLst>
            <pc:docMk/>
            <pc:sldMk cId="0" sldId="256"/>
            <ac:spMk id="5" creationId="{00000000-0000-0000-0000-000000000000}"/>
          </ac:spMkLst>
        </pc:spChg>
        <pc:spChg chg="del">
          <ac:chgData name="Nicole Dobrohotoff" userId="2dc4cf58-dc7e-422a-950b-38460c74cb76" providerId="ADAL" clId="{A9CE347A-718B-4FFC-BA1F-75BCD8C1F4A1}" dt="2025-08-05T07:16:08.394" v="21" actId="478"/>
          <ac:spMkLst>
            <pc:docMk/>
            <pc:sldMk cId="0" sldId="256"/>
            <ac:spMk id="6" creationId="{00000000-0000-0000-0000-000000000000}"/>
          </ac:spMkLst>
        </pc:spChg>
        <pc:spChg chg="mod">
          <ac:chgData name="Nicole Dobrohotoff" userId="2dc4cf58-dc7e-422a-950b-38460c74cb76" providerId="ADAL" clId="{A9CE347A-718B-4FFC-BA1F-75BCD8C1F4A1}" dt="2025-08-05T07:16:13.137" v="22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Nicole Dobrohotoff" userId="2dc4cf58-dc7e-422a-950b-38460c74cb76" providerId="ADAL" clId="{A9CE347A-718B-4FFC-BA1F-75BCD8C1F4A1}" dt="2025-08-05T07:18:15.425" v="45" actId="1076"/>
          <ac:spMkLst>
            <pc:docMk/>
            <pc:sldMk cId="0" sldId="256"/>
            <ac:spMk id="8" creationId="{00000000-0000-0000-0000-000000000000}"/>
          </ac:spMkLst>
        </pc:spChg>
        <pc:grpChg chg="mod">
          <ac:chgData name="Nicole Dobrohotoff" userId="2dc4cf58-dc7e-422a-950b-38460c74cb76" providerId="ADAL" clId="{A9CE347A-718B-4FFC-BA1F-75BCD8C1F4A1}" dt="2025-08-05T07:17:58.794" v="40" actId="14100"/>
          <ac:grpSpMkLst>
            <pc:docMk/>
            <pc:sldMk cId="0" sldId="256"/>
            <ac:grpSpMk id="3" creationId="{00000000-0000-0000-0000-000000000000}"/>
          </ac:grpSpMkLst>
        </pc:grpChg>
        <pc:picChg chg="add mod ord modCrop">
          <ac:chgData name="Nicole Dobrohotoff" userId="2dc4cf58-dc7e-422a-950b-38460c74cb76" providerId="ADAL" clId="{A9CE347A-718B-4FFC-BA1F-75BCD8C1F4A1}" dt="2025-08-05T07:17:00.722" v="32" actId="18131"/>
          <ac:picMkLst>
            <pc:docMk/>
            <pc:sldMk cId="0" sldId="256"/>
            <ac:picMk id="9" creationId="{79D0FBD7-1928-500A-9529-07A0C464FE25}"/>
          </ac:picMkLst>
        </pc:picChg>
        <pc:picChg chg="del">
          <ac:chgData name="Nicole Dobrohotoff" userId="2dc4cf58-dc7e-422a-950b-38460c74cb76" providerId="ADAL" clId="{A9CE347A-718B-4FFC-BA1F-75BCD8C1F4A1}" dt="2025-08-05T07:14:31.229" v="0" actId="478"/>
          <ac:picMkLst>
            <pc:docMk/>
            <pc:sldMk cId="0" sldId="256"/>
            <ac:picMk id="10" creationId="{F2B794E7-4552-1228-58F8-E974416F7519}"/>
          </ac:picMkLst>
        </pc:picChg>
        <pc:picChg chg="add mod">
          <ac:chgData name="Nicole Dobrohotoff" userId="2dc4cf58-dc7e-422a-950b-38460c74cb76" providerId="ADAL" clId="{A9CE347A-718B-4FFC-BA1F-75BCD8C1F4A1}" dt="2025-08-05T07:18:05.265" v="43" actId="1076"/>
          <ac:picMkLst>
            <pc:docMk/>
            <pc:sldMk cId="0" sldId="256"/>
            <ac:picMk id="12" creationId="{DE3B2A97-78B2-D964-71CC-638DFF22F1A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field of flowers and plants&#10;&#10;AI-generated content may be incorrect.">
            <a:extLst>
              <a:ext uri="{FF2B5EF4-FFF2-40B4-BE49-F238E27FC236}">
                <a16:creationId xmlns:a16="http://schemas.microsoft.com/office/drawing/2014/main" id="{79D0FBD7-1928-500A-9529-07A0C464FE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2207" r="181" b="13385"/>
          <a:stretch/>
        </p:blipFill>
        <p:spPr>
          <a:xfrm>
            <a:off x="0" y="2282"/>
            <a:ext cx="18288000" cy="10284718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99430" y="0"/>
            <a:ext cx="9191928" cy="10287000"/>
            <a:chOff x="0" y="0"/>
            <a:chExt cx="2049033" cy="2554379"/>
          </a:xfrm>
          <a:solidFill>
            <a:schemeClr val="tx2"/>
          </a:solidFill>
        </p:grpSpPr>
        <p:sp>
          <p:nvSpPr>
            <p:cNvPr id="4" name="Freeform 4"/>
            <p:cNvSpPr/>
            <p:nvPr/>
          </p:nvSpPr>
          <p:spPr>
            <a:xfrm>
              <a:off x="0" y="0"/>
              <a:ext cx="2049033" cy="2554379"/>
            </a:xfrm>
            <a:custGeom>
              <a:avLst/>
              <a:gdLst/>
              <a:ahLst/>
              <a:cxnLst/>
              <a:rect l="l" t="t" r="r" b="b"/>
              <a:pathLst>
                <a:path w="2049033" h="2554379">
                  <a:moveTo>
                    <a:pt x="0" y="0"/>
                  </a:moveTo>
                  <a:lnTo>
                    <a:pt x="2049033" y="0"/>
                  </a:lnTo>
                  <a:lnTo>
                    <a:pt x="2049033" y="2554379"/>
                  </a:lnTo>
                  <a:lnTo>
                    <a:pt x="0" y="2554379"/>
                  </a:lnTo>
                  <a:close/>
                </a:path>
              </a:pathLst>
            </a:custGeom>
            <a:grpFill/>
            <a:ln w="66675" cap="sq">
              <a:solidFill>
                <a:srgbClr val="FFFFFF">
                  <a:alpha val="90980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32106"/>
              <a:ext cx="2049033" cy="2522273"/>
            </a:xfrm>
            <a:prstGeom prst="rect">
              <a:avLst/>
            </a:prstGeom>
            <a:grpFill/>
          </p:spPr>
          <p:txBody>
            <a:bodyPr lIns="74940" tIns="74940" rIns="74940" bIns="74940" rtlCol="0" anchor="ctr"/>
            <a:lstStyle/>
            <a:p>
              <a:pPr algn="ctr">
                <a:lnSpc>
                  <a:spcPts val="2891"/>
                </a:lnSpc>
              </a:pPr>
              <a:endParaRPr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7107533" y="9937759"/>
            <a:ext cx="1867049" cy="2332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Photo: Adobe Stock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143000" y="406059"/>
            <a:ext cx="7552979" cy="97516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339"/>
              </a:lnSpc>
              <a:spcBef>
                <a:spcPct val="0"/>
              </a:spcBef>
            </a:pPr>
            <a:r>
              <a:rPr lang="en-US" sz="3099" dirty="0">
                <a:solidFill>
                  <a:srgbClr val="FFFFFF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Prayer for the </a:t>
            </a:r>
            <a:br>
              <a:rPr lang="en-US" sz="3099" dirty="0">
                <a:solidFill>
                  <a:srgbClr val="FFFFFF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</a:br>
            <a:r>
              <a:rPr lang="en-US" sz="3099" dirty="0">
                <a:solidFill>
                  <a:srgbClr val="FFFFFF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Season of Creation</a:t>
            </a:r>
          </a:p>
          <a:p>
            <a:pPr algn="l">
              <a:lnSpc>
                <a:spcPts val="2520"/>
              </a:lnSpc>
              <a:spcBef>
                <a:spcPct val="0"/>
              </a:spcBef>
            </a:pPr>
            <a:r>
              <a:rPr lang="en-US" sz="1800" dirty="0">
                <a:solidFill>
                  <a:srgbClr val="FFFFFF"/>
                </a:solidFill>
                <a:latin typeface="Arial Italics"/>
                <a:ea typeface="Arial Italics"/>
                <a:cs typeface="Arial Italics"/>
                <a:sym typeface="Arial Italics"/>
              </a:rPr>
              <a:t>Written by Michael McGirr</a:t>
            </a:r>
          </a:p>
          <a:p>
            <a:pPr algn="l">
              <a:lnSpc>
                <a:spcPts val="1959"/>
              </a:lnSpc>
              <a:spcBef>
                <a:spcPct val="0"/>
              </a:spcBef>
            </a:pPr>
            <a:r>
              <a:rPr lang="en-US" sz="13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God of all life,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We thank you for the gift of creation,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water that keeps us alive,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our food and shelter,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All of which come from the generosity of Earth.</a:t>
            </a:r>
          </a:p>
          <a:p>
            <a:pPr algn="l">
              <a:lnSpc>
                <a:spcPts val="1819"/>
              </a:lnSpc>
            </a:pPr>
            <a:endParaRPr lang="en-US" sz="2599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We thank you for the very air we breathe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Which we share with every creature.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May we take good care of Earth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 our common home takes care of us.</a:t>
            </a:r>
          </a:p>
          <a:p>
            <a:pPr algn="l">
              <a:lnSpc>
                <a:spcPts val="1819"/>
              </a:lnSpc>
            </a:pPr>
            <a:endParaRPr lang="en-US" sz="2599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May we work for justice for those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Most hurt by damage to our environment.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May we enjoy the beauty of nature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pray that it be treated with deeper respect.</a:t>
            </a:r>
          </a:p>
          <a:p>
            <a:pPr algn="l">
              <a:lnSpc>
                <a:spcPts val="1819"/>
              </a:lnSpc>
            </a:pPr>
            <a:endParaRPr lang="en-US" sz="2599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Jesus asked us to learn from the lilies of the field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And the birds of the air.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We ask this in his name</a:t>
            </a:r>
          </a:p>
          <a:p>
            <a:pPr algn="l">
              <a:lnSpc>
                <a:spcPts val="3379"/>
              </a:lnSpc>
            </a:pPr>
            <a:r>
              <a:rPr lang="en-US" sz="2599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Amen.</a:t>
            </a:r>
          </a:p>
        </p:txBody>
      </p:sp>
      <p:pic>
        <p:nvPicPr>
          <p:cNvPr id="12" name="Picture 11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DE3B2A97-78B2-D964-71CC-638DFF22F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869" y="532163"/>
            <a:ext cx="3067753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 new brand 2025">
      <a:dk1>
        <a:sysClr val="windowText" lastClr="000000"/>
      </a:dk1>
      <a:lt1>
        <a:sysClr val="window" lastClr="FFFFFF"/>
      </a:lt1>
      <a:dk2>
        <a:srgbClr val="762000"/>
      </a:dk2>
      <a:lt2>
        <a:srgbClr val="FFCF99"/>
      </a:lt2>
      <a:accent1>
        <a:srgbClr val="FFF0EB"/>
      </a:accent1>
      <a:accent2>
        <a:srgbClr val="E9E3E6"/>
      </a:accent2>
      <a:accent3>
        <a:srgbClr val="AFBE8F"/>
      </a:accent3>
      <a:accent4>
        <a:srgbClr val="F46036"/>
      </a:accent4>
      <a:accent5>
        <a:srgbClr val="2E294E"/>
      </a:accent5>
      <a:accent6>
        <a:srgbClr val="000000"/>
      </a:accent6>
      <a:hlink>
        <a:srgbClr val="0070C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B4FC32371B3489519A984A7B27919" ma:contentTypeVersion="19" ma:contentTypeDescription="Create a new document." ma:contentTypeScope="" ma:versionID="a6a591684b976a20af7de169db79aac4">
  <xsd:schema xmlns:xsd="http://www.w3.org/2001/XMLSchema" xmlns:xs="http://www.w3.org/2001/XMLSchema" xmlns:p="http://schemas.microsoft.com/office/2006/metadata/properties" xmlns:ns2="a7938f78-b017-4dc0-8c82-d5b44b2641c5" xmlns:ns3="a74f41e8-2c9a-4a9a-8a86-1b2eca9cb15f" targetNamespace="http://schemas.microsoft.com/office/2006/metadata/properties" ma:root="true" ma:fieldsID="8fa807cb6cad3986b298ba522118979f" ns2:_="" ns3:_="">
    <xsd:import namespace="a7938f78-b017-4dc0-8c82-d5b44b2641c5"/>
    <xsd:import namespace="a74f41e8-2c9a-4a9a-8a86-1b2eca9cb1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938f78-b017-4dc0-8c82-d5b44b2641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ba56b17-20de-4e09-aefb-c97c0efd6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f41e8-2c9a-4a9a-8a86-1b2eca9cb15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f3ffeea-cf0c-4ca3-804a-6fa494fe2746}" ma:internalName="TaxCatchAll" ma:showField="CatchAllData" ma:web="a74f41e8-2c9a-4a9a-8a86-1b2eca9cb1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938f78-b017-4dc0-8c82-d5b44b2641c5">
      <Terms xmlns="http://schemas.microsoft.com/office/infopath/2007/PartnerControls"/>
    </lcf76f155ced4ddcb4097134ff3c332f>
    <TaxCatchAll xmlns="a74f41e8-2c9a-4a9a-8a86-1b2eca9cb15f" xsi:nil="true"/>
  </documentManagement>
</p:properties>
</file>

<file path=customXml/itemProps1.xml><?xml version="1.0" encoding="utf-8"?>
<ds:datastoreItem xmlns:ds="http://schemas.openxmlformats.org/officeDocument/2006/customXml" ds:itemID="{CFABF51C-9806-4453-860F-A9BE7437C3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5BD816-C1C4-4FA4-8B8F-2B25FA5C76F8}"/>
</file>

<file path=customXml/itemProps3.xml><?xml version="1.0" encoding="utf-8"?>
<ds:datastoreItem xmlns:ds="http://schemas.openxmlformats.org/officeDocument/2006/customXml" ds:itemID="{B6006264-8F8D-4C2F-A9E3-D88499039B7A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Bold Italics</vt:lpstr>
      <vt:lpstr>Arial</vt:lpstr>
      <vt:lpstr>Arial Italics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Caritas SEASON OF CREATION PRAYER  (widescreen)</dc:title>
  <cp:lastModifiedBy>Nicole Dobrohotoff</cp:lastModifiedBy>
  <cp:revision>2</cp:revision>
  <dcterms:created xsi:type="dcterms:W3CDTF">2006-08-16T00:00:00Z</dcterms:created>
  <dcterms:modified xsi:type="dcterms:W3CDTF">2025-08-05T07:18:17Z</dcterms:modified>
  <dc:identifier>DAGObyTHLr0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0x01010009DB4FC32371B3489519A984A7B27919</vt:lpwstr>
  </property>
</Properties>
</file>