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9" r:id="rId4"/>
  </p:sldMasterIdLst>
  <p:notesMasterIdLst>
    <p:notesMasterId r:id="rId42"/>
  </p:notesMasterIdLst>
  <p:handoutMasterIdLst>
    <p:handoutMasterId r:id="rId43"/>
  </p:handoutMasterIdLst>
  <p:sldIdLst>
    <p:sldId id="330" r:id="rId5"/>
    <p:sldId id="292" r:id="rId6"/>
    <p:sldId id="333" r:id="rId7"/>
    <p:sldId id="286" r:id="rId8"/>
    <p:sldId id="256" r:id="rId9"/>
    <p:sldId id="346" r:id="rId10"/>
    <p:sldId id="264" r:id="rId11"/>
    <p:sldId id="334" r:id="rId12"/>
    <p:sldId id="353" r:id="rId13"/>
    <p:sldId id="344" r:id="rId14"/>
    <p:sldId id="266" r:id="rId15"/>
    <p:sldId id="257" r:id="rId16"/>
    <p:sldId id="269" r:id="rId17"/>
    <p:sldId id="338" r:id="rId18"/>
    <p:sldId id="348" r:id="rId19"/>
    <p:sldId id="347" r:id="rId20"/>
    <p:sldId id="349" r:id="rId21"/>
    <p:sldId id="271" r:id="rId22"/>
    <p:sldId id="272" r:id="rId23"/>
    <p:sldId id="258" r:id="rId24"/>
    <p:sldId id="275" r:id="rId25"/>
    <p:sldId id="339" r:id="rId26"/>
    <p:sldId id="340" r:id="rId27"/>
    <p:sldId id="350" r:id="rId28"/>
    <p:sldId id="354" r:id="rId29"/>
    <p:sldId id="277" r:id="rId30"/>
    <p:sldId id="278" r:id="rId31"/>
    <p:sldId id="259" r:id="rId32"/>
    <p:sldId id="281" r:id="rId33"/>
    <p:sldId id="341" r:id="rId34"/>
    <p:sldId id="342" r:id="rId35"/>
    <p:sldId id="355" r:id="rId36"/>
    <p:sldId id="283" r:id="rId37"/>
    <p:sldId id="284" r:id="rId38"/>
    <p:sldId id="351" r:id="rId39"/>
    <p:sldId id="352" r:id="rId40"/>
    <p:sldId id="290" r:id="rId41"/>
  </p:sldIdLst>
  <p:sldSz cx="12192000" cy="6858000"/>
  <p:notesSz cx="6858000" cy="9144000"/>
  <p:defaultTex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5FC5AE-2BC3-118D-8ADA-AAC5FDAB8CD0}" name="Tim Lam" initials="TL" userId="S::tim.lam@caritas.org.au::50ad375a-c4a0-4ecc-a31f-75e03868e30d" providerId="AD"/>
  <p188:author id="{D066DAE1-B023-D72D-8AF0-0B07EAEE2D98}" name="Gwen Michener" initials="GM" userId="S::gwen.michener@caritas.org.au::b311b10d-d751-43a8-ab17-f9773079cc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Howe" initials="" lastIdx="134" clrIdx="7"/>
  <p:cmAuthor id="2" name="Author" initials="" lastIdx="0" clrIdx="5"/>
  <p:cmAuthor id="3" name="Richard Stevens" initials="" lastIdx="7" clrIdx="6"/>
  <p:cmAuthor id="4" name="Dr Rebekah Pryor" initials="DRP" lastIdx="6" clrIdx="8">
    <p:extLst>
      <p:ext uri="{19B8F6BF-5375-455C-9EA6-DF929625EA0E}">
        <p15:presenceInfo xmlns:p15="http://schemas.microsoft.com/office/powerpoint/2012/main" userId="S-1-5-21-568877940-3399399001-4121681156-7401" providerId="AD"/>
      </p:ext>
    </p:extLst>
  </p:cmAuthor>
  <p:cmAuthor id="5" name="Nicole Dobrohotoff" initials="ND" lastIdx="20" clrIdx="9">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724"/>
    <a:srgbClr val="9FC2F2"/>
    <a:srgbClr val="5CE4C2"/>
    <a:srgbClr val="F79169"/>
    <a:srgbClr val="D8EFF9"/>
    <a:srgbClr val="D1D3DB"/>
    <a:srgbClr val="EDDDD6"/>
    <a:srgbClr val="E3D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65487B-36CE-0C3F-3C68-93CD0DE0F727}" v="4" dt="2022-11-17T00:23:59.254"/>
  </p1510:revLst>
</p1510:revInfo>
</file>

<file path=ppt/tableStyles.xml><?xml version="1.0" encoding="utf-8"?>
<a:tblStyleLst xmlns:a="http://schemas.openxmlformats.org/drawingml/2006/main" def="{5C22544A-7EE6-4342-B048-85BDC9FD1C3A}">
  <a:tblStyle styleId="{5C22544A-7EE6-4342-B048-85BDC9FD1C3A}" styleName="Stevens and Cove custom table">
    <a:wholeTbl>
      <a:tcTxStyle>
        <a:fontRef idx="minor">
          <a:schemeClr val="accent5"/>
        </a:fontRef>
        <a:schemeClr val="tx1"/>
      </a:tcTxStyle>
      <a:tcStyle>
        <a:tcBdr>
          <a:left>
            <a:ln w="0" cmpd="sng">
              <a:solidFill>
                <a:schemeClr val="lt2"/>
              </a:solidFill>
            </a:ln>
          </a:left>
          <a:right>
            <a:ln w="0" cmpd="sng">
              <a:solidFill>
                <a:schemeClr val="lt2"/>
              </a:solidFill>
            </a:ln>
          </a:right>
          <a:top>
            <a:ln w="0" cmpd="sng">
              <a:solidFill>
                <a:schemeClr val="lt2"/>
              </a:solidFill>
            </a:ln>
          </a:top>
          <a:bottom>
            <a:ln w="0" cmpd="sng">
              <a:solidFill>
                <a:srgbClr val="FF9D7A"/>
              </a:solidFill>
            </a:ln>
          </a:bottom>
          <a:insideH>
            <a:ln w="10000" cmpd="sng">
              <a:solidFill>
                <a:schemeClr val="accent1"/>
              </a:solidFill>
            </a:ln>
          </a:insideH>
          <a:insideV>
            <a:ln w="10000" cmpd="sng">
              <a:solidFill>
                <a:schemeClr val="accent1"/>
              </a:solidFill>
            </a:ln>
          </a:insideV>
        </a:tcBdr>
      </a:tcStyle>
    </a:wholeTbl>
    <a:band1H>
      <a:tcStyle>
        <a:tcBdr/>
      </a:tcStyle>
    </a:band1H>
    <a:band2H>
      <a:tcStyle>
        <a:tcBdr/>
      </a:tcStyle>
    </a:band2H>
    <a:band1V>
      <a:tcStyle>
        <a:tcBdr/>
      </a:tcStyle>
    </a:band1V>
    <a:band2V>
      <a:tcStyle>
        <a:tcBdr/>
      </a:tcStyle>
    </a:band2V>
    <a:lastCol>
      <a:tcTxStyle b="on">
        <a:fontRef idx="minor">
          <a:schemeClr val="accent5"/>
        </a:fontRef>
        <a:schemeClr val="lt1"/>
      </a:tcTxStyle>
      <a:tcStyle>
        <a:tcBdr/>
      </a:tcStyle>
    </a:lastCol>
    <a:firstCol>
      <a:tcTxStyle b="on">
        <a:fontRef idx="minor">
          <a:schemeClr val="accent5"/>
        </a:fontRef>
        <a:schemeClr val="tx1"/>
      </a:tcTxStyle>
      <a:tcStyle>
        <a:tcBdr/>
      </a:tcStyle>
    </a:firstCol>
    <a:lastRow>
      <a:tcTxStyle b="on">
        <a:fontRef idx="minor">
          <a:schemeClr val="accent5"/>
        </a:fontRef>
        <a:schemeClr val="tx1"/>
      </a:tcTxStyle>
      <a:tcStyle>
        <a:tcBdr>
          <a:top>
            <a:ln w="0" cmpd="sng">
              <a:solidFill>
                <a:schemeClr val="tx1"/>
              </a:solidFill>
            </a:ln>
          </a:top>
        </a:tcBdr>
      </a:tcStyle>
    </a:lastRow>
    <a:firstRow>
      <a:tcTxStyle b="on">
        <a:fontRef idx="minor">
          <a:srgbClr val="BE1E2D"/>
        </a:fontRef>
        <a:srgbClr val="FFFFFF"/>
      </a:tcTxStyle>
      <a:tcStyle>
        <a:tcBdr>
          <a:bottom>
            <a:ln w="20000" cmpd="sng">
              <a:solidFill>
                <a:schemeClr val="accent1"/>
              </a:solidFill>
            </a:ln>
          </a:bottom>
        </a:tcBdr>
        <a:fill>
          <a:solidFill>
            <a:schemeClr val="dk2"/>
          </a:solidFill>
        </a:fill>
      </a:tcStyle>
    </a:firstRow>
  </a:tblStyle>
  <a:tblStyle styleId="{00A15C55-8517-42AA-B614-E9B94910E393}" styleName="Medium Style 2 - Accent 4">
    <a:wholeTbl>
      <a:tcTxStyle>
        <a:fontRef idx="minor">
          <a:prstClr val="black"/>
        </a:fontRef>
        <a:schemeClr val="dk1"/>
      </a:tcTxStyle>
      <a:tcStyle>
        <a:tcBdr>
          <a:left>
            <a:ln w="20000" cmpd="sng">
              <a:solidFill>
                <a:srgbClr val="FF9D7A"/>
              </a:solidFill>
            </a:ln>
          </a:left>
          <a:right>
            <a:ln w="20000" cmpd="sng">
              <a:solidFill>
                <a:srgbClr val="FF9D7A"/>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150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634" y="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730902A2-F752-44EA-8B51-7C6D459F9A59}"/>
              </a:ext>
            </a:extLst>
          </p:cNvPr>
          <p:cNvSpPr>
            <a:spLocks noGrp="1"/>
          </p:cNvSpPr>
          <p:nvPr>
            <p:ph type="hdr" sz="quarter"/>
          </p:nvPr>
        </p:nvSpPr>
        <p:spPr>
          <a:xfrm>
            <a:off x="0" y="-11113"/>
            <a:ext cx="2971800" cy="457201"/>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7" name="Date Placeholder 6">
            <a:extLst>
              <a:ext uri="{FF2B5EF4-FFF2-40B4-BE49-F238E27FC236}">
                <a16:creationId xmlns:a16="http://schemas.microsoft.com/office/drawing/2014/main" id="{D2A23106-59E8-492F-BA21-7557787E2AC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4CDB80B5-8DFE-4CF8-A82E-08B1F2B62E93}" type="datetime8">
              <a:rPr lang="en-AU"/>
              <a:pPr>
                <a:defRPr/>
              </a:pPr>
              <a:t>17/11/2022 11:31 AM</a:t>
            </a:fld>
            <a:endParaRPr lang="en-US"/>
          </a:p>
        </p:txBody>
      </p:sp>
      <p:sp>
        <p:nvSpPr>
          <p:cNvPr id="8" name="Footer Placeholder 7">
            <a:extLst>
              <a:ext uri="{FF2B5EF4-FFF2-40B4-BE49-F238E27FC236}">
                <a16:creationId xmlns:a16="http://schemas.microsoft.com/office/drawing/2014/main" id="{82CE2CE4-0FC0-47EC-9F01-6D4620FB3432}"/>
              </a:ext>
            </a:extLst>
          </p:cNvPr>
          <p:cNvSpPr>
            <a:spLocks noGrp="1"/>
          </p:cNvSpPr>
          <p:nvPr>
            <p:ph type="ftr" sz="quarter" idx="2"/>
          </p:nvPr>
        </p:nvSpPr>
        <p:spPr>
          <a:xfrm>
            <a:off x="0" y="8685213"/>
            <a:ext cx="5794375" cy="331787"/>
          </a:xfrm>
          <a:prstGeom prst="rect">
            <a:avLst/>
          </a:prstGeom>
        </p:spPr>
        <p:txBody>
          <a:bodyPr vert="horz" lIns="91440" tIns="45720" rIns="91440" bIns="45720" rtlCol="0" anchor="b"/>
          <a:lstStyle>
            <a:lvl1pPr marL="398463" algn="l" defTabSz="914099" fontAlgn="auto">
              <a:spcBef>
                <a:spcPts val="0"/>
              </a:spcBef>
              <a:spcAft>
                <a:spcPts val="0"/>
              </a:spcAft>
              <a:defRPr sz="400">
                <a:gradFill>
                  <a:gsLst>
                    <a:gs pos="0">
                      <a:schemeClr val="tx1"/>
                    </a:gs>
                    <a:gs pos="100000">
                      <a:schemeClr val="tx1"/>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9" name="Slide Number Placeholder 8">
            <a:extLst>
              <a:ext uri="{FF2B5EF4-FFF2-40B4-BE49-F238E27FC236}">
                <a16:creationId xmlns:a16="http://schemas.microsoft.com/office/drawing/2014/main" id="{ACF672A0-6FB6-4AB0-AAE3-87E487352BD8}"/>
              </a:ext>
            </a:extLst>
          </p:cNvPr>
          <p:cNvSpPr>
            <a:spLocks noGrp="1"/>
          </p:cNvSpPr>
          <p:nvPr>
            <p:ph type="sldNum" sz="quarter" idx="3"/>
          </p:nvPr>
        </p:nvSpPr>
        <p:spPr>
          <a:xfrm>
            <a:off x="5783263" y="8685213"/>
            <a:ext cx="107315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862F78BE-8951-4693-8B3C-2AE402EF2FD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FC1D8230-D8F9-4357-9F9D-8D91E46822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9" name="Slide Image Placeholder 8">
            <a:extLst>
              <a:ext uri="{FF2B5EF4-FFF2-40B4-BE49-F238E27FC236}">
                <a16:creationId xmlns:a16="http://schemas.microsoft.com/office/drawing/2014/main" id="{A6120BBB-0F8C-4818-ACB4-C2743B95482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10" name="Footer Placeholder 9">
            <a:extLst>
              <a:ext uri="{FF2B5EF4-FFF2-40B4-BE49-F238E27FC236}">
                <a16:creationId xmlns:a16="http://schemas.microsoft.com/office/drawing/2014/main" id="{CF9D976A-6A1E-4E12-8AAD-516DFB628BC8}"/>
              </a:ext>
            </a:extLst>
          </p:cNvPr>
          <p:cNvSpPr>
            <a:spLocks noGrp="1"/>
          </p:cNvSpPr>
          <p:nvPr>
            <p:ph type="ftr" sz="quarter" idx="4"/>
          </p:nvPr>
        </p:nvSpPr>
        <p:spPr>
          <a:xfrm>
            <a:off x="0" y="8686800"/>
            <a:ext cx="5921375" cy="355600"/>
          </a:xfrm>
          <a:prstGeom prst="rect">
            <a:avLst/>
          </a:prstGeom>
        </p:spPr>
        <p:txBody>
          <a:bodyPr vert="horz" lIns="91440" tIns="45720" rIns="91440" bIns="45720" rtlCol="0" anchor="b"/>
          <a:lstStyle>
            <a:lvl1pPr marL="571500" indent="0" algn="l" defTabSz="914099" fontAlgn="auto">
              <a:spcBef>
                <a:spcPts val="0"/>
              </a:spcBef>
              <a:spcAft>
                <a:spcPts val="0"/>
              </a:spcAft>
              <a:defRPr sz="400">
                <a:gradFill>
                  <a:gsLst>
                    <a:gs pos="0">
                      <a:prstClr val="black"/>
                    </a:gs>
                    <a:gs pos="100000">
                      <a:prstClr val="black"/>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11" name="Date Placeholder 10">
            <a:extLst>
              <a:ext uri="{FF2B5EF4-FFF2-40B4-BE49-F238E27FC236}">
                <a16:creationId xmlns:a16="http://schemas.microsoft.com/office/drawing/2014/main" id="{4EC449FF-32AE-462C-8E84-03CA6868A2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ACF33431-FB8D-4126-9992-F5318BAD86EE}" type="datetime8">
              <a:rPr lang="en-AU"/>
              <a:pPr>
                <a:defRPr/>
              </a:pPr>
              <a:t>17/11/2022 11:30 AM</a:t>
            </a:fld>
            <a:endParaRPr lang="en-US"/>
          </a:p>
        </p:txBody>
      </p:sp>
      <p:sp>
        <p:nvSpPr>
          <p:cNvPr id="12" name="Notes Placeholder 11">
            <a:extLst>
              <a:ext uri="{FF2B5EF4-FFF2-40B4-BE49-F238E27FC236}">
                <a16:creationId xmlns:a16="http://schemas.microsoft.com/office/drawing/2014/main" id="{B80CED1D-3EE4-4F1C-9F5E-9F6E378FF9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12">
            <a:extLst>
              <a:ext uri="{FF2B5EF4-FFF2-40B4-BE49-F238E27FC236}">
                <a16:creationId xmlns:a16="http://schemas.microsoft.com/office/drawing/2014/main" id="{C9C3CE78-0F28-40CA-AE80-5F4244E36FEC}"/>
              </a:ext>
            </a:extLst>
          </p:cNvPr>
          <p:cNvSpPr>
            <a:spLocks noGrp="1"/>
          </p:cNvSpPr>
          <p:nvPr>
            <p:ph type="sldNum" sz="quarter" idx="5"/>
          </p:nvPr>
        </p:nvSpPr>
        <p:spPr>
          <a:xfrm>
            <a:off x="5908675" y="8685213"/>
            <a:ext cx="947738"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F775B3EC-FD30-4FE3-8AE7-B218EE863BD1}"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defTabSz="912813" rtl="0" eaLnBrk="0" fontAlgn="base" hangingPunct="0">
      <a:lnSpc>
        <a:spcPct val="90000"/>
      </a:lnSpc>
      <a:spcBef>
        <a:spcPct val="30000"/>
      </a:spcBef>
      <a:spcAft>
        <a:spcPts val="338"/>
      </a:spcAft>
      <a:defRPr sz="800" kern="1200">
        <a:solidFill>
          <a:schemeClr val="tx1"/>
        </a:solidFill>
        <a:latin typeface="Segoe UI" panose="020B0502040204020203"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17/11/2022 11:30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32</a:t>
            </a:fld>
            <a:endParaRPr lang="en-US" altLang="en-US"/>
          </a:p>
        </p:txBody>
      </p:sp>
    </p:spTree>
    <p:extLst>
      <p:ext uri="{BB962C8B-B14F-4D97-AF65-F5344CB8AC3E}">
        <p14:creationId xmlns:p14="http://schemas.microsoft.com/office/powerpoint/2010/main" val="363747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17/11/2022 11:30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35</a:t>
            </a:fld>
            <a:endParaRPr lang="en-US" altLang="en-US"/>
          </a:p>
        </p:txBody>
      </p:sp>
    </p:spTree>
    <p:extLst>
      <p:ext uri="{BB962C8B-B14F-4D97-AF65-F5344CB8AC3E}">
        <p14:creationId xmlns:p14="http://schemas.microsoft.com/office/powerpoint/2010/main" val="65221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17/11/2022 11:30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36</a:t>
            </a:fld>
            <a:endParaRPr lang="en-US" altLang="en-US"/>
          </a:p>
        </p:txBody>
      </p:sp>
    </p:spTree>
    <p:extLst>
      <p:ext uri="{BB962C8B-B14F-4D97-AF65-F5344CB8AC3E}">
        <p14:creationId xmlns:p14="http://schemas.microsoft.com/office/powerpoint/2010/main" val="2900799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FC92DD-D0DF-4490-9849-D36F05FB6599}"/>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8" name="Picture 12" descr="Text&#10;&#10;Description automatically generated with medium confidence">
            <a:extLst>
              <a:ext uri="{FF2B5EF4-FFF2-40B4-BE49-F238E27FC236}">
                <a16:creationId xmlns:a16="http://schemas.microsoft.com/office/drawing/2014/main" id="{32AF965F-6792-432F-83C6-15E6846DB1C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4838" y="388938"/>
            <a:ext cx="36306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502CEA-C718-4B89-9676-C5E6F59F2048}"/>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1" name="object 6">
            <a:extLst>
              <a:ext uri="{FF2B5EF4-FFF2-40B4-BE49-F238E27FC236}">
                <a16:creationId xmlns:a16="http://schemas.microsoft.com/office/drawing/2014/main" id="{FB9BACD2-0CC5-4EAA-B3E7-67A7AB42EF9C}"/>
              </a:ext>
            </a:extLst>
          </p:cNvPr>
          <p:cNvSpPr txBox="1"/>
          <p:nvPr/>
        </p:nvSpPr>
        <p:spPr>
          <a:xfrm>
            <a:off x="2220913" y="6496050"/>
            <a:ext cx="2566987"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9E65F942-8833-4659-AB95-52F508E96826}"/>
              </a:ext>
            </a:extLst>
          </p:cNvPr>
          <p:cNvSpPr txBox="1"/>
          <p:nvPr/>
        </p:nvSpPr>
        <p:spPr>
          <a:xfrm>
            <a:off x="5275263" y="6496050"/>
            <a:ext cx="1085850"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4C49E7BA-32E1-4DFC-8A00-9A0207DC6AC5}"/>
              </a:ext>
            </a:extLst>
          </p:cNvPr>
          <p:cNvSpPr txBox="1"/>
          <p:nvPr/>
        </p:nvSpPr>
        <p:spPr>
          <a:xfrm>
            <a:off x="6981825" y="6496050"/>
            <a:ext cx="1489075" cy="16192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7" descr="Icon&#10;&#10;Description automatically generated">
            <a:extLst>
              <a:ext uri="{FF2B5EF4-FFF2-40B4-BE49-F238E27FC236}">
                <a16:creationId xmlns:a16="http://schemas.microsoft.com/office/drawing/2014/main" id="{77E80B2F-0841-422C-985D-0CA03638CF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 black and white logo&#10;&#10;Description automatically generated with low confidence">
            <a:extLst>
              <a:ext uri="{FF2B5EF4-FFF2-40B4-BE49-F238E27FC236}">
                <a16:creationId xmlns:a16="http://schemas.microsoft.com/office/drawing/2014/main" id="{6296BCC9-C453-4916-BAF1-DB9C57C73B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Icon&#10;&#10;Description automatically generated">
            <a:extLst>
              <a:ext uri="{FF2B5EF4-FFF2-40B4-BE49-F238E27FC236}">
                <a16:creationId xmlns:a16="http://schemas.microsoft.com/office/drawing/2014/main" id="{C2C7B98E-31FA-4856-B935-B9279B3657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6700" y="6464300"/>
            <a:ext cx="21748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3E307CEA-1B1E-41E5-80A7-94A6389D8A3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6715489"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4" name="Picture Placeholder 4"/>
          <p:cNvSpPr>
            <a:spLocks noGrp="1"/>
          </p:cNvSpPr>
          <p:nvPr>
            <p:ph type="pic" sz="quarter" idx="17"/>
          </p:nvPr>
        </p:nvSpPr>
        <p:spPr>
          <a:xfrm>
            <a:off x="9409038" y="439332"/>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6" name="Picture Placeholder 4"/>
          <p:cNvSpPr>
            <a:spLocks noGrp="1"/>
          </p:cNvSpPr>
          <p:nvPr>
            <p:ph type="pic" sz="quarter" idx="18"/>
          </p:nvPr>
        </p:nvSpPr>
        <p:spPr>
          <a:xfrm>
            <a:off x="6715489"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9" name="Picture Placeholder 4"/>
          <p:cNvSpPr>
            <a:spLocks noGrp="1"/>
          </p:cNvSpPr>
          <p:nvPr>
            <p:ph type="pic" sz="quarter" idx="19"/>
          </p:nvPr>
        </p:nvSpPr>
        <p:spPr>
          <a:xfrm>
            <a:off x="9409038" y="3298334"/>
            <a:ext cx="2448000" cy="2649308"/>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622681" y="4689307"/>
            <a:ext cx="4573207" cy="1091480"/>
          </a:xfrm>
        </p:spPr>
        <p:txBody>
          <a:bodyPr/>
          <a:lstStyle>
            <a:lvl1pPr>
              <a:defRPr sz="2500" b="1" cap="all" baseline="0">
                <a:solidFill>
                  <a:schemeClr val="accent4"/>
                </a:solidFill>
              </a:defRPr>
            </a:lvl1pPr>
            <a:lvl2pPr>
              <a:defRPr sz="2500" b="1" cap="all" baseline="0">
                <a:solidFill>
                  <a:schemeClr val="bg1"/>
                </a:solidFill>
              </a:defRPr>
            </a:lvl2pPr>
            <a:lvl3pPr>
              <a:defRPr sz="2500" b="1" cap="all" baseline="0">
                <a:solidFill>
                  <a:schemeClr val="bg1"/>
                </a:solidFill>
              </a:defRPr>
            </a:lvl3pPr>
            <a:lvl4pPr>
              <a:defRPr sz="2500" b="1" cap="all" baseline="0">
                <a:solidFill>
                  <a:schemeClr val="bg1"/>
                </a:solidFill>
              </a:defRPr>
            </a:lvl4pPr>
            <a:lvl5pPr>
              <a:defRPr sz="2500" b="1" cap="all" baseline="0">
                <a:solidFill>
                  <a:schemeClr val="bg1"/>
                </a:solidFill>
              </a:defRPr>
            </a:lvl5pPr>
          </a:lstStyle>
          <a:p>
            <a:pPr lvl="0"/>
            <a:r>
              <a:rPr lang="en-US"/>
              <a:t>Edit Master text styles</a:t>
            </a:r>
          </a:p>
        </p:txBody>
      </p:sp>
      <p:pic>
        <p:nvPicPr>
          <p:cNvPr id="19" name="Picture 13">
            <a:extLst>
              <a:ext uri="{FF2B5EF4-FFF2-40B4-BE49-F238E27FC236}">
                <a16:creationId xmlns:a16="http://schemas.microsoft.com/office/drawing/2014/main" id="{6568E422-7075-4FD5-8707-7C4235C28C24}"/>
              </a:ext>
            </a:extLst>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l="7423" t="14182" r="7684" b="13498"/>
          <a:stretch>
            <a:fillRect/>
          </a:stretch>
        </p:blipFill>
        <p:spPr bwMode="auto">
          <a:xfrm>
            <a:off x="411163" y="1214438"/>
            <a:ext cx="58626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22720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_Ochre">
    <p:bg>
      <p:bgPr>
        <a:solidFill>
          <a:srgbClr val="CE5C3C"/>
        </a:solidFill>
        <a:effectLst/>
      </p:bgPr>
    </p:bg>
    <p:spTree>
      <p:nvGrpSpPr>
        <p:cNvPr id="1" name=""/>
        <p:cNvGrpSpPr/>
        <p:nvPr/>
      </p:nvGrpSpPr>
      <p:grpSpPr>
        <a:xfrm>
          <a:off x="0" y="0"/>
          <a:ext cx="0" cy="0"/>
          <a:chOff x="0" y="0"/>
          <a:chExt cx="0" cy="0"/>
        </a:xfrm>
      </p:grpSpPr>
      <p:pic>
        <p:nvPicPr>
          <p:cNvPr id="7" name="Picture 2" descr="A picture containing silhouette&#10;&#10;Description automatically generated">
            <a:extLst>
              <a:ext uri="{FF2B5EF4-FFF2-40B4-BE49-F238E27FC236}">
                <a16:creationId xmlns:a16="http://schemas.microsoft.com/office/drawing/2014/main" id="{B3514217-3E61-486C-A212-972047401F3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7208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Column_Ochre">
    <p:bg>
      <p:bgPr>
        <a:solidFill>
          <a:srgbClr val="CE5C3C"/>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610BB2-3B4A-48C7-B543-28CED867D75B}"/>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ilhouette&#10;&#10;Description automatically generated">
            <a:extLst>
              <a:ext uri="{FF2B5EF4-FFF2-40B4-BE49-F238E27FC236}">
                <a16:creationId xmlns:a16="http://schemas.microsoft.com/office/drawing/2014/main" id="{1E262AAE-2308-4043-A013-C15BFB8001E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230362686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 + Content_Ochre">
    <p:bg>
      <p:bgPr>
        <a:solidFill>
          <a:srgbClr val="CE5C3C"/>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8CC72FD8-ACD1-4541-8527-92A8C875275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5" y="1350046"/>
            <a:ext cx="4606841"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95054202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R)_Ochre">
    <p:bg>
      <p:bgPr>
        <a:solidFill>
          <a:srgbClr val="CE5C3C"/>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7E9F902D-DFB3-49B1-AAEA-7777232BB1D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0"/>
            <a:ext cx="1059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CE5C3C"/>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23935951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 Columns + 3x Images_Ochre">
    <p:bg>
      <p:bgPr>
        <a:solidFill>
          <a:srgbClr val="CE5C3C"/>
        </a:solidFill>
        <a:effectLst/>
      </p:bgPr>
    </p:bg>
    <p:spTree>
      <p:nvGrpSpPr>
        <p:cNvPr id="1" name=""/>
        <p:cNvGrpSpPr/>
        <p:nvPr/>
      </p:nvGrpSpPr>
      <p:grpSpPr>
        <a:xfrm>
          <a:off x="0" y="0"/>
          <a:ext cx="0" cy="0"/>
          <a:chOff x="0" y="0"/>
          <a:chExt cx="0" cy="0"/>
        </a:xfrm>
      </p:grpSpPr>
      <p:pic>
        <p:nvPicPr>
          <p:cNvPr id="11" name="Picture 2" descr="A picture containing silhouette&#10;&#10;Description automatically generated">
            <a:extLst>
              <a:ext uri="{FF2B5EF4-FFF2-40B4-BE49-F238E27FC236}">
                <a16:creationId xmlns:a16="http://schemas.microsoft.com/office/drawing/2014/main" id="{79509275-8554-4F12-BB81-D909623FE35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46736" r="6519"/>
          <a:stretch>
            <a:fillRect/>
          </a:stretch>
        </p:blipFill>
        <p:spPr bwMode="auto">
          <a:xfrm>
            <a:off x="1593850" y="-457200"/>
            <a:ext cx="11924646"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4"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15"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19"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0"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3"/>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48987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3"/>
          </a:solidFill>
          <a:ln w="38100">
            <a:solidFill>
              <a:srgbClr val="CE5C3C"/>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255703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ISCILLA">
    <p:spTree>
      <p:nvGrpSpPr>
        <p:cNvPr id="1" name=""/>
        <p:cNvGrpSpPr/>
        <p:nvPr/>
      </p:nvGrpSpPr>
      <p:grpSpPr>
        <a:xfrm>
          <a:off x="0" y="0"/>
          <a:ext cx="0" cy="0"/>
          <a:chOff x="0" y="0"/>
          <a:chExt cx="0" cy="0"/>
        </a:xfrm>
      </p:grpSpPr>
      <p:pic>
        <p:nvPicPr>
          <p:cNvPr id="3" name="Picture 2" descr="A picture containing outdoor, grass, tree, person&#10;&#10;Description automatically generated">
            <a:extLst>
              <a:ext uri="{FF2B5EF4-FFF2-40B4-BE49-F238E27FC236}">
                <a16:creationId xmlns:a16="http://schemas.microsoft.com/office/drawing/2014/main" id="{5D996BF4-CA65-42EE-85DD-8563549510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Logo&#10;&#10;Description automatically generated with low confidence">
            <a:extLst>
              <a:ext uri="{FF2B5EF4-FFF2-40B4-BE49-F238E27FC236}">
                <a16:creationId xmlns:a16="http://schemas.microsoft.com/office/drawing/2014/main" id="{BDA43B5D-9675-4BB8-9ED4-5EC687D8531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Shape, arrow&#10;&#10;Description automatically generated">
            <a:extLst>
              <a:ext uri="{FF2B5EF4-FFF2-40B4-BE49-F238E27FC236}">
                <a16:creationId xmlns:a16="http://schemas.microsoft.com/office/drawing/2014/main" id="{6029A352-C6A1-4691-84D5-BF5B8A6BA3C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8941" r="3416"/>
          <a:stretch>
            <a:fillRect/>
          </a:stretch>
        </p:blipFill>
        <p:spPr bwMode="auto">
          <a:xfrm>
            <a:off x="0" y="3557588"/>
            <a:ext cx="121920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54E19FED-55C5-40A9-BBE0-78B465D5D21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2"/>
          </p:nvPr>
        </p:nvSpPr>
        <p:spPr>
          <a:xfrm>
            <a:off x="252000" y="1944000"/>
            <a:ext cx="5220000" cy="3780000"/>
          </a:xfrm>
          <a:prstGeom prst="roundRect">
            <a:avLst>
              <a:gd name="adj" fmla="val 9670"/>
            </a:avLst>
          </a:prstGeom>
          <a:solidFill>
            <a:schemeClr val="accent2">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120186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_Green">
    <p:bg>
      <p:bgPr>
        <a:solidFill>
          <a:srgbClr val="57853B"/>
        </a:solidFill>
        <a:effectLst/>
      </p:bgPr>
    </p:bg>
    <p:spTree>
      <p:nvGrpSpPr>
        <p:cNvPr id="1" name=""/>
        <p:cNvGrpSpPr/>
        <p:nvPr/>
      </p:nvGrpSpPr>
      <p:grpSpPr>
        <a:xfrm>
          <a:off x="0" y="0"/>
          <a:ext cx="0" cy="0"/>
          <a:chOff x="0" y="0"/>
          <a:chExt cx="0" cy="0"/>
        </a:xfrm>
      </p:grpSpPr>
      <p:pic>
        <p:nvPicPr>
          <p:cNvPr id="7" name="Picture 2" descr="A picture containing shape&#10;&#10;Description automatically generated">
            <a:extLst>
              <a:ext uri="{FF2B5EF4-FFF2-40B4-BE49-F238E27FC236}">
                <a16:creationId xmlns:a16="http://schemas.microsoft.com/office/drawing/2014/main" id="{CCBDA96B-CF1E-4084-BCBA-CCE7BAA656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1590553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Column_Green">
    <p:bg>
      <p:bgPr>
        <a:solidFill>
          <a:srgbClr val="57853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C42036-B7A8-427F-8B53-801519DA7910}"/>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hape&#10;&#10;Description automatically generated">
            <a:extLst>
              <a:ext uri="{FF2B5EF4-FFF2-40B4-BE49-F238E27FC236}">
                <a16:creationId xmlns:a16="http://schemas.microsoft.com/office/drawing/2014/main" id="{C7263D8D-D77C-432F-B05D-ED8AEC12EE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numCol="2" spcCol="360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350331881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 + Content_Green">
    <p:bg>
      <p:bgPr>
        <a:solidFill>
          <a:srgbClr val="57853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CBEFF834-1953-4641-A131-A97A1B765F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4" y="1350046"/>
            <a:ext cx="4606842"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63122510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XMI">
    <p:spTree>
      <p:nvGrpSpPr>
        <p:cNvPr id="1" name=""/>
        <p:cNvGrpSpPr/>
        <p:nvPr/>
      </p:nvGrpSpPr>
      <p:grpSpPr>
        <a:xfrm>
          <a:off x="0" y="0"/>
          <a:ext cx="0" cy="0"/>
          <a:chOff x="0" y="0"/>
          <a:chExt cx="0" cy="0"/>
        </a:xfrm>
      </p:grpSpPr>
      <p:pic>
        <p:nvPicPr>
          <p:cNvPr id="3" name="Picture 2" descr="A picture containing person, outdoor, ground, standing&#10;&#10;Description automatically generated">
            <a:extLst>
              <a:ext uri="{FF2B5EF4-FFF2-40B4-BE49-F238E27FC236}">
                <a16:creationId xmlns:a16="http://schemas.microsoft.com/office/drawing/2014/main" id="{564D0238-A3F9-4DC8-BDBB-CBED1FC98A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ABA01180-A682-4CE8-88B3-0518D5958C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Logo&#10;&#10;Description automatically generated with low confidence">
            <a:extLst>
              <a:ext uri="{FF2B5EF4-FFF2-40B4-BE49-F238E27FC236}">
                <a16:creationId xmlns:a16="http://schemas.microsoft.com/office/drawing/2014/main" id="{B6B72454-DBA1-4276-8D93-CCB6124892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2"/>
          </p:nvPr>
        </p:nvSpPr>
        <p:spPr>
          <a:xfrm>
            <a:off x="252000" y="1944535"/>
            <a:ext cx="4140000" cy="3780000"/>
          </a:xfrm>
          <a:prstGeom prst="roundRect">
            <a:avLst>
              <a:gd name="adj" fmla="val 9670"/>
            </a:avLst>
          </a:prstGeom>
          <a:solidFill>
            <a:schemeClr val="accent6">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4168654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Image (R)_Green">
    <p:bg>
      <p:bgPr>
        <a:solidFill>
          <a:srgbClr val="57853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83DDF509-F33D-4869-874D-B0BF4810CE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57853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331787787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 3x Images_Green">
    <p:bg>
      <p:bgPr>
        <a:solidFill>
          <a:srgbClr val="57853B"/>
        </a:solidFill>
        <a:effectLst/>
      </p:bgPr>
    </p:bg>
    <p:spTree>
      <p:nvGrpSpPr>
        <p:cNvPr id="1" name=""/>
        <p:cNvGrpSpPr/>
        <p:nvPr/>
      </p:nvGrpSpPr>
      <p:grpSpPr>
        <a:xfrm>
          <a:off x="0" y="0"/>
          <a:ext cx="0" cy="0"/>
          <a:chOff x="0" y="0"/>
          <a:chExt cx="0" cy="0"/>
        </a:xfrm>
      </p:grpSpPr>
      <p:pic>
        <p:nvPicPr>
          <p:cNvPr id="11" name="Picture 2" descr="A picture containing shape&#10;&#10;Description automatically generated">
            <a:extLst>
              <a:ext uri="{FF2B5EF4-FFF2-40B4-BE49-F238E27FC236}">
                <a16:creationId xmlns:a16="http://schemas.microsoft.com/office/drawing/2014/main" id="{E89B1AD9-D678-4ACC-8CBF-340F4ECCE3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438" y="0"/>
            <a:ext cx="112315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25"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6"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7"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8"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9"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30"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accent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632944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2"/>
          </a:solidFill>
          <a:ln w="38100">
            <a:solidFill>
              <a:srgbClr val="57853B"/>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0286637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U">
    <p:spTree>
      <p:nvGrpSpPr>
        <p:cNvPr id="1" name=""/>
        <p:cNvGrpSpPr/>
        <p:nvPr/>
      </p:nvGrpSpPr>
      <p:grpSpPr>
        <a:xfrm>
          <a:off x="0" y="0"/>
          <a:ext cx="0" cy="0"/>
          <a:chOff x="0" y="0"/>
          <a:chExt cx="0" cy="0"/>
        </a:xfrm>
      </p:grpSpPr>
      <p:pic>
        <p:nvPicPr>
          <p:cNvPr id="3" name="Picture 2" descr="A picture containing outdoor, sky, person, person&#10;&#10;Description automatically generated">
            <a:extLst>
              <a:ext uri="{FF2B5EF4-FFF2-40B4-BE49-F238E27FC236}">
                <a16:creationId xmlns:a16="http://schemas.microsoft.com/office/drawing/2014/main" id="{62312F4F-37A3-401A-AEFC-F71F2C75EB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Logo&#10;&#10;Description automatically generated with low confidence">
            <a:extLst>
              <a:ext uri="{FF2B5EF4-FFF2-40B4-BE49-F238E27FC236}">
                <a16:creationId xmlns:a16="http://schemas.microsoft.com/office/drawing/2014/main" id="{4A380806-4057-487A-844C-BF0B8D0C3A3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screenshot of a computer&#10;&#10;Description automatically generated with medium confidence">
            <a:extLst>
              <a:ext uri="{FF2B5EF4-FFF2-40B4-BE49-F238E27FC236}">
                <a16:creationId xmlns:a16="http://schemas.microsoft.com/office/drawing/2014/main" id="{AE8C3283-7D2C-4EDB-AF2D-13564345A2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5964" r="8609"/>
          <a:stretch>
            <a:fillRect/>
          </a:stretch>
        </p:blipFill>
        <p:spPr bwMode="auto">
          <a:xfrm>
            <a:off x="0" y="3395663"/>
            <a:ext cx="121920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D8A9A3C5-832E-48DF-83DB-F154DE07CC0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17"/>
          <p:cNvSpPr>
            <a:spLocks noGrp="1"/>
          </p:cNvSpPr>
          <p:nvPr>
            <p:ph type="body" sz="quarter" idx="12"/>
          </p:nvPr>
        </p:nvSpPr>
        <p:spPr>
          <a:xfrm>
            <a:off x="252000" y="1944534"/>
            <a:ext cx="4140000" cy="3780000"/>
          </a:xfrm>
          <a:prstGeom prst="roundRect">
            <a:avLst>
              <a:gd name="adj" fmla="val 9670"/>
            </a:avLst>
          </a:prstGeom>
          <a:solidFill>
            <a:schemeClr val="tx2">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17248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_D Blue">
    <p:bg>
      <p:bgPr>
        <a:solidFill>
          <a:srgbClr val="006992"/>
        </a:solidFill>
        <a:effectLst/>
      </p:bgPr>
    </p:bg>
    <p:spTree>
      <p:nvGrpSpPr>
        <p:cNvPr id="1" name=""/>
        <p:cNvGrpSpPr/>
        <p:nvPr/>
      </p:nvGrpSpPr>
      <p:grpSpPr>
        <a:xfrm>
          <a:off x="0" y="0"/>
          <a:ext cx="0" cy="0"/>
          <a:chOff x="0" y="0"/>
          <a:chExt cx="0" cy="0"/>
        </a:xfrm>
      </p:grpSpPr>
      <p:pic>
        <p:nvPicPr>
          <p:cNvPr id="7" name="Picture 2" descr="A picture containing silhouette&#10;&#10;Description automatically generated">
            <a:extLst>
              <a:ext uri="{FF2B5EF4-FFF2-40B4-BE49-F238E27FC236}">
                <a16:creationId xmlns:a16="http://schemas.microsoft.com/office/drawing/2014/main" id="{0849D972-6AA8-4D34-88A5-FA7F320C324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6"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7629314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Column_D Blue">
    <p:bg>
      <p:bgPr>
        <a:solidFill>
          <a:srgbClr val="00699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50B799-3A4D-4473-A657-ACB6BE9F7DD9}"/>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ilhouette&#10;&#10;Description automatically generated">
            <a:extLst>
              <a:ext uri="{FF2B5EF4-FFF2-40B4-BE49-F238E27FC236}">
                <a16:creationId xmlns:a16="http://schemas.microsoft.com/office/drawing/2014/main" id="{CE1A8F44-8FC9-492C-A683-6BE3E8A1EB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236265148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 + Content_D Blue">
    <p:bg>
      <p:bgPr>
        <a:solidFill>
          <a:srgbClr val="006992"/>
        </a:solidFill>
        <a:effectLst/>
      </p:bgPr>
    </p:bg>
    <p:spTree>
      <p:nvGrpSpPr>
        <p:cNvPr id="1" name=""/>
        <p:cNvGrpSpPr/>
        <p:nvPr/>
      </p:nvGrpSpPr>
      <p:grpSpPr>
        <a:xfrm>
          <a:off x="0" y="0"/>
          <a:ext cx="0" cy="0"/>
          <a:chOff x="0" y="0"/>
          <a:chExt cx="0" cy="0"/>
        </a:xfrm>
      </p:grpSpPr>
      <p:pic>
        <p:nvPicPr>
          <p:cNvPr id="10" name="Picture 2" descr="A picture containing silhouette&#10;&#10;Description automatically generated">
            <a:extLst>
              <a:ext uri="{FF2B5EF4-FFF2-40B4-BE49-F238E27FC236}">
                <a16:creationId xmlns:a16="http://schemas.microsoft.com/office/drawing/2014/main" id="{DB77F71B-4305-4E11-8B3F-7FE8FDD1928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79" y="1350046"/>
            <a:ext cx="4769183"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5" y="1350046"/>
            <a:ext cx="4606841"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8"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25467848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Image (R)_D Blue">
    <p:bg>
      <p:bgPr>
        <a:solidFill>
          <a:srgbClr val="006992"/>
        </a:solidFill>
        <a:effectLst/>
      </p:bgPr>
    </p:bg>
    <p:spTree>
      <p:nvGrpSpPr>
        <p:cNvPr id="1" name=""/>
        <p:cNvGrpSpPr/>
        <p:nvPr/>
      </p:nvGrpSpPr>
      <p:grpSpPr>
        <a:xfrm>
          <a:off x="0" y="0"/>
          <a:ext cx="0" cy="0"/>
          <a:chOff x="0" y="0"/>
          <a:chExt cx="0" cy="0"/>
        </a:xfrm>
      </p:grpSpPr>
      <p:pic>
        <p:nvPicPr>
          <p:cNvPr id="8" name="Picture 2" descr="A picture containing silhouette&#10;&#10;Description automatically generated">
            <a:extLst>
              <a:ext uri="{FF2B5EF4-FFF2-40B4-BE49-F238E27FC236}">
                <a16:creationId xmlns:a16="http://schemas.microsoft.com/office/drawing/2014/main" id="{ED548B3D-60E7-44E0-A931-4C318500A3B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5" y="1350046"/>
            <a:ext cx="4606841"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11"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91587743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 3x Images_D Blue">
    <p:bg>
      <p:bgPr>
        <a:solidFill>
          <a:srgbClr val="006992"/>
        </a:solidFill>
        <a:effectLst/>
      </p:bgPr>
    </p:bg>
    <p:spTree>
      <p:nvGrpSpPr>
        <p:cNvPr id="1" name=""/>
        <p:cNvGrpSpPr/>
        <p:nvPr/>
      </p:nvGrpSpPr>
      <p:grpSpPr>
        <a:xfrm>
          <a:off x="0" y="0"/>
          <a:ext cx="0" cy="0"/>
          <a:chOff x="0" y="0"/>
          <a:chExt cx="0" cy="0"/>
        </a:xfrm>
      </p:grpSpPr>
      <p:pic>
        <p:nvPicPr>
          <p:cNvPr id="11" name="Picture 2" descr="A picture containing silhouette&#10;&#10;Description automatically generated">
            <a:extLst>
              <a:ext uri="{FF2B5EF4-FFF2-40B4-BE49-F238E27FC236}">
                <a16:creationId xmlns:a16="http://schemas.microsoft.com/office/drawing/2014/main" id="{72C0AFC5-51E7-490C-A9F8-A598E9AF23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t="25797"/>
          <a:stretch>
            <a:fillRect/>
          </a:stretch>
        </p:blipFill>
        <p:spPr bwMode="auto">
          <a:xfrm>
            <a:off x="1400175" y="0"/>
            <a:ext cx="10236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23"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4"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5"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6"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8"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365239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mage + Copy_Ochre">
    <p:bg>
      <p:bgPr>
        <a:solidFill>
          <a:srgbClr val="EAB724"/>
        </a:solidFill>
        <a:effectLst/>
      </p:bgPr>
    </p:bg>
    <p:spTree>
      <p:nvGrpSpPr>
        <p:cNvPr id="1" name=""/>
        <p:cNvGrpSpPr/>
        <p:nvPr/>
      </p:nvGrpSpPr>
      <p:grpSpPr>
        <a:xfrm>
          <a:off x="0" y="0"/>
          <a:ext cx="0" cy="0"/>
          <a:chOff x="0" y="0"/>
          <a:chExt cx="0" cy="0"/>
        </a:xfrm>
      </p:grpSpPr>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3" y="3193247"/>
            <a:ext cx="3240000" cy="2765310"/>
          </a:xfrm>
          <a:prstGeom prst="roundRect">
            <a:avLst>
              <a:gd name="adj" fmla="val 8360"/>
            </a:avLst>
          </a:prstGeom>
          <a:solidFill>
            <a:schemeClr val="tx2"/>
          </a:solidFill>
          <a:ln w="38100">
            <a:solidFill>
              <a:srgbClr val="006992"/>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358775"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987448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19F79505-CC14-4519-A272-5A6D58F35A0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95551"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7" name="Text Placeholder 3"/>
          <p:cNvSpPr>
            <a:spLocks noGrp="1"/>
          </p:cNvSpPr>
          <p:nvPr>
            <p:ph type="body" sz="quarter" idx="11"/>
          </p:nvPr>
        </p:nvSpPr>
        <p:spPr>
          <a:xfrm>
            <a:off x="2118980"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6" y="1350046"/>
            <a:ext cx="4606840"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Tree>
    <p:extLst>
      <p:ext uri="{BB962C8B-B14F-4D97-AF65-F5344CB8AC3E}">
        <p14:creationId xmlns:p14="http://schemas.microsoft.com/office/powerpoint/2010/main" val="89008855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mage + Ribbon">
    <p:bg>
      <p:bgPr>
        <a:solidFill>
          <a:srgbClr val="EAB724"/>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938473-76A8-4F69-BED5-CE3C8E7B43EF}"/>
              </a:ext>
            </a:extLst>
          </p:cNvPr>
          <p:cNvGrpSpPr>
            <a:grpSpLocks/>
          </p:cNvGrpSpPr>
          <p:nvPr/>
        </p:nvGrpSpPr>
        <p:grpSpPr bwMode="auto">
          <a:xfrm>
            <a:off x="12573000" y="1892300"/>
            <a:ext cx="1260475" cy="215900"/>
            <a:chOff x="-2302498" y="2422088"/>
            <a:chExt cx="1259406" cy="215444"/>
          </a:xfrm>
        </p:grpSpPr>
        <p:sp>
          <p:nvSpPr>
            <p:cNvPr id="4" name="TextBox 3">
              <a:extLst>
                <a:ext uri="{FF2B5EF4-FFF2-40B4-BE49-F238E27FC236}">
                  <a16:creationId xmlns:a16="http://schemas.microsoft.com/office/drawing/2014/main" id="{75E50044-0E8B-4240-B42B-90844C054EF9}"/>
                </a:ext>
              </a:extLst>
            </p:cNvPr>
            <p:cNvSpPr txBox="1">
              <a:spLocks noChangeArrowheads="1"/>
            </p:cNvSpPr>
            <p:nvPr/>
          </p:nvSpPr>
          <p:spPr bwMode="auto">
            <a:xfrm>
              <a:off x="-2031265" y="2422088"/>
              <a:ext cx="988173" cy="215444"/>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5" name="Straight Arrow Connector 4">
              <a:extLst>
                <a:ext uri="{FF2B5EF4-FFF2-40B4-BE49-F238E27FC236}">
                  <a16:creationId xmlns:a16="http://schemas.microsoft.com/office/drawing/2014/main" id="{D60B5768-3BC9-4111-9976-8C56E394E258}"/>
                </a:ext>
              </a:extLst>
            </p:cNvPr>
            <p:cNvCxnSpPr>
              <a:cxnSpLocks/>
            </p:cNvCxnSpPr>
            <p:nvPr/>
          </p:nvCxnSpPr>
          <p:spPr>
            <a:xfrm>
              <a:off x="-2302498" y="2512385"/>
              <a:ext cx="185580"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grpSp>
      <p:sp>
        <p:nvSpPr>
          <p:cNvPr id="2"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Tree>
    <p:extLst>
      <p:ext uri="{BB962C8B-B14F-4D97-AF65-F5344CB8AC3E}">
        <p14:creationId xmlns:p14="http://schemas.microsoft.com/office/powerpoint/2010/main" val="269587136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World map">
    <p:bg>
      <p:bgPr>
        <a:solidFill>
          <a:srgbClr val="3AA9DC"/>
        </a:solidFill>
        <a:effectLst/>
      </p:bgPr>
    </p:bg>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BD12AE66-5E76-4049-BA69-2A91EA4DB8F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Logo&#10;&#10;Description automatically generated with low confidence">
            <a:extLst>
              <a:ext uri="{FF2B5EF4-FFF2-40B4-BE49-F238E27FC236}">
                <a16:creationId xmlns:a16="http://schemas.microsoft.com/office/drawing/2014/main" id="{9D26E3D1-0078-42F3-9516-FAA195D937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99915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l) + Content_D Blue">
    <p:bg>
      <p:bgPr>
        <a:solidFill>
          <a:srgbClr val="0069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095999" y="1350046"/>
            <a:ext cx="5598697"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699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3">
            <a:extLst>
              <a:ext uri="{FF2B5EF4-FFF2-40B4-BE49-F238E27FC236}">
                <a16:creationId xmlns:a16="http://schemas.microsoft.com/office/drawing/2014/main" id="{EC97622E-442E-404D-BC10-CF4693A35449}"/>
              </a:ext>
            </a:extLst>
          </p:cNvPr>
          <p:cNvSpPr txBox="1">
            <a:spLocks/>
          </p:cNvSpPr>
          <p:nvPr userDrawn="1"/>
        </p:nvSpPr>
        <p:spPr>
          <a:xfrm>
            <a:off x="497303" y="1350046"/>
            <a:ext cx="5101392" cy="3779372"/>
          </a:xfrm>
          <a:prstGeom prst="roundRect">
            <a:avLst>
              <a:gd name="adj" fmla="val 8360"/>
            </a:avLst>
          </a:prstGeom>
          <a:solidFill>
            <a:schemeClr val="accent6"/>
          </a:solidFill>
          <a:ln w="38100">
            <a:solidFill>
              <a:srgbClr val="00AB9B"/>
            </a:solidFill>
          </a:ln>
        </p:spPr>
        <p:txBody>
          <a:bodyPr lIns="36000" tIns="144000" rIns="180000" bIns="108000"/>
          <a:lstStyle>
            <a:lvl1pPr marL="176213" indent="-176213" algn="l" defTabSz="931863" rtl="0" eaLnBrk="1" fontAlgn="base" hangingPunct="1">
              <a:spcBef>
                <a:spcPct val="0"/>
              </a:spcBef>
              <a:spcAft>
                <a:spcPts val="600"/>
              </a:spcAft>
              <a:buSzPct val="90000"/>
              <a:buFont typeface="Wingdings" panose="05000000000000000000" pitchFamily="2" charset="2"/>
              <a:defRPr sz="2400" b="1" kern="1200">
                <a:solidFill>
                  <a:schemeClr val="bg1"/>
                </a:solidFill>
                <a:latin typeface="+mn-lt"/>
                <a:ea typeface="+mn-ea"/>
                <a:cs typeface="Segoe UI" panose="020B0502040204020203" pitchFamily="34" charset="0"/>
              </a:defRPr>
            </a:lvl1pPr>
            <a:lvl2pPr marL="358775"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2pPr>
            <a:lvl3pPr marL="538163"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3pPr>
            <a:lvl4pPr marL="176213" indent="-176213"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bg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pic>
        <p:nvPicPr>
          <p:cNvPr id="12" name="Picture 3">
            <a:extLst>
              <a:ext uri="{FF2B5EF4-FFF2-40B4-BE49-F238E27FC236}">
                <a16:creationId xmlns:a16="http://schemas.microsoft.com/office/drawing/2014/main" id="{49C67D55-E7CE-416E-AEAB-0A947AE5633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flipH="1">
            <a:off x="-536241" y="3672840"/>
            <a:ext cx="13627401"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410690"/>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credits">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40C05-70F3-4FCA-92C9-9C6782978102}"/>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10" name="object 6">
            <a:extLst>
              <a:ext uri="{FF2B5EF4-FFF2-40B4-BE49-F238E27FC236}">
                <a16:creationId xmlns:a16="http://schemas.microsoft.com/office/drawing/2014/main" id="{284A300D-4C1D-4189-8D48-CB6C1E79A7AD}"/>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2" name="object 6">
            <a:extLst>
              <a:ext uri="{FF2B5EF4-FFF2-40B4-BE49-F238E27FC236}">
                <a16:creationId xmlns:a16="http://schemas.microsoft.com/office/drawing/2014/main" id="{7C12A83C-4BA3-4078-A5DF-8568BDE98E58}"/>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3" name="object 6">
            <a:extLst>
              <a:ext uri="{FF2B5EF4-FFF2-40B4-BE49-F238E27FC236}">
                <a16:creationId xmlns:a16="http://schemas.microsoft.com/office/drawing/2014/main" id="{769475D8-B2F3-4684-80E4-42774540139C}"/>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4" name="Picture 11" descr="Icon&#10;&#10;Description automatically generated">
            <a:extLst>
              <a:ext uri="{FF2B5EF4-FFF2-40B4-BE49-F238E27FC236}">
                <a16:creationId xmlns:a16="http://schemas.microsoft.com/office/drawing/2014/main" id="{5A6DE2E6-FABD-4FE4-9B2C-05D1B1A6508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 black and white logo&#10;&#10;Description automatically generated with low confidence">
            <a:extLst>
              <a:ext uri="{FF2B5EF4-FFF2-40B4-BE49-F238E27FC236}">
                <a16:creationId xmlns:a16="http://schemas.microsoft.com/office/drawing/2014/main" id="{49196BDB-0C03-490E-8E4F-F98578BDEE9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Icon&#10;&#10;Description automatically generated">
            <a:extLst>
              <a:ext uri="{FF2B5EF4-FFF2-40B4-BE49-F238E27FC236}">
                <a16:creationId xmlns:a16="http://schemas.microsoft.com/office/drawing/2014/main" id="{FCC59BD4-8ECA-4923-98C3-3EE3E2322A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Logo&#10;&#10;Description automatically generated with low confidence">
            <a:extLst>
              <a:ext uri="{FF2B5EF4-FFF2-40B4-BE49-F238E27FC236}">
                <a16:creationId xmlns:a16="http://schemas.microsoft.com/office/drawing/2014/main" id="{2B86F146-975C-4655-B395-BA2E21CF7B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1"/>
          </p:nvPr>
        </p:nvSpPr>
        <p:spPr>
          <a:xfrm>
            <a:off x="2118981"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2316480" y="1517904"/>
            <a:ext cx="4516021"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7087856"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8"/>
          <p:cNvSpPr>
            <a:spLocks noGrp="1"/>
          </p:cNvSpPr>
          <p:nvPr>
            <p:ph type="body" sz="quarter" idx="15"/>
          </p:nvPr>
        </p:nvSpPr>
        <p:spPr>
          <a:xfrm>
            <a:off x="7286401" y="1517904"/>
            <a:ext cx="4405122"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80752932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x Image grid">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DD2303-872B-4972-888F-2EEEF4F9F172}"/>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9" name="object 6">
            <a:extLst>
              <a:ext uri="{FF2B5EF4-FFF2-40B4-BE49-F238E27FC236}">
                <a16:creationId xmlns:a16="http://schemas.microsoft.com/office/drawing/2014/main" id="{163C5D7B-F80D-499D-9D83-78BB23AAE5F9}"/>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10" name="object 6">
            <a:extLst>
              <a:ext uri="{FF2B5EF4-FFF2-40B4-BE49-F238E27FC236}">
                <a16:creationId xmlns:a16="http://schemas.microsoft.com/office/drawing/2014/main" id="{098BC123-11A9-4A6D-9072-A8651B51C4AE}"/>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11" name="object 6">
            <a:extLst>
              <a:ext uri="{FF2B5EF4-FFF2-40B4-BE49-F238E27FC236}">
                <a16:creationId xmlns:a16="http://schemas.microsoft.com/office/drawing/2014/main" id="{95BF0857-F981-402A-A04F-5C794EA30300}"/>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15" name="Picture 13" descr="Icon&#10;&#10;Description automatically generated">
            <a:extLst>
              <a:ext uri="{FF2B5EF4-FFF2-40B4-BE49-F238E27FC236}">
                <a16:creationId xmlns:a16="http://schemas.microsoft.com/office/drawing/2014/main" id="{28DFCEFA-790D-4E9D-82BF-8620AB5492F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A black and white logo&#10;&#10;Description automatically generated with low confidence">
            <a:extLst>
              <a:ext uri="{FF2B5EF4-FFF2-40B4-BE49-F238E27FC236}">
                <a16:creationId xmlns:a16="http://schemas.microsoft.com/office/drawing/2014/main" id="{7D384C71-54A8-482B-95A2-904FE02108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Icon&#10;&#10;Description automatically generated">
            <a:extLst>
              <a:ext uri="{FF2B5EF4-FFF2-40B4-BE49-F238E27FC236}">
                <a16:creationId xmlns:a16="http://schemas.microsoft.com/office/drawing/2014/main" id="{C6EDE177-A42E-4E5F-9A96-5A6586972C4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Logo&#10;&#10;Description automatically generated with low confidence">
            <a:extLst>
              <a:ext uri="{FF2B5EF4-FFF2-40B4-BE49-F238E27FC236}">
                <a16:creationId xmlns:a16="http://schemas.microsoft.com/office/drawing/2014/main" id="{FF1D68AA-7FA6-4383-9131-383C231BECC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7686259" y="1203767"/>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2" name="Picture Placeholder 4"/>
          <p:cNvSpPr>
            <a:spLocks noGrp="1"/>
          </p:cNvSpPr>
          <p:nvPr>
            <p:ph type="pic" sz="quarter" idx="17"/>
          </p:nvPr>
        </p:nvSpPr>
        <p:spPr>
          <a:xfrm>
            <a:off x="9819859" y="1203767"/>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3" name="Picture Placeholder 4"/>
          <p:cNvSpPr>
            <a:spLocks noGrp="1"/>
          </p:cNvSpPr>
          <p:nvPr>
            <p:ph type="pic" sz="quarter" idx="18"/>
          </p:nvPr>
        </p:nvSpPr>
        <p:spPr>
          <a:xfrm>
            <a:off x="7686259" y="3207329"/>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4" name="Picture Placeholder 4"/>
          <p:cNvSpPr>
            <a:spLocks noGrp="1"/>
          </p:cNvSpPr>
          <p:nvPr>
            <p:ph type="pic" sz="quarter" idx="19"/>
          </p:nvPr>
        </p:nvSpPr>
        <p:spPr>
          <a:xfrm>
            <a:off x="9819859" y="3207329"/>
            <a:ext cx="1871662" cy="1773915"/>
          </a:xfrm>
          <a:prstGeom prst="roundRect">
            <a:avLst>
              <a:gd name="adj" fmla="val 11807"/>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19" name="Text Placeholder 3"/>
          <p:cNvSpPr>
            <a:spLocks noGrp="1"/>
          </p:cNvSpPr>
          <p:nvPr>
            <p:ph type="body" sz="quarter" idx="11"/>
          </p:nvPr>
        </p:nvSpPr>
        <p:spPr>
          <a:xfrm>
            <a:off x="2118981" y="2103120"/>
            <a:ext cx="4603666" cy="3855438"/>
          </a:xfrm>
          <a:prstGeom prst="roundRect">
            <a:avLst>
              <a:gd name="adj" fmla="val 0"/>
            </a:avLst>
          </a:prstGeom>
          <a:noFill/>
          <a:ln w="38100">
            <a:noFill/>
          </a:ln>
        </p:spPr>
        <p:txBody>
          <a:bodyPr lIns="216000" tIns="144000" rIns="18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0" name="Text Placeholder 8"/>
          <p:cNvSpPr>
            <a:spLocks noGrp="1"/>
          </p:cNvSpPr>
          <p:nvPr>
            <p:ph type="body" sz="quarter" idx="13"/>
          </p:nvPr>
        </p:nvSpPr>
        <p:spPr>
          <a:xfrm>
            <a:off x="2316480" y="1517904"/>
            <a:ext cx="4516021" cy="426830"/>
          </a:xfrm>
        </p:spPr>
        <p:txBody>
          <a:bodyPr anchor="b"/>
          <a:lstStyle>
            <a:lvl1pPr>
              <a:defRPr sz="2400" b="1" cap="none"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408512885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999AB-CBE8-4462-8ED7-10692BF3E54A}"/>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4" name="object 6">
            <a:extLst>
              <a:ext uri="{FF2B5EF4-FFF2-40B4-BE49-F238E27FC236}">
                <a16:creationId xmlns:a16="http://schemas.microsoft.com/office/drawing/2014/main" id="{F06550A9-F602-4200-9663-7A40BC8857AB}"/>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5" name="object 6">
            <a:extLst>
              <a:ext uri="{FF2B5EF4-FFF2-40B4-BE49-F238E27FC236}">
                <a16:creationId xmlns:a16="http://schemas.microsoft.com/office/drawing/2014/main" id="{ACEB2DC2-FD12-4766-BD91-96A54EA7165A}"/>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6" name="object 6">
            <a:extLst>
              <a:ext uri="{FF2B5EF4-FFF2-40B4-BE49-F238E27FC236}">
                <a16:creationId xmlns:a16="http://schemas.microsoft.com/office/drawing/2014/main" id="{75AEAD6B-7834-4102-9AB8-685A5BA520C9}"/>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7" name="Picture 13" descr="Icon&#10;&#10;Description automatically generated">
            <a:extLst>
              <a:ext uri="{FF2B5EF4-FFF2-40B4-BE49-F238E27FC236}">
                <a16:creationId xmlns:a16="http://schemas.microsoft.com/office/drawing/2014/main" id="{8802718C-C59E-496E-9593-ED09389673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A black and white logo&#10;&#10;Description automatically generated with low confidence">
            <a:extLst>
              <a:ext uri="{FF2B5EF4-FFF2-40B4-BE49-F238E27FC236}">
                <a16:creationId xmlns:a16="http://schemas.microsoft.com/office/drawing/2014/main" id="{1B1826BA-C6D8-4A66-9588-3F86133CC22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Icon&#10;&#10;Description automatically generated">
            <a:extLst>
              <a:ext uri="{FF2B5EF4-FFF2-40B4-BE49-F238E27FC236}">
                <a16:creationId xmlns:a16="http://schemas.microsoft.com/office/drawing/2014/main" id="{E5C368AA-67C1-46D3-9B15-5FE29DD6CF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10;&#10;Description automatically generated with low confidence">
            <a:extLst>
              <a:ext uri="{FF2B5EF4-FFF2-40B4-BE49-F238E27FC236}">
                <a16:creationId xmlns:a16="http://schemas.microsoft.com/office/drawing/2014/main" id="{C8928CC2-62D3-404E-BA93-D7A738DA1F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p:nvPr>
        </p:nvSpPr>
        <p:spPr>
          <a:xfrm>
            <a:off x="497304" y="1778000"/>
            <a:ext cx="11197392" cy="3302000"/>
          </a:xfrm>
        </p:spPr>
        <p:txBody>
          <a:bodyPr anchor="ctr"/>
          <a:lstStyle>
            <a:lvl1pPr algn="ctr">
              <a:defRPr sz="6000" b="1" cap="all" baseline="0">
                <a:solidFill>
                  <a:srgbClr val="EAB724"/>
                </a:solidFill>
                <a:latin typeface="+mj-lt"/>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284334492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EFD28-F114-4191-B701-2E1A14B2D33D}"/>
              </a:ext>
            </a:extLst>
          </p:cNvPr>
          <p:cNvSpPr/>
          <p:nvPr/>
        </p:nvSpPr>
        <p:spPr bwMode="auto">
          <a:xfrm>
            <a:off x="0" y="0"/>
            <a:ext cx="1981200" cy="1249363"/>
          </a:xfrm>
          <a:prstGeom prst="rect">
            <a:avLst/>
          </a:prstGeom>
          <a:solidFill>
            <a:schemeClr val="tx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pic>
        <p:nvPicPr>
          <p:cNvPr id="3" name="Picture 6">
            <a:extLst>
              <a:ext uri="{FF2B5EF4-FFF2-40B4-BE49-F238E27FC236}">
                <a16:creationId xmlns:a16="http://schemas.microsoft.com/office/drawing/2014/main" id="{B914DD5A-4DB5-43F8-8746-144C54F61D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1513" y="577850"/>
            <a:ext cx="8308975"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3E40E17-3FC9-45CE-9ECD-43FC90DB4CB4}"/>
              </a:ext>
            </a:extLst>
          </p:cNvPr>
          <p:cNvSpPr/>
          <p:nvPr/>
        </p:nvSpPr>
        <p:spPr bwMode="auto">
          <a:xfrm>
            <a:off x="0" y="6284913"/>
            <a:ext cx="12192000" cy="57308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2220913" y="6497638"/>
            <a:ext cx="2566987"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err="1">
                <a:solidFill>
                  <a:schemeClr val="bg1"/>
                </a:solidFill>
                <a:cs typeface="Arial"/>
              </a:rPr>
              <a:t>caritas.org.au</a:t>
            </a:r>
            <a:r>
              <a:rPr lang="en-AU" sz="1100">
                <a:solidFill>
                  <a:schemeClr val="bg1"/>
                </a:solidFill>
                <a:cs typeface="Arial"/>
              </a:rPr>
              <a:t>/project-compassion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5273675" y="6497638"/>
            <a:ext cx="1085850"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6980238" y="6497638"/>
            <a:ext cx="1490662" cy="158750"/>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100">
                <a:solidFill>
                  <a:schemeClr val="bg1"/>
                </a:solidFill>
                <a:cs typeface="Arial"/>
              </a:rPr>
              <a:t>#projectcompassion</a:t>
            </a:r>
          </a:p>
        </p:txBody>
      </p:sp>
      <p:pic>
        <p:nvPicPr>
          <p:cNvPr id="8" name="Picture 15" descr="Icon&#10;&#10;Description automatically generated">
            <a:extLst>
              <a:ext uri="{FF2B5EF4-FFF2-40B4-BE49-F238E27FC236}">
                <a16:creationId xmlns:a16="http://schemas.microsoft.com/office/drawing/2014/main" id="{965FFBA2-3200-4098-BE77-54EC32C522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550" y="6448425"/>
            <a:ext cx="228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A black and white logo&#10;&#10;Description automatically generated with low confidence">
            <a:extLst>
              <a:ext uri="{FF2B5EF4-FFF2-40B4-BE49-F238E27FC236}">
                <a16:creationId xmlns:a16="http://schemas.microsoft.com/office/drawing/2014/main" id="{41860AE6-AEA9-457C-8011-3A24FD4057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11725" y="6448425"/>
            <a:ext cx="2365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Icon&#10;&#10;Description automatically generated">
            <a:extLst>
              <a:ext uri="{FF2B5EF4-FFF2-40B4-BE49-F238E27FC236}">
                <a16:creationId xmlns:a16="http://schemas.microsoft.com/office/drawing/2014/main" id="{AED83582-9493-4F39-903D-471BC535D97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5113" y="6462713"/>
            <a:ext cx="217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10;&#10;Description automatically generated with low confidence">
            <a:extLst>
              <a:ext uri="{FF2B5EF4-FFF2-40B4-BE49-F238E27FC236}">
                <a16:creationId xmlns:a16="http://schemas.microsoft.com/office/drawing/2014/main" id="{4857E52E-FF3E-412F-B8C7-EAB355E35C9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68460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699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5554E-6D5E-4D4B-A8BE-3CFE5AC48DEF}"/>
              </a:ext>
            </a:extLst>
          </p:cNvPr>
          <p:cNvSpPr txBox="1"/>
          <p:nvPr userDrawn="1"/>
        </p:nvSpPr>
        <p:spPr>
          <a:xfrm>
            <a:off x="2172478" y="2644170"/>
            <a:ext cx="7847045" cy="1569660"/>
          </a:xfrm>
          <a:prstGeom prst="rect">
            <a:avLst/>
          </a:prstGeom>
          <a:noFill/>
        </p:spPr>
        <p:txBody>
          <a:bodyPr wrap="square" rtlCol="0">
            <a:spAutoFit/>
          </a:bodyPr>
          <a:lstStyle/>
          <a:p>
            <a:pPr algn="ctr"/>
            <a:r>
              <a:rPr lang="en-US" sz="2400" b="1">
                <a:solidFill>
                  <a:schemeClr val="bg1"/>
                </a:solidFill>
                <a:latin typeface="Roboto" pitchFamily="2" charset="0"/>
                <a:ea typeface="Roboto" pitchFamily="2" charset="0"/>
              </a:rPr>
              <a:t>Aboriginal and Torres Strait Islander people are advised that videos, images and external links contained in this resource may contain images, voices or names of people who have since passed away.</a:t>
            </a:r>
            <a:endParaRPr lang="en-AU" sz="2400" b="1">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39293297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Column_Teal">
    <p:bg>
      <p:bgPr>
        <a:solidFill>
          <a:srgbClr val="00AB9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7C1F6F-5DA4-4B6B-8AFA-DBCE02F95AF2}"/>
              </a:ext>
            </a:extLst>
          </p:cNvPr>
          <p:cNvSpPr/>
          <p:nvPr userDrawn="1"/>
        </p:nvSpPr>
        <p:spPr bwMode="auto">
          <a:xfrm>
            <a:off x="3607266" y="1390446"/>
            <a:ext cx="4655890" cy="1369532"/>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AU"/>
            </a:defPPr>
            <a:lvl1pPr algn="l" defTabSz="912813" rtl="0" eaLnBrk="0" fontAlgn="base" hangingPunct="0">
              <a:spcBef>
                <a:spcPct val="0"/>
              </a:spcBef>
              <a:spcAft>
                <a:spcPct val="0"/>
              </a:spcAft>
              <a:defRPr sz="1700" kern="1200">
                <a:solidFill>
                  <a:schemeClr val="lt1"/>
                </a:solidFill>
                <a:latin typeface="+mn-lt"/>
                <a:ea typeface="+mn-ea"/>
                <a:cs typeface="+mn-cs"/>
              </a:defRPr>
            </a:lvl1pPr>
            <a:lvl2pPr marL="455613" indent="1588" algn="l" defTabSz="912813" rtl="0" eaLnBrk="0" fontAlgn="base" hangingPunct="0">
              <a:spcBef>
                <a:spcPct val="0"/>
              </a:spcBef>
              <a:spcAft>
                <a:spcPct val="0"/>
              </a:spcAft>
              <a:defRPr sz="1700" kern="1200">
                <a:solidFill>
                  <a:schemeClr val="lt1"/>
                </a:solidFill>
                <a:latin typeface="+mn-lt"/>
                <a:ea typeface="+mn-ea"/>
                <a:cs typeface="+mn-cs"/>
              </a:defRPr>
            </a:lvl2pPr>
            <a:lvl3pPr marL="912813" indent="1588" algn="l" defTabSz="912813" rtl="0" eaLnBrk="0" fontAlgn="base" hangingPunct="0">
              <a:spcBef>
                <a:spcPct val="0"/>
              </a:spcBef>
              <a:spcAft>
                <a:spcPct val="0"/>
              </a:spcAft>
              <a:defRPr sz="1700" kern="1200">
                <a:solidFill>
                  <a:schemeClr val="lt1"/>
                </a:solidFill>
                <a:latin typeface="+mn-lt"/>
                <a:ea typeface="+mn-ea"/>
                <a:cs typeface="+mn-cs"/>
              </a:defRPr>
            </a:lvl3pPr>
            <a:lvl4pPr marL="1370013" indent="1588" algn="l" defTabSz="912813" rtl="0" eaLnBrk="0" fontAlgn="base" hangingPunct="0">
              <a:spcBef>
                <a:spcPct val="0"/>
              </a:spcBef>
              <a:spcAft>
                <a:spcPct val="0"/>
              </a:spcAft>
              <a:defRPr sz="1700" kern="1200">
                <a:solidFill>
                  <a:schemeClr val="lt1"/>
                </a:solidFill>
                <a:latin typeface="+mn-lt"/>
                <a:ea typeface="+mn-ea"/>
                <a:cs typeface="+mn-cs"/>
              </a:defRPr>
            </a:lvl4pPr>
            <a:lvl5pPr marL="1827213" indent="1588" algn="l" defTabSz="912813" rtl="0" eaLnBrk="0" fontAlgn="base" hangingPunct="0">
              <a:spcBef>
                <a:spcPct val="0"/>
              </a:spcBef>
              <a:spcAft>
                <a:spcPct val="0"/>
              </a:spcAft>
              <a:defRPr sz="1700" kern="1200">
                <a:solidFill>
                  <a:schemeClr val="lt1"/>
                </a:solidFill>
                <a:latin typeface="+mn-lt"/>
                <a:ea typeface="+mn-ea"/>
                <a:cs typeface="+mn-cs"/>
              </a:defRPr>
            </a:lvl5pPr>
            <a:lvl6pPr marL="2286000" algn="l" defTabSz="914400" rtl="0" eaLnBrk="1" latinLnBrk="0" hangingPunct="1">
              <a:defRPr sz="1700" kern="1200">
                <a:solidFill>
                  <a:schemeClr val="lt1"/>
                </a:solidFill>
                <a:latin typeface="+mn-lt"/>
                <a:ea typeface="+mn-ea"/>
                <a:cs typeface="+mn-cs"/>
              </a:defRPr>
            </a:lvl6pPr>
            <a:lvl7pPr marL="2743200" algn="l" defTabSz="914400" rtl="0" eaLnBrk="1" latinLnBrk="0" hangingPunct="1">
              <a:defRPr sz="1700" kern="1200">
                <a:solidFill>
                  <a:schemeClr val="lt1"/>
                </a:solidFill>
                <a:latin typeface="+mn-lt"/>
                <a:ea typeface="+mn-ea"/>
                <a:cs typeface="+mn-cs"/>
              </a:defRPr>
            </a:lvl7pPr>
            <a:lvl8pPr marL="3200400" algn="l" defTabSz="914400" rtl="0" eaLnBrk="1" latinLnBrk="0" hangingPunct="1">
              <a:defRPr sz="1700" kern="1200">
                <a:solidFill>
                  <a:schemeClr val="lt1"/>
                </a:solidFill>
                <a:latin typeface="+mn-lt"/>
                <a:ea typeface="+mn-ea"/>
                <a:cs typeface="+mn-cs"/>
              </a:defRPr>
            </a:lvl8pPr>
            <a:lvl9pPr marL="3657600" algn="l" defTabSz="914400" rtl="0" eaLnBrk="1" latinLnBrk="0" hangingPunct="1">
              <a:defRPr sz="1700" kern="1200">
                <a:solidFill>
                  <a:schemeClr val="lt1"/>
                </a:solidFill>
                <a:latin typeface="+mn-lt"/>
                <a:ea typeface="+mn-ea"/>
                <a:cs typeface="+mn-cs"/>
              </a:defRPr>
            </a:lvl9p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pic>
        <p:nvPicPr>
          <p:cNvPr id="6" name="Picture 2" descr="A picture containing shape&#10;&#10;Description automatically generated">
            <a:extLst>
              <a:ext uri="{FF2B5EF4-FFF2-40B4-BE49-F238E27FC236}">
                <a16:creationId xmlns:a16="http://schemas.microsoft.com/office/drawing/2014/main" id="{C08F538C-9EC5-4152-BDF2-F828A612679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5"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8" name="Text Placeholder 3"/>
          <p:cNvSpPr>
            <a:spLocks noGrp="1"/>
          </p:cNvSpPr>
          <p:nvPr>
            <p:ph type="body" sz="quarter" idx="11"/>
          </p:nvPr>
        </p:nvSpPr>
        <p:spPr>
          <a:xfrm>
            <a:off x="2118981" y="1350046"/>
            <a:ext cx="9575716" cy="4608512"/>
          </a:xfrm>
          <a:prstGeom prst="roundRect">
            <a:avLst>
              <a:gd name="adj" fmla="val 5451"/>
            </a:avLst>
          </a:prstGeom>
          <a:solidFill>
            <a:schemeClr val="bg1"/>
          </a:solidFill>
          <a:ln w="38100">
            <a:solidFill>
              <a:srgbClr val="EAB724"/>
            </a:solidFill>
          </a:ln>
        </p:spPr>
        <p:txBody>
          <a:bodyPr lIns="216000" tIns="144000" rIns="324000" bIns="108000" spcCol="360000"/>
          <a:lstStyle>
            <a:lvl4pPr>
              <a:defRPr>
                <a:solidFill>
                  <a:schemeClr val="accent6"/>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94844107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L) + Content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2118980" y="1350046"/>
            <a:ext cx="460908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914600" y="1350046"/>
            <a:ext cx="4780096"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7"/>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5087392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Image (R)_Teal">
    <p:bg>
      <p:bgPr>
        <a:solidFill>
          <a:srgbClr val="00AB9B"/>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39179045-E2D6-403B-BDDD-F690A4818FC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7"/>
          </p:nvPr>
        </p:nvSpPr>
        <p:spPr>
          <a:xfrm>
            <a:off x="2118979" y="1350046"/>
            <a:ext cx="4769183" cy="4608512"/>
          </a:xfrm>
          <a:prstGeom prst="roundRect">
            <a:avLst>
              <a:gd name="adj" fmla="val 5451"/>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6"/>
          </p:nvPr>
        </p:nvSpPr>
        <p:spPr>
          <a:xfrm>
            <a:off x="7087856" y="1350046"/>
            <a:ext cx="4606840" cy="46080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2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3" name="Text Placeholder 8"/>
          <p:cNvSpPr>
            <a:spLocks noGrp="1"/>
          </p:cNvSpPr>
          <p:nvPr>
            <p:ph type="body" sz="quarter" idx="18"/>
          </p:nvPr>
        </p:nvSpPr>
        <p:spPr>
          <a:xfrm>
            <a:off x="274483" y="5147954"/>
            <a:ext cx="2221068" cy="360000"/>
          </a:xfrm>
        </p:spPr>
        <p:txBody>
          <a:bodyPr/>
          <a:lstStyle>
            <a:lvl1pPr algn="ct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Tree>
    <p:extLst>
      <p:ext uri="{BB962C8B-B14F-4D97-AF65-F5344CB8AC3E}">
        <p14:creationId xmlns:p14="http://schemas.microsoft.com/office/powerpoint/2010/main" val="194548840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x Columns + 3x Images_Teal">
    <p:bg>
      <p:bgPr>
        <a:solidFill>
          <a:srgbClr val="00AB9B"/>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0EC26E4-2394-45CE-BD33-209464B1D475}"/>
              </a:ext>
            </a:extLst>
          </p:cNvPr>
          <p:cNvSpPr txBox="1"/>
          <p:nvPr/>
        </p:nvSpPr>
        <p:spPr bwMode="auto">
          <a:xfrm>
            <a:off x="12846050" y="1892300"/>
            <a:ext cx="987425" cy="215900"/>
          </a:xfrm>
          <a:prstGeom prst="rect">
            <a:avLst/>
          </a:prstGeom>
          <a:noFill/>
          <a:ln>
            <a:noFill/>
          </a:ln>
        </p:spPr>
        <p:txBody>
          <a:bodyPr lIns="0" tIns="0" rIns="0" b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914367" eaLnBrk="1" fontAlgn="auto" hangingPunct="1">
              <a:spcBef>
                <a:spcPts val="0"/>
              </a:spcBef>
              <a:spcAft>
                <a:spcPts val="300"/>
              </a:spcAft>
              <a:defRPr/>
            </a:pPr>
            <a:r>
              <a:rPr lang="en-GB" altLang="en-US" sz="700">
                <a:latin typeface="+mn-lt"/>
              </a:rPr>
              <a:t>Send Picture to back to reveal logo and ribbon</a:t>
            </a:r>
            <a:endParaRPr lang="en-US" altLang="en-US" sz="700">
              <a:latin typeface="+mn-lt"/>
            </a:endParaRPr>
          </a:p>
        </p:txBody>
      </p:sp>
      <p:cxnSp>
        <p:nvCxnSpPr>
          <p:cNvPr id="13" name="Straight Arrow Connector 12">
            <a:extLst>
              <a:ext uri="{FF2B5EF4-FFF2-40B4-BE49-F238E27FC236}">
                <a16:creationId xmlns:a16="http://schemas.microsoft.com/office/drawing/2014/main" id="{71A02F8C-7EB4-48CC-B0AA-78ABFF2CEBAC}"/>
              </a:ext>
            </a:extLst>
          </p:cNvPr>
          <p:cNvCxnSpPr/>
          <p:nvPr/>
        </p:nvCxnSpPr>
        <p:spPr>
          <a:xfrm>
            <a:off x="12573000" y="1982788"/>
            <a:ext cx="185738" cy="0"/>
          </a:xfrm>
          <a:prstGeom prst="straightConnector1">
            <a:avLst/>
          </a:prstGeom>
          <a:ln w="19050">
            <a:solidFill>
              <a:schemeClr val="accent2"/>
            </a:solidFill>
            <a:headEnd type="triangle" w="med" len="med"/>
            <a:tailEnd type="none" w="med" len="med"/>
          </a:ln>
        </p:spPr>
        <p:style>
          <a:lnRef idx="1">
            <a:schemeClr val="dk1"/>
          </a:lnRef>
          <a:fillRef idx="0">
            <a:schemeClr val="dk1"/>
          </a:fillRef>
          <a:effectRef idx="0">
            <a:schemeClr val="dk1"/>
          </a:effectRef>
          <a:fontRef idx="minor">
            <a:schemeClr val="tx1"/>
          </a:fontRef>
        </p:style>
      </p:cxnSp>
      <p:pic>
        <p:nvPicPr>
          <p:cNvPr id="14" name="Picture 7" descr="A picture containing shape&#10;&#10;Description automatically generated">
            <a:extLst>
              <a:ext uri="{FF2B5EF4-FFF2-40B4-BE49-F238E27FC236}">
                <a16:creationId xmlns:a16="http://schemas.microsoft.com/office/drawing/2014/main" id="{2D899B34-30EF-494E-A2BE-22A98D6D2A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Placeholder 20"/>
          <p:cNvSpPr>
            <a:spLocks noGrp="1"/>
          </p:cNvSpPr>
          <p:nvPr>
            <p:ph type="pic" sz="quarter" idx="16"/>
          </p:nvPr>
        </p:nvSpPr>
        <p:spPr>
          <a:xfrm>
            <a:off x="2184458"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1" y="1851810"/>
                  <a:pt x="2892401" y="1851810"/>
                </a:cubicBezTo>
                <a:lnTo>
                  <a:pt x="162600" y="1851810"/>
                </a:lnTo>
                <a:cubicBezTo>
                  <a:pt x="130681" y="1851810"/>
                  <a:pt x="100273" y="1858279"/>
                  <a:pt x="72615"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2" name="Picture Placeholder 21"/>
          <p:cNvSpPr>
            <a:spLocks noGrp="1"/>
          </p:cNvSpPr>
          <p:nvPr>
            <p:ph type="pic" sz="quarter" idx="18"/>
          </p:nvPr>
        </p:nvSpPr>
        <p:spPr>
          <a:xfrm>
            <a:off x="5464367"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5 w 3055000"/>
              <a:gd name="connsiteY9" fmla="*/ 1869978 h 1876034"/>
              <a:gd name="connsiteX10" fmla="*/ 63632 w 3055000"/>
              <a:gd name="connsiteY10" fmla="*/ 1876034 h 1876034"/>
              <a:gd name="connsiteX11" fmla="*/ 38151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3" y="1858279"/>
                  <a:pt x="72615" y="1869978"/>
                </a:cubicBezTo>
                <a:lnTo>
                  <a:pt x="63632" y="1876034"/>
                </a:lnTo>
                <a:lnTo>
                  <a:pt x="38151"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3" name="Picture Placeholder 22"/>
          <p:cNvSpPr>
            <a:spLocks noGrp="1"/>
          </p:cNvSpPr>
          <p:nvPr>
            <p:ph type="pic" sz="quarter" idx="20"/>
          </p:nvPr>
        </p:nvSpPr>
        <p:spPr>
          <a:xfrm>
            <a:off x="8744275" y="1341437"/>
            <a:ext cx="2916829" cy="1876034"/>
          </a:xfrm>
          <a:custGeom>
            <a:avLst/>
            <a:gdLst>
              <a:gd name="connsiteX0" fmla="*/ 223382 w 3055000"/>
              <a:gd name="connsiteY0" fmla="*/ 0 h 1876034"/>
              <a:gd name="connsiteX1" fmla="*/ 2831618 w 3055000"/>
              <a:gd name="connsiteY1" fmla="*/ 0 h 1876034"/>
              <a:gd name="connsiteX2" fmla="*/ 3055000 w 3055000"/>
              <a:gd name="connsiteY2" fmla="*/ 223382 h 1876034"/>
              <a:gd name="connsiteX3" fmla="*/ 3055000 w 3055000"/>
              <a:gd name="connsiteY3" fmla="*/ 1720255 h 1876034"/>
              <a:gd name="connsiteX4" fmla="*/ 3016850 w 3055000"/>
              <a:gd name="connsiteY4" fmla="*/ 1845150 h 1876034"/>
              <a:gd name="connsiteX5" fmla="*/ 2991369 w 3055000"/>
              <a:gd name="connsiteY5" fmla="*/ 1876033 h 1876034"/>
              <a:gd name="connsiteX6" fmla="*/ 2982387 w 3055000"/>
              <a:gd name="connsiteY6" fmla="*/ 1869978 h 1876034"/>
              <a:gd name="connsiteX7" fmla="*/ 2892401 w 3055000"/>
              <a:gd name="connsiteY7" fmla="*/ 1851810 h 1876034"/>
              <a:gd name="connsiteX8" fmla="*/ 162600 w 3055000"/>
              <a:gd name="connsiteY8" fmla="*/ 1851810 h 1876034"/>
              <a:gd name="connsiteX9" fmla="*/ 72614 w 3055000"/>
              <a:gd name="connsiteY9" fmla="*/ 1869978 h 1876034"/>
              <a:gd name="connsiteX10" fmla="*/ 63632 w 3055000"/>
              <a:gd name="connsiteY10" fmla="*/ 1876034 h 1876034"/>
              <a:gd name="connsiteX11" fmla="*/ 38150 w 3055000"/>
              <a:gd name="connsiteY11" fmla="*/ 1845150 h 1876034"/>
              <a:gd name="connsiteX12" fmla="*/ 0 w 3055000"/>
              <a:gd name="connsiteY12" fmla="*/ 1720255 h 1876034"/>
              <a:gd name="connsiteX13" fmla="*/ 0 w 3055000"/>
              <a:gd name="connsiteY13" fmla="*/ 223382 h 1876034"/>
              <a:gd name="connsiteX14" fmla="*/ 223382 w 3055000"/>
              <a:gd name="connsiteY14" fmla="*/ 0 h 1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5000" h="1876034">
                <a:moveTo>
                  <a:pt x="223382" y="0"/>
                </a:moveTo>
                <a:lnTo>
                  <a:pt x="2831618" y="0"/>
                </a:lnTo>
                <a:cubicBezTo>
                  <a:pt x="2954988" y="0"/>
                  <a:pt x="3055000" y="100012"/>
                  <a:pt x="3055000" y="223382"/>
                </a:cubicBezTo>
                <a:lnTo>
                  <a:pt x="3055000" y="1720255"/>
                </a:lnTo>
                <a:cubicBezTo>
                  <a:pt x="3055000" y="1766519"/>
                  <a:pt x="3040936" y="1809498"/>
                  <a:pt x="3016850" y="1845150"/>
                </a:cubicBezTo>
                <a:lnTo>
                  <a:pt x="2991369" y="1876033"/>
                </a:lnTo>
                <a:lnTo>
                  <a:pt x="2982387" y="1869978"/>
                </a:lnTo>
                <a:cubicBezTo>
                  <a:pt x="2954729" y="1858279"/>
                  <a:pt x="2924320" y="1851810"/>
                  <a:pt x="2892401" y="1851810"/>
                </a:cubicBezTo>
                <a:lnTo>
                  <a:pt x="162600" y="1851810"/>
                </a:lnTo>
                <a:cubicBezTo>
                  <a:pt x="130681" y="1851810"/>
                  <a:pt x="100272" y="1858279"/>
                  <a:pt x="72614" y="1869978"/>
                </a:cubicBezTo>
                <a:lnTo>
                  <a:pt x="63632" y="1876034"/>
                </a:lnTo>
                <a:lnTo>
                  <a:pt x="38150" y="1845150"/>
                </a:lnTo>
                <a:cubicBezTo>
                  <a:pt x="14064" y="1809498"/>
                  <a:pt x="0" y="1766519"/>
                  <a:pt x="0" y="1720255"/>
                </a:cubicBezTo>
                <a:lnTo>
                  <a:pt x="0" y="223382"/>
                </a:lnTo>
                <a:cubicBezTo>
                  <a:pt x="0" y="100012"/>
                  <a:pt x="100012" y="0"/>
                  <a:pt x="223382" y="0"/>
                </a:cubicBezTo>
                <a:close/>
              </a:path>
            </a:pathLst>
          </a:custGeom>
          <a:solidFill>
            <a:schemeClr val="bg1">
              <a:lumMod val="95000"/>
            </a:schemeClr>
          </a:solidFill>
          <a:ln w="38100">
            <a:no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2495550" y="261381"/>
            <a:ext cx="7560000" cy="508240"/>
          </a:xfrm>
        </p:spPr>
        <p:txBody>
          <a:bodyPr anchor="t"/>
          <a:lstStyle>
            <a:lvl1pPr>
              <a:defRPr b="1">
                <a:solidFill>
                  <a:srgbClr val="EAB724"/>
                </a:solidFill>
              </a:defRPr>
            </a:lvl1pPr>
          </a:lstStyle>
          <a:p>
            <a:r>
              <a:rPr lang="en-US"/>
              <a:t>Click to edit Master title style</a:t>
            </a:r>
            <a:endParaRPr lang="en-AU"/>
          </a:p>
        </p:txBody>
      </p:sp>
      <p:sp>
        <p:nvSpPr>
          <p:cNvPr id="9" name="Text Placeholder 8"/>
          <p:cNvSpPr>
            <a:spLocks noGrp="1"/>
          </p:cNvSpPr>
          <p:nvPr>
            <p:ph type="body" sz="quarter" idx="13"/>
          </p:nvPr>
        </p:nvSpPr>
        <p:spPr>
          <a:xfrm>
            <a:off x="2495550" y="800100"/>
            <a:ext cx="7445375" cy="312738"/>
          </a:xfrm>
        </p:spPr>
        <p:txBody>
          <a:bodyPr/>
          <a:lstStyle>
            <a:lvl1pPr>
              <a:defRPr sz="1400" b="1" cap="all" baseline="0">
                <a:solidFill>
                  <a:schemeClr val="bg1"/>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7" name="Picture Placeholder 16"/>
          <p:cNvSpPr>
            <a:spLocks noGrp="1"/>
          </p:cNvSpPr>
          <p:nvPr>
            <p:ph type="pic" sz="quarter" idx="15"/>
          </p:nvPr>
        </p:nvSpPr>
        <p:spPr>
          <a:xfrm>
            <a:off x="274482" y="1923801"/>
            <a:ext cx="1640043" cy="1256434"/>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2118979"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3"/>
          <p:cNvSpPr>
            <a:spLocks noGrp="1"/>
          </p:cNvSpPr>
          <p:nvPr>
            <p:ph type="body" sz="quarter" idx="19"/>
          </p:nvPr>
        </p:nvSpPr>
        <p:spPr>
          <a:xfrm>
            <a:off x="5398888"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3"/>
          <p:cNvSpPr>
            <a:spLocks noGrp="1"/>
          </p:cNvSpPr>
          <p:nvPr>
            <p:ph type="body" sz="quarter" idx="21"/>
          </p:nvPr>
        </p:nvSpPr>
        <p:spPr>
          <a:xfrm>
            <a:off x="8678796" y="3193247"/>
            <a:ext cx="3047786" cy="2765310"/>
          </a:xfrm>
          <a:prstGeom prst="roundRect">
            <a:avLst>
              <a:gd name="adj" fmla="val 8360"/>
            </a:avLst>
          </a:prstGeom>
          <a:solidFill>
            <a:schemeClr val="bg1"/>
          </a:solidFill>
          <a:ln w="38100">
            <a:solidFill>
              <a:srgbClr val="EAB72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2296192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 Copy_Teal">
    <p:bg>
      <p:bgPr>
        <a:solidFill>
          <a:srgbClr val="EAB724"/>
        </a:solidFill>
        <a:effectLst/>
      </p:bgPr>
    </p:bg>
    <p:spTree>
      <p:nvGrpSpPr>
        <p:cNvPr id="1" name=""/>
        <p:cNvGrpSpPr/>
        <p:nvPr/>
      </p:nvGrpSpPr>
      <p:grpSpPr>
        <a:xfrm>
          <a:off x="0" y="0"/>
          <a:ext cx="0" cy="0"/>
          <a:chOff x="0" y="0"/>
          <a:chExt cx="0" cy="0"/>
        </a:xfrm>
      </p:grpSpPr>
      <p:sp>
        <p:nvSpPr>
          <p:cNvPr id="7" name="Picture Placeholder 10"/>
          <p:cNvSpPr>
            <a:spLocks noGrp="1"/>
          </p:cNvSpPr>
          <p:nvPr>
            <p:ph type="pic" sz="quarter" idx="18"/>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278696 h 6858000"/>
              <a:gd name="connsiteX3" fmla="*/ 12182294 w 12192000"/>
              <a:gd name="connsiteY3" fmla="*/ 6277550 h 6858000"/>
              <a:gd name="connsiteX4" fmla="*/ 11717553 w 12192000"/>
              <a:gd name="connsiteY4" fmla="*/ 6279263 h 6858000"/>
              <a:gd name="connsiteX5" fmla="*/ 11029482 w 12192000"/>
              <a:gd name="connsiteY5" fmla="*/ 6280310 h 6858000"/>
              <a:gd name="connsiteX6" fmla="*/ 10701194 w 12192000"/>
              <a:gd name="connsiteY6" fmla="*/ 6277740 h 6858000"/>
              <a:gd name="connsiteX7" fmla="*/ 10420961 w 12192000"/>
              <a:gd name="connsiteY7" fmla="*/ 6279453 h 6858000"/>
              <a:gd name="connsiteX8" fmla="*/ 10332371 w 12192000"/>
              <a:gd name="connsiteY8" fmla="*/ 6310093 h 6858000"/>
              <a:gd name="connsiteX9" fmla="*/ 10310865 w 12192000"/>
              <a:gd name="connsiteY9" fmla="*/ 6349202 h 6858000"/>
              <a:gd name="connsiteX10" fmla="*/ 10304395 w 12192000"/>
              <a:gd name="connsiteY10" fmla="*/ 6418856 h 6858000"/>
              <a:gd name="connsiteX11" fmla="*/ 10298495 w 12192000"/>
              <a:gd name="connsiteY11" fmla="*/ 6823554 h 6858000"/>
              <a:gd name="connsiteX12" fmla="*/ 10300018 w 12192000"/>
              <a:gd name="connsiteY12" fmla="*/ 6857810 h 6858000"/>
              <a:gd name="connsiteX13" fmla="*/ 12192000 w 12192000"/>
              <a:gd name="connsiteY13" fmla="*/ 685781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0" y="0"/>
                </a:moveTo>
                <a:lnTo>
                  <a:pt x="12192000" y="0"/>
                </a:lnTo>
                <a:lnTo>
                  <a:pt x="12192000" y="6278696"/>
                </a:lnTo>
                <a:lnTo>
                  <a:pt x="12182294" y="6277550"/>
                </a:lnTo>
                <a:cubicBezTo>
                  <a:pt x="12027381" y="6278121"/>
                  <a:pt x="11872467" y="6278977"/>
                  <a:pt x="11717553" y="6279263"/>
                </a:cubicBezTo>
                <a:cubicBezTo>
                  <a:pt x="11488228" y="6279834"/>
                  <a:pt x="11258807" y="6280405"/>
                  <a:pt x="11029482" y="6280310"/>
                </a:cubicBezTo>
                <a:cubicBezTo>
                  <a:pt x="10920053" y="6280310"/>
                  <a:pt x="10810624" y="6278026"/>
                  <a:pt x="10701194" y="6277740"/>
                </a:cubicBezTo>
                <a:cubicBezTo>
                  <a:pt x="10607751" y="6277550"/>
                  <a:pt x="10514404" y="6278311"/>
                  <a:pt x="10420961" y="6279453"/>
                </a:cubicBezTo>
                <a:cubicBezTo>
                  <a:pt x="10388322" y="6279834"/>
                  <a:pt x="10356826" y="6288017"/>
                  <a:pt x="10332371" y="6310093"/>
                </a:cubicBezTo>
                <a:cubicBezTo>
                  <a:pt x="10321808" y="6319609"/>
                  <a:pt x="10313910" y="6335119"/>
                  <a:pt x="10310865" y="6349202"/>
                </a:cubicBezTo>
                <a:cubicBezTo>
                  <a:pt x="10306012" y="6371849"/>
                  <a:pt x="10304775" y="6395543"/>
                  <a:pt x="10304395" y="6418856"/>
                </a:cubicBezTo>
                <a:cubicBezTo>
                  <a:pt x="10302016" y="6553787"/>
                  <a:pt x="10300208" y="6688623"/>
                  <a:pt x="10298495" y="6823554"/>
                </a:cubicBezTo>
                <a:cubicBezTo>
                  <a:pt x="10298305" y="6834972"/>
                  <a:pt x="10299447" y="6846391"/>
                  <a:pt x="10300018" y="6857810"/>
                </a:cubicBezTo>
                <a:lnTo>
                  <a:pt x="12192000" y="6857810"/>
                </a:lnTo>
                <a:lnTo>
                  <a:pt x="12192000" y="6858000"/>
                </a:lnTo>
                <a:lnTo>
                  <a:pt x="0" y="6858000"/>
                </a:lnTo>
                <a:close/>
              </a:path>
            </a:pathLst>
          </a:custGeom>
          <a:solidFill>
            <a:schemeClr val="bg1">
              <a:lumMod val="95000"/>
            </a:schemeClr>
          </a:solidFill>
          <a:ln w="38100">
            <a:noFill/>
          </a:ln>
        </p:spPr>
        <p:txBody>
          <a:bodyPr tIns="1116000" rtlCol="0">
            <a:noAutofit/>
          </a:bodyPr>
          <a:lstStyle>
            <a:lvl1pPr marL="0" indent="0" algn="ctr">
              <a:buNone/>
              <a:defRPr sz="1800"/>
            </a:lvl1pPr>
          </a:lstStyle>
          <a:p>
            <a:pPr lvl="0"/>
            <a:r>
              <a:rPr lang="en-US" noProof="0"/>
              <a:t>Click icon to add picture</a:t>
            </a:r>
            <a:endParaRPr lang="en-AU" noProof="0"/>
          </a:p>
        </p:txBody>
      </p:sp>
      <p:sp>
        <p:nvSpPr>
          <p:cNvPr id="4" name="Text Placeholder 3"/>
          <p:cNvSpPr>
            <a:spLocks noGrp="1"/>
          </p:cNvSpPr>
          <p:nvPr>
            <p:ph type="body" sz="quarter" idx="17"/>
          </p:nvPr>
        </p:nvSpPr>
        <p:spPr>
          <a:xfrm>
            <a:off x="497304" y="3193247"/>
            <a:ext cx="3240000" cy="2765310"/>
          </a:xfrm>
          <a:prstGeom prst="roundRect">
            <a:avLst>
              <a:gd name="adj" fmla="val 8360"/>
            </a:avLst>
          </a:prstGeom>
          <a:solidFill>
            <a:schemeClr val="accent6"/>
          </a:solidFill>
          <a:ln w="38100">
            <a:solidFill>
              <a:srgbClr val="00AB9B"/>
            </a:solidFill>
          </a:ln>
        </p:spPr>
        <p:txBody>
          <a:bodyPr lIns="36000" tIns="144000" rIns="180000" bIns="108000"/>
          <a:lstStyle>
            <a:lvl1pPr marL="176213" indent="-176213">
              <a:defRPr b="1">
                <a:solidFill>
                  <a:schemeClr val="bg1"/>
                </a:solidFill>
              </a:defRPr>
            </a:lvl1pPr>
            <a:lvl2pPr marL="358775" indent="-179388">
              <a:defRPr>
                <a:solidFill>
                  <a:schemeClr val="bg1"/>
                </a:solidFill>
              </a:defRPr>
            </a:lvl2pPr>
            <a:lvl3pPr marL="538163" indent="-179388">
              <a:defRPr>
                <a:solidFill>
                  <a:schemeClr val="bg1"/>
                </a:solidFill>
              </a:defRPr>
            </a:lvl3pPr>
            <a:lvl4pPr marL="176213" indent="-176213">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7383573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REESA">
    <p:spTree>
      <p:nvGrpSpPr>
        <p:cNvPr id="1" name=""/>
        <p:cNvGrpSpPr/>
        <p:nvPr/>
      </p:nvGrpSpPr>
      <p:grpSpPr>
        <a:xfrm>
          <a:off x="0" y="0"/>
          <a:ext cx="0" cy="0"/>
          <a:chOff x="0" y="0"/>
          <a:chExt cx="0" cy="0"/>
        </a:xfrm>
      </p:grpSpPr>
      <p:pic>
        <p:nvPicPr>
          <p:cNvPr id="3" name="Picture 2" descr="A picture containing text, person, indoor, child&#10;&#10;Description automatically generated">
            <a:extLst>
              <a:ext uri="{FF2B5EF4-FFF2-40B4-BE49-F238E27FC236}">
                <a16:creationId xmlns:a16="http://schemas.microsoft.com/office/drawing/2014/main" id="{E525C0B9-7D82-44F0-B7E7-01EDDF90A2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45D95C21-3205-4C7A-953C-3EEBD29460B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ogo&#10;&#10;Description automatically generated with low confidence">
            <a:extLst>
              <a:ext uri="{FF2B5EF4-FFF2-40B4-BE49-F238E27FC236}">
                <a16:creationId xmlns:a16="http://schemas.microsoft.com/office/drawing/2014/main" id="{36339B83-FE39-43B4-A4F8-8807150D71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picture containing shape&#10;&#10;Description automatically generated">
            <a:extLst>
              <a:ext uri="{FF2B5EF4-FFF2-40B4-BE49-F238E27FC236}">
                <a16:creationId xmlns:a16="http://schemas.microsoft.com/office/drawing/2014/main" id="{9790A956-9C7C-4F2B-848A-49F0D5CA941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l="13612" r="12804"/>
          <a:stretch>
            <a:fillRect/>
          </a:stretch>
        </p:blipFill>
        <p:spPr bwMode="auto">
          <a:xfrm>
            <a:off x="0" y="3446463"/>
            <a:ext cx="12192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7"/>
          <p:cNvSpPr>
            <a:spLocks noGrp="1"/>
          </p:cNvSpPr>
          <p:nvPr>
            <p:ph type="body" sz="quarter" idx="12"/>
          </p:nvPr>
        </p:nvSpPr>
        <p:spPr>
          <a:xfrm>
            <a:off x="252000" y="1944535"/>
            <a:ext cx="4860000" cy="3780000"/>
          </a:xfrm>
          <a:prstGeom prst="roundRect">
            <a:avLst>
              <a:gd name="adj" fmla="val 9670"/>
            </a:avLst>
          </a:prstGeom>
          <a:solidFill>
            <a:schemeClr val="accent3">
              <a:alpha val="70000"/>
            </a:schemeClr>
          </a:solidFill>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796740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pic>
        <p:nvPicPr>
          <p:cNvPr id="1039" name="Graphic 5">
            <a:extLst>
              <a:ext uri="{FF2B5EF4-FFF2-40B4-BE49-F238E27FC236}">
                <a16:creationId xmlns:a16="http://schemas.microsoft.com/office/drawing/2014/main" id="{614C10C1-9D4A-424A-A0D2-99D71834D1EB}"/>
              </a:ext>
            </a:extLst>
          </p:cNvPr>
          <p:cNvPicPr>
            <a:picLocks noChangeAspect="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49263" y="307975"/>
            <a:ext cx="15065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9" descr="Logo&#10;&#10;Description automatically generated with low confidence">
            <a:extLst>
              <a:ext uri="{FF2B5EF4-FFF2-40B4-BE49-F238E27FC236}">
                <a16:creationId xmlns:a16="http://schemas.microsoft.com/office/drawing/2014/main" id="{6E143E3A-76C5-4EA9-A31E-A3DC575C7894}"/>
              </a:ext>
            </a:extLst>
          </p:cNvPr>
          <p:cNvPicPr>
            <a:picLocks noGrp="1" noRot="1" noChangeAspect="1" noMove="1" noResize="1" noEditPoints="1" noAdjustHandles="1" noChangeArrowheads="1" noChangeShapeType="1" noCrop="1"/>
          </p:cNvPicPr>
          <p:nvPr/>
        </p:nvPicPr>
        <p:blipFill>
          <a:blip r:embed="rId40"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548886A5-7F6D-4D50-8DAF-40E6BE8ADEB1}"/>
              </a:ext>
            </a:extLst>
          </p:cNvPr>
          <p:cNvSpPr>
            <a:spLocks noGrp="1"/>
          </p:cNvSpPr>
          <p:nvPr userDrawn="1">
            <p:ph type="title"/>
          </p:nvPr>
        </p:nvSpPr>
        <p:spPr>
          <a:xfrm>
            <a:off x="2495550" y="361950"/>
            <a:ext cx="7200900" cy="400050"/>
          </a:xfrm>
          <a:prstGeom prst="rect">
            <a:avLst/>
          </a:prstGeom>
        </p:spPr>
        <p:txBody>
          <a:bodyPr vert="horz" wrap="square" lIns="0" tIns="0" rIns="0" bIns="0" rtlCol="0" anchor="b">
            <a:noAutofit/>
          </a:bodyPr>
          <a:lstStyle/>
          <a:p>
            <a:r>
              <a:rPr lang="en-US"/>
              <a:t>Click to edit Master title style</a:t>
            </a:r>
          </a:p>
        </p:txBody>
      </p:sp>
      <p:sp>
        <p:nvSpPr>
          <p:cNvPr id="1042" name="Text Placeholder 3">
            <a:extLst>
              <a:ext uri="{FF2B5EF4-FFF2-40B4-BE49-F238E27FC236}">
                <a16:creationId xmlns:a16="http://schemas.microsoft.com/office/drawing/2014/main" id="{8DFF9FBE-A5EB-41D3-9272-417143156805}"/>
              </a:ext>
            </a:extLst>
          </p:cNvPr>
          <p:cNvSpPr>
            <a:spLocks noGrp="1" noChangeArrowheads="1"/>
          </p:cNvSpPr>
          <p:nvPr userDrawn="1">
            <p:ph type="body" idx="1"/>
          </p:nvPr>
        </p:nvSpPr>
        <p:spPr bwMode="auto">
          <a:xfrm>
            <a:off x="630238" y="1343025"/>
            <a:ext cx="10937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 id="2147484748" r:id="rId12"/>
    <p:sldLayoutId id="2147484749" r:id="rId13"/>
    <p:sldLayoutId id="2147484750" r:id="rId14"/>
    <p:sldLayoutId id="2147484751" r:id="rId15"/>
    <p:sldLayoutId id="2147484752" r:id="rId16"/>
    <p:sldLayoutId id="2147484753" r:id="rId17"/>
    <p:sldLayoutId id="2147484754" r:id="rId18"/>
    <p:sldLayoutId id="2147484755" r:id="rId19"/>
    <p:sldLayoutId id="2147484756" r:id="rId20"/>
    <p:sldLayoutId id="2147484757" r:id="rId21"/>
    <p:sldLayoutId id="2147484758" r:id="rId22"/>
    <p:sldLayoutId id="2147484759" r:id="rId23"/>
    <p:sldLayoutId id="2147484760" r:id="rId24"/>
    <p:sldLayoutId id="2147484761" r:id="rId25"/>
    <p:sldLayoutId id="2147484762" r:id="rId26"/>
    <p:sldLayoutId id="2147484763" r:id="rId27"/>
    <p:sldLayoutId id="2147484764" r:id="rId28"/>
    <p:sldLayoutId id="2147484765" r:id="rId29"/>
    <p:sldLayoutId id="2147484766" r:id="rId30"/>
    <p:sldLayoutId id="2147484767" r:id="rId31"/>
    <p:sldLayoutId id="2147484773" r:id="rId32"/>
    <p:sldLayoutId id="2147484768" r:id="rId33"/>
    <p:sldLayoutId id="2147484769" r:id="rId34"/>
    <p:sldLayoutId id="2147484770" r:id="rId35"/>
    <p:sldLayoutId id="2147484771" r:id="rId36"/>
    <p:sldLayoutId id="2147484772" r:id="rId37"/>
  </p:sldLayoutIdLst>
  <p:transition>
    <p:fade/>
  </p:transition>
  <p:hf hdr="0" dt="0"/>
  <p:txStyles>
    <p:title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p:titleStyle>
    <p:body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300" kern="1200">
          <a:solidFill>
            <a:schemeClr val="tx1"/>
          </a:solidFill>
          <a:latin typeface="+mn-lt"/>
          <a:ea typeface="+mn-ea"/>
          <a:cs typeface="+mn-cs"/>
        </a:defRPr>
      </a:lvl1pPr>
      <a:lvl2pPr marL="0" algn="ctr" defTabSz="932742" rtl="0" eaLnBrk="1" latinLnBrk="0" hangingPunct="1">
        <a:defRPr sz="1300" kern="1200">
          <a:solidFill>
            <a:schemeClr val="tx1"/>
          </a:solidFill>
          <a:latin typeface="+mn-lt"/>
          <a:ea typeface="+mn-ea"/>
          <a:cs typeface="+mn-cs"/>
        </a:defRPr>
      </a:lvl2pPr>
      <a:lvl3pPr marL="0" algn="r" defTabSz="932742" rtl="0" eaLnBrk="1" latinLnBrk="0" hangingPunct="1">
        <a:defRPr sz="1300" kern="1200">
          <a:solidFill>
            <a:schemeClr val="tx1"/>
          </a:solidFill>
          <a:latin typeface="+mn-lt"/>
          <a:ea typeface="+mn-ea"/>
          <a:cs typeface="+mn-cs"/>
        </a:defRPr>
      </a:lvl3pPr>
      <a:lvl4pPr marL="0" algn="l" defTabSz="932742" rtl="0" eaLnBrk="1" latinLnBrk="0" hangingPunct="1">
        <a:defRPr sz="1100" kern="1200">
          <a:solidFill>
            <a:schemeClr val="tx1"/>
          </a:solidFill>
          <a:latin typeface="+mn-lt"/>
          <a:ea typeface="+mn-ea"/>
          <a:cs typeface="+mn-cs"/>
        </a:defRPr>
      </a:lvl4pPr>
      <a:lvl5pPr marL="0" algn="ctr" defTabSz="932742" rtl="0" eaLnBrk="1" latinLnBrk="0" hangingPunct="1">
        <a:defRPr sz="1100" kern="1200">
          <a:solidFill>
            <a:schemeClr val="tx1"/>
          </a:solidFill>
          <a:latin typeface="+mn-lt"/>
          <a:ea typeface="+mn-ea"/>
          <a:cs typeface="+mn-cs"/>
        </a:defRPr>
      </a:lvl5pPr>
      <a:lvl6pPr marL="0" algn="r" defTabSz="932742" rtl="0" eaLnBrk="1" latinLnBrk="0" hangingPunct="1">
        <a:defRPr sz="1100" kern="1200">
          <a:solidFill>
            <a:schemeClr val="tx1"/>
          </a:solidFill>
          <a:latin typeface="+mn-lt"/>
          <a:ea typeface="+mn-ea"/>
          <a:cs typeface="+mn-cs"/>
        </a:defRPr>
      </a:lvl6pPr>
      <a:lvl7pPr marL="0" algn="l" defTabSz="932742" rtl="0" eaLnBrk="1" latinLnBrk="0" hangingPunct="1">
        <a:defRPr sz="1000" kern="1200">
          <a:solidFill>
            <a:schemeClr val="tx1"/>
          </a:solidFill>
          <a:latin typeface="+mn-lt"/>
          <a:ea typeface="+mn-ea"/>
          <a:cs typeface="+mn-cs"/>
        </a:defRPr>
      </a:lvl7pPr>
      <a:lvl8pPr marL="0" algn="r" defTabSz="932742" rtl="0" eaLnBrk="1" latinLnBrk="0" hangingPunct="1">
        <a:defRPr sz="1000" kern="1200">
          <a:solidFill>
            <a:schemeClr val="tx1"/>
          </a:solidFill>
          <a:latin typeface="+mn-lt"/>
          <a:ea typeface="+mn-ea"/>
          <a:cs typeface="+mn-cs"/>
        </a:defRPr>
      </a:lvl8pPr>
      <a:lvl9pPr marL="0" algn="l" defTabSz="932742"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1.xml"/><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Layout" Target="../slideLayouts/slideLayout28.xml"/><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hyperlink" Target="mailto:education@caritas.org.a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12152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young woman and teacher working at a desk inside a classroom. ">
            <a:extLst>
              <a:ext uri="{FF2B5EF4-FFF2-40B4-BE49-F238E27FC236}">
                <a16:creationId xmlns:a16="http://schemas.microsoft.com/office/drawing/2014/main" id="{0DFB62F0-40AB-448D-8848-2D04112CD9BD}"/>
              </a:ext>
            </a:extLst>
          </p:cNvPr>
          <p:cNvPicPr>
            <a:picLocks noGrp="1" noChangeAspect="1"/>
          </p:cNvPicPr>
          <p:nvPr>
            <p:ph type="pic" sz="quarter" idx="20"/>
          </p:nvPr>
        </p:nvPicPr>
        <p:blipFill>
          <a:blip r:embed="rId2" cstate="print">
            <a:extLst>
              <a:ext uri="{28A0092B-C50C-407E-A947-70E740481C1C}">
                <a14:useLocalDpi xmlns:a14="http://schemas.microsoft.com/office/drawing/2010/main"/>
              </a:ext>
            </a:extLst>
          </a:blip>
          <a:srcRect/>
          <a:stretch>
            <a:fillRect/>
          </a:stretch>
        </p:blipFill>
        <p:spPr>
          <a:xfrm>
            <a:off x="8743950" y="1341438"/>
            <a:ext cx="2917825" cy="1876425"/>
          </a:xfrm>
        </p:spPr>
      </p:pic>
      <p:pic>
        <p:nvPicPr>
          <p:cNvPr id="45063" name="Picture Placeholder 4" descr="Icon&#10;&#10;Description automatically generated">
            <a:extLst>
              <a:ext uri="{FF2B5EF4-FFF2-40B4-BE49-F238E27FC236}">
                <a16:creationId xmlns:a16="http://schemas.microsoft.com/office/drawing/2014/main" id="{E916F576-7E06-4DD2-BC50-30D146577203}"/>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274638" y="1924050"/>
            <a:ext cx="1639887" cy="1255713"/>
          </a:xfrm>
        </p:spPr>
      </p:pic>
      <p:sp>
        <p:nvSpPr>
          <p:cNvPr id="45064" name="Text Placeholder 5">
            <a:extLst>
              <a:ext uri="{FF2B5EF4-FFF2-40B4-BE49-F238E27FC236}">
                <a16:creationId xmlns:a16="http://schemas.microsoft.com/office/drawing/2014/main" id="{AB839957-29D3-4BDC-AEBD-7C39AE810853}"/>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pPr lvl="3">
              <a:lnSpc>
                <a:spcPct val="100000"/>
              </a:lnSpc>
              <a:spcBef>
                <a:spcPts val="0"/>
              </a:spcBef>
            </a:pPr>
            <a:r>
              <a:rPr lang="en-AU" b="0">
                <a:solidFill>
                  <a:schemeClr val="tx1"/>
                </a:solidFill>
              </a:rPr>
              <a:t>Since 2018, Caritas Nepal has supported more than 5,000 children through the child’s clubs.</a:t>
            </a:r>
          </a:p>
        </p:txBody>
      </p:sp>
      <p:sp>
        <p:nvSpPr>
          <p:cNvPr id="45065" name="Text Placeholder 13">
            <a:extLst>
              <a:ext uri="{FF2B5EF4-FFF2-40B4-BE49-F238E27FC236}">
                <a16:creationId xmlns:a16="http://schemas.microsoft.com/office/drawing/2014/main" id="{D7295A5E-6D55-4D40-8BE6-558AA2C14976}"/>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AU" altLang="en-US"/>
              <a:t>With her fellow child’s club members, Laxmi asked to have water taps installed at school.</a:t>
            </a:r>
          </a:p>
        </p:txBody>
      </p:sp>
      <p:sp>
        <p:nvSpPr>
          <p:cNvPr id="45066" name="Text Placeholder 15">
            <a:extLst>
              <a:ext uri="{FF2B5EF4-FFF2-40B4-BE49-F238E27FC236}">
                <a16:creationId xmlns:a16="http://schemas.microsoft.com/office/drawing/2014/main" id="{D5809FAB-D8B4-4771-B125-A6BBF6F16C06}"/>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t>Laxmi is doing further study and dreams of becoming an engineer. ​</a:t>
            </a:r>
            <a:endParaRPr lang="en-AU" altLang="en-US"/>
          </a:p>
        </p:txBody>
      </p:sp>
      <p:pic>
        <p:nvPicPr>
          <p:cNvPr id="18" name="Picture Placeholder 17" descr="A group of students play games outside.">
            <a:extLst>
              <a:ext uri="{FF2B5EF4-FFF2-40B4-BE49-F238E27FC236}">
                <a16:creationId xmlns:a16="http://schemas.microsoft.com/office/drawing/2014/main" id="{6FFED16C-FF37-4908-8985-0D36E64DDEA2}"/>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p:pic>
      <p:sp>
        <p:nvSpPr>
          <p:cNvPr id="19" name="TextBox 18">
            <a:extLst>
              <a:ext uri="{FF2B5EF4-FFF2-40B4-BE49-F238E27FC236}">
                <a16:creationId xmlns:a16="http://schemas.microsoft.com/office/drawing/2014/main" id="{4ABA36AF-E3AE-4E36-B92D-E4F3B5B965F4}"/>
              </a:ext>
            </a:extLst>
          </p:cNvPr>
          <p:cNvSpPr txBox="1"/>
          <p:nvPr/>
        </p:nvSpPr>
        <p:spPr>
          <a:xfrm>
            <a:off x="2398643" y="298384"/>
            <a:ext cx="8150086" cy="508000"/>
          </a:xfrm>
          <a:prstGeom prst="rect">
            <a:avLst/>
          </a:prstGeom>
          <a:noFill/>
        </p:spPr>
        <p:txBody>
          <a:bodyPr wrap="square" lIns="0" tIns="0" rIns="0" bIns="0" rtlCol="0">
            <a:noAutofit/>
          </a:bodyPr>
          <a:lstStyle/>
          <a:p>
            <a:pPr algn="l"/>
            <a:r>
              <a:rPr lang="en-AU" sz="2400" b="1">
                <a:solidFill>
                  <a:schemeClr val="bg1"/>
                </a:solidFill>
              </a:rPr>
              <a:t>Laxmi has come to realise that her voice matters </a:t>
            </a:r>
          </a:p>
          <a:p>
            <a:pPr algn="l"/>
            <a:r>
              <a:rPr lang="en-AU" sz="2400" b="1">
                <a:solidFill>
                  <a:schemeClr val="bg1"/>
                </a:solidFill>
              </a:rPr>
              <a:t>and that her actions can make a difference.</a:t>
            </a:r>
          </a:p>
        </p:txBody>
      </p:sp>
      <p:pic>
        <p:nvPicPr>
          <p:cNvPr id="10" name="Picture Placeholder 9" descr="A group of students using water taps at a school. ">
            <a:extLst>
              <a:ext uri="{FF2B5EF4-FFF2-40B4-BE49-F238E27FC236}">
                <a16:creationId xmlns:a16="http://schemas.microsoft.com/office/drawing/2014/main" id="{1A289DA4-D405-43CA-86F4-6E181628C1D8}"/>
              </a:ext>
            </a:extLst>
          </p:cNvPr>
          <p:cNvPicPr>
            <a:picLocks noGrp="1" noChangeAspect="1"/>
          </p:cNvPicPr>
          <p:nvPr>
            <p:ph type="pic" sz="quarter" idx="18"/>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754009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young woman standing on a bridge in Nepal.">
            <a:extLst>
              <a:ext uri="{FF2B5EF4-FFF2-40B4-BE49-F238E27FC236}">
                <a16:creationId xmlns:a16="http://schemas.microsoft.com/office/drawing/2014/main" id="{52577FFD-AE87-4D06-A2F9-8D48E2141027}"/>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10" name="Text Placeholder 9">
            <a:extLst>
              <a:ext uri="{FF2B5EF4-FFF2-40B4-BE49-F238E27FC236}">
                <a16:creationId xmlns:a16="http://schemas.microsoft.com/office/drawing/2014/main" id="{6459302E-156B-4E27-A0A6-C75E00EB58B0}"/>
              </a:ext>
            </a:extLst>
          </p:cNvPr>
          <p:cNvSpPr>
            <a:spLocks noGrp="1"/>
          </p:cNvSpPr>
          <p:nvPr>
            <p:ph type="body" sz="quarter" idx="17"/>
          </p:nvPr>
        </p:nvSpPr>
        <p:spPr>
          <a:xfrm>
            <a:off x="443515" y="688490"/>
            <a:ext cx="3567318" cy="5637235"/>
          </a:xfrm>
        </p:spPr>
        <p:txBody>
          <a:bodyPr/>
          <a:lstStyle/>
          <a:p>
            <a:pPr marL="180000" indent="0"/>
            <a:r>
              <a:rPr lang="en-AU"/>
              <a:t>“If I don't get to study, then I'll experience hardship. I'll have to struggle like mother. If I don't get to study, then I'll have no knowledge. I know we can only get good employment after we study.”</a:t>
            </a:r>
          </a:p>
          <a:p>
            <a:pPr marL="180000" indent="0"/>
            <a:endParaRPr lang="en-AU" sz="2200" b="0"/>
          </a:p>
          <a:p>
            <a:pPr marL="180000" indent="0"/>
            <a:r>
              <a:rPr lang="en-AU" sz="1800" b="0"/>
              <a:t>Laxmi    </a:t>
            </a:r>
            <a:endParaRPr lang="en-AU" sz="1800"/>
          </a:p>
        </p:txBody>
      </p:sp>
      <p:pic>
        <p:nvPicPr>
          <p:cNvPr id="48132" name="Picture 6" descr="A picture containing necklet, accessory&#10;&#10;Description automatically generated">
            <a:extLst>
              <a:ext uri="{FF2B5EF4-FFF2-40B4-BE49-F238E27FC236}">
                <a16:creationId xmlns:a16="http://schemas.microsoft.com/office/drawing/2014/main" id="{6D935F3B-A3E6-4B47-B742-A9705E403B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82176" y="5373797"/>
            <a:ext cx="1228657" cy="81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8C35D1-35B5-488E-BFA6-072392BAA570}"/>
              </a:ext>
            </a:extLst>
          </p:cNvPr>
          <p:cNvSpPr>
            <a:spLocks noGrp="1"/>
          </p:cNvSpPr>
          <p:nvPr>
            <p:ph type="body" sz="quarter" idx="12"/>
          </p:nvPr>
        </p:nvSpPr>
        <p:spPr>
          <a:xfrm>
            <a:off x="252413" y="1944688"/>
            <a:ext cx="4859337" cy="3779837"/>
          </a:xfrm>
          <a:ln w="38100">
            <a:solidFill>
              <a:srgbClr val="FFC000"/>
            </a:solidFill>
          </a:ln>
        </p:spPr>
        <p:txBody>
          <a:bodyPr/>
          <a:lstStyle/>
          <a:p>
            <a:pPr>
              <a:defRPr/>
            </a:pPr>
            <a:r>
              <a:rPr lang="en-US"/>
              <a:t>TEREESA’S</a:t>
            </a:r>
            <a:br>
              <a:rPr lang="en-US"/>
            </a:br>
            <a:r>
              <a:rPr lang="en-US"/>
              <a:t>STORY</a:t>
            </a:r>
          </a:p>
          <a:p>
            <a:pPr lvl="1">
              <a:defRPr/>
            </a:pPr>
            <a:endParaRPr lang="en-US"/>
          </a:p>
          <a:p>
            <a:pPr lvl="1">
              <a:defRPr/>
            </a:pPr>
            <a:endParaRPr lang="en-US"/>
          </a:p>
          <a:p>
            <a:pPr lvl="1">
              <a:defRPr/>
            </a:pPr>
            <a:r>
              <a:rPr lang="en-US"/>
              <a:t>Australia</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Detail of a world map, with Australia highlighted.">
            <a:extLst>
              <a:ext uri="{FF2B5EF4-FFF2-40B4-BE49-F238E27FC236}">
                <a16:creationId xmlns:a16="http://schemas.microsoft.com/office/drawing/2014/main" id="{AE3F643A-89C9-4C18-B89B-53D2CAAFE346}"/>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B505E2E1-609F-444D-870C-D692F593B92B}"/>
              </a:ext>
            </a:extLst>
          </p:cNvPr>
          <p:cNvSpPr>
            <a:spLocks noGrp="1"/>
          </p:cNvSpPr>
          <p:nvPr>
            <p:ph type="title"/>
          </p:nvPr>
        </p:nvSpPr>
        <p:spPr>
          <a:xfrm>
            <a:off x="2495550" y="261938"/>
            <a:ext cx="7559675" cy="508000"/>
          </a:xfrm>
        </p:spPr>
        <p:txBody>
          <a:bodyPr/>
          <a:lstStyle/>
          <a:p>
            <a:pPr>
              <a:defRPr/>
            </a:pPr>
            <a:r>
              <a:rPr lang="en-AU" err="1"/>
              <a:t>Tereesa’s</a:t>
            </a:r>
            <a:r>
              <a:rPr lang="en-AU"/>
              <a:t> Story</a:t>
            </a:r>
          </a:p>
        </p:txBody>
      </p:sp>
      <p:sp>
        <p:nvSpPr>
          <p:cNvPr id="5" name="Text Placeholder 4">
            <a:extLst>
              <a:ext uri="{FF2B5EF4-FFF2-40B4-BE49-F238E27FC236}">
                <a16:creationId xmlns:a16="http://schemas.microsoft.com/office/drawing/2014/main" id="{BEDC135A-B553-47CA-B952-EAE9BDF52CCE}"/>
              </a:ext>
            </a:extLst>
          </p:cNvPr>
          <p:cNvSpPr>
            <a:spLocks noGrp="1"/>
          </p:cNvSpPr>
          <p:nvPr>
            <p:ph type="body" sz="quarter" idx="13"/>
          </p:nvPr>
        </p:nvSpPr>
        <p:spPr/>
        <p:txBody>
          <a:bodyPr/>
          <a:lstStyle/>
          <a:p>
            <a:pPr>
              <a:defRPr/>
            </a:pPr>
            <a:r>
              <a:rPr lang="en-AU"/>
              <a:t>AUSTRALIA</a:t>
            </a:r>
          </a:p>
        </p:txBody>
      </p:sp>
      <p:sp>
        <p:nvSpPr>
          <p:cNvPr id="52229" name="Text Placeholder 5">
            <a:extLst>
              <a:ext uri="{FF2B5EF4-FFF2-40B4-BE49-F238E27FC236}">
                <a16:creationId xmlns:a16="http://schemas.microsoft.com/office/drawing/2014/main" id="{7C7C50C5-8119-4F07-9760-057BB3AE4EDD}"/>
              </a:ext>
            </a:extLst>
          </p:cNvPr>
          <p:cNvSpPr>
            <a:spLocks noGrp="1"/>
          </p:cNvSpPr>
          <p:nvPr>
            <p:ph type="body" sz="quarter" idx="14"/>
          </p:nvPr>
        </p:nvSpPr>
        <p:spPr>
          <a:xfrm>
            <a:off x="7088188" y="1349375"/>
            <a:ext cx="4606925" cy="4608513"/>
          </a:xfrm>
          <a:prstGeom prst="roundRect">
            <a:avLst>
              <a:gd name="adj" fmla="val 5449"/>
            </a:avLst>
          </a:prstGeom>
          <a:ln>
            <a:round/>
            <a:headEnd/>
            <a:tailEnd/>
          </a:ln>
        </p:spPr>
        <p:txBody>
          <a:bodyPr/>
          <a:lstStyle/>
          <a:p>
            <a:pPr>
              <a:spcAft>
                <a:spcPts val="1200"/>
              </a:spcAft>
            </a:pPr>
            <a:r>
              <a:rPr lang="en-US" altLang="en-US" err="1"/>
              <a:t>Tereesa</a:t>
            </a:r>
            <a:r>
              <a:rPr lang="en-US" altLang="en-US"/>
              <a:t> is a proud </a:t>
            </a:r>
            <a:r>
              <a:rPr lang="en-US" altLang="en-US" err="1"/>
              <a:t>Gamilaroi</a:t>
            </a:r>
            <a:r>
              <a:rPr lang="en-US" altLang="en-US"/>
              <a:t> woman. She lives on </a:t>
            </a:r>
            <a:r>
              <a:rPr lang="en-US" altLang="en-US" err="1"/>
              <a:t>Darug</a:t>
            </a:r>
            <a:r>
              <a:rPr lang="en-US" altLang="en-US"/>
              <a:t> Country, in Western Sydney, Australia.</a:t>
            </a:r>
          </a:p>
          <a:p>
            <a:pPr>
              <a:spcAft>
                <a:spcPts val="1200"/>
              </a:spcAft>
            </a:pPr>
            <a:r>
              <a:rPr lang="en-US"/>
              <a:t>When she was younger, she found it hard to afford to rent a house and make a home for her four children.</a:t>
            </a:r>
            <a:endParaRPr lang="en-US" altLang="en-US"/>
          </a:p>
        </p:txBody>
      </p:sp>
      <p:pic>
        <p:nvPicPr>
          <p:cNvPr id="52230" name="Picture Placeholder 12" descr="Icon&#10;&#10;Description automatically generated">
            <a:extLst>
              <a:ext uri="{FF2B5EF4-FFF2-40B4-BE49-F238E27FC236}">
                <a16:creationId xmlns:a16="http://schemas.microsoft.com/office/drawing/2014/main" id="{04E4C752-B79A-4357-9EA3-85FB603F4A76}"/>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274638" y="1924050"/>
            <a:ext cx="1639887" cy="1255713"/>
          </a:xfrm>
        </p:spPr>
      </p:pic>
      <p:sp>
        <p:nvSpPr>
          <p:cNvPr id="17" name="Text Placeholder 13">
            <a:extLst>
              <a:ext uri="{FF2B5EF4-FFF2-40B4-BE49-F238E27FC236}">
                <a16:creationId xmlns:a16="http://schemas.microsoft.com/office/drawing/2014/main" id="{AF0B79EC-519F-4958-A214-B676A2B51830}"/>
              </a:ext>
            </a:extLst>
          </p:cNvPr>
          <p:cNvSpPr txBox="1">
            <a:spLocks/>
          </p:cNvSpPr>
          <p:nvPr/>
        </p:nvSpPr>
        <p:spPr>
          <a:xfrm>
            <a:off x="2981325" y="3689350"/>
            <a:ext cx="2220913" cy="358775"/>
          </a:xfrm>
          <a:prstGeom prst="rect">
            <a:avLst/>
          </a:prstGeom>
        </p:spPr>
        <p:txBody>
          <a:bodyPr lIns="0" tIns="0" rIns="0" bIns="0"/>
          <a:lstStyle>
            <a:lvl1pPr marL="0" marR="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b="1" kern="1200" cap="all" spc="0" baseline="0">
                <a:solidFill>
                  <a:schemeClr val="bg1"/>
                </a:solidFill>
                <a:latin typeface="+mn-lt"/>
                <a:ea typeface="+mn-ea"/>
                <a:cs typeface="Segoe UI" panose="020B0502040204020203" pitchFamily="34" charset="0"/>
              </a:defRPr>
            </a:lvl1pPr>
            <a:lvl2pPr marL="266700" marR="0" indent="-266700"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2pPr>
            <a:lvl3pPr marL="538163" marR="0" indent="-271463"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3pPr>
            <a:lvl4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4pPr>
            <a:lvl5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AU"/>
              <a:t>Australia</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8">
            <a:extLst>
              <a:ext uri="{FF2B5EF4-FFF2-40B4-BE49-F238E27FC236}">
                <a16:creationId xmlns:a16="http://schemas.microsoft.com/office/drawing/2014/main" id="{C8FFBE98-F28A-4A3C-A98B-78C3CEAB71AF}"/>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a:spcAft>
                <a:spcPts val="1200"/>
              </a:spcAft>
            </a:pPr>
            <a:r>
              <a:rPr lang="en-US"/>
              <a:t>“I didn’t have a place to call home… my kids never had a connection to the community,” </a:t>
            </a:r>
            <a:r>
              <a:rPr lang="en-US" err="1"/>
              <a:t>Tereesa</a:t>
            </a:r>
            <a:r>
              <a:rPr lang="en-US"/>
              <a:t> said.</a:t>
            </a:r>
          </a:p>
          <a:p>
            <a:pPr>
              <a:spcAft>
                <a:spcPts val="1200"/>
              </a:spcAft>
            </a:pPr>
            <a:r>
              <a:rPr lang="en-AU"/>
              <a:t>Determined to create a better future for her children, </a:t>
            </a:r>
            <a:r>
              <a:rPr lang="en-AU" err="1"/>
              <a:t>Tereesa</a:t>
            </a:r>
            <a:r>
              <a:rPr lang="en-AU"/>
              <a:t> discovered the Young Mums and Bubs Group at </a:t>
            </a:r>
            <a:r>
              <a:rPr lang="en-AU" err="1"/>
              <a:t>Baabayn</a:t>
            </a:r>
            <a:r>
              <a:rPr lang="en-AU"/>
              <a:t> Aboriginal Corporation, supported by Caritas Australia.</a:t>
            </a:r>
            <a:endParaRPr lang="en-AU" b="1">
              <a:solidFill>
                <a:srgbClr val="CE5C3C"/>
              </a:solidFill>
            </a:endParaRPr>
          </a:p>
        </p:txBody>
      </p:sp>
      <p:sp>
        <p:nvSpPr>
          <p:cNvPr id="5" name="Title 4">
            <a:extLst>
              <a:ext uri="{FF2B5EF4-FFF2-40B4-BE49-F238E27FC236}">
                <a16:creationId xmlns:a16="http://schemas.microsoft.com/office/drawing/2014/main" id="{16646B1E-E10F-4AA6-A786-19B3B03A4478}"/>
              </a:ext>
            </a:extLst>
          </p:cNvPr>
          <p:cNvSpPr>
            <a:spLocks noGrp="1"/>
          </p:cNvSpPr>
          <p:nvPr>
            <p:ph type="title"/>
          </p:nvPr>
        </p:nvSpPr>
        <p:spPr>
          <a:xfrm>
            <a:off x="2495550" y="261938"/>
            <a:ext cx="7559675" cy="508000"/>
          </a:xfrm>
        </p:spPr>
        <p:txBody>
          <a:bodyPr/>
          <a:lstStyle/>
          <a:p>
            <a:pPr>
              <a:defRPr/>
            </a:pPr>
            <a:r>
              <a:rPr lang="en-AU"/>
              <a:t>TEREESA’S STORY</a:t>
            </a:r>
          </a:p>
        </p:txBody>
      </p:sp>
      <p:sp>
        <p:nvSpPr>
          <p:cNvPr id="6" name="Text Placeholder 5">
            <a:extLst>
              <a:ext uri="{FF2B5EF4-FFF2-40B4-BE49-F238E27FC236}">
                <a16:creationId xmlns:a16="http://schemas.microsoft.com/office/drawing/2014/main" id="{2CB0A696-5C7A-4BC5-897A-6EC587705040}"/>
              </a:ext>
            </a:extLst>
          </p:cNvPr>
          <p:cNvSpPr>
            <a:spLocks noGrp="1"/>
          </p:cNvSpPr>
          <p:nvPr>
            <p:ph type="body" sz="quarter" idx="13"/>
          </p:nvPr>
        </p:nvSpPr>
        <p:spPr/>
        <p:txBody>
          <a:bodyPr/>
          <a:lstStyle/>
          <a:p>
            <a:pPr>
              <a:defRPr/>
            </a:pPr>
            <a:r>
              <a:rPr lang="en-AU"/>
              <a:t>AUSTRALIA</a:t>
            </a:r>
          </a:p>
        </p:txBody>
      </p:sp>
      <p:pic>
        <p:nvPicPr>
          <p:cNvPr id="53254" name="Picture Placeholder 12" descr="Icon&#10;&#10;Description automatically generated">
            <a:extLst>
              <a:ext uri="{FF2B5EF4-FFF2-40B4-BE49-F238E27FC236}">
                <a16:creationId xmlns:a16="http://schemas.microsoft.com/office/drawing/2014/main" id="{8F0D8A90-6177-4A84-9743-9D0BB339986B}"/>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274638" y="1924050"/>
            <a:ext cx="1639887" cy="1255713"/>
          </a:xfrm>
        </p:spPr>
      </p:pic>
      <p:pic>
        <p:nvPicPr>
          <p:cNvPr id="16" name="Picture Placeholder 15" descr="A young woman standing outside a building sign. ">
            <a:extLst>
              <a:ext uri="{FF2B5EF4-FFF2-40B4-BE49-F238E27FC236}">
                <a16:creationId xmlns:a16="http://schemas.microsoft.com/office/drawing/2014/main" id="{719231C1-3377-4C7D-8BF3-89877BA52D8A}"/>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b="-3"/>
          <a:stretch/>
        </p:blipFill>
        <p:spPr>
          <a:xfrm>
            <a:off x="7030704" y="1350046"/>
            <a:ext cx="4606840" cy="4608000"/>
          </a:xfrm>
        </p:spPr>
      </p:pic>
    </p:spTree>
    <p:extLst>
      <p:ext uri="{BB962C8B-B14F-4D97-AF65-F5344CB8AC3E}">
        <p14:creationId xmlns:p14="http://schemas.microsoft.com/office/powerpoint/2010/main" val="105263166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8">
            <a:extLst>
              <a:ext uri="{FF2B5EF4-FFF2-40B4-BE49-F238E27FC236}">
                <a16:creationId xmlns:a16="http://schemas.microsoft.com/office/drawing/2014/main" id="{C8FFBE98-F28A-4A3C-A98B-78C3CEAB71AF}"/>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a:spcAft>
                <a:spcPts val="1200"/>
              </a:spcAft>
            </a:pPr>
            <a:r>
              <a:rPr lang="en-AU" i="1" err="1"/>
              <a:t>Baabayn</a:t>
            </a:r>
            <a:r>
              <a:rPr lang="en-AU"/>
              <a:t> means ‘ancestral woman’ in </a:t>
            </a:r>
            <a:r>
              <a:rPr lang="en-AU" err="1"/>
              <a:t>Gumbaynggirr</a:t>
            </a:r>
            <a:r>
              <a:rPr lang="en-AU"/>
              <a:t> language. </a:t>
            </a:r>
          </a:p>
          <a:p>
            <a:pPr>
              <a:spcAft>
                <a:spcPts val="1200"/>
              </a:spcAft>
            </a:pPr>
            <a:r>
              <a:rPr lang="en-AU"/>
              <a:t>It was started by five Elders and helps its community heal from the past and grow in confidence and pride into the future. </a:t>
            </a:r>
            <a:r>
              <a:rPr lang="en-US"/>
              <a:t> “It's a belonging place,” said Auntie Jenny, one of </a:t>
            </a:r>
            <a:r>
              <a:rPr lang="en-US" err="1"/>
              <a:t>Baabayn’s</a:t>
            </a:r>
            <a:r>
              <a:rPr lang="en-US"/>
              <a:t> founders.   ​</a:t>
            </a:r>
          </a:p>
          <a:p>
            <a:endParaRPr lang="en-US" altLang="en-US"/>
          </a:p>
        </p:txBody>
      </p:sp>
      <p:sp>
        <p:nvSpPr>
          <p:cNvPr id="5" name="Title 4">
            <a:extLst>
              <a:ext uri="{FF2B5EF4-FFF2-40B4-BE49-F238E27FC236}">
                <a16:creationId xmlns:a16="http://schemas.microsoft.com/office/drawing/2014/main" id="{16646B1E-E10F-4AA6-A786-19B3B03A4478}"/>
              </a:ext>
            </a:extLst>
          </p:cNvPr>
          <p:cNvSpPr>
            <a:spLocks noGrp="1"/>
          </p:cNvSpPr>
          <p:nvPr>
            <p:ph type="title"/>
          </p:nvPr>
        </p:nvSpPr>
        <p:spPr>
          <a:xfrm>
            <a:off x="2495550" y="261938"/>
            <a:ext cx="7559675" cy="508000"/>
          </a:xfrm>
        </p:spPr>
        <p:txBody>
          <a:bodyPr/>
          <a:lstStyle/>
          <a:p>
            <a:pPr>
              <a:defRPr/>
            </a:pPr>
            <a:r>
              <a:rPr lang="en-AU"/>
              <a:t>TEREESA’S STORY</a:t>
            </a:r>
          </a:p>
        </p:txBody>
      </p:sp>
      <p:sp>
        <p:nvSpPr>
          <p:cNvPr id="6" name="Text Placeholder 5">
            <a:extLst>
              <a:ext uri="{FF2B5EF4-FFF2-40B4-BE49-F238E27FC236}">
                <a16:creationId xmlns:a16="http://schemas.microsoft.com/office/drawing/2014/main" id="{2CB0A696-5C7A-4BC5-897A-6EC587705040}"/>
              </a:ext>
            </a:extLst>
          </p:cNvPr>
          <p:cNvSpPr>
            <a:spLocks noGrp="1"/>
          </p:cNvSpPr>
          <p:nvPr>
            <p:ph type="body" sz="quarter" idx="13"/>
          </p:nvPr>
        </p:nvSpPr>
        <p:spPr/>
        <p:txBody>
          <a:bodyPr/>
          <a:lstStyle/>
          <a:p>
            <a:pPr>
              <a:defRPr/>
            </a:pPr>
            <a:r>
              <a:rPr lang="en-AU"/>
              <a:t>AUSTRALIA</a:t>
            </a:r>
          </a:p>
        </p:txBody>
      </p:sp>
      <p:pic>
        <p:nvPicPr>
          <p:cNvPr id="53254" name="Picture Placeholder 12" descr="Icon&#10;&#10;Description automatically generated">
            <a:extLst>
              <a:ext uri="{FF2B5EF4-FFF2-40B4-BE49-F238E27FC236}">
                <a16:creationId xmlns:a16="http://schemas.microsoft.com/office/drawing/2014/main" id="{8F0D8A90-6177-4A84-9743-9D0BB339986B}"/>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274638" y="1924050"/>
            <a:ext cx="1639887" cy="1255713"/>
          </a:xfrm>
        </p:spPr>
      </p:pic>
      <p:pic>
        <p:nvPicPr>
          <p:cNvPr id="8" name="Picture Placeholder 7" descr="A young woman talks to Elders.">
            <a:extLst>
              <a:ext uri="{FF2B5EF4-FFF2-40B4-BE49-F238E27FC236}">
                <a16:creationId xmlns:a16="http://schemas.microsoft.com/office/drawing/2014/main" id="{29591293-86A7-42C6-BC88-F4B558CEBEAB}"/>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b="-15"/>
          <a:stretch/>
        </p:blipFill>
        <p:spPr>
          <a:xfrm>
            <a:off x="7087856" y="1350046"/>
            <a:ext cx="4606840" cy="4608000"/>
          </a:xfrm>
        </p:spPr>
      </p:pic>
    </p:spTree>
    <p:extLst>
      <p:ext uri="{BB962C8B-B14F-4D97-AF65-F5344CB8AC3E}">
        <p14:creationId xmlns:p14="http://schemas.microsoft.com/office/powerpoint/2010/main" val="154232715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8">
            <a:extLst>
              <a:ext uri="{FF2B5EF4-FFF2-40B4-BE49-F238E27FC236}">
                <a16:creationId xmlns:a16="http://schemas.microsoft.com/office/drawing/2014/main" id="{C8FFBE98-F28A-4A3C-A98B-78C3CEAB71AF}"/>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a:spcAft>
                <a:spcPts val="1200"/>
              </a:spcAft>
            </a:pPr>
            <a:r>
              <a:rPr lang="en-AU"/>
              <a:t>At </a:t>
            </a:r>
            <a:r>
              <a:rPr lang="en-AU" err="1"/>
              <a:t>Baabayn</a:t>
            </a:r>
            <a:r>
              <a:rPr lang="en-AU"/>
              <a:t>, </a:t>
            </a:r>
            <a:r>
              <a:rPr lang="en-AU" err="1"/>
              <a:t>Tereesa</a:t>
            </a:r>
            <a:r>
              <a:rPr lang="en-AU"/>
              <a:t> heard stories from Elders and reconnected with her culture. She was also able to access housing support services and further education. </a:t>
            </a:r>
          </a:p>
          <a:p>
            <a:pPr>
              <a:spcAft>
                <a:spcPts val="1200"/>
              </a:spcAft>
            </a:pPr>
            <a:r>
              <a:rPr lang="en-AU" err="1"/>
              <a:t>Tereesa</a:t>
            </a:r>
            <a:r>
              <a:rPr lang="en-AU"/>
              <a:t> flourished as an artist. In 2022, four of her artworks were projected onto </a:t>
            </a:r>
            <a:r>
              <a:rPr lang="en-AU" err="1"/>
              <a:t>Wulugul</a:t>
            </a:r>
            <a:r>
              <a:rPr lang="en-AU"/>
              <a:t> Walk at Barangaroo, as part of Sydney’s Vivid Light festival! </a:t>
            </a:r>
          </a:p>
          <a:p>
            <a:endParaRPr lang="en-US" altLang="en-US"/>
          </a:p>
        </p:txBody>
      </p:sp>
      <p:pic>
        <p:nvPicPr>
          <p:cNvPr id="3" name="Picture Placeholder 2" descr="A smiling young woman holding up her artwork.">
            <a:extLst>
              <a:ext uri="{FF2B5EF4-FFF2-40B4-BE49-F238E27FC236}">
                <a16:creationId xmlns:a16="http://schemas.microsoft.com/office/drawing/2014/main" id="{EA94C169-87CA-46A2-BEA8-F17E7EB6E021}"/>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7088188" y="1349375"/>
            <a:ext cx="4606925" cy="4608513"/>
          </a:xfrm>
        </p:spPr>
      </p:pic>
      <p:sp>
        <p:nvSpPr>
          <p:cNvPr id="5" name="Title 4">
            <a:extLst>
              <a:ext uri="{FF2B5EF4-FFF2-40B4-BE49-F238E27FC236}">
                <a16:creationId xmlns:a16="http://schemas.microsoft.com/office/drawing/2014/main" id="{16646B1E-E10F-4AA6-A786-19B3B03A4478}"/>
              </a:ext>
            </a:extLst>
          </p:cNvPr>
          <p:cNvSpPr>
            <a:spLocks noGrp="1"/>
          </p:cNvSpPr>
          <p:nvPr>
            <p:ph type="title"/>
          </p:nvPr>
        </p:nvSpPr>
        <p:spPr>
          <a:xfrm>
            <a:off x="2495550" y="261938"/>
            <a:ext cx="7559675" cy="508000"/>
          </a:xfrm>
        </p:spPr>
        <p:txBody>
          <a:bodyPr/>
          <a:lstStyle/>
          <a:p>
            <a:pPr>
              <a:defRPr/>
            </a:pPr>
            <a:r>
              <a:rPr lang="en-AU"/>
              <a:t>TEREESA’S STORY</a:t>
            </a:r>
          </a:p>
        </p:txBody>
      </p:sp>
      <p:sp>
        <p:nvSpPr>
          <p:cNvPr id="6" name="Text Placeholder 5">
            <a:extLst>
              <a:ext uri="{FF2B5EF4-FFF2-40B4-BE49-F238E27FC236}">
                <a16:creationId xmlns:a16="http://schemas.microsoft.com/office/drawing/2014/main" id="{2CB0A696-5C7A-4BC5-897A-6EC587705040}"/>
              </a:ext>
            </a:extLst>
          </p:cNvPr>
          <p:cNvSpPr>
            <a:spLocks noGrp="1"/>
          </p:cNvSpPr>
          <p:nvPr>
            <p:ph type="body" sz="quarter" idx="13"/>
          </p:nvPr>
        </p:nvSpPr>
        <p:spPr/>
        <p:txBody>
          <a:bodyPr/>
          <a:lstStyle/>
          <a:p>
            <a:pPr>
              <a:defRPr/>
            </a:pPr>
            <a:r>
              <a:rPr lang="en-AU"/>
              <a:t>AUSTRALIA</a:t>
            </a:r>
          </a:p>
        </p:txBody>
      </p:sp>
      <p:pic>
        <p:nvPicPr>
          <p:cNvPr id="53254" name="Picture Placeholder 12" descr="Icon&#10;&#10;Description automatically generated">
            <a:extLst>
              <a:ext uri="{FF2B5EF4-FFF2-40B4-BE49-F238E27FC236}">
                <a16:creationId xmlns:a16="http://schemas.microsoft.com/office/drawing/2014/main" id="{8F0D8A90-6177-4A84-9743-9D0BB339986B}"/>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274638" y="1924050"/>
            <a:ext cx="1639887" cy="1255713"/>
          </a:xfrm>
        </p:spPr>
      </p:pic>
    </p:spTree>
    <p:extLst>
      <p:ext uri="{BB962C8B-B14F-4D97-AF65-F5344CB8AC3E}">
        <p14:creationId xmlns:p14="http://schemas.microsoft.com/office/powerpoint/2010/main" val="208947789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a:extLst>
              <a:ext uri="{FF2B5EF4-FFF2-40B4-BE49-F238E27FC236}">
                <a16:creationId xmlns:a16="http://schemas.microsoft.com/office/drawing/2014/main" id="{7E4E565E-2D03-4625-A227-B1286CEC1E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3338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4967DED3-B231-4864-99B9-32615810B0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2" y="44862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young woman kneels next to her illuminated street artwork. ">
            <a:extLst>
              <a:ext uri="{FF2B5EF4-FFF2-40B4-BE49-F238E27FC236}">
                <a16:creationId xmlns:a16="http://schemas.microsoft.com/office/drawing/2014/main" id="{33A001F7-C406-4540-A080-6C0851CFB1DA}"/>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9" name="Picture 2">
            <a:extLst>
              <a:ext uri="{FF2B5EF4-FFF2-40B4-BE49-F238E27FC236}">
                <a16:creationId xmlns:a16="http://schemas.microsoft.com/office/drawing/2014/main" id="{DAF07DAD-CF93-4BE8-891F-8D541337D3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952" y="46386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18361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Placeholder 12" descr="Icon&#10;&#10;Description automatically generated">
            <a:extLst>
              <a:ext uri="{FF2B5EF4-FFF2-40B4-BE49-F238E27FC236}">
                <a16:creationId xmlns:a16="http://schemas.microsoft.com/office/drawing/2014/main" id="{6D63D047-13ED-44D3-9F80-FF660462DF4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274638" y="1924050"/>
            <a:ext cx="1639887" cy="1255713"/>
          </a:xfrm>
        </p:spPr>
      </p:pic>
      <p:sp>
        <p:nvSpPr>
          <p:cNvPr id="54280" name="Text Placeholder 5">
            <a:extLst>
              <a:ext uri="{FF2B5EF4-FFF2-40B4-BE49-F238E27FC236}">
                <a16:creationId xmlns:a16="http://schemas.microsoft.com/office/drawing/2014/main" id="{DE147E0C-4B50-4480-B78A-985F66A923ED}"/>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r>
              <a:rPr lang="en-US"/>
              <a:t>Young mothers learn skills in arts, crafts and parenting, as well as in earning and managing money. ​</a:t>
            </a:r>
            <a:endParaRPr lang="en-US" altLang="en-US"/>
          </a:p>
        </p:txBody>
      </p:sp>
      <p:sp>
        <p:nvSpPr>
          <p:cNvPr id="54281" name="Text Placeholder 7">
            <a:extLst>
              <a:ext uri="{FF2B5EF4-FFF2-40B4-BE49-F238E27FC236}">
                <a16:creationId xmlns:a16="http://schemas.microsoft.com/office/drawing/2014/main" id="{EB5E97EE-DA56-4E10-9FC3-627E6601D8CD}"/>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US" altLang="en-US"/>
              <a:t>After working as a volunteer, </a:t>
            </a:r>
            <a:r>
              <a:rPr lang="en-US" altLang="en-US" err="1"/>
              <a:t>Tereesa</a:t>
            </a:r>
            <a:r>
              <a:rPr lang="en-US" altLang="en-US"/>
              <a:t> was offered a paid job with the Mums and Bubs group at </a:t>
            </a:r>
            <a:r>
              <a:rPr lang="en-US" altLang="en-US" err="1"/>
              <a:t>Baabayn</a:t>
            </a:r>
            <a:r>
              <a:rPr lang="en-US" altLang="en-US"/>
              <a:t>. </a:t>
            </a:r>
          </a:p>
        </p:txBody>
      </p:sp>
      <p:sp>
        <p:nvSpPr>
          <p:cNvPr id="54282" name="Text Placeholder 9">
            <a:extLst>
              <a:ext uri="{FF2B5EF4-FFF2-40B4-BE49-F238E27FC236}">
                <a16:creationId xmlns:a16="http://schemas.microsoft.com/office/drawing/2014/main" id="{AE026541-94B8-40AD-A044-96DB84D8CEDB}"/>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ltLang="en-US"/>
              <a:t>Today, </a:t>
            </a:r>
            <a:r>
              <a:rPr lang="en-US" altLang="en-US" err="1"/>
              <a:t>Tereesa</a:t>
            </a:r>
            <a:r>
              <a:rPr lang="en-US" altLang="en-US"/>
              <a:t> is studying Community Services so that she can give back to her community.</a:t>
            </a:r>
          </a:p>
        </p:txBody>
      </p:sp>
      <p:pic>
        <p:nvPicPr>
          <p:cNvPr id="20" name="Picture Placeholder 19" descr="A young woman talks to a woman nursing a baby">
            <a:extLst>
              <a:ext uri="{FF2B5EF4-FFF2-40B4-BE49-F238E27FC236}">
                <a16:creationId xmlns:a16="http://schemas.microsoft.com/office/drawing/2014/main" id="{C9911E80-BC95-4CCC-9303-990BEED6A5D6}"/>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sp>
        <p:nvSpPr>
          <p:cNvPr id="29" name="TextBox 28">
            <a:extLst>
              <a:ext uri="{FF2B5EF4-FFF2-40B4-BE49-F238E27FC236}">
                <a16:creationId xmlns:a16="http://schemas.microsoft.com/office/drawing/2014/main" id="{DF2FFAED-5EAB-45FF-A2B0-CC090833A276}"/>
              </a:ext>
            </a:extLst>
          </p:cNvPr>
          <p:cNvSpPr txBox="1"/>
          <p:nvPr/>
        </p:nvSpPr>
        <p:spPr>
          <a:xfrm>
            <a:off x="2398643" y="284094"/>
            <a:ext cx="8259832" cy="508000"/>
          </a:xfrm>
          <a:prstGeom prst="rect">
            <a:avLst/>
          </a:prstGeom>
          <a:noFill/>
        </p:spPr>
        <p:txBody>
          <a:bodyPr wrap="square" lIns="0" tIns="0" rIns="0" bIns="0" rtlCol="0">
            <a:noAutofit/>
          </a:bodyPr>
          <a:lstStyle/>
          <a:p>
            <a:pPr algn="l"/>
            <a:r>
              <a:rPr lang="en-AU" sz="2400" b="1">
                <a:solidFill>
                  <a:schemeClr val="bg1"/>
                </a:solidFill>
              </a:rPr>
              <a:t>With your support, </a:t>
            </a:r>
            <a:r>
              <a:rPr lang="en-AU" sz="2400" b="1" err="1">
                <a:solidFill>
                  <a:schemeClr val="bg1"/>
                </a:solidFill>
              </a:rPr>
              <a:t>Baabayn</a:t>
            </a:r>
            <a:r>
              <a:rPr lang="en-AU" sz="2400" b="1">
                <a:solidFill>
                  <a:schemeClr val="bg1"/>
                </a:solidFill>
              </a:rPr>
              <a:t> can continue to help young mothers keep their culture strong for future generations.</a:t>
            </a:r>
          </a:p>
        </p:txBody>
      </p:sp>
      <p:pic>
        <p:nvPicPr>
          <p:cNvPr id="5" name="Picture Placeholder 4" descr="A young woman standing outside her college in western Sydney">
            <a:extLst>
              <a:ext uri="{FF2B5EF4-FFF2-40B4-BE49-F238E27FC236}">
                <a16:creationId xmlns:a16="http://schemas.microsoft.com/office/drawing/2014/main" id="{07D34563-B1D4-4D3D-A41F-594E68BE76E4}"/>
              </a:ext>
            </a:extLst>
          </p:cNvPr>
          <p:cNvPicPr>
            <a:picLocks noGrp="1" noChangeAspect="1"/>
          </p:cNvPicPr>
          <p:nvPr>
            <p:ph type="pic" sz="quarter" idx="20"/>
          </p:nvPr>
        </p:nvPicPr>
        <p:blipFill rotWithShape="1">
          <a:blip r:embed="rId4" cstate="print">
            <a:extLst>
              <a:ext uri="{28A0092B-C50C-407E-A947-70E740481C1C}">
                <a14:useLocalDpi xmlns:a14="http://schemas.microsoft.com/office/drawing/2010/main"/>
              </a:ext>
            </a:extLst>
          </a:blip>
          <a:srcRect r="-5"/>
          <a:stretch/>
        </p:blipFill>
        <p:spPr>
          <a:xfrm>
            <a:off x="8744275" y="1341437"/>
            <a:ext cx="2916829" cy="1876034"/>
          </a:xfrm>
        </p:spPr>
      </p:pic>
      <p:pic>
        <p:nvPicPr>
          <p:cNvPr id="17" name="Picture Placeholder 16" descr="Two young women having a conversation.">
            <a:extLst>
              <a:ext uri="{FF2B5EF4-FFF2-40B4-BE49-F238E27FC236}">
                <a16:creationId xmlns:a16="http://schemas.microsoft.com/office/drawing/2014/main" id="{8FD03DF2-4E1D-48C3-91D5-8ABE0B80DE52}"/>
              </a:ext>
            </a:extLst>
          </p:cNvPr>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young woman displaying her artwork.">
            <a:extLst>
              <a:ext uri="{FF2B5EF4-FFF2-40B4-BE49-F238E27FC236}">
                <a16:creationId xmlns:a16="http://schemas.microsoft.com/office/drawing/2014/main" id="{E65DE4FA-5E1A-4D98-8396-4955FB0C011E}"/>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21" name="Text Placeholder 20">
            <a:extLst>
              <a:ext uri="{FF2B5EF4-FFF2-40B4-BE49-F238E27FC236}">
                <a16:creationId xmlns:a16="http://schemas.microsoft.com/office/drawing/2014/main" id="{E04A07A4-C53E-4AAC-9E4C-9B647983689A}"/>
              </a:ext>
            </a:extLst>
          </p:cNvPr>
          <p:cNvSpPr>
            <a:spLocks noGrp="1"/>
          </p:cNvSpPr>
          <p:nvPr>
            <p:ph type="body" sz="quarter" idx="17"/>
          </p:nvPr>
        </p:nvSpPr>
        <p:spPr>
          <a:xfrm>
            <a:off x="497303" y="1504950"/>
            <a:ext cx="3488909" cy="4453607"/>
          </a:xfrm>
        </p:spPr>
        <p:txBody>
          <a:bodyPr/>
          <a:lstStyle/>
          <a:p>
            <a:pPr indent="0"/>
            <a:r>
              <a:rPr lang="en-US" sz="2200"/>
              <a:t>“</a:t>
            </a:r>
            <a:r>
              <a:rPr lang="en-US"/>
              <a:t>When I paint, every painting has a story. And my story is very long… I don't think I'd be the person I am today without </a:t>
            </a:r>
            <a:r>
              <a:rPr lang="en-US" err="1"/>
              <a:t>Baabayn</a:t>
            </a:r>
            <a:r>
              <a:rPr lang="en-US" sz="2200"/>
              <a:t>.”</a:t>
            </a:r>
          </a:p>
          <a:p>
            <a:pPr indent="0"/>
            <a:endParaRPr lang="en-US" sz="1800" b="0"/>
          </a:p>
          <a:p>
            <a:pPr indent="0"/>
            <a:r>
              <a:rPr lang="en-US" sz="1800" b="0" err="1"/>
              <a:t>Tereesa</a:t>
            </a:r>
            <a:r>
              <a:rPr lang="en-US" sz="1800" b="0"/>
              <a:t>  </a:t>
            </a:r>
            <a:r>
              <a:rPr lang="en-US" sz="2200"/>
              <a:t> ​</a:t>
            </a:r>
            <a:endParaRPr lang="en-AU" sz="2200"/>
          </a:p>
        </p:txBody>
      </p:sp>
      <p:pic>
        <p:nvPicPr>
          <p:cNvPr id="19" name="Picture 6" descr="A picture containing necklet, accessory&#10;&#10;Description automatically generated">
            <a:extLst>
              <a:ext uri="{FF2B5EF4-FFF2-40B4-BE49-F238E27FC236}">
                <a16:creationId xmlns:a16="http://schemas.microsoft.com/office/drawing/2014/main" id="{3AB87776-FD2B-4335-A7E2-292186528D9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611439" y="4846632"/>
            <a:ext cx="114015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young woman standing outside a building sign. ">
            <a:extLst>
              <a:ext uri="{FF2B5EF4-FFF2-40B4-BE49-F238E27FC236}">
                <a16:creationId xmlns:a16="http://schemas.microsoft.com/office/drawing/2014/main" id="{078C9C8E-7D34-48CB-9BFF-9198DD91898D}"/>
              </a:ext>
            </a:extLst>
          </p:cNvPr>
          <p:cNvPicPr>
            <a:picLocks noGrp="1" noChangeAspect="1"/>
          </p:cNvPicPr>
          <p:nvPr>
            <p:ph type="pic" sz="quarter" idx="17"/>
          </p:nvPr>
        </p:nvPicPr>
        <p:blipFill>
          <a:blip r:embed="rId2" cstate="print">
            <a:extLst>
              <a:ext uri="{28A0092B-C50C-407E-A947-70E740481C1C}">
                <a14:useLocalDpi xmlns:a14="http://schemas.microsoft.com/office/drawing/2010/main"/>
              </a:ext>
            </a:extLst>
          </a:blip>
          <a:srcRect l="127" r="127"/>
          <a:stretch>
            <a:fillRect/>
          </a:stretch>
        </p:blipFill>
        <p:spPr/>
      </p:pic>
      <p:pic>
        <p:nvPicPr>
          <p:cNvPr id="24" name="Picture Placeholder 23" descr="A smiling woman standing near her cattle .">
            <a:extLst>
              <a:ext uri="{FF2B5EF4-FFF2-40B4-BE49-F238E27FC236}">
                <a16:creationId xmlns:a16="http://schemas.microsoft.com/office/drawing/2014/main" id="{3860FFE9-265D-4C82-A05A-4CEA83CDA454}"/>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l="197" r="197"/>
          <a:stretch>
            <a:fillRect/>
          </a:stretch>
        </p:blipFill>
        <p:spPr/>
      </p:pic>
      <p:pic>
        <p:nvPicPr>
          <p:cNvPr id="26" name="Picture Placeholder 25" descr=" A husband and wife sit outside their home in Vietnam.">
            <a:extLst>
              <a:ext uri="{FF2B5EF4-FFF2-40B4-BE49-F238E27FC236}">
                <a16:creationId xmlns:a16="http://schemas.microsoft.com/office/drawing/2014/main" id="{2F02D7DF-5963-41BA-87B4-B77B0F9A5275}"/>
              </a:ext>
            </a:extLst>
          </p:cNvPr>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B752B85-9948-4F86-8577-D9DFD9044C46}"/>
              </a:ext>
            </a:extLst>
          </p:cNvPr>
          <p:cNvSpPr>
            <a:spLocks noGrp="1"/>
          </p:cNvSpPr>
          <p:nvPr>
            <p:ph type="body" sz="quarter" idx="11"/>
          </p:nvPr>
        </p:nvSpPr>
        <p:spPr>
          <a:xfrm>
            <a:off x="622300" y="4689475"/>
            <a:ext cx="5290820" cy="1090613"/>
          </a:xfrm>
        </p:spPr>
        <p:txBody>
          <a:bodyPr/>
          <a:lstStyle/>
          <a:p>
            <a:pPr>
              <a:spcAft>
                <a:spcPts val="0"/>
              </a:spcAft>
              <a:defRPr/>
            </a:pPr>
            <a:r>
              <a:rPr lang="en-AU" sz="2400"/>
              <a:t>INTRODUCING </a:t>
            </a:r>
          </a:p>
          <a:p>
            <a:pPr>
              <a:spcAft>
                <a:spcPts val="1200"/>
              </a:spcAft>
              <a:defRPr/>
            </a:pPr>
            <a:r>
              <a:rPr lang="en-AU" sz="2400"/>
              <a:t>PROJECT COMPASSION</a:t>
            </a:r>
          </a:p>
          <a:p>
            <a:pPr>
              <a:spcAft>
                <a:spcPts val="1200"/>
              </a:spcAft>
              <a:defRPr/>
            </a:pPr>
            <a:endParaRPr lang="en-AU" b="0">
              <a:latin typeface="Arial" panose="020B0604020202020204" pitchFamily="34" charset="0"/>
              <a:cs typeface="Arial" panose="020B0604020202020204" pitchFamily="34" charset="0"/>
            </a:endParaRPr>
          </a:p>
        </p:txBody>
      </p:sp>
      <p:sp>
        <p:nvSpPr>
          <p:cNvPr id="39943" name="TextBox 1">
            <a:extLst>
              <a:ext uri="{FF2B5EF4-FFF2-40B4-BE49-F238E27FC236}">
                <a16:creationId xmlns:a16="http://schemas.microsoft.com/office/drawing/2014/main" id="{BE9EADA2-1C21-4D90-9ECC-2823EED519D9}"/>
              </a:ext>
            </a:extLst>
          </p:cNvPr>
          <p:cNvSpPr txBox="1">
            <a:spLocks noChangeArrowheads="1"/>
          </p:cNvSpPr>
          <p:nvPr/>
        </p:nvSpPr>
        <p:spPr bwMode="auto">
          <a:xfrm>
            <a:off x="13754100" y="11334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sp>
        <p:nvSpPr>
          <p:cNvPr id="2" name="TextBox 1">
            <a:extLst>
              <a:ext uri="{FF2B5EF4-FFF2-40B4-BE49-F238E27FC236}">
                <a16:creationId xmlns:a16="http://schemas.microsoft.com/office/drawing/2014/main" id="{9CC105B4-DE0A-430C-AE24-055345D85DBE}"/>
              </a:ext>
            </a:extLst>
          </p:cNvPr>
          <p:cNvSpPr txBox="1"/>
          <p:nvPr/>
        </p:nvSpPr>
        <p:spPr>
          <a:xfrm>
            <a:off x="622300" y="5640907"/>
            <a:ext cx="3919220" cy="278362"/>
          </a:xfrm>
          <a:prstGeom prst="rect">
            <a:avLst/>
          </a:prstGeom>
          <a:noFill/>
        </p:spPr>
        <p:txBody>
          <a:bodyPr wrap="square" lIns="0" tIns="0" rIns="0" bIns="0" rtlCol="0">
            <a:noAutofit/>
          </a:bodyPr>
          <a:lstStyle/>
          <a:p>
            <a:pPr algn="l"/>
            <a:r>
              <a:rPr lang="en-AU" sz="2400" b="1">
                <a:solidFill>
                  <a:srgbClr val="EAB724"/>
                </a:solidFill>
              </a:rPr>
              <a:t>for Primary Schools</a:t>
            </a:r>
          </a:p>
        </p:txBody>
      </p:sp>
      <p:pic>
        <p:nvPicPr>
          <p:cNvPr id="7" name="Picture Placeholder 6" descr="A young woman standing in front of her school colleagues in a classroom.">
            <a:extLst>
              <a:ext uri="{FF2B5EF4-FFF2-40B4-BE49-F238E27FC236}">
                <a16:creationId xmlns:a16="http://schemas.microsoft.com/office/drawing/2014/main" id="{8C832028-E33F-4E15-9460-C69BE1B6C3C5}"/>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6715489" y="439332"/>
            <a:ext cx="2448000" cy="2649308"/>
          </a:xfr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994FE1-BEE2-4967-B63E-DE26F72F0876}"/>
              </a:ext>
            </a:extLst>
          </p:cNvPr>
          <p:cNvSpPr>
            <a:spLocks noGrp="1"/>
          </p:cNvSpPr>
          <p:nvPr>
            <p:ph type="body" sz="quarter" idx="12"/>
          </p:nvPr>
        </p:nvSpPr>
        <p:spPr>
          <a:xfrm>
            <a:off x="252413" y="1944688"/>
            <a:ext cx="5219700" cy="3779837"/>
          </a:xfrm>
          <a:ln w="38100">
            <a:solidFill>
              <a:srgbClr val="EAB724"/>
            </a:solidFill>
          </a:ln>
        </p:spPr>
        <p:txBody>
          <a:bodyPr/>
          <a:lstStyle/>
          <a:p>
            <a:pPr>
              <a:defRPr/>
            </a:pPr>
            <a:r>
              <a:rPr lang="en-US"/>
              <a:t>PRISCILLA’S</a:t>
            </a:r>
            <a:br>
              <a:rPr lang="en-US"/>
            </a:br>
            <a:r>
              <a:rPr lang="en-US"/>
              <a:t>STORY</a:t>
            </a:r>
          </a:p>
          <a:p>
            <a:pPr lvl="1">
              <a:defRPr/>
            </a:pPr>
            <a:endParaRPr lang="en-US"/>
          </a:p>
          <a:p>
            <a:pPr lvl="1">
              <a:defRPr/>
            </a:pPr>
            <a:endParaRPr lang="en-US"/>
          </a:p>
          <a:p>
            <a:pPr lvl="1">
              <a:defRPr/>
            </a:pPr>
            <a:r>
              <a:rPr lang="en-US"/>
              <a:t>Zimbabwe</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Detail of a world map, with Zimbabwe highlighted.">
            <a:extLst>
              <a:ext uri="{FF2B5EF4-FFF2-40B4-BE49-F238E27FC236}">
                <a16:creationId xmlns:a16="http://schemas.microsoft.com/office/drawing/2014/main" id="{C2374757-6F87-4B51-B9D1-E0492D08255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7C3BC5D6-4B48-4276-828B-6990975A5A4C}"/>
              </a:ext>
            </a:extLst>
          </p:cNvPr>
          <p:cNvSpPr>
            <a:spLocks noGrp="1"/>
          </p:cNvSpPr>
          <p:nvPr>
            <p:ph type="title"/>
          </p:nvPr>
        </p:nvSpPr>
        <p:spPr>
          <a:xfrm>
            <a:off x="2495550" y="261938"/>
            <a:ext cx="7559675" cy="508000"/>
          </a:xfrm>
        </p:spPr>
        <p:txBody>
          <a:bodyPr/>
          <a:lstStyle/>
          <a:p>
            <a:pPr>
              <a:defRPr/>
            </a:pPr>
            <a:r>
              <a:rPr lang="en-AU"/>
              <a:t>Priscilla’s story</a:t>
            </a:r>
          </a:p>
        </p:txBody>
      </p:sp>
      <p:sp>
        <p:nvSpPr>
          <p:cNvPr id="5" name="Text Placeholder 4">
            <a:extLst>
              <a:ext uri="{FF2B5EF4-FFF2-40B4-BE49-F238E27FC236}">
                <a16:creationId xmlns:a16="http://schemas.microsoft.com/office/drawing/2014/main" id="{7BBF24CA-2C03-46E9-A390-EDB69F0CFAEB}"/>
              </a:ext>
            </a:extLst>
          </p:cNvPr>
          <p:cNvSpPr>
            <a:spLocks noGrp="1"/>
          </p:cNvSpPr>
          <p:nvPr>
            <p:ph type="body" sz="quarter" idx="13"/>
          </p:nvPr>
        </p:nvSpPr>
        <p:spPr/>
        <p:txBody>
          <a:bodyPr/>
          <a:lstStyle/>
          <a:p>
            <a:pPr>
              <a:defRPr/>
            </a:pPr>
            <a:r>
              <a:rPr lang="en-AU" err="1"/>
              <a:t>zimbabwe</a:t>
            </a:r>
            <a:endParaRPr lang="en-AU"/>
          </a:p>
        </p:txBody>
      </p:sp>
      <p:sp>
        <p:nvSpPr>
          <p:cNvPr id="60421" name="Text Placeholder 5">
            <a:extLst>
              <a:ext uri="{FF2B5EF4-FFF2-40B4-BE49-F238E27FC236}">
                <a16:creationId xmlns:a16="http://schemas.microsoft.com/office/drawing/2014/main" id="{92DFCE57-1060-40DD-A0CE-39C7AFEE3A78}"/>
              </a:ext>
            </a:extLst>
          </p:cNvPr>
          <p:cNvSpPr>
            <a:spLocks noGrp="1"/>
          </p:cNvSpPr>
          <p:nvPr>
            <p:ph type="body" sz="quarter" idx="14"/>
          </p:nvPr>
        </p:nvSpPr>
        <p:spPr>
          <a:xfrm>
            <a:off x="7088188" y="1349375"/>
            <a:ext cx="4606925" cy="4608513"/>
          </a:xfrm>
          <a:prstGeom prst="roundRect">
            <a:avLst>
              <a:gd name="adj" fmla="val 5449"/>
            </a:avLst>
          </a:prstGeom>
          <a:ln>
            <a:round/>
            <a:headEnd/>
            <a:tailEnd/>
          </a:ln>
        </p:spPr>
        <p:txBody>
          <a:bodyPr/>
          <a:lstStyle/>
          <a:p>
            <a:pPr>
              <a:spcAft>
                <a:spcPts val="1200"/>
              </a:spcAft>
            </a:pPr>
            <a:r>
              <a:rPr lang="en-US" altLang="en-US"/>
              <a:t>Priscilla lives in the Hwange region in Zimbabwe. </a:t>
            </a:r>
            <a:r>
              <a:rPr lang="en-US"/>
              <a:t>Here, the impacts of climate change such as drought, poor quality soils and high temperatures have made it much harder to grow enough food. </a:t>
            </a:r>
          </a:p>
          <a:p>
            <a:pPr>
              <a:spcAft>
                <a:spcPts val="1200"/>
              </a:spcAft>
            </a:pPr>
            <a:r>
              <a:rPr lang="en-US"/>
              <a:t>With almost half the population living in extreme poverty, many families are at risk of extreme hunger.  ​</a:t>
            </a:r>
          </a:p>
          <a:p>
            <a:endParaRPr lang="en-US" altLang="en-US"/>
          </a:p>
        </p:txBody>
      </p:sp>
      <p:pic>
        <p:nvPicPr>
          <p:cNvPr id="60422" name="Picture Placeholder 22" descr="A picture containing text, plant, vector graphics&#10;&#10;Description automatically generated">
            <a:extLst>
              <a:ext uri="{FF2B5EF4-FFF2-40B4-BE49-F238E27FC236}">
                <a16:creationId xmlns:a16="http://schemas.microsoft.com/office/drawing/2014/main" id="{856AF850-4921-45EE-AC3D-7092BE775338}"/>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274638" y="1924050"/>
            <a:ext cx="1639887" cy="1255713"/>
          </a:xfrm>
        </p:spPr>
      </p:pic>
      <p:sp>
        <p:nvSpPr>
          <p:cNvPr id="26" name="Text Placeholder 13">
            <a:extLst>
              <a:ext uri="{FF2B5EF4-FFF2-40B4-BE49-F238E27FC236}">
                <a16:creationId xmlns:a16="http://schemas.microsoft.com/office/drawing/2014/main" id="{C0A3C479-7C7C-43DB-A1BB-A31FD6BEDDE0}"/>
              </a:ext>
            </a:extLst>
          </p:cNvPr>
          <p:cNvSpPr txBox="1">
            <a:spLocks/>
          </p:cNvSpPr>
          <p:nvPr/>
        </p:nvSpPr>
        <p:spPr>
          <a:xfrm>
            <a:off x="2233613" y="5008563"/>
            <a:ext cx="1592262" cy="358775"/>
          </a:xfrm>
          <a:prstGeom prst="rect">
            <a:avLst/>
          </a:prstGeom>
        </p:spPr>
        <p:txBody>
          <a:bodyPr lIns="0" tIns="0" rIns="0" bIns="0"/>
          <a:lstStyle>
            <a:lvl1pPr marL="0" marR="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b="1" kern="1200" cap="all" spc="0" baseline="0">
                <a:solidFill>
                  <a:schemeClr val="bg1"/>
                </a:solidFill>
                <a:latin typeface="+mn-lt"/>
                <a:ea typeface="+mn-ea"/>
                <a:cs typeface="Segoe UI" panose="020B0502040204020203" pitchFamily="34" charset="0"/>
              </a:defRPr>
            </a:lvl1pPr>
            <a:lvl2pPr marL="266700" marR="0" indent="-266700"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2pPr>
            <a:lvl3pPr marL="538163" marR="0" indent="-271463"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defRPr sz="1400" b="1" kern="1200" cap="all" spc="0" baseline="0">
                <a:solidFill>
                  <a:schemeClr val="bg1"/>
                </a:solidFill>
                <a:latin typeface="+mn-lt"/>
                <a:ea typeface="+mn-ea"/>
                <a:cs typeface="+mn-cs"/>
              </a:defRPr>
            </a:lvl3pPr>
            <a:lvl4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4pPr>
            <a:lvl5pPr marL="0" marR="0" indent="0" algn="l" defTabSz="932742" rtl="0" eaLnBrk="1" fontAlgn="auto" latinLnBrk="0" hangingPunct="1">
              <a:lnSpc>
                <a:spcPct val="90000"/>
              </a:lnSpc>
              <a:spcBef>
                <a:spcPts val="600"/>
              </a:spcBef>
              <a:spcAft>
                <a:spcPts val="600"/>
              </a:spcAft>
              <a:buClrTx/>
              <a:buSzPct val="90000"/>
              <a:buFont typeface="Wingdings" panose="05000000000000000000" pitchFamily="2" charset="2"/>
              <a:buNone/>
              <a:tabLst/>
              <a:defRPr sz="1400" b="1" kern="1200" cap="all" spc="0" baseline="0">
                <a:solidFill>
                  <a:schemeClr val="bg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AU"/>
              <a:t>Zimbabwe</a:t>
            </a:r>
          </a:p>
        </p:txBody>
      </p:sp>
      <p:cxnSp>
        <p:nvCxnSpPr>
          <p:cNvPr id="27" name="Straight Arrow Connector 26">
            <a:extLst>
              <a:ext uri="{FF2B5EF4-FFF2-40B4-BE49-F238E27FC236}">
                <a16:creationId xmlns:a16="http://schemas.microsoft.com/office/drawing/2014/main" id="{D8A49D99-1E70-4086-8F43-60053B50E91A}"/>
              </a:ext>
            </a:extLst>
          </p:cNvPr>
          <p:cNvCxnSpPr>
            <a:cxnSpLocks/>
          </p:cNvCxnSpPr>
          <p:nvPr/>
        </p:nvCxnSpPr>
        <p:spPr>
          <a:xfrm flipV="1">
            <a:off x="3713163" y="4465638"/>
            <a:ext cx="960437" cy="665162"/>
          </a:xfrm>
          <a:prstGeom prst="straightConnector1">
            <a:avLst/>
          </a:prstGeom>
          <a:ln w="22225">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AF413-547E-4D1C-B3EB-4609686A95EC}"/>
              </a:ext>
            </a:extLst>
          </p:cNvPr>
          <p:cNvSpPr>
            <a:spLocks noGrp="1"/>
          </p:cNvSpPr>
          <p:nvPr>
            <p:ph type="body" sz="quarter" idx="17"/>
          </p:nvPr>
        </p:nvSpPr>
        <p:spPr/>
        <p:txBody>
          <a:bodyPr/>
          <a:lstStyle/>
          <a:p>
            <a:pPr>
              <a:spcAft>
                <a:spcPts val="1200"/>
              </a:spcAft>
            </a:pPr>
            <a:r>
              <a:rPr lang="en-US" altLang="en-US"/>
              <a:t>Priscilla lives with her husband and two of their grandchildren. </a:t>
            </a:r>
          </a:p>
          <a:p>
            <a:pPr>
              <a:spcAft>
                <a:spcPts val="1200"/>
              </a:spcAft>
            </a:pPr>
            <a:r>
              <a:rPr lang="en-US"/>
              <a:t>During times of intense drought and food shortages, Priscilla had to commute to the town </a:t>
            </a:r>
            <a:r>
              <a:rPr lang="en-US" err="1"/>
              <a:t>centre</a:t>
            </a:r>
            <a:r>
              <a:rPr lang="en-US"/>
              <a:t> and wait in long queues to collect food. “It was stressful because we didn’t know what to give our children because there was nothing to give them,” Priscilla said.  ​</a:t>
            </a:r>
            <a:endParaRPr lang="en-AU"/>
          </a:p>
        </p:txBody>
      </p:sp>
      <p:sp>
        <p:nvSpPr>
          <p:cNvPr id="4" name="Title 3">
            <a:extLst>
              <a:ext uri="{FF2B5EF4-FFF2-40B4-BE49-F238E27FC236}">
                <a16:creationId xmlns:a16="http://schemas.microsoft.com/office/drawing/2014/main" id="{36A609AD-4A10-45FC-AA54-BCFB00AF716B}"/>
              </a:ext>
            </a:extLst>
          </p:cNvPr>
          <p:cNvSpPr>
            <a:spLocks noGrp="1"/>
          </p:cNvSpPr>
          <p:nvPr>
            <p:ph type="title"/>
          </p:nvPr>
        </p:nvSpPr>
        <p:spPr/>
        <p:txBody>
          <a:bodyPr/>
          <a:lstStyle/>
          <a:p>
            <a:r>
              <a:rPr lang="en-AU"/>
              <a:t>PRISCILLA’S STORY</a:t>
            </a:r>
          </a:p>
        </p:txBody>
      </p:sp>
      <p:sp>
        <p:nvSpPr>
          <p:cNvPr id="5" name="Text Placeholder 4">
            <a:extLst>
              <a:ext uri="{FF2B5EF4-FFF2-40B4-BE49-F238E27FC236}">
                <a16:creationId xmlns:a16="http://schemas.microsoft.com/office/drawing/2014/main" id="{B2DD1AC7-08F0-4AA3-9B5F-5281D2F6E09C}"/>
              </a:ext>
            </a:extLst>
          </p:cNvPr>
          <p:cNvSpPr>
            <a:spLocks noGrp="1"/>
          </p:cNvSpPr>
          <p:nvPr>
            <p:ph type="body" sz="quarter" idx="13"/>
          </p:nvPr>
        </p:nvSpPr>
        <p:spPr/>
        <p:txBody>
          <a:bodyPr/>
          <a:lstStyle/>
          <a:p>
            <a:r>
              <a:rPr lang="en-AU"/>
              <a:t>ZIMBABWE</a:t>
            </a:r>
          </a:p>
        </p:txBody>
      </p:sp>
      <p:pic>
        <p:nvPicPr>
          <p:cNvPr id="9" name="Picture Placeholder 22" descr="A picture containing text, plant, vector graphics&#10;&#10;Description automatically generated">
            <a:extLst>
              <a:ext uri="{FF2B5EF4-FFF2-40B4-BE49-F238E27FC236}">
                <a16:creationId xmlns:a16="http://schemas.microsoft.com/office/drawing/2014/main" id="{2019083D-A044-476C-AF8F-F107970629D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274638" y="1924050"/>
            <a:ext cx="1639887" cy="1255713"/>
          </a:xfrm>
        </p:spPr>
      </p:pic>
      <p:pic>
        <p:nvPicPr>
          <p:cNvPr id="15" name="Picture Placeholder 14" descr="A couple with their grandsons outside their home in Zimbabwe. ">
            <a:extLst>
              <a:ext uri="{FF2B5EF4-FFF2-40B4-BE49-F238E27FC236}">
                <a16:creationId xmlns:a16="http://schemas.microsoft.com/office/drawing/2014/main" id="{9329880C-7E39-4FD1-A9A0-89443C8E00B7}"/>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1185802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AF413-547E-4D1C-B3EB-4609686A95EC}"/>
              </a:ext>
            </a:extLst>
          </p:cNvPr>
          <p:cNvSpPr>
            <a:spLocks noGrp="1"/>
          </p:cNvSpPr>
          <p:nvPr>
            <p:ph type="body" sz="quarter" idx="17"/>
          </p:nvPr>
        </p:nvSpPr>
        <p:spPr/>
        <p:txBody>
          <a:bodyPr/>
          <a:lstStyle/>
          <a:p>
            <a:pPr>
              <a:spcAft>
                <a:spcPts val="1200"/>
              </a:spcAft>
            </a:pPr>
            <a:r>
              <a:rPr lang="en-US"/>
              <a:t>In 2019, Priscilla joined the Zimbabwe Integrated Community Development Program, run by Caritas Australia’s partner, Caritas Hwange. </a:t>
            </a:r>
          </a:p>
          <a:p>
            <a:pPr>
              <a:spcAft>
                <a:spcPts val="1200"/>
              </a:spcAft>
            </a:pPr>
            <a:r>
              <a:rPr lang="en-US"/>
              <a:t>Priscilla and her community learnt conservation farming techniques that help increase their harvests. Priscilla now trains and supports others too.</a:t>
            </a:r>
            <a:endParaRPr lang="en-AU"/>
          </a:p>
        </p:txBody>
      </p:sp>
      <p:sp>
        <p:nvSpPr>
          <p:cNvPr id="4" name="Title 3">
            <a:extLst>
              <a:ext uri="{FF2B5EF4-FFF2-40B4-BE49-F238E27FC236}">
                <a16:creationId xmlns:a16="http://schemas.microsoft.com/office/drawing/2014/main" id="{36A609AD-4A10-45FC-AA54-BCFB00AF716B}"/>
              </a:ext>
            </a:extLst>
          </p:cNvPr>
          <p:cNvSpPr>
            <a:spLocks noGrp="1"/>
          </p:cNvSpPr>
          <p:nvPr>
            <p:ph type="title"/>
          </p:nvPr>
        </p:nvSpPr>
        <p:spPr/>
        <p:txBody>
          <a:bodyPr/>
          <a:lstStyle/>
          <a:p>
            <a:r>
              <a:rPr lang="en-AU"/>
              <a:t>PRISCILLA’S STORY</a:t>
            </a:r>
          </a:p>
        </p:txBody>
      </p:sp>
      <p:sp>
        <p:nvSpPr>
          <p:cNvPr id="5" name="Text Placeholder 4">
            <a:extLst>
              <a:ext uri="{FF2B5EF4-FFF2-40B4-BE49-F238E27FC236}">
                <a16:creationId xmlns:a16="http://schemas.microsoft.com/office/drawing/2014/main" id="{B2DD1AC7-08F0-4AA3-9B5F-5281D2F6E09C}"/>
              </a:ext>
            </a:extLst>
          </p:cNvPr>
          <p:cNvSpPr>
            <a:spLocks noGrp="1"/>
          </p:cNvSpPr>
          <p:nvPr>
            <p:ph type="body" sz="quarter" idx="13"/>
          </p:nvPr>
        </p:nvSpPr>
        <p:spPr/>
        <p:txBody>
          <a:bodyPr/>
          <a:lstStyle/>
          <a:p>
            <a:r>
              <a:rPr lang="en-AU"/>
              <a:t>ZIMBABWE</a:t>
            </a:r>
          </a:p>
        </p:txBody>
      </p:sp>
      <p:pic>
        <p:nvPicPr>
          <p:cNvPr id="9" name="Picture Placeholder 22" descr="A picture containing text, plant, vector graphics&#10;&#10;Description automatically generated">
            <a:extLst>
              <a:ext uri="{FF2B5EF4-FFF2-40B4-BE49-F238E27FC236}">
                <a16:creationId xmlns:a16="http://schemas.microsoft.com/office/drawing/2014/main" id="{2019083D-A044-476C-AF8F-F107970629D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274638" y="1924050"/>
            <a:ext cx="1639887" cy="1255713"/>
          </a:xfrm>
        </p:spPr>
      </p:pic>
      <p:pic>
        <p:nvPicPr>
          <p:cNvPr id="30" name="Picture Placeholder 29" descr="A smiling woman holds millet in her storeroom in Zimbabwe.">
            <a:extLst>
              <a:ext uri="{FF2B5EF4-FFF2-40B4-BE49-F238E27FC236}">
                <a16:creationId xmlns:a16="http://schemas.microsoft.com/office/drawing/2014/main" id="{80969DD1-24B2-41DB-AEEC-76F4B4566461}"/>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6901902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AF413-547E-4D1C-B3EB-4609686A95EC}"/>
              </a:ext>
            </a:extLst>
          </p:cNvPr>
          <p:cNvSpPr>
            <a:spLocks noGrp="1"/>
          </p:cNvSpPr>
          <p:nvPr>
            <p:ph type="body" sz="quarter" idx="17"/>
          </p:nvPr>
        </p:nvSpPr>
        <p:spPr/>
        <p:txBody>
          <a:bodyPr/>
          <a:lstStyle/>
          <a:p>
            <a:pPr>
              <a:spcAft>
                <a:spcPts val="1200"/>
              </a:spcAft>
            </a:pPr>
            <a:r>
              <a:rPr lang="en-US"/>
              <a:t>Priscilla used the money from her bumper harvest to start poultry farming. She sells eggs to pay for her grandchildren’s school fees, books and stationery. </a:t>
            </a:r>
          </a:p>
          <a:p>
            <a:pPr>
              <a:spcAft>
                <a:spcPts val="1200"/>
              </a:spcAft>
            </a:pPr>
            <a:r>
              <a:rPr lang="en-US"/>
              <a:t>Now Priscilla has another way to provide for her family during challenging times, like the current drought.   ​</a:t>
            </a:r>
            <a:endParaRPr lang="en-AU"/>
          </a:p>
        </p:txBody>
      </p:sp>
      <p:sp>
        <p:nvSpPr>
          <p:cNvPr id="4" name="Title 3">
            <a:extLst>
              <a:ext uri="{FF2B5EF4-FFF2-40B4-BE49-F238E27FC236}">
                <a16:creationId xmlns:a16="http://schemas.microsoft.com/office/drawing/2014/main" id="{36A609AD-4A10-45FC-AA54-BCFB00AF716B}"/>
              </a:ext>
            </a:extLst>
          </p:cNvPr>
          <p:cNvSpPr>
            <a:spLocks noGrp="1"/>
          </p:cNvSpPr>
          <p:nvPr>
            <p:ph type="title"/>
          </p:nvPr>
        </p:nvSpPr>
        <p:spPr/>
        <p:txBody>
          <a:bodyPr/>
          <a:lstStyle/>
          <a:p>
            <a:r>
              <a:rPr lang="en-AU"/>
              <a:t>PRISCILLA’S STORY</a:t>
            </a:r>
          </a:p>
        </p:txBody>
      </p:sp>
      <p:sp>
        <p:nvSpPr>
          <p:cNvPr id="5" name="Text Placeholder 4">
            <a:extLst>
              <a:ext uri="{FF2B5EF4-FFF2-40B4-BE49-F238E27FC236}">
                <a16:creationId xmlns:a16="http://schemas.microsoft.com/office/drawing/2014/main" id="{B2DD1AC7-08F0-4AA3-9B5F-5281D2F6E09C}"/>
              </a:ext>
            </a:extLst>
          </p:cNvPr>
          <p:cNvSpPr>
            <a:spLocks noGrp="1"/>
          </p:cNvSpPr>
          <p:nvPr>
            <p:ph type="body" sz="quarter" idx="13"/>
          </p:nvPr>
        </p:nvSpPr>
        <p:spPr/>
        <p:txBody>
          <a:bodyPr/>
          <a:lstStyle/>
          <a:p>
            <a:r>
              <a:rPr lang="en-AU"/>
              <a:t>ZIMBABWE</a:t>
            </a:r>
          </a:p>
        </p:txBody>
      </p:sp>
      <p:pic>
        <p:nvPicPr>
          <p:cNvPr id="9" name="Picture Placeholder 22" descr="A picture containing text, plant, vector graphics&#10;&#10;Description automatically generated">
            <a:extLst>
              <a:ext uri="{FF2B5EF4-FFF2-40B4-BE49-F238E27FC236}">
                <a16:creationId xmlns:a16="http://schemas.microsoft.com/office/drawing/2014/main" id="{2019083D-A044-476C-AF8F-F107970629D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274638" y="1924050"/>
            <a:ext cx="1639887" cy="1255713"/>
          </a:xfrm>
        </p:spPr>
      </p:pic>
      <p:pic>
        <p:nvPicPr>
          <p:cNvPr id="8" name="Picture Placeholder 7" descr="A smiling woman holding a basket of eggs inside her home.  ">
            <a:extLst>
              <a:ext uri="{FF2B5EF4-FFF2-40B4-BE49-F238E27FC236}">
                <a16:creationId xmlns:a16="http://schemas.microsoft.com/office/drawing/2014/main" id="{D8CB63EF-B99F-4FF1-AD6B-FD12D9012159}"/>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7166686" y="1350046"/>
            <a:ext cx="4606840" cy="4608000"/>
          </a:xfrm>
        </p:spPr>
      </p:pic>
    </p:spTree>
    <p:extLst>
      <p:ext uri="{BB962C8B-B14F-4D97-AF65-F5344CB8AC3E}">
        <p14:creationId xmlns:p14="http://schemas.microsoft.com/office/powerpoint/2010/main" val="271222403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miling woman serves up porridge.">
            <a:extLst>
              <a:ext uri="{FF2B5EF4-FFF2-40B4-BE49-F238E27FC236}">
                <a16:creationId xmlns:a16="http://schemas.microsoft.com/office/drawing/2014/main" id="{0DFE73E6-3C16-4932-9989-444AB1C7077B}"/>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pic>
        <p:nvPicPr>
          <p:cNvPr id="64515" name="Picture 4">
            <a:extLst>
              <a:ext uri="{FF2B5EF4-FFF2-40B4-BE49-F238E27FC236}">
                <a16:creationId xmlns:a16="http://schemas.microsoft.com/office/drawing/2014/main" id="{8CC645C3-067F-4AC3-8D51-D4B4AC65305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9050" r="13212"/>
          <a:stretch/>
        </p:blipFill>
        <p:spPr bwMode="auto">
          <a:xfrm flipH="1">
            <a:off x="0" y="4143752"/>
            <a:ext cx="38967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2B41A08-B4D5-41BB-AADD-EA083D6934D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 r="75799"/>
          <a:stretch/>
        </p:blipFill>
        <p:spPr bwMode="auto">
          <a:xfrm flipH="1">
            <a:off x="8757500" y="4143752"/>
            <a:ext cx="343449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Placeholder 22" descr="A picture containing text, plant, vector graphics&#10;&#10;Description automatically generated">
            <a:extLst>
              <a:ext uri="{FF2B5EF4-FFF2-40B4-BE49-F238E27FC236}">
                <a16:creationId xmlns:a16="http://schemas.microsoft.com/office/drawing/2014/main" id="{E83A771F-1902-4811-BE10-86B8730104B7}"/>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274638" y="1924050"/>
            <a:ext cx="1639887" cy="1255713"/>
          </a:xfrm>
        </p:spPr>
      </p:pic>
      <p:sp>
        <p:nvSpPr>
          <p:cNvPr id="62472" name="Text Placeholder 5">
            <a:extLst>
              <a:ext uri="{FF2B5EF4-FFF2-40B4-BE49-F238E27FC236}">
                <a16:creationId xmlns:a16="http://schemas.microsoft.com/office/drawing/2014/main" id="{500125D1-BB9B-46A3-9FA7-B0A2BAAB8899}"/>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r>
              <a:rPr lang="en-US" altLang="en-US"/>
              <a:t>Caritas Hwange fixed a community dam so cattle can have access to water all year. </a:t>
            </a:r>
          </a:p>
        </p:txBody>
      </p:sp>
      <p:sp>
        <p:nvSpPr>
          <p:cNvPr id="62473" name="Text Placeholder 7">
            <a:extLst>
              <a:ext uri="{FF2B5EF4-FFF2-40B4-BE49-F238E27FC236}">
                <a16:creationId xmlns:a16="http://schemas.microsoft.com/office/drawing/2014/main" id="{737D8AD0-4D40-4BD9-A4B8-169E84377D1C}"/>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AU"/>
              <a:t>Priscilla and her community increase their food supply with a community nutrition garden.</a:t>
            </a:r>
            <a:endParaRPr lang="en-US" altLang="en-US"/>
          </a:p>
        </p:txBody>
      </p:sp>
      <p:sp>
        <p:nvSpPr>
          <p:cNvPr id="62474" name="Text Placeholder 9">
            <a:extLst>
              <a:ext uri="{FF2B5EF4-FFF2-40B4-BE49-F238E27FC236}">
                <a16:creationId xmlns:a16="http://schemas.microsoft.com/office/drawing/2014/main" id="{44671A0B-C814-4C6C-888D-ECA281F9D5E8}"/>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ltLang="en-US"/>
              <a:t>The knowledge Priscilla has gained is helping future generations learn too.</a:t>
            </a:r>
          </a:p>
        </p:txBody>
      </p:sp>
      <p:pic>
        <p:nvPicPr>
          <p:cNvPr id="16" name="Picture Placeholder 15" descr="A farmer's hands holding freshly picked green beans.">
            <a:extLst>
              <a:ext uri="{FF2B5EF4-FFF2-40B4-BE49-F238E27FC236}">
                <a16:creationId xmlns:a16="http://schemas.microsoft.com/office/drawing/2014/main" id="{00F41DDF-6D32-41A6-887E-53B3C461D25B}"/>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20" name="Picture Placeholder 19" descr="Two young boys smiling and reading books outside their home in Zimbabwe.">
            <a:extLst>
              <a:ext uri="{FF2B5EF4-FFF2-40B4-BE49-F238E27FC236}">
                <a16:creationId xmlns:a16="http://schemas.microsoft.com/office/drawing/2014/main" id="{8D2B666D-4292-4DCE-8CC8-AC62D42EA29B}"/>
              </a:ext>
            </a:extLst>
          </p:cNvPr>
          <p:cNvPicPr>
            <a:picLocks noGrp="1" noChangeAspect="1"/>
          </p:cNvPicPr>
          <p:nvPr>
            <p:ph type="pic" sz="quarter" idx="20"/>
          </p:nvPr>
        </p:nvPicPr>
        <p:blipFill>
          <a:blip r:embed="rId4" cstate="print">
            <a:extLst>
              <a:ext uri="{28A0092B-C50C-407E-A947-70E740481C1C}">
                <a14:useLocalDpi xmlns:a14="http://schemas.microsoft.com/office/drawing/2010/main"/>
              </a:ext>
            </a:extLst>
          </a:blip>
          <a:srcRect/>
          <a:stretch>
            <a:fillRect/>
          </a:stretch>
        </p:blipFill>
        <p:spPr/>
      </p:pic>
      <p:sp>
        <p:nvSpPr>
          <p:cNvPr id="33" name="TextBox 32">
            <a:extLst>
              <a:ext uri="{FF2B5EF4-FFF2-40B4-BE49-F238E27FC236}">
                <a16:creationId xmlns:a16="http://schemas.microsoft.com/office/drawing/2014/main" id="{F120D330-F66B-4BC9-A93C-F3D91164E13F}"/>
              </a:ext>
            </a:extLst>
          </p:cNvPr>
          <p:cNvSpPr txBox="1"/>
          <p:nvPr/>
        </p:nvSpPr>
        <p:spPr>
          <a:xfrm>
            <a:off x="2398643" y="284094"/>
            <a:ext cx="8259832" cy="508000"/>
          </a:xfrm>
          <a:prstGeom prst="rect">
            <a:avLst/>
          </a:prstGeom>
          <a:noFill/>
        </p:spPr>
        <p:txBody>
          <a:bodyPr wrap="square" lIns="0" tIns="0" rIns="0" bIns="0" rtlCol="0">
            <a:noAutofit/>
          </a:bodyPr>
          <a:lstStyle/>
          <a:p>
            <a:pPr algn="l"/>
            <a:r>
              <a:rPr lang="en-AU" sz="2400" b="1">
                <a:solidFill>
                  <a:schemeClr val="bg1"/>
                </a:solidFill>
              </a:rPr>
              <a:t>With your support, Priscilla’s community has the techniques and resources it needs to grow.    </a:t>
            </a:r>
          </a:p>
        </p:txBody>
      </p:sp>
      <p:pic>
        <p:nvPicPr>
          <p:cNvPr id="5" name="Picture Placeholder 4" descr="Cows drinking water from a dam in Zimbabwe.">
            <a:extLst>
              <a:ext uri="{FF2B5EF4-FFF2-40B4-BE49-F238E27FC236}">
                <a16:creationId xmlns:a16="http://schemas.microsoft.com/office/drawing/2014/main" id="{6B5B7D7D-5858-4C7B-9D5B-3D3E97966208}"/>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2184458" y="1341437"/>
            <a:ext cx="2916829" cy="1876034"/>
          </a:xfr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Farmers standing in their community nutrition garden in Zimbabwe. ">
            <a:extLst>
              <a:ext uri="{FF2B5EF4-FFF2-40B4-BE49-F238E27FC236}">
                <a16:creationId xmlns:a16="http://schemas.microsoft.com/office/drawing/2014/main" id="{3F97B700-CE9E-4DA8-A654-6CA88C82ABC4}"/>
              </a:ext>
            </a:extLst>
          </p:cNvPr>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63491" name="Text Placeholder 1">
            <a:extLst>
              <a:ext uri="{FF2B5EF4-FFF2-40B4-BE49-F238E27FC236}">
                <a16:creationId xmlns:a16="http://schemas.microsoft.com/office/drawing/2014/main" id="{01EAC8BC-30C0-4C80-8825-9097ED2CF524}"/>
              </a:ext>
            </a:extLst>
          </p:cNvPr>
          <p:cNvSpPr>
            <a:spLocks noGrp="1"/>
          </p:cNvSpPr>
          <p:nvPr>
            <p:ph type="body" sz="quarter" idx="17"/>
          </p:nvPr>
        </p:nvSpPr>
        <p:spPr>
          <a:xfrm>
            <a:off x="496888" y="1828800"/>
            <a:ext cx="3240087" cy="4129089"/>
          </a:xfrm>
          <a:prstGeom prst="roundRect">
            <a:avLst>
              <a:gd name="adj" fmla="val 8361"/>
            </a:avLst>
          </a:prstGeom>
          <a:ln>
            <a:round/>
            <a:headEnd/>
            <a:tailEnd/>
          </a:ln>
        </p:spPr>
        <p:txBody>
          <a:bodyPr/>
          <a:lstStyle/>
          <a:p>
            <a:pPr indent="0"/>
            <a:r>
              <a:rPr lang="en-US"/>
              <a:t>“Today we have knowledge and skills that we didn’t have before and are able to use to earn a living.”  ​</a:t>
            </a:r>
          </a:p>
          <a:p>
            <a:pPr indent="0"/>
            <a:endParaRPr lang="en-US" sz="2200"/>
          </a:p>
          <a:p>
            <a:pPr indent="0"/>
            <a:r>
              <a:rPr lang="en-US" sz="1800" b="0"/>
              <a:t>Priscilla</a:t>
            </a:r>
            <a:endParaRPr lang="en-US" sz="2200" b="0"/>
          </a:p>
        </p:txBody>
      </p:sp>
      <p:pic>
        <p:nvPicPr>
          <p:cNvPr id="63492" name="Picture 6" descr="A picture containing necklet, accessory&#10;&#10;Description automatically generated">
            <a:extLst>
              <a:ext uri="{FF2B5EF4-FFF2-40B4-BE49-F238E27FC236}">
                <a16:creationId xmlns:a16="http://schemas.microsoft.com/office/drawing/2014/main" id="{5F72A2A2-54CD-4129-A97B-E3BCA816D09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957"/>
          <a:stretch/>
        </p:blipFill>
        <p:spPr bwMode="auto">
          <a:xfrm>
            <a:off x="2649538" y="4851400"/>
            <a:ext cx="11064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26A012-F457-44E9-AED6-3D9997DDA280}"/>
              </a:ext>
            </a:extLst>
          </p:cNvPr>
          <p:cNvSpPr>
            <a:spLocks noGrp="1"/>
          </p:cNvSpPr>
          <p:nvPr>
            <p:ph type="body" sz="quarter" idx="12"/>
          </p:nvPr>
        </p:nvSpPr>
        <p:spPr>
          <a:xfrm>
            <a:off x="252413" y="1944688"/>
            <a:ext cx="4140200" cy="3779837"/>
          </a:xfrm>
          <a:ln w="38100">
            <a:solidFill>
              <a:srgbClr val="EAB724"/>
            </a:solidFill>
          </a:ln>
        </p:spPr>
        <p:txBody>
          <a:bodyPr/>
          <a:lstStyle/>
          <a:p>
            <a:pPr>
              <a:defRPr/>
            </a:pPr>
            <a:r>
              <a:rPr lang="en-US"/>
              <a:t>THU’S</a:t>
            </a:r>
            <a:br>
              <a:rPr lang="en-US"/>
            </a:br>
            <a:r>
              <a:rPr lang="en-US"/>
              <a:t>STORY</a:t>
            </a:r>
          </a:p>
          <a:p>
            <a:pPr lvl="1">
              <a:defRPr/>
            </a:pPr>
            <a:endParaRPr lang="en-US"/>
          </a:p>
          <a:p>
            <a:pPr lvl="1">
              <a:defRPr/>
            </a:pPr>
            <a:endParaRPr lang="en-US"/>
          </a:p>
          <a:p>
            <a:pPr lvl="1">
              <a:defRPr/>
            </a:pPr>
            <a:r>
              <a:rPr lang="en-US"/>
              <a:t>Vietnam</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etail of a world map, with Zimbabwe highlighted.">
            <a:extLst>
              <a:ext uri="{FF2B5EF4-FFF2-40B4-BE49-F238E27FC236}">
                <a16:creationId xmlns:a16="http://schemas.microsoft.com/office/drawing/2014/main" id="{31C564F4-4D70-4C2B-AE06-B65AB5CAAE2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p:pic>
      <p:sp>
        <p:nvSpPr>
          <p:cNvPr id="5" name="Title 4">
            <a:extLst>
              <a:ext uri="{FF2B5EF4-FFF2-40B4-BE49-F238E27FC236}">
                <a16:creationId xmlns:a16="http://schemas.microsoft.com/office/drawing/2014/main" id="{19843B9F-0FB9-4935-967F-DE5705B3260F}"/>
              </a:ext>
            </a:extLst>
          </p:cNvPr>
          <p:cNvSpPr>
            <a:spLocks noGrp="1"/>
          </p:cNvSpPr>
          <p:nvPr>
            <p:ph type="title"/>
          </p:nvPr>
        </p:nvSpPr>
        <p:spPr>
          <a:xfrm>
            <a:off x="2495550" y="261938"/>
            <a:ext cx="7559675" cy="508000"/>
          </a:xfrm>
        </p:spPr>
        <p:txBody>
          <a:bodyPr/>
          <a:lstStyle/>
          <a:p>
            <a:pPr>
              <a:defRPr/>
            </a:pPr>
            <a:r>
              <a:rPr lang="en-AU"/>
              <a:t>Thu’s story</a:t>
            </a:r>
          </a:p>
        </p:txBody>
      </p:sp>
      <p:sp>
        <p:nvSpPr>
          <p:cNvPr id="6" name="Text Placeholder 5">
            <a:extLst>
              <a:ext uri="{FF2B5EF4-FFF2-40B4-BE49-F238E27FC236}">
                <a16:creationId xmlns:a16="http://schemas.microsoft.com/office/drawing/2014/main" id="{B05BD198-0058-4002-B4D7-77B49AE7054F}"/>
              </a:ext>
            </a:extLst>
          </p:cNvPr>
          <p:cNvSpPr>
            <a:spLocks noGrp="1"/>
          </p:cNvSpPr>
          <p:nvPr>
            <p:ph type="body" sz="quarter" idx="13"/>
          </p:nvPr>
        </p:nvSpPr>
        <p:spPr/>
        <p:txBody>
          <a:bodyPr/>
          <a:lstStyle/>
          <a:p>
            <a:pPr>
              <a:defRPr/>
            </a:pPr>
            <a:r>
              <a:rPr lang="en-AU" err="1"/>
              <a:t>vietnam</a:t>
            </a:r>
            <a:endParaRPr lang="en-AU"/>
          </a:p>
        </p:txBody>
      </p:sp>
      <p:sp>
        <p:nvSpPr>
          <p:cNvPr id="68613" name="Text Placeholder 6">
            <a:extLst>
              <a:ext uri="{FF2B5EF4-FFF2-40B4-BE49-F238E27FC236}">
                <a16:creationId xmlns:a16="http://schemas.microsoft.com/office/drawing/2014/main" id="{7DEDEC92-D558-4318-ABF3-4FCCCC8E2F90}"/>
              </a:ext>
            </a:extLst>
          </p:cNvPr>
          <p:cNvSpPr>
            <a:spLocks noGrp="1"/>
          </p:cNvSpPr>
          <p:nvPr>
            <p:ph type="body" sz="quarter" idx="14"/>
          </p:nvPr>
        </p:nvSpPr>
        <p:spPr>
          <a:xfrm>
            <a:off x="7088188" y="1349375"/>
            <a:ext cx="4606925" cy="4608513"/>
          </a:xfrm>
          <a:prstGeom prst="roundRect">
            <a:avLst>
              <a:gd name="adj" fmla="val 5449"/>
            </a:avLst>
          </a:prstGeom>
          <a:ln>
            <a:round/>
            <a:headEnd/>
            <a:tailEnd/>
          </a:ln>
        </p:spPr>
        <p:txBody>
          <a:bodyPr/>
          <a:lstStyle/>
          <a:p>
            <a:pPr>
              <a:spcAft>
                <a:spcPts val="1200"/>
              </a:spcAft>
            </a:pPr>
            <a:r>
              <a:rPr lang="en-US" altLang="en-US"/>
              <a:t>Thu lives with his wife, Linh, in Vietnam. </a:t>
            </a:r>
          </a:p>
          <a:p>
            <a:pPr>
              <a:spcAft>
                <a:spcPts val="1200"/>
              </a:spcAft>
            </a:pPr>
            <a:r>
              <a:rPr lang="en-AU"/>
              <a:t>Many years ago, there was a war in Vietnam where land mines were used. </a:t>
            </a:r>
            <a:r>
              <a:rPr lang="en-US"/>
              <a:t>Even though the war ended in 1975, poverty and inequality remain widespread and there are still 800,000 </a:t>
            </a:r>
            <a:r>
              <a:rPr lang="en-US" err="1"/>
              <a:t>tonnes</a:t>
            </a:r>
            <a:r>
              <a:rPr lang="en-US"/>
              <a:t> of unexploded land mines across the country.  </a:t>
            </a:r>
            <a:endParaRPr lang="en-US" altLang="en-US"/>
          </a:p>
        </p:txBody>
      </p:sp>
      <p:pic>
        <p:nvPicPr>
          <p:cNvPr id="68614" name="Picture Placeholder 23" descr="A picture containing paper clip, light&#10;&#10;Description automatically generated">
            <a:extLst>
              <a:ext uri="{FF2B5EF4-FFF2-40B4-BE49-F238E27FC236}">
                <a16:creationId xmlns:a16="http://schemas.microsoft.com/office/drawing/2014/main" id="{A1B0CB4D-9312-4A62-90CC-9B2E9F80256E}"/>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274638" y="1924050"/>
            <a:ext cx="1639887" cy="1255713"/>
          </a:xfrm>
        </p:spPr>
      </p:pic>
      <p:sp>
        <p:nvSpPr>
          <p:cNvPr id="33" name="Text Placeholder 13">
            <a:extLst>
              <a:ext uri="{FF2B5EF4-FFF2-40B4-BE49-F238E27FC236}">
                <a16:creationId xmlns:a16="http://schemas.microsoft.com/office/drawing/2014/main" id="{D23836FD-9A9A-4B3D-87DD-2008D30414E2}"/>
              </a:ext>
            </a:extLst>
          </p:cNvPr>
          <p:cNvSpPr>
            <a:spLocks noGrp="1"/>
          </p:cNvSpPr>
          <p:nvPr>
            <p:ph type="body" sz="quarter" idx="17"/>
          </p:nvPr>
        </p:nvSpPr>
        <p:spPr>
          <a:xfrm>
            <a:off x="2925763" y="2019300"/>
            <a:ext cx="2222500" cy="360363"/>
          </a:xfrm>
        </p:spPr>
        <p:txBody>
          <a:bodyPr/>
          <a:lstStyle/>
          <a:p>
            <a:pPr>
              <a:defRPr/>
            </a:pPr>
            <a:r>
              <a:rPr lang="en-AU"/>
              <a:t>Vietnam</a:t>
            </a:r>
          </a:p>
        </p:txBody>
      </p:sp>
      <p:cxnSp>
        <p:nvCxnSpPr>
          <p:cNvPr id="34" name="Straight Arrow Connector 33">
            <a:extLst>
              <a:ext uri="{FF2B5EF4-FFF2-40B4-BE49-F238E27FC236}">
                <a16:creationId xmlns:a16="http://schemas.microsoft.com/office/drawing/2014/main" id="{E55F96F4-01BF-4689-AAA3-BE91DC3C9C05}"/>
              </a:ext>
            </a:extLst>
          </p:cNvPr>
          <p:cNvCxnSpPr>
            <a:cxnSpLocks/>
          </p:cNvCxnSpPr>
          <p:nvPr/>
        </p:nvCxnSpPr>
        <p:spPr>
          <a:xfrm>
            <a:off x="4037013" y="2317750"/>
            <a:ext cx="0" cy="661988"/>
          </a:xfrm>
          <a:prstGeom prst="straightConnector1">
            <a:avLst/>
          </a:prstGeom>
          <a:ln w="22225">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F0D84-330E-43A7-AEC3-A32629C3783B}"/>
              </a:ext>
            </a:extLst>
          </p:cNvPr>
          <p:cNvSpPr>
            <a:spLocks noGrp="1"/>
          </p:cNvSpPr>
          <p:nvPr>
            <p:ph type="title"/>
          </p:nvPr>
        </p:nvSpPr>
        <p:spPr/>
        <p:txBody>
          <a:bodyPr/>
          <a:lstStyle/>
          <a:p>
            <a:r>
              <a:rPr lang="en-AU"/>
              <a:t>ABOUT THE THEME</a:t>
            </a:r>
          </a:p>
        </p:txBody>
      </p:sp>
      <p:sp>
        <p:nvSpPr>
          <p:cNvPr id="4" name="Text Placeholder 3">
            <a:extLst>
              <a:ext uri="{FF2B5EF4-FFF2-40B4-BE49-F238E27FC236}">
                <a16:creationId xmlns:a16="http://schemas.microsoft.com/office/drawing/2014/main" id="{E19EEEB8-7A36-41D2-8151-AEDB45253489}"/>
              </a:ext>
            </a:extLst>
          </p:cNvPr>
          <p:cNvSpPr>
            <a:spLocks noGrp="1"/>
          </p:cNvSpPr>
          <p:nvPr>
            <p:ph type="body" sz="quarter" idx="13"/>
          </p:nvPr>
        </p:nvSpPr>
        <p:spPr/>
        <p:txBody>
          <a:bodyPr/>
          <a:lstStyle/>
          <a:p>
            <a:r>
              <a:rPr lang="en-AU"/>
              <a:t>FOR ALL FUTURE GENERATIONS</a:t>
            </a:r>
          </a:p>
        </p:txBody>
      </p:sp>
      <p:sp>
        <p:nvSpPr>
          <p:cNvPr id="5" name="Text Placeholder 4">
            <a:extLst>
              <a:ext uri="{FF2B5EF4-FFF2-40B4-BE49-F238E27FC236}">
                <a16:creationId xmlns:a16="http://schemas.microsoft.com/office/drawing/2014/main" id="{7AE0EF05-9F0C-43DD-BFBA-B0687C0C4335}"/>
              </a:ext>
            </a:extLst>
          </p:cNvPr>
          <p:cNvSpPr>
            <a:spLocks noGrp="1"/>
          </p:cNvSpPr>
          <p:nvPr>
            <p:ph type="body" sz="quarter" idx="14"/>
          </p:nvPr>
        </p:nvSpPr>
        <p:spPr>
          <a:xfrm>
            <a:off x="5983704" y="1334004"/>
            <a:ext cx="5742000" cy="4608512"/>
          </a:xfrm>
        </p:spPr>
        <p:txBody>
          <a:bodyPr/>
          <a:lstStyle/>
          <a:p>
            <a:pPr>
              <a:spcBef>
                <a:spcPts val="0"/>
              </a:spcBef>
              <a:spcAft>
                <a:spcPts val="1200"/>
              </a:spcAft>
            </a:pPr>
            <a:r>
              <a:rPr lang="en-US">
                <a:cs typeface="Segoe UI"/>
              </a:rPr>
              <a:t>This year, the theme asks us to think about the great </a:t>
            </a:r>
            <a:r>
              <a:rPr lang="en-US" i="1">
                <a:cs typeface="Segoe UI"/>
              </a:rPr>
              <a:t>yes </a:t>
            </a:r>
            <a:r>
              <a:rPr lang="en-US">
                <a:cs typeface="Segoe UI"/>
              </a:rPr>
              <a:t>that Mary spoke when the angel told her she was to become the mother of Jesus. She freely accepted God’s invitation to take up a unique place in the history of the human family. </a:t>
            </a:r>
            <a:endParaRPr lang="en-US"/>
          </a:p>
          <a:p>
            <a:pPr>
              <a:spcBef>
                <a:spcPts val="0"/>
              </a:spcBef>
            </a:pPr>
            <a:r>
              <a:rPr lang="en-US">
                <a:cs typeface="Segoe UI"/>
              </a:rPr>
              <a:t>The prayer Mary shared with her cousin Elizabeth says, “all generations will call me blessed”. Her </a:t>
            </a:r>
            <a:r>
              <a:rPr lang="en-US" i="1">
                <a:cs typeface="Segoe UI"/>
              </a:rPr>
              <a:t>yes </a:t>
            </a:r>
            <a:r>
              <a:rPr lang="en-US">
                <a:cs typeface="Segoe UI"/>
              </a:rPr>
              <a:t>is for </a:t>
            </a:r>
            <a:r>
              <a:rPr lang="en-US" i="1">
                <a:cs typeface="Segoe UI"/>
              </a:rPr>
              <a:t>all future generations. </a:t>
            </a:r>
            <a:r>
              <a:rPr lang="en-US">
                <a:cs typeface="Segoe UI"/>
              </a:rPr>
              <a:t>May ours be too!</a:t>
            </a:r>
            <a:endParaRPr lang="en-AU">
              <a:cs typeface="Segoe UI"/>
            </a:endParaRPr>
          </a:p>
        </p:txBody>
      </p:sp>
      <p:sp>
        <p:nvSpPr>
          <p:cNvPr id="10" name="TextBox 9">
            <a:extLst>
              <a:ext uri="{FF2B5EF4-FFF2-40B4-BE49-F238E27FC236}">
                <a16:creationId xmlns:a16="http://schemas.microsoft.com/office/drawing/2014/main" id="{68834B83-FCC7-484F-A973-83080DB987D9}"/>
              </a:ext>
            </a:extLst>
          </p:cNvPr>
          <p:cNvSpPr txBox="1"/>
          <p:nvPr/>
        </p:nvSpPr>
        <p:spPr>
          <a:xfrm>
            <a:off x="482064" y="1859280"/>
            <a:ext cx="5141496" cy="2545080"/>
          </a:xfrm>
          <a:prstGeom prst="rect">
            <a:avLst/>
          </a:prstGeom>
          <a:noFill/>
        </p:spPr>
        <p:txBody>
          <a:bodyPr wrap="square" lIns="0" tIns="0" rIns="0" bIns="0" rtlCol="0">
            <a:noAutofit/>
          </a:bodyPr>
          <a:lstStyle/>
          <a:p>
            <a:pPr algn="ctr"/>
            <a:r>
              <a:rPr lang="en-AU" sz="2400" b="1">
                <a:solidFill>
                  <a:schemeClr val="bg1"/>
                </a:solidFill>
              </a:rPr>
              <a:t>And Mary said,</a:t>
            </a:r>
          </a:p>
          <a:p>
            <a:pPr algn="ctr"/>
            <a:r>
              <a:rPr lang="en-AU" sz="2400" b="1">
                <a:solidFill>
                  <a:schemeClr val="bg1"/>
                </a:solidFill>
              </a:rPr>
              <a:t>“Surely, from now on </a:t>
            </a:r>
          </a:p>
          <a:p>
            <a:pPr algn="ctr"/>
            <a:r>
              <a:rPr lang="en-AU" sz="2400" b="1">
                <a:solidFill>
                  <a:schemeClr val="bg1"/>
                </a:solidFill>
              </a:rPr>
              <a:t>all generations will call me blessed.”</a:t>
            </a:r>
          </a:p>
          <a:p>
            <a:pPr algn="ctr"/>
            <a:endParaRPr lang="en-AU" sz="1800" b="1">
              <a:solidFill>
                <a:schemeClr val="bg1"/>
              </a:solidFill>
            </a:endParaRPr>
          </a:p>
          <a:p>
            <a:pPr algn="ctr"/>
            <a:r>
              <a:rPr lang="en-AU" sz="1800" b="1">
                <a:solidFill>
                  <a:schemeClr val="bg1"/>
                </a:solidFill>
              </a:rPr>
              <a:t>Luke 1:48</a:t>
            </a:r>
          </a:p>
        </p:txBody>
      </p:sp>
    </p:spTree>
    <p:extLst>
      <p:ext uri="{BB962C8B-B14F-4D97-AF65-F5344CB8AC3E}">
        <p14:creationId xmlns:p14="http://schemas.microsoft.com/office/powerpoint/2010/main" val="18692094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0DE2C-4725-4DC0-BDEE-B57442C1DB6E}"/>
              </a:ext>
            </a:extLst>
          </p:cNvPr>
          <p:cNvSpPr>
            <a:spLocks noGrp="1"/>
          </p:cNvSpPr>
          <p:nvPr>
            <p:ph type="body" sz="quarter" idx="17"/>
          </p:nvPr>
        </p:nvSpPr>
        <p:spPr/>
        <p:txBody>
          <a:bodyPr/>
          <a:lstStyle/>
          <a:p>
            <a:pPr>
              <a:spcAft>
                <a:spcPts val="1200"/>
              </a:spcAft>
            </a:pPr>
            <a:r>
              <a:rPr lang="en-AU"/>
              <a:t>When Thu was 12 years old, he stepped on an unexploded land mine and lost his leg. </a:t>
            </a:r>
          </a:p>
          <a:p>
            <a:pPr>
              <a:spcAft>
                <a:spcPts val="1200"/>
              </a:spcAft>
            </a:pPr>
            <a:r>
              <a:rPr lang="en-AU"/>
              <a:t>Living with a disability in rural Vietnam presented many challenges for Thu, who worked mainly as a rice farmer. </a:t>
            </a:r>
            <a:r>
              <a:rPr lang="en-US"/>
              <a:t>Thu also took on the role of caring for his wife, Linh, after she suffered a stroke.</a:t>
            </a:r>
            <a:endParaRPr lang="en-AU"/>
          </a:p>
        </p:txBody>
      </p:sp>
      <p:pic>
        <p:nvPicPr>
          <p:cNvPr id="10" name="Picture Placeholder 9" descr=" A husband and wife sit outside their home in Vietnam.">
            <a:extLst>
              <a:ext uri="{FF2B5EF4-FFF2-40B4-BE49-F238E27FC236}">
                <a16:creationId xmlns:a16="http://schemas.microsoft.com/office/drawing/2014/main" id="{93E6CD1C-2F86-4084-AE64-0FCA0ACD0E92}"/>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7087855" y="1350046"/>
            <a:ext cx="4606841" cy="4608000"/>
          </a:xfrm>
        </p:spPr>
      </p:pic>
      <p:sp>
        <p:nvSpPr>
          <p:cNvPr id="4" name="Title 3">
            <a:extLst>
              <a:ext uri="{FF2B5EF4-FFF2-40B4-BE49-F238E27FC236}">
                <a16:creationId xmlns:a16="http://schemas.microsoft.com/office/drawing/2014/main" id="{48B275EE-7648-43CC-BB24-90F1675C17BC}"/>
              </a:ext>
            </a:extLst>
          </p:cNvPr>
          <p:cNvSpPr>
            <a:spLocks noGrp="1"/>
          </p:cNvSpPr>
          <p:nvPr>
            <p:ph type="title"/>
          </p:nvPr>
        </p:nvSpPr>
        <p:spPr/>
        <p:txBody>
          <a:bodyPr/>
          <a:lstStyle/>
          <a:p>
            <a:r>
              <a:rPr lang="en-AU"/>
              <a:t>THU’S STORY</a:t>
            </a:r>
          </a:p>
        </p:txBody>
      </p:sp>
      <p:sp>
        <p:nvSpPr>
          <p:cNvPr id="5" name="Text Placeholder 4">
            <a:extLst>
              <a:ext uri="{FF2B5EF4-FFF2-40B4-BE49-F238E27FC236}">
                <a16:creationId xmlns:a16="http://schemas.microsoft.com/office/drawing/2014/main" id="{F9FA513C-8B98-49B4-941A-46E4BD479935}"/>
              </a:ext>
            </a:extLst>
          </p:cNvPr>
          <p:cNvSpPr>
            <a:spLocks noGrp="1"/>
          </p:cNvSpPr>
          <p:nvPr>
            <p:ph type="body" sz="quarter" idx="13"/>
          </p:nvPr>
        </p:nvSpPr>
        <p:spPr/>
        <p:txBody>
          <a:bodyPr/>
          <a:lstStyle/>
          <a:p>
            <a:r>
              <a:rPr lang="en-AU"/>
              <a:t>VIETNAM</a:t>
            </a:r>
          </a:p>
        </p:txBody>
      </p:sp>
      <p:pic>
        <p:nvPicPr>
          <p:cNvPr id="8" name="Picture Placeholder 23" descr="A picture containing paper clip, light&#10;&#10;Description automatically generated">
            <a:extLst>
              <a:ext uri="{FF2B5EF4-FFF2-40B4-BE49-F238E27FC236}">
                <a16:creationId xmlns:a16="http://schemas.microsoft.com/office/drawing/2014/main" id="{23A3005F-BACC-48DE-BDB3-2732AC45B678}"/>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274638" y="1924050"/>
            <a:ext cx="1639887" cy="1255713"/>
          </a:xfrm>
        </p:spPr>
      </p:pic>
    </p:spTree>
    <p:extLst>
      <p:ext uri="{BB962C8B-B14F-4D97-AF65-F5344CB8AC3E}">
        <p14:creationId xmlns:p14="http://schemas.microsoft.com/office/powerpoint/2010/main" val="192669883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0DE2C-4725-4DC0-BDEE-B57442C1DB6E}"/>
              </a:ext>
            </a:extLst>
          </p:cNvPr>
          <p:cNvSpPr>
            <a:spLocks noGrp="1"/>
          </p:cNvSpPr>
          <p:nvPr>
            <p:ph type="body" sz="quarter" idx="17"/>
          </p:nvPr>
        </p:nvSpPr>
        <p:spPr/>
        <p:txBody>
          <a:bodyPr/>
          <a:lstStyle/>
          <a:p>
            <a:pPr>
              <a:spcAft>
                <a:spcPts val="1200"/>
              </a:spcAft>
            </a:pPr>
            <a:r>
              <a:rPr lang="en-US"/>
              <a:t>Determined to turn their lives around, Thu and Linh joined the Empowerment of People with Disabilities program. </a:t>
            </a:r>
          </a:p>
          <a:p>
            <a:pPr>
              <a:spcAft>
                <a:spcPts val="1200"/>
              </a:spcAft>
            </a:pPr>
            <a:r>
              <a:rPr lang="en-US"/>
              <a:t>The program is run by Caritas Australia’s partner in Vietnam, the Centre for Sustainable Rural Development. It helps people living with disabilities establish saving and loans groups.</a:t>
            </a:r>
            <a:endParaRPr lang="en-AU"/>
          </a:p>
        </p:txBody>
      </p:sp>
      <p:sp>
        <p:nvSpPr>
          <p:cNvPr id="4" name="Title 3">
            <a:extLst>
              <a:ext uri="{FF2B5EF4-FFF2-40B4-BE49-F238E27FC236}">
                <a16:creationId xmlns:a16="http://schemas.microsoft.com/office/drawing/2014/main" id="{48B275EE-7648-43CC-BB24-90F1675C17BC}"/>
              </a:ext>
            </a:extLst>
          </p:cNvPr>
          <p:cNvSpPr>
            <a:spLocks noGrp="1"/>
          </p:cNvSpPr>
          <p:nvPr>
            <p:ph type="title"/>
          </p:nvPr>
        </p:nvSpPr>
        <p:spPr/>
        <p:txBody>
          <a:bodyPr/>
          <a:lstStyle/>
          <a:p>
            <a:r>
              <a:rPr lang="en-AU"/>
              <a:t>THU’S STORY</a:t>
            </a:r>
          </a:p>
        </p:txBody>
      </p:sp>
      <p:sp>
        <p:nvSpPr>
          <p:cNvPr id="5" name="Text Placeholder 4">
            <a:extLst>
              <a:ext uri="{FF2B5EF4-FFF2-40B4-BE49-F238E27FC236}">
                <a16:creationId xmlns:a16="http://schemas.microsoft.com/office/drawing/2014/main" id="{F9FA513C-8B98-49B4-941A-46E4BD479935}"/>
              </a:ext>
            </a:extLst>
          </p:cNvPr>
          <p:cNvSpPr>
            <a:spLocks noGrp="1"/>
          </p:cNvSpPr>
          <p:nvPr>
            <p:ph type="body" sz="quarter" idx="13"/>
          </p:nvPr>
        </p:nvSpPr>
        <p:spPr/>
        <p:txBody>
          <a:bodyPr/>
          <a:lstStyle/>
          <a:p>
            <a:r>
              <a:rPr lang="en-AU"/>
              <a:t>VIETNAM</a:t>
            </a:r>
          </a:p>
        </p:txBody>
      </p:sp>
      <p:pic>
        <p:nvPicPr>
          <p:cNvPr id="8" name="Picture Placeholder 23" descr="A picture containing paper clip, light&#10;&#10;Description automatically generated">
            <a:extLst>
              <a:ext uri="{FF2B5EF4-FFF2-40B4-BE49-F238E27FC236}">
                <a16:creationId xmlns:a16="http://schemas.microsoft.com/office/drawing/2014/main" id="{23A3005F-BACC-48DE-BDB3-2732AC45B678}"/>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274638" y="1924050"/>
            <a:ext cx="1639887" cy="1255713"/>
          </a:xfrm>
        </p:spPr>
      </p:pic>
      <p:pic>
        <p:nvPicPr>
          <p:cNvPr id="12" name="Picture Placeholder 11" descr="A man puts on his prosthetic leg.">
            <a:extLst>
              <a:ext uri="{FF2B5EF4-FFF2-40B4-BE49-F238E27FC236}">
                <a16:creationId xmlns:a16="http://schemas.microsoft.com/office/drawing/2014/main" id="{BEAB0BBC-D7A7-4A29-A52E-DB90CB4E4176}"/>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t="-11"/>
          <a:stretch/>
        </p:blipFill>
        <p:spPr>
          <a:xfrm>
            <a:off x="7087855" y="1350046"/>
            <a:ext cx="4606841" cy="4608000"/>
          </a:xfrm>
        </p:spPr>
      </p:pic>
    </p:spTree>
    <p:extLst>
      <p:ext uri="{BB962C8B-B14F-4D97-AF65-F5344CB8AC3E}">
        <p14:creationId xmlns:p14="http://schemas.microsoft.com/office/powerpoint/2010/main" val="235648620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4">
            <a:extLst>
              <a:ext uri="{FF2B5EF4-FFF2-40B4-BE49-F238E27FC236}">
                <a16:creationId xmlns:a16="http://schemas.microsoft.com/office/drawing/2014/main" id="{8CC645C3-067F-4AC3-8D51-D4B4AC6530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3338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man with his dog sitting in front of his bicycle.">
            <a:extLst>
              <a:ext uri="{FF2B5EF4-FFF2-40B4-BE49-F238E27FC236}">
                <a16:creationId xmlns:a16="http://schemas.microsoft.com/office/drawing/2014/main" id="{EAAF2B8C-94FF-4E7D-9AF1-C185235DC5BA}"/>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p:pic>
      <p:pic>
        <p:nvPicPr>
          <p:cNvPr id="11" name="Picture 4">
            <a:extLst>
              <a:ext uri="{FF2B5EF4-FFF2-40B4-BE49-F238E27FC236}">
                <a16:creationId xmlns:a16="http://schemas.microsoft.com/office/drawing/2014/main" id="{66EE6C41-0858-4313-8A94-0FCE5157E67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8754" r="25719"/>
          <a:stretch/>
        </p:blipFill>
        <p:spPr bwMode="auto">
          <a:xfrm flipH="1">
            <a:off x="7268066" y="2635138"/>
            <a:ext cx="4990704"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AB3A426-D1D1-4C27-9772-18ECE778707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59" r="70116"/>
          <a:stretch/>
        </p:blipFill>
        <p:spPr bwMode="auto">
          <a:xfrm>
            <a:off x="-31479" y="2809875"/>
            <a:ext cx="36655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6792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Placeholder 23" descr="A picture containing paper clip, light&#10;&#10;Description automatically generated">
            <a:extLst>
              <a:ext uri="{FF2B5EF4-FFF2-40B4-BE49-F238E27FC236}">
                <a16:creationId xmlns:a16="http://schemas.microsoft.com/office/drawing/2014/main" id="{ACD738B6-33C9-4E04-908D-C67628587126}"/>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xfrm>
            <a:off x="274638" y="1924050"/>
            <a:ext cx="1639887" cy="1255713"/>
          </a:xfrm>
        </p:spPr>
      </p:pic>
      <p:sp>
        <p:nvSpPr>
          <p:cNvPr id="70664" name="Text Placeholder 14">
            <a:extLst>
              <a:ext uri="{FF2B5EF4-FFF2-40B4-BE49-F238E27FC236}">
                <a16:creationId xmlns:a16="http://schemas.microsoft.com/office/drawing/2014/main" id="{AD64FC95-2F6A-4B27-8A7F-8B0C932D3069}"/>
              </a:ext>
            </a:extLst>
          </p:cNvPr>
          <p:cNvSpPr>
            <a:spLocks noGrp="1"/>
          </p:cNvSpPr>
          <p:nvPr>
            <p:ph type="body" sz="quarter" idx="17"/>
          </p:nvPr>
        </p:nvSpPr>
        <p:spPr>
          <a:xfrm>
            <a:off x="2119313" y="3192463"/>
            <a:ext cx="3048000" cy="2765425"/>
          </a:xfrm>
          <a:prstGeom prst="roundRect">
            <a:avLst>
              <a:gd name="adj" fmla="val 8361"/>
            </a:avLst>
          </a:prstGeom>
          <a:ln>
            <a:round/>
            <a:headEnd/>
            <a:tailEnd/>
          </a:ln>
        </p:spPr>
        <p:txBody>
          <a:bodyPr/>
          <a:lstStyle/>
          <a:p>
            <a:r>
              <a:rPr lang="en-US" altLang="en-US">
                <a:cs typeface="Segoe UI"/>
              </a:rPr>
              <a:t>Linh’s physical and mental wellbeing has improved and she is becoming more independent.</a:t>
            </a:r>
          </a:p>
        </p:txBody>
      </p:sp>
      <p:sp>
        <p:nvSpPr>
          <p:cNvPr id="70665" name="Text Placeholder 16">
            <a:extLst>
              <a:ext uri="{FF2B5EF4-FFF2-40B4-BE49-F238E27FC236}">
                <a16:creationId xmlns:a16="http://schemas.microsoft.com/office/drawing/2014/main" id="{C0E49248-D85B-4F82-B86D-7DCECC3BB563}"/>
              </a:ext>
            </a:extLst>
          </p:cNvPr>
          <p:cNvSpPr>
            <a:spLocks noGrp="1"/>
          </p:cNvSpPr>
          <p:nvPr>
            <p:ph type="body" sz="quarter" idx="19"/>
          </p:nvPr>
        </p:nvSpPr>
        <p:spPr>
          <a:xfrm>
            <a:off x="5399088" y="3192463"/>
            <a:ext cx="3048000" cy="2765425"/>
          </a:xfrm>
          <a:prstGeom prst="roundRect">
            <a:avLst>
              <a:gd name="adj" fmla="val 8361"/>
            </a:avLst>
          </a:prstGeom>
          <a:ln>
            <a:round/>
            <a:headEnd/>
            <a:tailEnd/>
          </a:ln>
        </p:spPr>
        <p:txBody>
          <a:bodyPr/>
          <a:lstStyle/>
          <a:p>
            <a:r>
              <a:rPr lang="en-US"/>
              <a:t>Thu joined an incense-making group to generate extra income, which he plans to invest in livestock.</a:t>
            </a:r>
            <a:endParaRPr lang="en-US" altLang="en-US"/>
          </a:p>
        </p:txBody>
      </p:sp>
      <p:sp>
        <p:nvSpPr>
          <p:cNvPr id="70666" name="Text Placeholder 18">
            <a:extLst>
              <a:ext uri="{FF2B5EF4-FFF2-40B4-BE49-F238E27FC236}">
                <a16:creationId xmlns:a16="http://schemas.microsoft.com/office/drawing/2014/main" id="{D66C808E-1BC2-4A20-8326-49424804505D}"/>
              </a:ext>
            </a:extLst>
          </p:cNvPr>
          <p:cNvSpPr>
            <a:spLocks noGrp="1"/>
          </p:cNvSpPr>
          <p:nvPr>
            <p:ph type="body" sz="quarter" idx="21"/>
          </p:nvPr>
        </p:nvSpPr>
        <p:spPr>
          <a:xfrm>
            <a:off x="8678863" y="3192463"/>
            <a:ext cx="3048000" cy="2765425"/>
          </a:xfrm>
          <a:prstGeom prst="roundRect">
            <a:avLst>
              <a:gd name="adj" fmla="val 8361"/>
            </a:avLst>
          </a:prstGeom>
          <a:ln>
            <a:round/>
            <a:headEnd/>
            <a:tailEnd/>
          </a:ln>
        </p:spPr>
        <p:txBody>
          <a:bodyPr/>
          <a:lstStyle/>
          <a:p>
            <a:r>
              <a:rPr lang="en-US">
                <a:cs typeface="Segoe UI"/>
              </a:rPr>
              <a:t>Thu and others living with a disability gather to socialise, support and learn from each other.</a:t>
            </a:r>
            <a:endParaRPr lang="en-US" altLang="en-US">
              <a:cs typeface="Segoe UI"/>
            </a:endParaRPr>
          </a:p>
        </p:txBody>
      </p:sp>
      <p:pic>
        <p:nvPicPr>
          <p:cNvPr id="20" name="Picture Placeholder 19" descr="A husband and wife with community members gathered around a table.">
            <a:extLst>
              <a:ext uri="{FF2B5EF4-FFF2-40B4-BE49-F238E27FC236}">
                <a16:creationId xmlns:a16="http://schemas.microsoft.com/office/drawing/2014/main" id="{186EF17A-EA93-45AD-9983-E28B1E2FB309}"/>
              </a:ext>
            </a:extLst>
          </p:cNvPr>
          <p:cNvPicPr>
            <a:picLocks noGrp="1" noChangeAspect="1"/>
          </p:cNvPicPr>
          <p:nvPr>
            <p:ph type="pic" sz="quarter" idx="20"/>
          </p:nvPr>
        </p:nvPicPr>
        <p:blipFill>
          <a:blip r:embed="rId3" cstate="print">
            <a:extLst>
              <a:ext uri="{28A0092B-C50C-407E-A947-70E740481C1C}">
                <a14:useLocalDpi xmlns:a14="http://schemas.microsoft.com/office/drawing/2010/main"/>
              </a:ext>
            </a:extLst>
          </a:blip>
          <a:srcRect/>
          <a:stretch>
            <a:fillRect/>
          </a:stretch>
        </p:blipFill>
        <p:spPr/>
      </p:pic>
      <p:pic>
        <p:nvPicPr>
          <p:cNvPr id="28" name="Picture Placeholder 27" descr="A man making incense sticks in a field in Vietnam.">
            <a:extLst>
              <a:ext uri="{FF2B5EF4-FFF2-40B4-BE49-F238E27FC236}">
                <a16:creationId xmlns:a16="http://schemas.microsoft.com/office/drawing/2014/main" id="{9053BF30-AF01-4E50-8535-22863508316C}"/>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a:xfrm>
            <a:off x="5464367" y="1341437"/>
            <a:ext cx="2916829" cy="1876034"/>
          </a:xfrm>
        </p:spPr>
      </p:pic>
      <p:pic>
        <p:nvPicPr>
          <p:cNvPr id="32" name="Picture Placeholder 31" descr="A man massaging his wife’s arm in their home.">
            <a:extLst>
              <a:ext uri="{FF2B5EF4-FFF2-40B4-BE49-F238E27FC236}">
                <a16:creationId xmlns:a16="http://schemas.microsoft.com/office/drawing/2014/main" id="{C9102D39-CF2A-40C7-880A-E528EF62DF9A}"/>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2184458" y="1341437"/>
            <a:ext cx="2916829" cy="1876034"/>
          </a:xfrm>
        </p:spPr>
      </p:pic>
      <p:sp>
        <p:nvSpPr>
          <p:cNvPr id="37" name="TextBox 36">
            <a:extLst>
              <a:ext uri="{FF2B5EF4-FFF2-40B4-BE49-F238E27FC236}">
                <a16:creationId xmlns:a16="http://schemas.microsoft.com/office/drawing/2014/main" id="{C9B37C6F-C6EB-4D43-A59E-A31928E1C61C}"/>
              </a:ext>
            </a:extLst>
          </p:cNvPr>
          <p:cNvSpPr txBox="1"/>
          <p:nvPr/>
        </p:nvSpPr>
        <p:spPr>
          <a:xfrm>
            <a:off x="2398643" y="284094"/>
            <a:ext cx="8259832" cy="508000"/>
          </a:xfrm>
          <a:prstGeom prst="rect">
            <a:avLst/>
          </a:prstGeom>
          <a:noFill/>
        </p:spPr>
        <p:txBody>
          <a:bodyPr wrap="square" lIns="0" tIns="0" rIns="0" bIns="0" rtlCol="0">
            <a:noAutofit/>
          </a:bodyPr>
          <a:lstStyle/>
          <a:p>
            <a:r>
              <a:rPr lang="en-US" sz="2400" b="1">
                <a:solidFill>
                  <a:schemeClr val="bg1"/>
                </a:solidFill>
              </a:rPr>
              <a:t>With your generosity, the program has supported more than 6,300 people in Vietnam in the last year! ​</a:t>
            </a:r>
          </a:p>
          <a:p>
            <a:r>
              <a:rPr lang="en-US"/>
              <a:t> </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man and a woman stand inside their home in Vietnam.">
            <a:extLst>
              <a:ext uri="{FF2B5EF4-FFF2-40B4-BE49-F238E27FC236}">
                <a16:creationId xmlns:a16="http://schemas.microsoft.com/office/drawing/2014/main" id="{77AA1D55-1734-4C62-B67E-39FE6CAD43DB}"/>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141C0D32-E56C-44FD-AC7B-61E236375F7F}"/>
              </a:ext>
            </a:extLst>
          </p:cNvPr>
          <p:cNvSpPr>
            <a:spLocks noGrp="1"/>
          </p:cNvSpPr>
          <p:nvPr>
            <p:ph type="body" sz="quarter" idx="17"/>
          </p:nvPr>
        </p:nvSpPr>
        <p:spPr>
          <a:xfrm>
            <a:off x="497303" y="1856096"/>
            <a:ext cx="3240000" cy="4102461"/>
          </a:xfrm>
        </p:spPr>
        <p:txBody>
          <a:bodyPr/>
          <a:lstStyle/>
          <a:p>
            <a:pPr indent="0"/>
            <a:r>
              <a:rPr lang="en-US"/>
              <a:t>“I am grateful to Caritas Australia for the help they give to people living with disability like me and my wife.” </a:t>
            </a:r>
          </a:p>
          <a:p>
            <a:pPr indent="0"/>
            <a:endParaRPr lang="en-US" b="0"/>
          </a:p>
          <a:p>
            <a:pPr indent="0"/>
            <a:r>
              <a:rPr lang="en-US" sz="1800" b="0"/>
              <a:t>Thu</a:t>
            </a:r>
            <a:r>
              <a:rPr lang="en-US" b="0"/>
              <a:t> </a:t>
            </a:r>
            <a:endParaRPr lang="en-AU"/>
          </a:p>
        </p:txBody>
      </p:sp>
      <p:pic>
        <p:nvPicPr>
          <p:cNvPr id="71684" name="Picture 6" descr="A picture containing necklet, accessory&#10;&#10;Description automatically generated">
            <a:extLst>
              <a:ext uri="{FF2B5EF4-FFF2-40B4-BE49-F238E27FC236}">
                <a16:creationId xmlns:a16="http://schemas.microsoft.com/office/drawing/2014/main" id="{B8438363-B964-48DC-9B50-DCAB2BE7EC7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644136" y="4851400"/>
            <a:ext cx="110681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4"/>
          </p:nvPr>
        </p:nvSpPr>
        <p:spPr>
          <a:xfrm>
            <a:off x="2372008" y="1210554"/>
            <a:ext cx="9420163" cy="3854450"/>
          </a:xfrm>
          <a:ln w="9525"/>
          <a:extLst>
            <a:ext uri="{91240B29-F687-4F45-9708-019B960494DF}">
              <a14:hiddenLine xmlns:a14="http://schemas.microsoft.com/office/drawing/2010/main" w="38100">
                <a:solidFill>
                  <a:srgbClr val="000000"/>
                </a:solidFill>
                <a:round/>
                <a:headEnd/>
                <a:tailEnd/>
              </a14:hiddenLine>
            </a:ext>
          </a:extLst>
        </p:spPr>
        <p:txBody>
          <a:bodyPr/>
          <a:lstStyle/>
          <a:p>
            <a:r>
              <a:rPr lang="en-US"/>
              <a:t>Learning about people not having what they need to live a healthy and safe life can be hard. If you are feeling worried or upset about anything you have learnt about through this resource, make sure you talk to your teacher or trusted adult. They can share your concerns via our </a:t>
            </a:r>
            <a:r>
              <a:rPr lang="en-US" u="sng">
                <a:solidFill>
                  <a:schemeClr val="accent1">
                    <a:lumMod val="40000"/>
                    <a:lumOff val="60000"/>
                  </a:schemeClr>
                </a:solidFill>
                <a:hlinkClick r:id="rId3">
                  <a:extLst>
                    <a:ext uri="{A12FA001-AC4F-418D-AE19-62706E023703}">
                      <ahyp:hlinkClr xmlns:ahyp="http://schemas.microsoft.com/office/drawing/2018/hyperlinkcolor" val="tx"/>
                    </a:ext>
                  </a:extLst>
                </a:hlinkClick>
              </a:rPr>
              <a:t>website</a:t>
            </a:r>
            <a:r>
              <a:rPr lang="en-US">
                <a:solidFill>
                  <a:schemeClr val="accent1">
                    <a:lumMod val="40000"/>
                    <a:lumOff val="60000"/>
                  </a:schemeClr>
                </a:solidFill>
              </a:rPr>
              <a:t>.</a:t>
            </a:r>
            <a:r>
              <a:rPr lang="en-US"/>
              <a:t>  ​</a:t>
            </a:r>
          </a:p>
          <a:p>
            <a:r>
              <a:rPr lang="en-US"/>
              <a:t>​</a:t>
            </a:r>
          </a:p>
          <a:p>
            <a:r>
              <a:rPr lang="en-US"/>
              <a:t>Do you have an idea for how Caritas Australia can improve our school resources? We would love to hear it! ​</a:t>
            </a:r>
          </a:p>
          <a:p>
            <a:r>
              <a:rPr lang="en-US"/>
              <a:t>Please email </a:t>
            </a:r>
            <a:r>
              <a:rPr lang="en-US" u="sng">
                <a:solidFill>
                  <a:schemeClr val="accent1">
                    <a:lumMod val="40000"/>
                    <a:lumOff val="60000"/>
                  </a:schemeClr>
                </a:solidFill>
                <a:hlinkClick r:id="rId4">
                  <a:extLst>
                    <a:ext uri="{A12FA001-AC4F-418D-AE19-62706E023703}">
                      <ahyp:hlinkClr xmlns:ahyp="http://schemas.microsoft.com/office/drawing/2018/hyperlinkcolor" val="tx"/>
                    </a:ext>
                  </a:extLst>
                </a:hlinkClick>
              </a:rPr>
              <a:t>education@caritas.org.au</a:t>
            </a:r>
            <a:endParaRPr lang="en-US">
              <a:solidFill>
                <a:schemeClr val="accent1">
                  <a:lumMod val="40000"/>
                  <a:lumOff val="60000"/>
                </a:schemeClr>
              </a:solidFill>
            </a:endParaRPr>
          </a:p>
        </p:txBody>
      </p:sp>
      <p:sp>
        <p:nvSpPr>
          <p:cNvPr id="13" name="Title 3">
            <a:extLst>
              <a:ext uri="{FF2B5EF4-FFF2-40B4-BE49-F238E27FC236}">
                <a16:creationId xmlns:a16="http://schemas.microsoft.com/office/drawing/2014/main" id="{B138CC8F-6686-475E-B834-FA62266006EB}"/>
              </a:ext>
            </a:extLst>
          </p:cNvPr>
          <p:cNvSpPr txBox="1">
            <a:spLocks/>
          </p:cNvSpPr>
          <p:nvPr/>
        </p:nvSpPr>
        <p:spPr>
          <a:xfrm>
            <a:off x="2495550" y="261381"/>
            <a:ext cx="7560000" cy="508240"/>
          </a:xfrm>
          <a:prstGeom prst="rect">
            <a:avLst/>
          </a:prstGeom>
        </p:spPr>
        <p:txBody>
          <a:bodyPr/>
          <a:lst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b="1">
                <a:solidFill>
                  <a:srgbClr val="EAB724"/>
                </a:solidFill>
              </a:rPr>
              <a:t>PRIMARY STUDENTS</a:t>
            </a:r>
          </a:p>
        </p:txBody>
      </p:sp>
    </p:spTree>
    <p:extLst>
      <p:ext uri="{BB962C8B-B14F-4D97-AF65-F5344CB8AC3E}">
        <p14:creationId xmlns:p14="http://schemas.microsoft.com/office/powerpoint/2010/main" val="149596886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85CB2-6AD1-4A0A-9F13-81665D39A6FA}"/>
              </a:ext>
            </a:extLst>
          </p:cNvPr>
          <p:cNvSpPr/>
          <p:nvPr/>
        </p:nvSpPr>
        <p:spPr bwMode="auto">
          <a:xfrm>
            <a:off x="0" y="5076021"/>
            <a:ext cx="12192000" cy="1192577"/>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4"/>
          </p:nvPr>
        </p:nvSpPr>
        <p:spPr>
          <a:xfrm>
            <a:off x="2214390" y="1210554"/>
            <a:ext cx="9977610" cy="3854450"/>
          </a:xfrm>
          <a:ln w="9525"/>
          <a:extLst>
            <a:ext uri="{91240B29-F687-4F45-9708-019B960494DF}">
              <a14:hiddenLine xmlns:a14="http://schemas.microsoft.com/office/drawing/2010/main" w="38100">
                <a:solidFill>
                  <a:srgbClr val="000000"/>
                </a:solidFill>
                <a:round/>
                <a:headEnd/>
                <a:tailEnd/>
              </a14:hiddenLine>
            </a:ext>
          </a:extLst>
        </p:spPr>
        <p:txBody>
          <a:bodyPr/>
          <a:lstStyle/>
          <a:p>
            <a:pPr>
              <a:spcAft>
                <a:spcPts val="1200"/>
              </a:spcAft>
            </a:pPr>
            <a:r>
              <a:rPr lang="en-US" b="1">
                <a:latin typeface="Arial" panose="020B0604020202020204" pitchFamily="34" charset="0"/>
              </a:rPr>
              <a:t>Laxmi’s Story (Nepal) - </a:t>
            </a:r>
            <a:r>
              <a:rPr lang="en-US">
                <a:latin typeface="Arial" panose="020B0604020202020204" pitchFamily="34" charset="0"/>
              </a:rPr>
              <a:t>Richard Wainwright/Caritas Australia</a:t>
            </a:r>
          </a:p>
          <a:p>
            <a:pPr>
              <a:spcAft>
                <a:spcPts val="1200"/>
              </a:spcAft>
            </a:pPr>
            <a:r>
              <a:rPr lang="en-US" b="1" err="1">
                <a:latin typeface="Arial" panose="020B0604020202020204" pitchFamily="34" charset="0"/>
              </a:rPr>
              <a:t>Tereesa’s</a:t>
            </a:r>
            <a:r>
              <a:rPr lang="en-US" b="1">
                <a:latin typeface="Arial" panose="020B0604020202020204" pitchFamily="34" charset="0"/>
              </a:rPr>
              <a:t> Story (Australia) – </a:t>
            </a:r>
            <a:r>
              <a:rPr lang="en-US">
                <a:latin typeface="Arial" panose="020B0604020202020204" pitchFamily="34" charset="0"/>
              </a:rPr>
              <a:t>Richard Wainwright/Caritas Australia</a:t>
            </a:r>
            <a:endParaRPr lang="en-US">
              <a:latin typeface="Segoe UI" panose="020B0502040204020203" pitchFamily="34" charset="0"/>
            </a:endParaRPr>
          </a:p>
          <a:p>
            <a:pPr>
              <a:spcAft>
                <a:spcPts val="1200"/>
              </a:spcAft>
            </a:pPr>
            <a:r>
              <a:rPr lang="en-US" b="1">
                <a:latin typeface="Arial" panose="020B0604020202020204" pitchFamily="34" charset="0"/>
              </a:rPr>
              <a:t>Priscilla’s Story (Zimbabwe) – </a:t>
            </a:r>
            <a:r>
              <a:rPr lang="en-US">
                <a:latin typeface="Arial" panose="020B0604020202020204" pitchFamily="34" charset="0"/>
              </a:rPr>
              <a:t>Richard Wainwright/Caritas Australia</a:t>
            </a:r>
            <a:endParaRPr lang="en-US" b="1">
              <a:latin typeface="Arial" panose="020B0604020202020204" pitchFamily="34" charset="0"/>
            </a:endParaRPr>
          </a:p>
          <a:p>
            <a:pPr>
              <a:spcAft>
                <a:spcPts val="1200"/>
              </a:spcAft>
            </a:pPr>
            <a:r>
              <a:rPr lang="en-US" b="1">
                <a:latin typeface="Arial" panose="020B0604020202020204" pitchFamily="34" charset="0"/>
                <a:cs typeface="Arial" panose="020B0604020202020204" pitchFamily="34" charset="0"/>
              </a:rPr>
              <a:t>Thu’s Story (Vietnam) </a:t>
            </a:r>
            <a:r>
              <a:rPr lang="en-US" b="1">
                <a:latin typeface="Arial" panose="020B0604020202020204" pitchFamily="34" charset="0"/>
              </a:rPr>
              <a:t>– </a:t>
            </a:r>
            <a:r>
              <a:rPr lang="en-US">
                <a:latin typeface="Arial" panose="020B0604020202020204" pitchFamily="34" charset="0"/>
                <a:cs typeface="Arial" panose="020B0604020202020204" pitchFamily="34" charset="0"/>
              </a:rPr>
              <a:t>Phan Tan Lam/Caritas Australia</a:t>
            </a:r>
          </a:p>
        </p:txBody>
      </p:sp>
      <p:sp>
        <p:nvSpPr>
          <p:cNvPr id="13" name="Title 3">
            <a:extLst>
              <a:ext uri="{FF2B5EF4-FFF2-40B4-BE49-F238E27FC236}">
                <a16:creationId xmlns:a16="http://schemas.microsoft.com/office/drawing/2014/main" id="{B138CC8F-6686-475E-B834-FA62266006EB}"/>
              </a:ext>
            </a:extLst>
          </p:cNvPr>
          <p:cNvSpPr txBox="1">
            <a:spLocks/>
          </p:cNvSpPr>
          <p:nvPr/>
        </p:nvSpPr>
        <p:spPr>
          <a:xfrm>
            <a:off x="2346592" y="258664"/>
            <a:ext cx="7742008" cy="508240"/>
          </a:xfrm>
          <a:prstGeom prst="rect">
            <a:avLst/>
          </a:prstGeom>
        </p:spPr>
        <p:txBody>
          <a:bodyPr/>
          <a:lst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a:lstStyle>
          <a:p>
            <a:r>
              <a:rPr lang="en-AU" b="1">
                <a:solidFill>
                  <a:srgbClr val="EAB724"/>
                </a:solidFill>
              </a:rPr>
              <a:t>PHOTO CREDITS</a:t>
            </a:r>
          </a:p>
        </p:txBody>
      </p:sp>
      <p:grpSp>
        <p:nvGrpSpPr>
          <p:cNvPr id="5" name="Group 4">
            <a:extLst>
              <a:ext uri="{FF2B5EF4-FFF2-40B4-BE49-F238E27FC236}">
                <a16:creationId xmlns:a16="http://schemas.microsoft.com/office/drawing/2014/main" id="{3E59AA6D-A1AA-210C-5D03-7DCBD2B0F5DA}"/>
              </a:ext>
            </a:extLst>
          </p:cNvPr>
          <p:cNvGrpSpPr/>
          <p:nvPr/>
        </p:nvGrpSpPr>
        <p:grpSpPr>
          <a:xfrm>
            <a:off x="1701360" y="5190720"/>
            <a:ext cx="9027362" cy="968370"/>
            <a:chOff x="1770009" y="5190720"/>
            <a:chExt cx="9027362" cy="968370"/>
          </a:xfrm>
        </p:grpSpPr>
        <p:pic>
          <p:nvPicPr>
            <p:cNvPr id="4" name="Picture 3">
              <a:extLst>
                <a:ext uri="{FF2B5EF4-FFF2-40B4-BE49-F238E27FC236}">
                  <a16:creationId xmlns:a16="http://schemas.microsoft.com/office/drawing/2014/main" id="{2A82458E-DF0F-41F7-9589-40BA72FBA7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5" r="73339"/>
            <a:stretch/>
          </p:blipFill>
          <p:spPr>
            <a:xfrm>
              <a:off x="1770009" y="5190720"/>
              <a:ext cx="2072163" cy="968370"/>
            </a:xfrm>
            <a:prstGeom prst="rect">
              <a:avLst/>
            </a:prstGeom>
          </p:spPr>
        </p:pic>
        <p:sp>
          <p:nvSpPr>
            <p:cNvPr id="3" name="TextBox 1">
              <a:extLst>
                <a:ext uri="{FF2B5EF4-FFF2-40B4-BE49-F238E27FC236}">
                  <a16:creationId xmlns:a16="http://schemas.microsoft.com/office/drawing/2014/main" id="{E3E2D650-7EDB-462D-50A6-E57BA5A44BC4}"/>
                </a:ext>
              </a:extLst>
            </p:cNvPr>
            <p:cNvSpPr txBox="1"/>
            <p:nvPr/>
          </p:nvSpPr>
          <p:spPr>
            <a:xfrm>
              <a:off x="3974791" y="5462338"/>
              <a:ext cx="6822580"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a:lstStyle>
            <a:p>
              <a:r>
                <a:rPr lang="en-US" sz="1400">
                  <a:latin typeface="Arial"/>
                  <a:ea typeface="Roboto Light"/>
                  <a:cs typeface="Arial"/>
                </a:rPr>
                <a:t>Caritas Australia gratefully acknowledges the support of the Australian Government through the Australian NGO Cooperation Program. </a:t>
              </a:r>
            </a:p>
          </p:txBody>
        </p:sp>
      </p:grpSp>
    </p:spTree>
    <p:extLst>
      <p:ext uri="{BB962C8B-B14F-4D97-AF65-F5344CB8AC3E}">
        <p14:creationId xmlns:p14="http://schemas.microsoft.com/office/powerpoint/2010/main" val="3156742361"/>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943C4F-54D1-4721-A1DB-0FBF70557581}"/>
              </a:ext>
            </a:extLst>
          </p:cNvPr>
          <p:cNvSpPr/>
          <p:nvPr/>
        </p:nvSpPr>
        <p:spPr>
          <a:xfrm>
            <a:off x="266314" y="243840"/>
            <a:ext cx="5463030" cy="2703755"/>
          </a:xfrm>
          <a:prstGeom prst="roundRect">
            <a:avLst/>
          </a:prstGeom>
          <a:solidFill>
            <a:schemeClr val="bg1"/>
          </a:solidFill>
          <a:ln w="28575">
            <a:solidFill>
              <a:srgbClr val="EAB7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A1641946-4A14-4D53-8F6D-7C0FDF0953A9}"/>
              </a:ext>
            </a:extLst>
          </p:cNvPr>
          <p:cNvSpPr txBox="1"/>
          <p:nvPr/>
        </p:nvSpPr>
        <p:spPr>
          <a:xfrm>
            <a:off x="502024" y="431284"/>
            <a:ext cx="5091952" cy="2308324"/>
          </a:xfrm>
          <a:prstGeom prst="rect">
            <a:avLst/>
          </a:prstGeom>
          <a:noFill/>
        </p:spPr>
        <p:txBody>
          <a:bodyPr wrap="square" rtlCol="0" anchor="ctr">
            <a:spAutoFit/>
          </a:bodyPr>
          <a:lstStyle/>
          <a:p>
            <a:r>
              <a:rPr lang="en-US" sz="2400"/>
              <a:t>For over 55 years, Caritas Australia has worked hand in hand with the most </a:t>
            </a:r>
            <a:r>
              <a:rPr lang="en-US" sz="2400" err="1"/>
              <a:t>marginalised</a:t>
            </a:r>
            <a:r>
              <a:rPr lang="en-US" sz="2400"/>
              <a:t> and remote communities in Australia and overseas to confront the challenges of poverty. </a:t>
            </a:r>
            <a:endParaRPr lang="en-AU" sz="280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252413" y="1944688"/>
            <a:ext cx="4140200" cy="3779837"/>
          </a:xfrm>
          <a:ln w="38100">
            <a:solidFill>
              <a:srgbClr val="FFC000"/>
            </a:solidFill>
          </a:ln>
        </p:spPr>
        <p:txBody>
          <a:bodyPr/>
          <a:lstStyle/>
          <a:p>
            <a:pPr>
              <a:defRPr/>
            </a:pPr>
            <a:r>
              <a:rPr lang="en-US"/>
              <a:t>Laxmi’s story</a:t>
            </a:r>
          </a:p>
          <a:p>
            <a:pPr lvl="1">
              <a:defRPr/>
            </a:pPr>
            <a:endParaRPr lang="en-US"/>
          </a:p>
          <a:p>
            <a:pPr lvl="1">
              <a:defRPr/>
            </a:pPr>
            <a:endParaRPr lang="en-US"/>
          </a:p>
          <a:p>
            <a:pPr lvl="1">
              <a:defRPr/>
            </a:pPr>
            <a:r>
              <a:rPr lang="en-US"/>
              <a:t>Nepal</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Detail of a world map, with Nepal highlighted.">
            <a:extLst>
              <a:ext uri="{FF2B5EF4-FFF2-40B4-BE49-F238E27FC236}">
                <a16:creationId xmlns:a16="http://schemas.microsoft.com/office/drawing/2014/main" id="{8FFAC9E8-E7C8-45E9-BF2F-98D1B0FDBE12}"/>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l="1726" r="1726"/>
          <a:stretch/>
        </p:blipFill>
        <p:spPr/>
      </p:pic>
      <p:sp>
        <p:nvSpPr>
          <p:cNvPr id="8" name="Title 7">
            <a:extLst>
              <a:ext uri="{FF2B5EF4-FFF2-40B4-BE49-F238E27FC236}">
                <a16:creationId xmlns:a16="http://schemas.microsoft.com/office/drawing/2014/main" id="{D94DDC89-254C-423E-9425-4B6B25673DA5}"/>
              </a:ext>
            </a:extLst>
          </p:cNvPr>
          <p:cNvSpPr>
            <a:spLocks noGrp="1"/>
          </p:cNvSpPr>
          <p:nvPr>
            <p:ph type="title"/>
          </p:nvPr>
        </p:nvSpPr>
        <p:spPr>
          <a:xfrm>
            <a:off x="2495550" y="261938"/>
            <a:ext cx="7559675" cy="508000"/>
          </a:xfrm>
        </p:spPr>
        <p:txBody>
          <a:bodyPr/>
          <a:lstStyle/>
          <a:p>
            <a:pPr>
              <a:defRPr/>
            </a:pPr>
            <a:r>
              <a:rPr lang="en-AU"/>
              <a:t>LAXMI’S STORY</a:t>
            </a:r>
          </a:p>
        </p:txBody>
      </p:sp>
      <p:sp>
        <p:nvSpPr>
          <p:cNvPr id="16" name="Text Placeholder 15">
            <a:extLst>
              <a:ext uri="{FF2B5EF4-FFF2-40B4-BE49-F238E27FC236}">
                <a16:creationId xmlns:a16="http://schemas.microsoft.com/office/drawing/2014/main" id="{0BE7B254-5CDC-4747-8F36-F9D04E6B9335}"/>
              </a:ext>
            </a:extLst>
          </p:cNvPr>
          <p:cNvSpPr>
            <a:spLocks noGrp="1"/>
          </p:cNvSpPr>
          <p:nvPr>
            <p:ph type="body" sz="quarter" idx="13"/>
          </p:nvPr>
        </p:nvSpPr>
        <p:spPr/>
        <p:txBody>
          <a:bodyPr/>
          <a:lstStyle/>
          <a:p>
            <a:pPr>
              <a:defRPr/>
            </a:pPr>
            <a:r>
              <a:rPr lang="en-US"/>
              <a:t>NEPAL</a:t>
            </a:r>
          </a:p>
          <a:p>
            <a:pPr>
              <a:defRPr/>
            </a:pPr>
            <a:endParaRPr lang="en-US"/>
          </a:p>
          <a:p>
            <a:pPr>
              <a:defRPr/>
            </a:pPr>
            <a:endParaRPr lang="en-AU"/>
          </a:p>
        </p:txBody>
      </p:sp>
      <p:sp>
        <p:nvSpPr>
          <p:cNvPr id="41989" name="Text Placeholder 9">
            <a:extLst>
              <a:ext uri="{FF2B5EF4-FFF2-40B4-BE49-F238E27FC236}">
                <a16:creationId xmlns:a16="http://schemas.microsoft.com/office/drawing/2014/main" id="{13D82D0C-4D7A-4D95-BCC5-8478175526CE}"/>
              </a:ext>
            </a:extLst>
          </p:cNvPr>
          <p:cNvSpPr>
            <a:spLocks noGrp="1"/>
          </p:cNvSpPr>
          <p:nvPr>
            <p:ph type="body" sz="quarter" idx="14"/>
          </p:nvPr>
        </p:nvSpPr>
        <p:spPr>
          <a:xfrm>
            <a:off x="6915150" y="1349375"/>
            <a:ext cx="4779963" cy="4608513"/>
          </a:xfrm>
          <a:prstGeom prst="roundRect">
            <a:avLst>
              <a:gd name="adj" fmla="val 5449"/>
            </a:avLst>
          </a:prstGeom>
          <a:ln>
            <a:round/>
            <a:headEnd/>
            <a:tailEnd/>
          </a:ln>
        </p:spPr>
        <p:txBody>
          <a:bodyPr/>
          <a:lstStyle/>
          <a:p>
            <a:pPr>
              <a:spcAft>
                <a:spcPts val="1200"/>
              </a:spcAft>
            </a:pPr>
            <a:r>
              <a:rPr lang="en-US"/>
              <a:t>Laxmi is 16 years old. She lives with her mother and siblings in </a:t>
            </a:r>
            <a:r>
              <a:rPr lang="en-US" err="1"/>
              <a:t>Jajarkot</a:t>
            </a:r>
            <a:r>
              <a:rPr lang="en-US"/>
              <a:t>, a remote district in Nepal where many people live below the poverty line. </a:t>
            </a:r>
          </a:p>
          <a:p>
            <a:pPr>
              <a:spcAft>
                <a:spcPts val="1200"/>
              </a:spcAft>
            </a:pPr>
            <a:r>
              <a:rPr lang="en-US"/>
              <a:t>Even though her family did not have much money, Laxmi’s parents were determined that their daughter go to school.</a:t>
            </a:r>
          </a:p>
          <a:p>
            <a:endParaRPr lang="en-AU" altLang="en-US"/>
          </a:p>
          <a:p>
            <a:endParaRPr lang="en-AU" altLang="en-US"/>
          </a:p>
          <a:p>
            <a:endParaRPr lang="en-AU" altLang="en-US"/>
          </a:p>
        </p:txBody>
      </p:sp>
      <p:pic>
        <p:nvPicPr>
          <p:cNvPr id="41990" name="Picture Placeholder 8" descr="Icon&#10;&#10;Description automatically generated">
            <a:extLst>
              <a:ext uri="{FF2B5EF4-FFF2-40B4-BE49-F238E27FC236}">
                <a16:creationId xmlns:a16="http://schemas.microsoft.com/office/drawing/2014/main" id="{56052101-A2DA-4A61-8464-B659C5083B67}"/>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274638" y="1924050"/>
            <a:ext cx="1639887" cy="1255713"/>
          </a:xfrm>
        </p:spPr>
      </p:pic>
      <p:sp>
        <p:nvSpPr>
          <p:cNvPr id="2" name="Text Placeholder 8">
            <a:extLst>
              <a:ext uri="{FF2B5EF4-FFF2-40B4-BE49-F238E27FC236}">
                <a16:creationId xmlns:a16="http://schemas.microsoft.com/office/drawing/2014/main" id="{03F74CF2-77EF-4141-8A75-E034621DDEF1}"/>
              </a:ext>
            </a:extLst>
          </p:cNvPr>
          <p:cNvSpPr>
            <a:spLocks noGrp="1" noChangeArrowheads="1"/>
          </p:cNvSpPr>
          <p:nvPr>
            <p:ph type="body" sz="quarter" idx="17"/>
          </p:nvPr>
        </p:nvSpPr>
        <p:spPr>
          <a:xfrm>
            <a:off x="3124200" y="3008313"/>
            <a:ext cx="2220913" cy="360362"/>
          </a:xfrm>
        </p:spPr>
        <p:txBody>
          <a:bodyPr/>
          <a:lstStyle/>
          <a:p>
            <a:pPr>
              <a:defRPr/>
            </a:pPr>
            <a:r>
              <a:rPr lang="en-AU" altLang="en-US"/>
              <a:t>NEPAL</a:t>
            </a:r>
          </a:p>
        </p:txBody>
      </p:sp>
      <p:cxnSp>
        <p:nvCxnSpPr>
          <p:cNvPr id="21" name="Straight Arrow Connector 20">
            <a:extLst>
              <a:ext uri="{FF2B5EF4-FFF2-40B4-BE49-F238E27FC236}">
                <a16:creationId xmlns:a16="http://schemas.microsoft.com/office/drawing/2014/main" id="{23AF9F0E-8D46-4F80-ADF8-E694A0285841}"/>
              </a:ext>
            </a:extLst>
          </p:cNvPr>
          <p:cNvCxnSpPr/>
          <p:nvPr/>
        </p:nvCxnSpPr>
        <p:spPr>
          <a:xfrm flipV="1">
            <a:off x="4351338" y="2557463"/>
            <a:ext cx="257175" cy="342900"/>
          </a:xfrm>
          <a:prstGeom prst="straightConnector1">
            <a:avLst/>
          </a:prstGeom>
          <a:ln w="22225">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4770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14">
            <a:extLst>
              <a:ext uri="{FF2B5EF4-FFF2-40B4-BE49-F238E27FC236}">
                <a16:creationId xmlns:a16="http://schemas.microsoft.com/office/drawing/2014/main" id="{C289802A-8E66-4066-BB66-FC798696628E}"/>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lvl="3">
              <a:lnSpc>
                <a:spcPct val="100000"/>
              </a:lnSpc>
              <a:spcBef>
                <a:spcPts val="0"/>
              </a:spcBef>
              <a:spcAft>
                <a:spcPts val="1200"/>
              </a:spcAft>
            </a:pPr>
            <a:r>
              <a:rPr lang="en-US" b="0">
                <a:solidFill>
                  <a:schemeClr val="tx1"/>
                </a:solidFill>
              </a:rPr>
              <a:t>Laxmi loved going to school. She joined a child’s club at her school that was run with the support of Caritas Australia’s partner, Caritas Nepal. </a:t>
            </a:r>
          </a:p>
          <a:p>
            <a:pPr lvl="3">
              <a:lnSpc>
                <a:spcPct val="100000"/>
              </a:lnSpc>
              <a:spcBef>
                <a:spcPts val="0"/>
              </a:spcBef>
              <a:spcAft>
                <a:spcPts val="1200"/>
              </a:spcAft>
            </a:pPr>
            <a:r>
              <a:rPr lang="en-US" b="0">
                <a:solidFill>
                  <a:schemeClr val="tx1"/>
                </a:solidFill>
              </a:rPr>
              <a:t>The club helps students participate in extracurricular activities to develop their speaking, writing and leadership skills. </a:t>
            </a:r>
          </a:p>
        </p:txBody>
      </p:sp>
      <p:pic>
        <p:nvPicPr>
          <p:cNvPr id="3" name="Picture Placeholder 2" descr="A young woman leading an activity for students at a school.">
            <a:extLst>
              <a:ext uri="{FF2B5EF4-FFF2-40B4-BE49-F238E27FC236}">
                <a16:creationId xmlns:a16="http://schemas.microsoft.com/office/drawing/2014/main" id="{D5512694-0076-46DC-BD43-C11D323FA8E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7088188" y="1349375"/>
            <a:ext cx="4606925" cy="4608513"/>
          </a:xfrm>
        </p:spPr>
      </p:pic>
      <p:sp>
        <p:nvSpPr>
          <p:cNvPr id="5" name="Title 4">
            <a:extLst>
              <a:ext uri="{FF2B5EF4-FFF2-40B4-BE49-F238E27FC236}">
                <a16:creationId xmlns:a16="http://schemas.microsoft.com/office/drawing/2014/main" id="{FA20D70F-9892-4C52-A4C0-6F15E14C2B12}"/>
              </a:ext>
            </a:extLst>
          </p:cNvPr>
          <p:cNvSpPr>
            <a:spLocks noGrp="1"/>
          </p:cNvSpPr>
          <p:nvPr>
            <p:ph type="title"/>
          </p:nvPr>
        </p:nvSpPr>
        <p:spPr>
          <a:xfrm>
            <a:off x="2495550" y="261938"/>
            <a:ext cx="7559675" cy="508000"/>
          </a:xfrm>
        </p:spPr>
        <p:txBody>
          <a:bodyPr/>
          <a:lstStyle/>
          <a:p>
            <a:pPr>
              <a:defRPr/>
            </a:pPr>
            <a:r>
              <a:rPr lang="en-AU"/>
              <a:t>LAXMI’S STORY</a:t>
            </a:r>
          </a:p>
        </p:txBody>
      </p:sp>
      <p:sp>
        <p:nvSpPr>
          <p:cNvPr id="6" name="Text Placeholder 5">
            <a:extLst>
              <a:ext uri="{FF2B5EF4-FFF2-40B4-BE49-F238E27FC236}">
                <a16:creationId xmlns:a16="http://schemas.microsoft.com/office/drawing/2014/main" id="{766DABAF-31AA-47CA-943D-68CEA010ECDC}"/>
              </a:ext>
            </a:extLst>
          </p:cNvPr>
          <p:cNvSpPr>
            <a:spLocks noGrp="1"/>
          </p:cNvSpPr>
          <p:nvPr>
            <p:ph type="body" sz="quarter" idx="13"/>
          </p:nvPr>
        </p:nvSpPr>
        <p:spPr/>
        <p:txBody>
          <a:bodyPr/>
          <a:lstStyle/>
          <a:p>
            <a:pPr>
              <a:defRPr/>
            </a:pPr>
            <a:r>
              <a:rPr lang="en-US"/>
              <a:t>NEPAL</a:t>
            </a:r>
          </a:p>
          <a:p>
            <a:pPr>
              <a:defRPr/>
            </a:pPr>
            <a:endParaRPr lang="en-AU"/>
          </a:p>
        </p:txBody>
      </p:sp>
      <p:pic>
        <p:nvPicPr>
          <p:cNvPr id="43014" name="Picture Placeholder 8" descr="Icon&#10;&#10;Description automatically generated">
            <a:extLst>
              <a:ext uri="{FF2B5EF4-FFF2-40B4-BE49-F238E27FC236}">
                <a16:creationId xmlns:a16="http://schemas.microsoft.com/office/drawing/2014/main" id="{38FCFD2E-C16E-471B-BFAC-28048EA37EF0}"/>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274638" y="1924050"/>
            <a:ext cx="1639887" cy="1255713"/>
          </a:xfrm>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14">
            <a:extLst>
              <a:ext uri="{FF2B5EF4-FFF2-40B4-BE49-F238E27FC236}">
                <a16:creationId xmlns:a16="http://schemas.microsoft.com/office/drawing/2014/main" id="{C289802A-8E66-4066-BB66-FC798696628E}"/>
              </a:ext>
            </a:extLst>
          </p:cNvPr>
          <p:cNvSpPr>
            <a:spLocks noGrp="1"/>
          </p:cNvSpPr>
          <p:nvPr>
            <p:ph type="body" sz="quarter" idx="17"/>
          </p:nvPr>
        </p:nvSpPr>
        <p:spPr>
          <a:xfrm>
            <a:off x="2119313" y="1349375"/>
            <a:ext cx="4768850" cy="4608513"/>
          </a:xfrm>
          <a:prstGeom prst="roundRect">
            <a:avLst>
              <a:gd name="adj" fmla="val 5449"/>
            </a:avLst>
          </a:prstGeom>
          <a:ln>
            <a:round/>
            <a:headEnd/>
            <a:tailEnd/>
          </a:ln>
        </p:spPr>
        <p:txBody>
          <a:bodyPr/>
          <a:lstStyle/>
          <a:p>
            <a:pPr lvl="3">
              <a:lnSpc>
                <a:spcPct val="100000"/>
              </a:lnSpc>
              <a:spcBef>
                <a:spcPts val="0"/>
              </a:spcBef>
              <a:spcAft>
                <a:spcPts val="1200"/>
              </a:spcAft>
            </a:pPr>
            <a:r>
              <a:rPr lang="en-AU" b="0">
                <a:solidFill>
                  <a:schemeClr val="tx1"/>
                </a:solidFill>
              </a:rPr>
              <a:t>The children also organise awareness-raising activities, including</a:t>
            </a:r>
            <a:r>
              <a:rPr lang="en-US" b="0">
                <a:solidFill>
                  <a:schemeClr val="tx1"/>
                </a:solidFill>
              </a:rPr>
              <a:t> public rallies and street dramas. They also put up posters about different issues such as child rights. ​</a:t>
            </a:r>
          </a:p>
          <a:p>
            <a:pPr lvl="3">
              <a:lnSpc>
                <a:spcPct val="100000"/>
              </a:lnSpc>
              <a:spcBef>
                <a:spcPts val="0"/>
              </a:spcBef>
              <a:spcAft>
                <a:spcPts val="1200"/>
              </a:spcAft>
            </a:pPr>
            <a:r>
              <a:rPr lang="en-US" altLang="en-US" b="0">
                <a:solidFill>
                  <a:schemeClr val="tx1"/>
                </a:solidFill>
              </a:rPr>
              <a:t>Laxmi has now finished school but she is still involved in the child’s club. Now, she helps guide the next generation of young leaders.</a:t>
            </a:r>
            <a:endParaRPr lang="en-AU" altLang="en-US"/>
          </a:p>
        </p:txBody>
      </p:sp>
      <p:pic>
        <p:nvPicPr>
          <p:cNvPr id="3" name="Picture Placeholder 2" descr="A young woman teaching a group of students in Nepal.">
            <a:extLst>
              <a:ext uri="{FF2B5EF4-FFF2-40B4-BE49-F238E27FC236}">
                <a16:creationId xmlns:a16="http://schemas.microsoft.com/office/drawing/2014/main" id="{5A8954CD-D6E9-4BD9-B105-AE7573C7DB70}"/>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a:xfrm>
            <a:off x="7088188" y="1349375"/>
            <a:ext cx="4606925" cy="4608513"/>
          </a:xfrm>
        </p:spPr>
      </p:pic>
      <p:sp>
        <p:nvSpPr>
          <p:cNvPr id="5" name="Title 4">
            <a:extLst>
              <a:ext uri="{FF2B5EF4-FFF2-40B4-BE49-F238E27FC236}">
                <a16:creationId xmlns:a16="http://schemas.microsoft.com/office/drawing/2014/main" id="{FA20D70F-9892-4C52-A4C0-6F15E14C2B12}"/>
              </a:ext>
            </a:extLst>
          </p:cNvPr>
          <p:cNvSpPr>
            <a:spLocks noGrp="1"/>
          </p:cNvSpPr>
          <p:nvPr>
            <p:ph type="title"/>
          </p:nvPr>
        </p:nvSpPr>
        <p:spPr>
          <a:xfrm>
            <a:off x="2495550" y="261938"/>
            <a:ext cx="7559675" cy="508000"/>
          </a:xfrm>
        </p:spPr>
        <p:txBody>
          <a:bodyPr/>
          <a:lstStyle/>
          <a:p>
            <a:pPr>
              <a:defRPr/>
            </a:pPr>
            <a:r>
              <a:rPr lang="en-AU"/>
              <a:t>LAXMI’S STORY</a:t>
            </a:r>
          </a:p>
        </p:txBody>
      </p:sp>
      <p:sp>
        <p:nvSpPr>
          <p:cNvPr id="6" name="Text Placeholder 5">
            <a:extLst>
              <a:ext uri="{FF2B5EF4-FFF2-40B4-BE49-F238E27FC236}">
                <a16:creationId xmlns:a16="http://schemas.microsoft.com/office/drawing/2014/main" id="{766DABAF-31AA-47CA-943D-68CEA010ECDC}"/>
              </a:ext>
            </a:extLst>
          </p:cNvPr>
          <p:cNvSpPr>
            <a:spLocks noGrp="1"/>
          </p:cNvSpPr>
          <p:nvPr>
            <p:ph type="body" sz="quarter" idx="13"/>
          </p:nvPr>
        </p:nvSpPr>
        <p:spPr/>
        <p:txBody>
          <a:bodyPr/>
          <a:lstStyle/>
          <a:p>
            <a:pPr>
              <a:defRPr/>
            </a:pPr>
            <a:r>
              <a:rPr lang="en-US"/>
              <a:t>NEPAL</a:t>
            </a:r>
          </a:p>
          <a:p>
            <a:pPr>
              <a:defRPr/>
            </a:pPr>
            <a:endParaRPr lang="en-AU"/>
          </a:p>
        </p:txBody>
      </p:sp>
      <p:pic>
        <p:nvPicPr>
          <p:cNvPr id="43014" name="Picture Placeholder 8" descr="Icon&#10;&#10;Description automatically generated">
            <a:extLst>
              <a:ext uri="{FF2B5EF4-FFF2-40B4-BE49-F238E27FC236}">
                <a16:creationId xmlns:a16="http://schemas.microsoft.com/office/drawing/2014/main" id="{38FCFD2E-C16E-471B-BFAC-28048EA37EF0}"/>
              </a:ext>
            </a:extLst>
          </p:cNvPr>
          <p:cNvPicPr>
            <a:picLocks noGrp="1" noChangeAspect="1" noChangeArrowheads="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274638" y="1924050"/>
            <a:ext cx="1639887" cy="1255713"/>
          </a:xfrm>
        </p:spPr>
      </p:pic>
    </p:spTree>
    <p:extLst>
      <p:ext uri="{BB962C8B-B14F-4D97-AF65-F5344CB8AC3E}">
        <p14:creationId xmlns:p14="http://schemas.microsoft.com/office/powerpoint/2010/main" val="69899893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a:extLst>
              <a:ext uri="{FF2B5EF4-FFF2-40B4-BE49-F238E27FC236}">
                <a16:creationId xmlns:a16="http://schemas.microsoft.com/office/drawing/2014/main" id="{F93FA92E-E1E8-44E9-9482-19A187DBDE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333875"/>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Students holding up signs and rallying in Nepal.">
            <a:extLst>
              <a:ext uri="{FF2B5EF4-FFF2-40B4-BE49-F238E27FC236}">
                <a16:creationId xmlns:a16="http://schemas.microsoft.com/office/drawing/2014/main" id="{215FA05D-8F9F-48DA-8C95-A9AE9F03EEE9}"/>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10" name="Picture 2">
            <a:extLst>
              <a:ext uri="{FF2B5EF4-FFF2-40B4-BE49-F238E27FC236}">
                <a16:creationId xmlns:a16="http://schemas.microsoft.com/office/drawing/2014/main" id="{E25107A3-155B-44B7-8C14-5EBD1C7CF06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72582"/>
          <a:stretch/>
        </p:blipFill>
        <p:spPr bwMode="auto">
          <a:xfrm>
            <a:off x="3825" y="4486275"/>
            <a:ext cx="3342789"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8652E458-5333-AECA-D2E1-77EA49FFA0E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51563" r="78" b="-877"/>
          <a:stretch/>
        </p:blipFill>
        <p:spPr bwMode="auto">
          <a:xfrm>
            <a:off x="6290324" y="4486275"/>
            <a:ext cx="5895979" cy="110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13FC31DF-BEE2-4091-B8EB-9CDF773E243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51640"/>
          <a:stretch/>
        </p:blipFill>
        <p:spPr bwMode="auto">
          <a:xfrm>
            <a:off x="6299844" y="4486275"/>
            <a:ext cx="5895979"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Caritas">
  <a:themeElements>
    <a:clrScheme name="Custom 30">
      <a:dk1>
        <a:srgbClr val="141414"/>
      </a:dk1>
      <a:lt1>
        <a:sysClr val="window" lastClr="FFFFFF"/>
      </a:lt1>
      <a:dk2>
        <a:srgbClr val="006992"/>
      </a:dk2>
      <a:lt2>
        <a:srgbClr val="652D91"/>
      </a:lt2>
      <a:accent1>
        <a:srgbClr val="3AA9DC"/>
      </a:accent1>
      <a:accent2>
        <a:srgbClr val="57853B"/>
      </a:accent2>
      <a:accent3>
        <a:srgbClr val="CE5C3C"/>
      </a:accent3>
      <a:accent4>
        <a:srgbClr val="EAB724"/>
      </a:accent4>
      <a:accent5>
        <a:srgbClr val="D169A0"/>
      </a:accent5>
      <a:accent6>
        <a:srgbClr val="00AB9B"/>
      </a:accent6>
      <a:hlink>
        <a:srgbClr val="B0DCF1"/>
      </a:hlink>
      <a:folHlink>
        <a:srgbClr val="F6E2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4"/>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2"/>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defPPr>
      </a:lstStyle>
    </a:txDef>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extLst>
    <a:ext uri="{05A4C25C-085E-4340-85A3-A5531E510DB2}">
      <thm15:themeFamily xmlns:thm15="http://schemas.microsoft.com/office/thememl/2012/main" name="Caritas Australia 2023_PPT_FULL_Final version.pot  -  Compatibility Mode" id="{1A1BB483-0458-44F4-98DE-C475A27B7FE7}" vid="{0597633C-9D83-4160-A4DB-032503100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TaxCatchAll xmlns="a74f41e8-2c9a-4a9a-8a86-1b2eca9cb15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8" ma:contentTypeDescription="Create a new document." ma:contentTypeScope="" ma:versionID="6bf3422c34662ccefce8c192af897466">
  <xsd:schema xmlns:xsd="http://www.w3.org/2001/XMLSchema" xmlns:xs="http://www.w3.org/2001/XMLSchema" xmlns:p="http://schemas.microsoft.com/office/2006/metadata/properties" xmlns:ns2="a1240345-a333-43d4-bb17-215edb4655ec" xmlns:ns3="a74f41e8-2c9a-4a9a-8a86-1b2eca9cb15f" targetNamespace="http://schemas.microsoft.com/office/2006/metadata/properties" ma:root="true" ma:fieldsID="fd3f1e6fe1806f424e786361cdbcd171" ns2:_="" ns3:_="">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6C3C04-4EEF-4544-800A-C04FA72A44A6}">
  <ds:schemaRefs>
    <ds:schemaRef ds:uri="http://purl.org/dc/dcmitype/"/>
    <ds:schemaRef ds:uri="http://purl.org/dc/elements/1.1/"/>
    <ds:schemaRef ds:uri="a74f41e8-2c9a-4a9a-8a86-1b2eca9cb15f"/>
    <ds:schemaRef ds:uri="a1240345-a333-43d4-bb17-215edb4655ec"/>
    <ds:schemaRef ds:uri="http://schemas.microsoft.com/office/infopath/2007/PartnerControls"/>
    <ds:schemaRef ds:uri="http://purl.org/dc/term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0D9C54ED-A2A8-45A6-8C4D-DF719D966EE7}">
  <ds:schemaRefs>
    <ds:schemaRef ds:uri="a1240345-a333-43d4-bb17-215edb4655ec"/>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A6ADA2-66C4-4BED-8316-07BAD2F4B3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Caritas Australia 2023_PPT_FULL_Final version</Template>
  <TotalTime>0</TotalTime>
  <Words>1630</Words>
  <Application>Microsoft Office PowerPoint</Application>
  <PresentationFormat>Widescreen</PresentationFormat>
  <Paragraphs>140</Paragraphs>
  <Slides>37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MS PGothic</vt:lpstr>
      <vt:lpstr>Arial</vt:lpstr>
      <vt:lpstr>Roboto</vt:lpstr>
      <vt:lpstr>Roboto Light</vt:lpstr>
      <vt:lpstr>Segoe UI</vt:lpstr>
      <vt:lpstr>Wingdings</vt:lpstr>
      <vt:lpstr>Caritas</vt:lpstr>
      <vt:lpstr>PowerPoint Presentation</vt:lpstr>
      <vt:lpstr>PowerPoint Presentation</vt:lpstr>
      <vt:lpstr>ABOUT THE THEME</vt:lpstr>
      <vt:lpstr>PowerPoint Presentation</vt:lpstr>
      <vt:lpstr>PowerPoint Presentation</vt:lpstr>
      <vt:lpstr>LAXMI’S STORY</vt:lpstr>
      <vt:lpstr>LAXMI’S STORY</vt:lpstr>
      <vt:lpstr>LAXMI’S STORY</vt:lpstr>
      <vt:lpstr>PowerPoint Presentation</vt:lpstr>
      <vt:lpstr>PowerPoint Presentation</vt:lpstr>
      <vt:lpstr>PowerPoint Presentation</vt:lpstr>
      <vt:lpstr>PowerPoint Presentation</vt:lpstr>
      <vt:lpstr>Tereesa’s Story</vt:lpstr>
      <vt:lpstr>TEREESA’S STORY</vt:lpstr>
      <vt:lpstr>TEREESA’S STORY</vt:lpstr>
      <vt:lpstr>TEREESA’S STORY</vt:lpstr>
      <vt:lpstr>PowerPoint Presentation</vt:lpstr>
      <vt:lpstr>PowerPoint Presentation</vt:lpstr>
      <vt:lpstr>PowerPoint Presentation</vt:lpstr>
      <vt:lpstr>PowerPoint Presentation</vt:lpstr>
      <vt:lpstr>Priscilla’s story</vt:lpstr>
      <vt:lpstr>PRISCILLA’S STORY</vt:lpstr>
      <vt:lpstr>PRISCILLA’S STORY</vt:lpstr>
      <vt:lpstr>PRISCILLA’S STORY</vt:lpstr>
      <vt:lpstr>PowerPoint Presentation</vt:lpstr>
      <vt:lpstr>PowerPoint Presentation</vt:lpstr>
      <vt:lpstr>PowerPoint Presentation</vt:lpstr>
      <vt:lpstr>PowerPoint Presentation</vt:lpstr>
      <vt:lpstr>Thu’s story</vt:lpstr>
      <vt:lpstr>THU’S STORY</vt:lpstr>
      <vt:lpstr>THU’S STORY</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PC23 Primary</dc:title>
  <dc:subject/>
  <dc:creator>Nicole Dobrohotoff</dc:creator>
  <cp:keywords>project compassion</cp:keywords>
  <dc:description/>
  <cp:lastModifiedBy>Nicole Dobrohotoff</cp:lastModifiedBy>
  <cp:revision>2</cp:revision>
  <cp:lastPrinted>2021-11-19T02:28:12Z</cp:lastPrinted>
  <dcterms:created xsi:type="dcterms:W3CDTF">2022-10-18T06:06:22Z</dcterms:created>
  <dcterms:modified xsi:type="dcterms:W3CDTF">2022-11-17T00:32:31Z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_dlc_DocIdItemGuid">
    <vt:lpwstr>392f59ff-cee3-4105-810f-19019eb4fe32</vt:lpwstr>
  </property>
  <property fmtid="{D5CDD505-2E9C-101B-9397-08002B2CF9AE}" pid="4" name="MediaServiceImageTags">
    <vt:lpwstr/>
  </property>
</Properties>
</file>