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52"/>
  </p:notesMasterIdLst>
  <p:sldIdLst>
    <p:sldId id="275" r:id="rId5"/>
    <p:sldId id="278" r:id="rId6"/>
    <p:sldId id="279" r:id="rId7"/>
    <p:sldId id="280" r:id="rId8"/>
    <p:sldId id="281" r:id="rId9"/>
    <p:sldId id="282" r:id="rId10"/>
    <p:sldId id="283" r:id="rId11"/>
    <p:sldId id="284" r:id="rId12"/>
    <p:sldId id="285" r:id="rId13"/>
    <p:sldId id="286" r:id="rId14"/>
    <p:sldId id="287" r:id="rId15"/>
    <p:sldId id="288" r:id="rId16"/>
    <p:sldId id="289" r:id="rId17"/>
    <p:sldId id="290" r:id="rId18"/>
    <p:sldId id="291" r:id="rId19"/>
    <p:sldId id="292" r:id="rId20"/>
    <p:sldId id="293" r:id="rId21"/>
    <p:sldId id="294" r:id="rId22"/>
    <p:sldId id="295" r:id="rId23"/>
    <p:sldId id="296" r:id="rId24"/>
    <p:sldId id="297" r:id="rId25"/>
    <p:sldId id="298" r:id="rId26"/>
    <p:sldId id="299" r:id="rId27"/>
    <p:sldId id="300" r:id="rId28"/>
    <p:sldId id="301" r:id="rId29"/>
    <p:sldId id="302" r:id="rId30"/>
    <p:sldId id="303" r:id="rId31"/>
    <p:sldId id="304" r:id="rId32"/>
    <p:sldId id="305" r:id="rId33"/>
    <p:sldId id="306" r:id="rId34"/>
    <p:sldId id="310" r:id="rId35"/>
    <p:sldId id="311" r:id="rId36"/>
    <p:sldId id="312" r:id="rId37"/>
    <p:sldId id="313" r:id="rId38"/>
    <p:sldId id="314" r:id="rId39"/>
    <p:sldId id="315" r:id="rId40"/>
    <p:sldId id="316" r:id="rId41"/>
    <p:sldId id="317" r:id="rId42"/>
    <p:sldId id="318" r:id="rId43"/>
    <p:sldId id="319" r:id="rId44"/>
    <p:sldId id="320" r:id="rId45"/>
    <p:sldId id="321" r:id="rId46"/>
    <p:sldId id="322" r:id="rId47"/>
    <p:sldId id="323" r:id="rId48"/>
    <p:sldId id="324" r:id="rId49"/>
    <p:sldId id="325" r:id="rId50"/>
    <p:sldId id="277" r:id="rId51"/>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4C248A8-C7DF-2238-5860-147EDD04E4AC}" name="Nicole Dobrohotoff" initials="ND" userId="S::NicoleD@caritas.org.au::2dc4cf58-dc7e-422a-950b-38460c74cb76" providerId="AD"/>
  <p188:author id="{88DD36BE-2BF0-8C51-4147-0272E405388E}" name="Sally Murphy" initials="SM" userId="S::Sally.Murphy@caritas.org.au::dc8129e8-3764-4b90-858b-69271ffb6eb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62000"/>
    <a:srgbClr val="F0E9E5"/>
    <a:srgbClr val="BF9BCF"/>
    <a:srgbClr val="9563AA"/>
    <a:srgbClr val="EDE2F1"/>
    <a:srgbClr val="44B5AC"/>
    <a:srgbClr val="EFFB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A5CFDA-1C31-46FF-BFA7-032ECC4F8A01}" v="2" dt="2025-02-03T22:38:42.44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38"/>
    <p:restoredTop sz="72409" autoAdjust="0"/>
  </p:normalViewPr>
  <p:slideViewPr>
    <p:cSldViewPr>
      <p:cViewPr varScale="1">
        <p:scale>
          <a:sx n="47" d="100"/>
          <a:sy n="47" d="100"/>
        </p:scale>
        <p:origin x="2100" y="60"/>
      </p:cViewPr>
      <p:guideLst>
        <p:guide orient="horz" pos="2880"/>
        <p:guide pos="21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3B41AB41-B8D1-44B1-86AC-C09E4428B7F8}" type="datetimeFigureOut">
              <a:rPr lang="en-AU" smtClean="0"/>
              <a:t>4/02/2025</a:t>
            </a:fld>
            <a:endParaRPr lang="en-AU"/>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8324AE0C-B12C-4782-B6C4-8A6E453FD12E}" type="slidenum">
              <a:rPr lang="en-AU" smtClean="0"/>
              <a:t>‹#›</a:t>
            </a:fld>
            <a:endParaRPr lang="en-AU"/>
          </a:p>
        </p:txBody>
      </p:sp>
    </p:spTree>
    <p:extLst>
      <p:ext uri="{BB962C8B-B14F-4D97-AF65-F5344CB8AC3E}">
        <p14:creationId xmlns:p14="http://schemas.microsoft.com/office/powerpoint/2010/main" val="4120311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so.gov.vn/en/data-and-statistics/2019/03/vietnam-national-survey-on-people-with-disabilities-2016/"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aritas.org.au/donate/emergency-appeals/gaza-crisi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hdr.undp.org/system/files/documents/global-report-document/hdr2023-24reporten.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324AE0C-B12C-4782-B6C4-8A6E453FD12E}" type="slidenum">
              <a:rPr lang="en-AU" smtClean="0"/>
              <a:t>2</a:t>
            </a:fld>
            <a:endParaRPr lang="en-AU"/>
          </a:p>
        </p:txBody>
      </p:sp>
    </p:spTree>
    <p:extLst>
      <p:ext uri="{BB962C8B-B14F-4D97-AF65-F5344CB8AC3E}">
        <p14:creationId xmlns:p14="http://schemas.microsoft.com/office/powerpoint/2010/main" val="314267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LAM’S STORY</a:t>
            </a:r>
          </a:p>
          <a:p>
            <a:endParaRPr lang="en-AU" dirty="0"/>
          </a:p>
          <a:p>
            <a:r>
              <a:rPr lang="en-US" i="1" dirty="0">
                <a:solidFill>
                  <a:schemeClr val="tx2">
                    <a:lumMod val="75000"/>
                  </a:schemeClr>
                </a:solidFill>
              </a:rPr>
              <a:t>Lam has journeyed from isolation to independence. </a:t>
            </a:r>
          </a:p>
          <a:p>
            <a:endParaRPr lang="en-US" dirty="0"/>
          </a:p>
          <a:p>
            <a:r>
              <a:rPr lang="en-US" dirty="0"/>
              <a:t>Lam is 27 years old and lives in a small village in rural Vietnam with his parents. His family worked hard as farmers, but for Lam, things weren’t always easy. Lam is of short stature and has many challenges because of his disability. He found it hard to move around and became isolated from his community. </a:t>
            </a:r>
          </a:p>
          <a:p>
            <a:endParaRPr lang="en-US" dirty="0"/>
          </a:p>
          <a:p>
            <a:r>
              <a:rPr lang="en-US" dirty="0"/>
              <a:t>Lam often stayed at home, helping his family with daily tasks like feeding chickens, cooking meals, and taking care of the farm. But Lam had always loved drawing and working with computers. He dreamed of becoming a graphic designer. However, without the right opportunities, that dream seemed impossible.</a:t>
            </a:r>
          </a:p>
          <a:p>
            <a:endParaRPr lang="en-US" dirty="0"/>
          </a:p>
          <a:p>
            <a:r>
              <a:rPr lang="en-US" dirty="0"/>
              <a:t>"I'm really self-conscious about my height," Lam shared. "Even doing basic things is hard for me, so I tend to stay at home and keep to myself.“</a:t>
            </a:r>
          </a:p>
          <a:p>
            <a:endParaRPr lang="en-US" dirty="0"/>
          </a:p>
          <a:p>
            <a:r>
              <a:rPr lang="en-US" dirty="0"/>
              <a:t>Lam watched his friends pursue their careers at university, studying to become doctors or teachers. He wanted to follow his passion too, but his disability limited the job options in his rural village. He felt isolated, and his dream of becoming a graphic designer felt further away.</a:t>
            </a:r>
          </a:p>
          <a:p>
            <a:endParaRPr lang="en-US" dirty="0"/>
          </a:p>
          <a:p>
            <a:r>
              <a:rPr lang="en-US" dirty="0"/>
              <a:t>One day, everything changed when Lam found out about a program that could help him. Caritas Australia’s partner, Catholic Relief Services (CRS), offered Lam the chance to join the I-SHINE program. This program helps young people with disabilities in Vietnam gain access to education and job training.</a:t>
            </a:r>
          </a:p>
          <a:p>
            <a:endParaRPr lang="en-US" dirty="0"/>
          </a:p>
          <a:p>
            <a:r>
              <a:rPr lang="en-US" dirty="0"/>
              <a:t>Lam was thrilled to be selected for the program. He received financial support to take a six-month IT technician training course in Da Nang, a big city about 50 km from his hometown. Although he had never travelled that far before, Lam was excited to take this new step toward his dream. </a:t>
            </a:r>
          </a:p>
          <a:p>
            <a:endParaRPr lang="en-US" dirty="0"/>
          </a:p>
          <a:p>
            <a:r>
              <a:rPr lang="en-US" dirty="0"/>
              <a:t>During the training, Lam worked hard and made new friends. He was happy to connect with other young people who had similar experiences. He joined a local disability group, where he could share his story and feel part of a community again.</a:t>
            </a:r>
          </a:p>
          <a:p>
            <a:endParaRPr lang="en-US" dirty="0"/>
          </a:p>
          <a:p>
            <a:r>
              <a:rPr lang="en-US" dirty="0"/>
              <a:t>“It's been a game-changer, giving me the chance to connect with friends, gain more professional knowledge, and land a job that aligns with my passions and interests,” Lam said.</a:t>
            </a:r>
          </a:p>
          <a:p>
            <a:endParaRPr lang="en-US" dirty="0"/>
          </a:p>
          <a:p>
            <a:r>
              <a:rPr lang="en-US" dirty="0"/>
              <a:t>With the skills he gained from the course, Lam started his own freelance graphic design business from home. His dream came true! He now works with clients both in Vietnam and from other countries. Every month, he earns a stable income and is proud to support himself.</a:t>
            </a:r>
          </a:p>
          <a:p>
            <a:endParaRPr lang="en-US" dirty="0"/>
          </a:p>
          <a:p>
            <a:r>
              <a:rPr lang="en-US" dirty="0"/>
              <a:t>“Right now, I'm most proud of being less dependent on my parents. They can finally relax knowing I've found a fulfilling career that I'm truly passionate about,” Lam said.</a:t>
            </a:r>
          </a:p>
          <a:p>
            <a:endParaRPr lang="en-US" dirty="0"/>
          </a:p>
          <a:p>
            <a:r>
              <a:rPr lang="en-US" dirty="0"/>
              <a:t>The I-SHINE program also teaches people living with a disability how to sew items such as bags and cushions as well as how to make paper flowers to sell. Paper flowers are very popular as they last longer than fresh flowers in Vietnam.</a:t>
            </a:r>
          </a:p>
          <a:p>
            <a:endParaRPr lang="en-US" dirty="0"/>
          </a:p>
          <a:p>
            <a:r>
              <a:rPr lang="en-US" dirty="0"/>
              <a:t>There are around six million people* who live with a disability in Vietnam. Many live in rural areas like Lam, without access to training or job opportunities. But Lam’s story shows what is possible when people living with a disability are given the opportunity to thrive and fulfil their true potential. There are still many other people in Vietnam and around the world who still need the support of people like you so that they are not left behind.</a:t>
            </a:r>
          </a:p>
          <a:p>
            <a:endParaRPr lang="en-US" dirty="0"/>
          </a:p>
          <a:p>
            <a:r>
              <a:rPr lang="en-US" dirty="0"/>
              <a:t>“It's a struggle to feel like we fit into society, and our limited mobility makes it hard to access jobs or education… that's why we desperately need the help of these amazing charitable </a:t>
            </a:r>
            <a:r>
              <a:rPr lang="en-US" dirty="0" err="1"/>
              <a:t>organisations</a:t>
            </a:r>
            <a:r>
              <a:rPr lang="en-US" dirty="0"/>
              <a:t>,” Lam said. “I'm really hoping this initiative keeps growing and spreading its impact, uplifting even more people in similar situations, both here at home and around the globe.”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____________</a:t>
            </a:r>
          </a:p>
          <a:p>
            <a:endParaRPr lang="en-US" dirty="0"/>
          </a:p>
          <a:p>
            <a:endParaRPr lang="en-US" dirty="0"/>
          </a:p>
          <a:p>
            <a:r>
              <a:rPr lang="en-US" dirty="0"/>
              <a:t>*</a:t>
            </a:r>
            <a:r>
              <a:rPr lang="en-US" dirty="0">
                <a:hlinkClick r:id="rId3"/>
              </a:rPr>
              <a:t>General Statistics Office in Vietnam.</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____________</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Along with your generous support, this program is also supported by the Australian Government, through the Australian NGO Cooperation Program (ANCP). </a:t>
            </a:r>
          </a:p>
          <a:p>
            <a:endParaRPr lang="en-AU" dirty="0"/>
          </a:p>
        </p:txBody>
      </p:sp>
      <p:sp>
        <p:nvSpPr>
          <p:cNvPr id="4" name="Slide Number Placeholder 3"/>
          <p:cNvSpPr>
            <a:spLocks noGrp="1"/>
          </p:cNvSpPr>
          <p:nvPr>
            <p:ph type="sldNum" sz="quarter" idx="5"/>
          </p:nvPr>
        </p:nvSpPr>
        <p:spPr/>
        <p:txBody>
          <a:bodyPr/>
          <a:lstStyle/>
          <a:p>
            <a:fld id="{8324AE0C-B12C-4782-B6C4-8A6E453FD12E}" type="slidenum">
              <a:rPr lang="en-AU" smtClean="0"/>
              <a:t>11</a:t>
            </a:fld>
            <a:endParaRPr lang="en-AU"/>
          </a:p>
        </p:txBody>
      </p:sp>
    </p:spTree>
    <p:extLst>
      <p:ext uri="{BB962C8B-B14F-4D97-AF65-F5344CB8AC3E}">
        <p14:creationId xmlns:p14="http://schemas.microsoft.com/office/powerpoint/2010/main" val="4234717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REFLECT</a:t>
            </a:r>
            <a:r>
              <a:rPr lang="en-AU" dirty="0"/>
              <a:t> </a:t>
            </a:r>
          </a:p>
          <a:p>
            <a:pPr marL="0" indent="0" algn="l">
              <a:lnSpc>
                <a:spcPct val="114000"/>
              </a:lnSpc>
              <a:spcAft>
                <a:spcPts val="844"/>
              </a:spcAft>
              <a:buFont typeface="Arial" panose="020B0604020202020204" pitchFamily="34" charset="0"/>
              <a:buNone/>
            </a:pPr>
            <a:endParaRPr lang="en-AU" sz="1200" dirty="0"/>
          </a:p>
          <a:p>
            <a:pPr marL="171450" indent="-171450" algn="l">
              <a:lnSpc>
                <a:spcPct val="114000"/>
              </a:lnSpc>
              <a:spcAft>
                <a:spcPts val="844"/>
              </a:spcAft>
              <a:buFont typeface="Arial" panose="020B0604020202020204" pitchFamily="34" charset="0"/>
              <a:buChar char="•"/>
            </a:pPr>
            <a:r>
              <a:rPr lang="en-AU" sz="1200" dirty="0"/>
              <a:t>Can you think of a time when you achieved something you didn’t expect to? What or who helped you achieve it? </a:t>
            </a:r>
          </a:p>
          <a:p>
            <a:endParaRPr lang="en-AU" i="1" dirty="0"/>
          </a:p>
          <a:p>
            <a:r>
              <a:rPr lang="en-AU" i="1" dirty="0"/>
              <a:t>(pause)</a:t>
            </a:r>
          </a:p>
          <a:p>
            <a:endParaRPr lang="en-AU" dirty="0"/>
          </a:p>
          <a:p>
            <a:r>
              <a:rPr lang="en-AU" b="1" dirty="0"/>
              <a:t>RESPOND</a:t>
            </a:r>
          </a:p>
          <a:p>
            <a:endParaRPr lang="en-AU" dirty="0"/>
          </a:p>
          <a:p>
            <a:pPr>
              <a:lnSpc>
                <a:spcPts val="2400"/>
              </a:lnSpc>
              <a:spcAft>
                <a:spcPts val="1200"/>
              </a:spcAft>
            </a:pPr>
            <a:r>
              <a:rPr lang="en-AU" sz="1200" dirty="0"/>
              <a:t>Jesus, you lift up all who stumble or feel left out. </a:t>
            </a:r>
          </a:p>
          <a:p>
            <a:pPr>
              <a:lnSpc>
                <a:spcPts val="2400"/>
              </a:lnSpc>
              <a:spcAft>
                <a:spcPts val="1200"/>
              </a:spcAft>
            </a:pPr>
            <a:r>
              <a:rPr lang="en-AU" sz="1200" b="1" dirty="0"/>
              <a:t>May we follow the way of dignity.</a:t>
            </a:r>
            <a:endParaRPr lang="en-AU" sz="1200" dirty="0"/>
          </a:p>
          <a:p>
            <a:endParaRPr lang="en-AU" dirty="0"/>
          </a:p>
        </p:txBody>
      </p:sp>
      <p:sp>
        <p:nvSpPr>
          <p:cNvPr id="4" name="Slide Number Placeholder 3"/>
          <p:cNvSpPr>
            <a:spLocks noGrp="1"/>
          </p:cNvSpPr>
          <p:nvPr>
            <p:ph type="sldNum" sz="quarter" idx="5"/>
          </p:nvPr>
        </p:nvSpPr>
        <p:spPr/>
        <p:txBody>
          <a:bodyPr/>
          <a:lstStyle/>
          <a:p>
            <a:fld id="{8324AE0C-B12C-4782-B6C4-8A6E453FD12E}" type="slidenum">
              <a:rPr lang="en-AU" smtClean="0"/>
              <a:t>12</a:t>
            </a:fld>
            <a:endParaRPr lang="en-AU"/>
          </a:p>
        </p:txBody>
      </p:sp>
    </p:spTree>
    <p:extLst>
      <p:ext uri="{BB962C8B-B14F-4D97-AF65-F5344CB8AC3E}">
        <p14:creationId xmlns:p14="http://schemas.microsoft.com/office/powerpoint/2010/main" val="3481617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b="1" dirty="0"/>
              <a:t>STATION 4 Jesus meets his mother</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dirty="0"/>
          </a:p>
          <a:p>
            <a:pPr>
              <a:lnSpc>
                <a:spcPts val="2400"/>
              </a:lnSpc>
              <a:spcAft>
                <a:spcPts val="1200"/>
              </a:spcAft>
            </a:pPr>
            <a:r>
              <a:rPr lang="en-AU" sz="1200" dirty="0"/>
              <a:t>On the way, Jesus meets his mother. Out of deep love and utter sadness at watching her son suffer, Mary comforts him.</a:t>
            </a:r>
            <a:endParaRPr lang="en-US" sz="1800" dirty="0"/>
          </a:p>
          <a:p>
            <a:endParaRPr lang="en-AU" dirty="0"/>
          </a:p>
          <a:p>
            <a:r>
              <a:rPr lang="en-AU" i="1" dirty="0"/>
              <a:t>(pause)</a:t>
            </a:r>
          </a:p>
          <a:p>
            <a:endParaRPr lang="en-AU" dirty="0"/>
          </a:p>
          <a:p>
            <a:pPr>
              <a:lnSpc>
                <a:spcPts val="2400"/>
              </a:lnSpc>
              <a:spcAft>
                <a:spcPts val="1200"/>
              </a:spcAft>
            </a:pPr>
            <a:r>
              <a:rPr lang="en-AU" sz="1200" dirty="0"/>
              <a:t>Jesus knew that love brings comfort in times of suffering. Mary knew it too. Even while Jesus was on the cross, he showed love for his mother by connecting her with his dear friend John, who made a place for her in his home. </a:t>
            </a:r>
          </a:p>
          <a:p>
            <a:pPr>
              <a:lnSpc>
                <a:spcPts val="2400"/>
              </a:lnSpc>
              <a:spcAft>
                <a:spcPts val="1200"/>
              </a:spcAft>
            </a:pPr>
            <a:endParaRPr lang="en-AU" sz="1200" dirty="0"/>
          </a:p>
          <a:p>
            <a:pPr>
              <a:lnSpc>
                <a:spcPts val="2400"/>
              </a:lnSpc>
              <a:spcAft>
                <a:spcPts val="1200"/>
              </a:spcAft>
            </a:pPr>
            <a:r>
              <a:rPr lang="en-AU" sz="800" dirty="0"/>
              <a:t>____________</a:t>
            </a:r>
          </a:p>
          <a:p>
            <a:pPr>
              <a:lnSpc>
                <a:spcPts val="2400"/>
              </a:lnSpc>
              <a:spcAft>
                <a:spcPts val="1200"/>
              </a:spcAft>
            </a:pPr>
            <a:endParaRPr lang="en-AU" sz="800" dirty="0"/>
          </a:p>
          <a:p>
            <a:pPr marL="0" marR="0" lvl="0" indent="0" algn="l" defTabSz="673503" rtl="0" eaLnBrk="1" fontAlgn="auto" latinLnBrk="0" hangingPunct="1">
              <a:lnSpc>
                <a:spcPts val="2400"/>
              </a:lnSpc>
              <a:spcBef>
                <a:spcPts val="0"/>
              </a:spcBef>
              <a:spcAft>
                <a:spcPts val="1200"/>
              </a:spcAft>
              <a:buClrTx/>
              <a:buSzTx/>
              <a:buFontTx/>
              <a:buNone/>
              <a:tabLst/>
              <a:defRPr/>
            </a:pPr>
            <a:r>
              <a:rPr lang="en-AU" sz="1200" dirty="0"/>
              <a:t>Luke 23:27–31, John 19:25–27</a:t>
            </a:r>
          </a:p>
          <a:p>
            <a:pPr>
              <a:lnSpc>
                <a:spcPts val="2400"/>
              </a:lnSpc>
              <a:spcAft>
                <a:spcPts val="1200"/>
              </a:spcAft>
            </a:pPr>
            <a:endParaRPr lang="en-AU" sz="1200" dirty="0"/>
          </a:p>
          <a:p>
            <a:endParaRPr lang="en-AU" dirty="0"/>
          </a:p>
        </p:txBody>
      </p:sp>
      <p:sp>
        <p:nvSpPr>
          <p:cNvPr id="4" name="Slide Number Placeholder 3"/>
          <p:cNvSpPr>
            <a:spLocks noGrp="1"/>
          </p:cNvSpPr>
          <p:nvPr>
            <p:ph type="sldNum" sz="quarter" idx="5"/>
          </p:nvPr>
        </p:nvSpPr>
        <p:spPr/>
        <p:txBody>
          <a:bodyPr/>
          <a:lstStyle/>
          <a:p>
            <a:fld id="{8324AE0C-B12C-4782-B6C4-8A6E453FD12E}" type="slidenum">
              <a:rPr lang="en-AU" smtClean="0"/>
              <a:t>13</a:t>
            </a:fld>
            <a:endParaRPr lang="en-AU"/>
          </a:p>
        </p:txBody>
      </p:sp>
    </p:spTree>
    <p:extLst>
      <p:ext uri="{BB962C8B-B14F-4D97-AF65-F5344CB8AC3E}">
        <p14:creationId xmlns:p14="http://schemas.microsoft.com/office/powerpoint/2010/main" val="2371653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A COMMUNITY’S STORY</a:t>
            </a:r>
          </a:p>
          <a:p>
            <a:endParaRPr lang="en-AU" dirty="0"/>
          </a:p>
          <a:p>
            <a:pPr lvl="0" defTabSz="912813" eaLnBrk="0" hangingPunct="0">
              <a:lnSpc>
                <a:spcPct val="100000"/>
              </a:lnSpc>
              <a:spcBef>
                <a:spcPts val="0"/>
              </a:spcBef>
              <a:spcAft>
                <a:spcPts val="600"/>
              </a:spcAft>
              <a:buSzTx/>
              <a:defRPr/>
            </a:pPr>
            <a:r>
              <a:rPr lang="en-US" sz="1200" i="1" dirty="0">
                <a:solidFill>
                  <a:schemeClr val="tx2">
                    <a:lumMod val="75000"/>
                  </a:schemeClr>
                </a:solidFill>
              </a:rPr>
              <a:t>This story shows the importance of connection during challenging times. </a:t>
            </a:r>
          </a:p>
          <a:p>
            <a:pPr>
              <a:lnSpc>
                <a:spcPct val="100000"/>
              </a:lnSpc>
              <a:spcBef>
                <a:spcPts val="0"/>
              </a:spcBef>
              <a:spcAft>
                <a:spcPts val="600"/>
              </a:spcAft>
            </a:pPr>
            <a:endParaRPr lang="en-US" sz="1200" dirty="0">
              <a:solidFill>
                <a:srgbClr val="000000"/>
              </a:solidFill>
            </a:endParaRPr>
          </a:p>
          <a:p>
            <a:pPr>
              <a:lnSpc>
                <a:spcPct val="100000"/>
              </a:lnSpc>
              <a:spcBef>
                <a:spcPts val="0"/>
              </a:spcBef>
              <a:spcAft>
                <a:spcPts val="600"/>
              </a:spcAft>
            </a:pPr>
            <a:r>
              <a:rPr lang="en-US" sz="1200" dirty="0">
                <a:solidFill>
                  <a:srgbClr val="000000"/>
                </a:solidFill>
              </a:rPr>
              <a:t>The ongoing conflict in Ukraine has forced many families to seek refuge in </a:t>
            </a:r>
            <a:r>
              <a:rPr lang="en-US" sz="1200" dirty="0" err="1">
                <a:solidFill>
                  <a:srgbClr val="000000"/>
                </a:solidFill>
              </a:rPr>
              <a:t>neighbouring</a:t>
            </a:r>
            <a:r>
              <a:rPr lang="en-US" sz="1200" dirty="0">
                <a:solidFill>
                  <a:srgbClr val="000000"/>
                </a:solidFill>
              </a:rPr>
              <a:t> countries such as Moldova.   </a:t>
            </a:r>
          </a:p>
          <a:p>
            <a:pPr>
              <a:lnSpc>
                <a:spcPct val="100000"/>
              </a:lnSpc>
              <a:spcBef>
                <a:spcPts val="0"/>
              </a:spcBef>
              <a:spcAft>
                <a:spcPts val="600"/>
              </a:spcAft>
            </a:pPr>
            <a:r>
              <a:rPr lang="en-US" sz="1200" dirty="0">
                <a:solidFill>
                  <a:srgbClr val="000000"/>
                </a:solidFill>
              </a:rPr>
              <a:t>Nina and her husband Adrian welcomed several Ukrainian refugees, including Vera and her grandson Ruslan, into their home, providing them with a safe space and assistance. With the help of CRS, Nina was able to make essential repairs to her house, making it a comfortable place for Vera and other refugees. </a:t>
            </a:r>
          </a:p>
          <a:p>
            <a:pPr>
              <a:lnSpc>
                <a:spcPct val="100000"/>
              </a:lnSpc>
              <a:spcBef>
                <a:spcPts val="0"/>
              </a:spcBef>
              <a:spcAft>
                <a:spcPts val="600"/>
              </a:spcAft>
            </a:pPr>
            <a:r>
              <a:rPr lang="en-US" sz="1200" dirty="0">
                <a:solidFill>
                  <a:srgbClr val="000000"/>
                </a:solidFill>
              </a:rPr>
              <a:t>Nina’s generous spirit supported Vera through a cancer diagnosis, helping her with medical appointments and treatment. The relationship between the families highlight the profound impact of community and compassion during times of crisis. </a:t>
            </a:r>
          </a:p>
          <a:p>
            <a:pPr>
              <a:lnSpc>
                <a:spcPct val="100000"/>
              </a:lnSpc>
              <a:spcBef>
                <a:spcPts val="0"/>
              </a:spcBef>
              <a:spcAft>
                <a:spcPts val="600"/>
              </a:spcAft>
            </a:pPr>
            <a:r>
              <a:rPr lang="en-US" sz="1200" dirty="0">
                <a:solidFill>
                  <a:srgbClr val="000000"/>
                </a:solidFill>
              </a:rPr>
              <a:t>“It’s really ok to open your doors to a stranger,” said Adrian.</a:t>
            </a:r>
          </a:p>
          <a:p>
            <a:pPr>
              <a:lnSpc>
                <a:spcPct val="100000"/>
              </a:lnSpc>
              <a:spcBef>
                <a:spcPts val="0"/>
              </a:spcBef>
              <a:spcAft>
                <a:spcPts val="600"/>
              </a:spcAft>
            </a:pPr>
            <a:endParaRPr lang="en-US" sz="1200" dirty="0">
              <a:solidFill>
                <a:schemeClr val="tx1"/>
              </a:solidFill>
            </a:endParaRPr>
          </a:p>
          <a:p>
            <a:pPr>
              <a:lnSpc>
                <a:spcPct val="100000"/>
              </a:lnSpc>
            </a:pPr>
            <a:endParaRPr lang="en-AU" dirty="0"/>
          </a:p>
        </p:txBody>
      </p:sp>
      <p:sp>
        <p:nvSpPr>
          <p:cNvPr id="4" name="Slide Number Placeholder 3"/>
          <p:cNvSpPr>
            <a:spLocks noGrp="1"/>
          </p:cNvSpPr>
          <p:nvPr>
            <p:ph type="sldNum" sz="quarter" idx="5"/>
          </p:nvPr>
        </p:nvSpPr>
        <p:spPr/>
        <p:txBody>
          <a:bodyPr/>
          <a:lstStyle/>
          <a:p>
            <a:fld id="{8324AE0C-B12C-4782-B6C4-8A6E453FD12E}" type="slidenum">
              <a:rPr lang="en-AU" smtClean="0"/>
              <a:t>14</a:t>
            </a:fld>
            <a:endParaRPr lang="en-AU"/>
          </a:p>
        </p:txBody>
      </p:sp>
    </p:spTree>
    <p:extLst>
      <p:ext uri="{BB962C8B-B14F-4D97-AF65-F5344CB8AC3E}">
        <p14:creationId xmlns:p14="http://schemas.microsoft.com/office/powerpoint/2010/main" val="4188789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REFLECT</a:t>
            </a:r>
            <a:r>
              <a:rPr lang="en-AU" dirty="0"/>
              <a:t> </a:t>
            </a:r>
          </a:p>
          <a:p>
            <a:endParaRPr lang="en-AU" dirty="0"/>
          </a:p>
          <a:p>
            <a:pPr marL="171450" indent="-171450">
              <a:lnSpc>
                <a:spcPct val="114000"/>
              </a:lnSpc>
              <a:spcAft>
                <a:spcPts val="844"/>
              </a:spcAft>
              <a:buFont typeface="Arial" panose="020B0604020202020204" pitchFamily="34" charset="0"/>
              <a:buChar char="•"/>
            </a:pPr>
            <a:r>
              <a:rPr lang="en-US" dirty="0">
                <a:highlight>
                  <a:srgbClr val="FFFF00"/>
                </a:highlight>
              </a:rPr>
              <a:t>Think of a time when you were experiencing hardship. Who walked this journey with you? How </a:t>
            </a:r>
            <a:r>
              <a:rPr lang="en-US">
                <a:highlight>
                  <a:srgbClr val="FFFF00"/>
                </a:highlight>
              </a:rPr>
              <a:t>did they </a:t>
            </a:r>
            <a:r>
              <a:rPr lang="en-US" dirty="0">
                <a:highlight>
                  <a:srgbClr val="FFFF00"/>
                </a:highlight>
              </a:rPr>
              <a:t>show love during this time? </a:t>
            </a:r>
          </a:p>
          <a:p>
            <a:pPr marL="171450" indent="-171450">
              <a:lnSpc>
                <a:spcPct val="114000"/>
              </a:lnSpc>
              <a:spcAft>
                <a:spcPts val="844"/>
              </a:spcAft>
              <a:buFont typeface="Arial" panose="020B0604020202020204" pitchFamily="34" charset="0"/>
              <a:buChar char="•"/>
            </a:pPr>
            <a:r>
              <a:rPr lang="en-US" dirty="0">
                <a:highlight>
                  <a:srgbClr val="FFFF00"/>
                </a:highlight>
              </a:rPr>
              <a:t>What could you do to show love to others going through hardships? </a:t>
            </a:r>
          </a:p>
          <a:p>
            <a:pPr marL="342900" indent="-342900">
              <a:lnSpc>
                <a:spcPct val="114000"/>
              </a:lnSpc>
              <a:spcAft>
                <a:spcPts val="844"/>
              </a:spcAft>
              <a:buFont typeface="Wingdings" panose="05000000000000000000" pitchFamily="2" charset="2"/>
              <a:buChar char="§"/>
            </a:pPr>
            <a:endParaRPr lang="en-AU" i="1" dirty="0"/>
          </a:p>
          <a:p>
            <a:r>
              <a:rPr lang="en-AU" i="1" dirty="0"/>
              <a:t>(pause)</a:t>
            </a:r>
          </a:p>
          <a:p>
            <a:endParaRPr lang="en-AU" dirty="0"/>
          </a:p>
          <a:p>
            <a:r>
              <a:rPr lang="en-AU" b="1" dirty="0"/>
              <a:t>RESPOND</a:t>
            </a:r>
          </a:p>
          <a:p>
            <a:endParaRPr lang="en-AU" dirty="0"/>
          </a:p>
          <a:p>
            <a:pPr marL="14400" indent="0">
              <a:lnSpc>
                <a:spcPct val="150000"/>
              </a:lnSpc>
              <a:spcAft>
                <a:spcPts val="600"/>
              </a:spcAft>
              <a:buNone/>
            </a:pPr>
            <a:r>
              <a:rPr lang="en-US" dirty="0">
                <a:solidFill>
                  <a:schemeClr val="tx2">
                    <a:lumMod val="75000"/>
                  </a:schemeClr>
                </a:solidFill>
                <a:latin typeface="+mj-lt"/>
                <a:ea typeface="Roboto" panose="02000000000000000000" pitchFamily="2" charset="0"/>
                <a:cs typeface="Roboto" panose="02000000000000000000" pitchFamily="2" charset="0"/>
              </a:rPr>
              <a:t>Jesus, you show love without limits and make a place of belonging for all.</a:t>
            </a:r>
          </a:p>
          <a:p>
            <a:pPr marL="14400" indent="0">
              <a:lnSpc>
                <a:spcPct val="150000"/>
              </a:lnSpc>
              <a:spcAft>
                <a:spcPts val="600"/>
              </a:spcAft>
              <a:buNone/>
            </a:pPr>
            <a:r>
              <a:rPr lang="en-US" b="1" dirty="0">
                <a:solidFill>
                  <a:schemeClr val="tx2">
                    <a:lumMod val="75000"/>
                  </a:schemeClr>
                </a:solidFill>
                <a:latin typeface="+mj-lt"/>
                <a:ea typeface="Roboto Medium" panose="02000000000000000000" pitchFamily="2" charset="0"/>
                <a:cs typeface="Roboto Medium" panose="02000000000000000000" pitchFamily="2" charset="0"/>
              </a:rPr>
              <a:t>May we follow the way of love.</a:t>
            </a:r>
          </a:p>
          <a:p>
            <a:endParaRPr lang="en-AU" dirty="0"/>
          </a:p>
        </p:txBody>
      </p:sp>
      <p:sp>
        <p:nvSpPr>
          <p:cNvPr id="4" name="Slide Number Placeholder 3"/>
          <p:cNvSpPr>
            <a:spLocks noGrp="1"/>
          </p:cNvSpPr>
          <p:nvPr>
            <p:ph type="sldNum" sz="quarter" idx="5"/>
          </p:nvPr>
        </p:nvSpPr>
        <p:spPr/>
        <p:txBody>
          <a:bodyPr/>
          <a:lstStyle/>
          <a:p>
            <a:fld id="{8324AE0C-B12C-4782-B6C4-8A6E453FD12E}" type="slidenum">
              <a:rPr lang="en-AU" smtClean="0"/>
              <a:t>15</a:t>
            </a:fld>
            <a:endParaRPr lang="en-AU"/>
          </a:p>
        </p:txBody>
      </p:sp>
    </p:spTree>
    <p:extLst>
      <p:ext uri="{BB962C8B-B14F-4D97-AF65-F5344CB8AC3E}">
        <p14:creationId xmlns:p14="http://schemas.microsoft.com/office/powerpoint/2010/main" val="2668020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b="1" dirty="0"/>
              <a:t>STATION 5 Simon of Cyrene helps Jesus carry the cross</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dirty="0"/>
          </a:p>
          <a:p>
            <a:pPr>
              <a:lnSpc>
                <a:spcPts val="2400"/>
              </a:lnSpc>
              <a:spcAft>
                <a:spcPts val="1200"/>
              </a:spcAft>
            </a:pPr>
            <a:r>
              <a:rPr lang="en-AU" sz="1200" dirty="0"/>
              <a:t>On their way out to Golgotha, the soldiers come across Simon, a man who had travelled from a place called Cyrene. They make him help Jesus carry the cross.</a:t>
            </a:r>
          </a:p>
          <a:p>
            <a:endParaRPr lang="en-AU" dirty="0"/>
          </a:p>
          <a:p>
            <a:r>
              <a:rPr lang="en-AU" i="1" dirty="0"/>
              <a:t>(pause)</a:t>
            </a:r>
          </a:p>
          <a:p>
            <a:endParaRPr lang="en-AU" dirty="0"/>
          </a:p>
          <a:p>
            <a:pPr>
              <a:lnSpc>
                <a:spcPts val="2400"/>
              </a:lnSpc>
              <a:spcAft>
                <a:spcPts val="1200"/>
              </a:spcAft>
            </a:pPr>
            <a:r>
              <a:rPr lang="en-AU" sz="1200" dirty="0"/>
              <a:t>As in Jesus’s own story, when we travel life’s difficult roads, the help of others can make all the difference. Sometimes, we depend on the support of friends, family or others in our community. Other times, we are the ones to stand in solidarity with </a:t>
            </a:r>
            <a:r>
              <a:rPr lang="en-AU" sz="1200"/>
              <a:t>people in </a:t>
            </a:r>
            <a:r>
              <a:rPr lang="en-AU" sz="1200" dirty="0"/>
              <a:t>need. </a:t>
            </a:r>
          </a:p>
          <a:p>
            <a:pPr>
              <a:lnSpc>
                <a:spcPts val="2400"/>
              </a:lnSpc>
              <a:spcAft>
                <a:spcPts val="1200"/>
              </a:spcAft>
            </a:pPr>
            <a:endParaRPr lang="en-AU" sz="1200" dirty="0"/>
          </a:p>
          <a:p>
            <a:pPr>
              <a:lnSpc>
                <a:spcPts val="2400"/>
              </a:lnSpc>
              <a:spcAft>
                <a:spcPts val="1200"/>
              </a:spcAft>
            </a:pPr>
            <a:r>
              <a:rPr lang="en-AU" sz="800" dirty="0"/>
              <a:t>____________</a:t>
            </a:r>
          </a:p>
          <a:p>
            <a:pPr>
              <a:lnSpc>
                <a:spcPts val="2400"/>
              </a:lnSpc>
              <a:spcAft>
                <a:spcPts val="1200"/>
              </a:spcAft>
            </a:pPr>
            <a:endParaRPr lang="en-AU" sz="800" dirty="0"/>
          </a:p>
          <a:p>
            <a:pPr marL="0" marR="0" lvl="0" indent="0" algn="l" defTabSz="673503" rtl="0" eaLnBrk="1" fontAlgn="auto" latinLnBrk="0" hangingPunct="1">
              <a:lnSpc>
                <a:spcPts val="2400"/>
              </a:lnSpc>
              <a:spcBef>
                <a:spcPts val="0"/>
              </a:spcBef>
              <a:spcAft>
                <a:spcPts val="1200"/>
              </a:spcAft>
              <a:buClrTx/>
              <a:buSzTx/>
              <a:buFontTx/>
              <a:buNone/>
              <a:tabLst/>
              <a:defRPr/>
            </a:pPr>
            <a:r>
              <a:rPr lang="en-AU" sz="1200" dirty="0"/>
              <a:t>Mark 15:21, Luke 23:26</a:t>
            </a:r>
          </a:p>
          <a:p>
            <a:pPr>
              <a:lnSpc>
                <a:spcPts val="2400"/>
              </a:lnSpc>
              <a:spcAft>
                <a:spcPts val="1200"/>
              </a:spcAft>
            </a:pPr>
            <a:endParaRPr lang="en-AU" sz="1200" dirty="0"/>
          </a:p>
        </p:txBody>
      </p:sp>
      <p:sp>
        <p:nvSpPr>
          <p:cNvPr id="4" name="Slide Number Placeholder 3"/>
          <p:cNvSpPr>
            <a:spLocks noGrp="1"/>
          </p:cNvSpPr>
          <p:nvPr>
            <p:ph type="sldNum" sz="quarter" idx="5"/>
          </p:nvPr>
        </p:nvSpPr>
        <p:spPr/>
        <p:txBody>
          <a:bodyPr/>
          <a:lstStyle/>
          <a:p>
            <a:fld id="{8324AE0C-B12C-4782-B6C4-8A6E453FD12E}" type="slidenum">
              <a:rPr lang="en-AU" smtClean="0"/>
              <a:t>16</a:t>
            </a:fld>
            <a:endParaRPr lang="en-AU"/>
          </a:p>
        </p:txBody>
      </p:sp>
    </p:spTree>
    <p:extLst>
      <p:ext uri="{BB962C8B-B14F-4D97-AF65-F5344CB8AC3E}">
        <p14:creationId xmlns:p14="http://schemas.microsoft.com/office/powerpoint/2010/main" val="1728618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AU" b="1" i="0" dirty="0">
                <a:solidFill>
                  <a:schemeClr val="tx2">
                    <a:lumMod val="75000"/>
                  </a:schemeClr>
                </a:solidFill>
              </a:rPr>
              <a:t>ROLAND’S STORY</a:t>
            </a:r>
          </a:p>
          <a:p>
            <a:pPr>
              <a:lnSpc>
                <a:spcPct val="100000"/>
              </a:lnSpc>
            </a:pPr>
            <a:endParaRPr lang="en-AU" b="1" i="0" dirty="0">
              <a:solidFill>
                <a:schemeClr val="tx2">
                  <a:lumMod val="75000"/>
                </a:schemeClr>
              </a:solidFill>
            </a:endParaRPr>
          </a:p>
          <a:p>
            <a:pPr>
              <a:lnSpc>
                <a:spcPct val="100000"/>
              </a:lnSpc>
            </a:pPr>
            <a:r>
              <a:rPr lang="en-AU" i="1" dirty="0">
                <a:solidFill>
                  <a:schemeClr val="tx2">
                    <a:lumMod val="75000"/>
                  </a:schemeClr>
                </a:solidFill>
              </a:rPr>
              <a:t>Roland became self-reliant and is now inspiring others in his community.</a:t>
            </a:r>
          </a:p>
          <a:p>
            <a:pPr>
              <a:lnSpc>
                <a:spcPct val="100000"/>
              </a:lnSpc>
            </a:pPr>
            <a:endParaRPr lang="en-AU" i="1" dirty="0">
              <a:solidFill>
                <a:schemeClr val="tx2">
                  <a:lumMod val="75000"/>
                </a:schemeClr>
              </a:solidFill>
            </a:endParaRPr>
          </a:p>
          <a:p>
            <a:pPr>
              <a:lnSpc>
                <a:spcPct val="100000"/>
              </a:lnSpc>
            </a:pPr>
            <a:r>
              <a:rPr lang="en-US" dirty="0">
                <a:solidFill>
                  <a:srgbClr val="000000"/>
                </a:solidFill>
              </a:rPr>
              <a:t>Roland, his wife and 4 children were forced to leave their home in the Democratic Republic of the Congo due to local fighting. To survive, Roland had to take on jobs like digging latrines (toilets) to be able to give his family a single meal each day. </a:t>
            </a:r>
          </a:p>
          <a:p>
            <a:pPr>
              <a:lnSpc>
                <a:spcPct val="100000"/>
              </a:lnSpc>
            </a:pPr>
            <a:r>
              <a:rPr lang="en-US" dirty="0">
                <a:solidFill>
                  <a:srgbClr val="000000"/>
                </a:solidFill>
              </a:rPr>
              <a:t>Roland’s family were living in extreme poverty. Roland had no steady income and no land to grow food.  But then things improved when Roland was chosen to join a Caritas program. </a:t>
            </a:r>
          </a:p>
          <a:p>
            <a:pPr marL="0" indent="0" algn="l">
              <a:spcBef>
                <a:spcPts val="0"/>
              </a:spcBef>
              <a:spcAft>
                <a:spcPts val="1200"/>
              </a:spcAft>
              <a:buNone/>
            </a:pPr>
            <a:r>
              <a:rPr lang="en-US" sz="1200" b="0" dirty="0">
                <a:solidFill>
                  <a:srgbClr val="000000"/>
                </a:solidFill>
                <a:ea typeface="Roboto Light"/>
                <a:cs typeface="Arial" panose="020B0604020202020204" pitchFamily="34" charset="0"/>
              </a:rPr>
              <a:t>Roland joined the Youth Capacity Strengthening program and chose woodworking as his trade.  This helped him to earn money so he could support his family. </a:t>
            </a:r>
          </a:p>
          <a:p>
            <a:pPr marL="0" indent="0" algn="l">
              <a:spcBef>
                <a:spcPts val="0"/>
              </a:spcBef>
              <a:spcAft>
                <a:spcPts val="1200"/>
              </a:spcAft>
              <a:buNone/>
            </a:pPr>
            <a:r>
              <a:rPr lang="en-US" sz="1200" b="0" dirty="0">
                <a:solidFill>
                  <a:srgbClr val="000000"/>
                </a:solidFill>
                <a:ea typeface="Roboto Light"/>
                <a:cs typeface="Arial" panose="020B0604020202020204" pitchFamily="34" charset="0"/>
              </a:rPr>
              <a:t>Roland quickly mastered woodworking, which allowed him to earn money by making and selling furniture such as chairs and school benches. This helped him to provide food, healthcare and education for his family. His wife also began selling produce at the local market, adding to the household income. </a:t>
            </a:r>
          </a:p>
          <a:p>
            <a:pPr marL="0" indent="0" algn="l">
              <a:spcBef>
                <a:spcPts val="0"/>
              </a:spcBef>
              <a:spcAft>
                <a:spcPts val="1200"/>
              </a:spcAft>
              <a:buNone/>
            </a:pPr>
            <a:r>
              <a:rPr lang="en-US" sz="1200" b="0" dirty="0">
                <a:solidFill>
                  <a:srgbClr val="000000"/>
                </a:solidFill>
                <a:ea typeface="Roboto Light"/>
                <a:cs typeface="Arial" panose="020B0604020202020204" pitchFamily="34" charset="0"/>
              </a:rPr>
              <a:t>Roland has become a role model in his community. He teaches 15 young people in woodworking, helping them learn new skills that can keep them out of dangerous work. While teaching others, Roland is also working to expand his workshop, increase his land for farming, and buy more tools. </a:t>
            </a:r>
          </a:p>
          <a:p>
            <a:pPr>
              <a:lnSpc>
                <a:spcPct val="100000"/>
              </a:lnSpc>
            </a:pPr>
            <a:endParaRPr lang="en-US" dirty="0">
              <a:solidFill>
                <a:srgbClr val="000000"/>
              </a:solidFill>
            </a:endParaRPr>
          </a:p>
        </p:txBody>
      </p:sp>
      <p:sp>
        <p:nvSpPr>
          <p:cNvPr id="4" name="Slide Number Placeholder 3"/>
          <p:cNvSpPr>
            <a:spLocks noGrp="1"/>
          </p:cNvSpPr>
          <p:nvPr>
            <p:ph type="sldNum" sz="quarter" idx="5"/>
          </p:nvPr>
        </p:nvSpPr>
        <p:spPr/>
        <p:txBody>
          <a:bodyPr/>
          <a:lstStyle/>
          <a:p>
            <a:fld id="{8324AE0C-B12C-4782-B6C4-8A6E453FD12E}" type="slidenum">
              <a:rPr lang="en-AU" smtClean="0"/>
              <a:t>17</a:t>
            </a:fld>
            <a:endParaRPr lang="en-AU"/>
          </a:p>
        </p:txBody>
      </p:sp>
    </p:spTree>
    <p:extLst>
      <p:ext uri="{BB962C8B-B14F-4D97-AF65-F5344CB8AC3E}">
        <p14:creationId xmlns:p14="http://schemas.microsoft.com/office/powerpoint/2010/main" val="2560588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REFLECT</a:t>
            </a:r>
            <a:r>
              <a:rPr lang="en-AU" dirty="0"/>
              <a:t> </a:t>
            </a:r>
          </a:p>
          <a:p>
            <a:pPr marL="171450" indent="-171450">
              <a:buFont typeface="Arial" panose="020B0604020202020204" pitchFamily="34" charset="0"/>
              <a:buChar char="•"/>
            </a:pPr>
            <a:endParaRPr lang="en-AU" dirty="0"/>
          </a:p>
          <a:p>
            <a:pPr marL="0" indent="0">
              <a:lnSpc>
                <a:spcPct val="114000"/>
              </a:lnSpc>
              <a:spcAft>
                <a:spcPts val="844"/>
              </a:spcAft>
              <a:buFont typeface="Arial" panose="020B0604020202020204" pitchFamily="34" charset="0"/>
              <a:buNone/>
            </a:pPr>
            <a:r>
              <a:rPr lang="en-AU" dirty="0">
                <a:highlight>
                  <a:srgbClr val="FFFF00"/>
                </a:highlight>
              </a:rPr>
              <a:t>Solidarity means coming alongside others and acting with compassion when they are experiencing need. </a:t>
            </a:r>
          </a:p>
          <a:p>
            <a:pPr marL="171450" indent="-171450">
              <a:lnSpc>
                <a:spcPct val="114000"/>
              </a:lnSpc>
              <a:spcAft>
                <a:spcPts val="844"/>
              </a:spcAft>
              <a:buFont typeface="Arial" panose="020B0604020202020204" pitchFamily="34" charset="0"/>
              <a:buChar char="•"/>
            </a:pPr>
            <a:r>
              <a:rPr lang="en-AU" dirty="0">
                <a:highlight>
                  <a:srgbClr val="FFFF00"/>
                </a:highlight>
              </a:rPr>
              <a:t>Think of a time when someone came alongside you to show their support. How did that feel?</a:t>
            </a:r>
          </a:p>
          <a:p>
            <a:pPr marL="171450" indent="-171450">
              <a:lnSpc>
                <a:spcPct val="114000"/>
              </a:lnSpc>
              <a:spcAft>
                <a:spcPts val="844"/>
              </a:spcAft>
              <a:buFont typeface="Arial" panose="020B0604020202020204" pitchFamily="34" charset="0"/>
              <a:buChar char="•"/>
            </a:pPr>
            <a:r>
              <a:rPr lang="en-US" sz="1200" spc="-10" dirty="0">
                <a:solidFill>
                  <a:schemeClr val="tx2">
                    <a:lumMod val="75000"/>
                  </a:schemeClr>
                </a:solidFill>
                <a:latin typeface="+mj-lt"/>
                <a:ea typeface="Roboto" panose="02000000000000000000" pitchFamily="2" charset="0"/>
                <a:cs typeface="Roboto" panose="02000000000000000000" pitchFamily="2" charset="0"/>
              </a:rPr>
              <a:t>How can you act in solidarity with people like Roland?</a:t>
            </a:r>
            <a:endParaRPr lang="en-AU" i="1" dirty="0"/>
          </a:p>
          <a:p>
            <a:r>
              <a:rPr lang="en-AU" i="1" dirty="0"/>
              <a:t>(pause)</a:t>
            </a:r>
          </a:p>
          <a:p>
            <a:endParaRPr lang="en-AU" dirty="0"/>
          </a:p>
          <a:p>
            <a:r>
              <a:rPr lang="en-AU" b="1" dirty="0"/>
              <a:t>RESPOND</a:t>
            </a:r>
          </a:p>
          <a:p>
            <a:endParaRPr lang="en-AU" dirty="0"/>
          </a:p>
          <a:p>
            <a:pPr>
              <a:lnSpc>
                <a:spcPct val="114000"/>
              </a:lnSpc>
              <a:spcAft>
                <a:spcPts val="844"/>
              </a:spcAft>
            </a:pPr>
            <a:r>
              <a:rPr lang="en-AU" sz="1200" dirty="0"/>
              <a:t>Jesus, you are in solidarity with all in need.</a:t>
            </a:r>
          </a:p>
          <a:p>
            <a:pPr>
              <a:lnSpc>
                <a:spcPct val="114000"/>
              </a:lnSpc>
              <a:spcAft>
                <a:spcPts val="844"/>
              </a:spcAft>
            </a:pPr>
            <a:r>
              <a:rPr lang="en-AU" sz="1200" b="1" dirty="0"/>
              <a:t>May we follow the way of solidarity.</a:t>
            </a:r>
            <a:endParaRPr lang="en-AU" sz="1200" dirty="0"/>
          </a:p>
          <a:p>
            <a:endParaRPr lang="en-AU" dirty="0"/>
          </a:p>
        </p:txBody>
      </p:sp>
      <p:sp>
        <p:nvSpPr>
          <p:cNvPr id="4" name="Slide Number Placeholder 3"/>
          <p:cNvSpPr>
            <a:spLocks noGrp="1"/>
          </p:cNvSpPr>
          <p:nvPr>
            <p:ph type="sldNum" sz="quarter" idx="5"/>
          </p:nvPr>
        </p:nvSpPr>
        <p:spPr/>
        <p:txBody>
          <a:bodyPr/>
          <a:lstStyle/>
          <a:p>
            <a:fld id="{8324AE0C-B12C-4782-B6C4-8A6E453FD12E}" type="slidenum">
              <a:rPr lang="en-AU" smtClean="0"/>
              <a:t>18</a:t>
            </a:fld>
            <a:endParaRPr lang="en-AU"/>
          </a:p>
        </p:txBody>
      </p:sp>
    </p:spTree>
    <p:extLst>
      <p:ext uri="{BB962C8B-B14F-4D97-AF65-F5344CB8AC3E}">
        <p14:creationId xmlns:p14="http://schemas.microsoft.com/office/powerpoint/2010/main" val="233482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b="1" dirty="0"/>
              <a:t>STATION 6 Veronica wipes the face of Jesus </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sz="1200" b="1" dirty="0"/>
          </a:p>
          <a:p>
            <a:pPr>
              <a:lnSpc>
                <a:spcPts val="2400"/>
              </a:lnSpc>
              <a:spcAft>
                <a:spcPts val="1200"/>
              </a:spcAft>
            </a:pPr>
            <a:r>
              <a:rPr lang="en-AU" sz="1200" dirty="0"/>
              <a:t>As Jesus walks along the road, slowed and sweating under the weight of the heavy cross, he is met by a woman named Veronica. Seeing his suffering and with her heart full of compassion, Veronica holds out her cloth and uses it to wipe his face. </a:t>
            </a:r>
            <a:endParaRPr lang="en-US" sz="1200" dirty="0"/>
          </a:p>
          <a:p>
            <a:endParaRPr lang="en-AU" dirty="0"/>
          </a:p>
          <a:p>
            <a:r>
              <a:rPr lang="en-AU" i="1" dirty="0"/>
              <a:t>(pause)</a:t>
            </a:r>
          </a:p>
          <a:p>
            <a:endParaRPr lang="en-AU" dirty="0"/>
          </a:p>
          <a:p>
            <a:pPr>
              <a:lnSpc>
                <a:spcPts val="2400"/>
              </a:lnSpc>
              <a:spcAft>
                <a:spcPts val="1200"/>
              </a:spcAft>
            </a:pPr>
            <a:r>
              <a:rPr lang="en-AU" sz="1200" dirty="0"/>
              <a:t>Veronica was moved to compassion and used what she had to help Jesus. Her gesture was a sign of care and human dignity. </a:t>
            </a:r>
          </a:p>
          <a:p>
            <a:endParaRPr lang="en-AU" dirty="0"/>
          </a:p>
        </p:txBody>
      </p:sp>
      <p:sp>
        <p:nvSpPr>
          <p:cNvPr id="4" name="Slide Number Placeholder 3"/>
          <p:cNvSpPr>
            <a:spLocks noGrp="1"/>
          </p:cNvSpPr>
          <p:nvPr>
            <p:ph type="sldNum" sz="quarter" idx="5"/>
          </p:nvPr>
        </p:nvSpPr>
        <p:spPr/>
        <p:txBody>
          <a:bodyPr/>
          <a:lstStyle/>
          <a:p>
            <a:fld id="{8324AE0C-B12C-4782-B6C4-8A6E453FD12E}" type="slidenum">
              <a:rPr lang="en-AU" smtClean="0"/>
              <a:t>19</a:t>
            </a:fld>
            <a:endParaRPr lang="en-AU"/>
          </a:p>
        </p:txBody>
      </p:sp>
    </p:spTree>
    <p:extLst>
      <p:ext uri="{BB962C8B-B14F-4D97-AF65-F5344CB8AC3E}">
        <p14:creationId xmlns:p14="http://schemas.microsoft.com/office/powerpoint/2010/main" val="933124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Segoe UI" panose="020B0502040204020203" pitchFamily="34" charset="0"/>
                <a:ea typeface="+mn-ea"/>
                <a:cs typeface="+mn-cs"/>
              </a:rPr>
              <a:t>SAKHINA’S STORY</a:t>
            </a:r>
          </a:p>
          <a:p>
            <a:endParaRPr lang="en-US" sz="1200" b="1" i="0" kern="1200" dirty="0">
              <a:solidFill>
                <a:schemeClr val="tx1"/>
              </a:solidFill>
              <a:effectLst/>
              <a:latin typeface="Segoe UI" panose="020B0502040204020203" pitchFamily="34" charset="0"/>
              <a:ea typeface="+mn-ea"/>
              <a:cs typeface="+mn-cs"/>
            </a:endParaRPr>
          </a:p>
          <a:p>
            <a:pPr lvl="0" defTabSz="912813" eaLnBrk="0" hangingPunct="0">
              <a:lnSpc>
                <a:spcPct val="100000"/>
              </a:lnSpc>
              <a:spcBef>
                <a:spcPts val="0"/>
              </a:spcBef>
              <a:buSzTx/>
              <a:defRPr/>
            </a:pPr>
            <a:r>
              <a:rPr lang="en-US" sz="1200" i="1" dirty="0">
                <a:solidFill>
                  <a:schemeClr val="tx2">
                    <a:lumMod val="75000"/>
                  </a:schemeClr>
                </a:solidFill>
              </a:rPr>
              <a:t>Everyone deserves the right to have access to safe water, sanitation and hygiene. </a:t>
            </a:r>
          </a:p>
          <a:p>
            <a:pPr lvl="0" defTabSz="912813" eaLnBrk="0" hangingPunct="0">
              <a:lnSpc>
                <a:spcPct val="100000"/>
              </a:lnSpc>
              <a:spcBef>
                <a:spcPts val="0"/>
              </a:spcBef>
              <a:buSzTx/>
              <a:defRPr/>
            </a:pPr>
            <a:endParaRPr lang="en-US" sz="1200" dirty="0">
              <a:solidFill>
                <a:srgbClr val="000000"/>
              </a:solidFill>
            </a:endParaRPr>
          </a:p>
          <a:p>
            <a:pPr lvl="0" defTabSz="912813" eaLnBrk="0" hangingPunct="0">
              <a:lnSpc>
                <a:spcPct val="100000"/>
              </a:lnSpc>
              <a:spcBef>
                <a:spcPts val="0"/>
              </a:spcBef>
              <a:buSzTx/>
              <a:defRPr/>
            </a:pPr>
            <a:r>
              <a:rPr lang="en-US" sz="1200" dirty="0" err="1">
                <a:solidFill>
                  <a:srgbClr val="000000"/>
                </a:solidFill>
              </a:rPr>
              <a:t>Sakhina</a:t>
            </a:r>
            <a:r>
              <a:rPr lang="en-US" sz="1200" dirty="0">
                <a:solidFill>
                  <a:srgbClr val="000000"/>
                </a:solidFill>
              </a:rPr>
              <a:t> is 55 years old. She is Rohingya woman, living in the world’s largest refugee camp in Bangladesh. </a:t>
            </a:r>
            <a:r>
              <a:rPr lang="en-US" sz="1200" dirty="0" err="1">
                <a:solidFill>
                  <a:srgbClr val="000000"/>
                </a:solidFill>
              </a:rPr>
              <a:t>Sakhina</a:t>
            </a:r>
            <a:r>
              <a:rPr lang="en-US" sz="1200" dirty="0">
                <a:solidFill>
                  <a:srgbClr val="000000"/>
                </a:solidFill>
              </a:rPr>
              <a:t> lives with her daughter Noor who 30 years old and has a disability.   </a:t>
            </a:r>
          </a:p>
          <a:p>
            <a:pPr lvl="0" defTabSz="912813" eaLnBrk="0" hangingPunct="0">
              <a:lnSpc>
                <a:spcPct val="100000"/>
              </a:lnSpc>
              <a:spcBef>
                <a:spcPts val="0"/>
              </a:spcBef>
              <a:buSzTx/>
              <a:defRPr/>
            </a:pPr>
            <a:r>
              <a:rPr lang="en-US" sz="1200" dirty="0">
                <a:solidFill>
                  <a:srgbClr val="000000"/>
                </a:solidFill>
              </a:rPr>
              <a:t>Widowed many years ago, </a:t>
            </a:r>
            <a:r>
              <a:rPr lang="en-US" sz="1200" dirty="0" err="1">
                <a:solidFill>
                  <a:srgbClr val="000000"/>
                </a:solidFill>
              </a:rPr>
              <a:t>Sakhina</a:t>
            </a:r>
            <a:r>
              <a:rPr lang="en-US" sz="1200" dirty="0">
                <a:solidFill>
                  <a:srgbClr val="000000"/>
                </a:solidFill>
              </a:rPr>
              <a:t> had to look after her children alone. In 2017, she was forced to flee with them to Bangladesh to seek safety. She recalls fighting near her home and having to escape by going under the house and crawling away.  </a:t>
            </a:r>
          </a:p>
          <a:p>
            <a:pPr marL="0" indent="0">
              <a:spcBef>
                <a:spcPts val="0"/>
              </a:spcBef>
              <a:spcAft>
                <a:spcPts val="1200"/>
              </a:spcAft>
              <a:buNone/>
            </a:pPr>
            <a:r>
              <a:rPr lang="en-AU" sz="1200" dirty="0">
                <a:latin typeface="Arial"/>
                <a:ea typeface="Roboto Light"/>
                <a:cs typeface="Arial" panose="020B0604020202020204" pitchFamily="34" charset="0"/>
              </a:rPr>
              <a:t>When </a:t>
            </a:r>
            <a:r>
              <a:rPr lang="en-AU" sz="1200" dirty="0" err="1">
                <a:latin typeface="Arial"/>
                <a:ea typeface="Roboto Light"/>
                <a:cs typeface="Arial" panose="020B0604020202020204" pitchFamily="34" charset="0"/>
              </a:rPr>
              <a:t>Sakhina</a:t>
            </a:r>
            <a:r>
              <a:rPr lang="en-AU" sz="1200" dirty="0">
                <a:latin typeface="Arial"/>
                <a:ea typeface="Roboto Light"/>
                <a:cs typeface="Arial" panose="020B0604020202020204" pitchFamily="34" charset="0"/>
              </a:rPr>
              <a:t> arrived at the refugee camp she worried about leaving Noor by herself and had to help her to use the toilet so that she wouldn’t fall over and hurt herself.</a:t>
            </a:r>
            <a:endParaRPr lang="en-US" dirty="0">
              <a:latin typeface="Arial"/>
              <a:cs typeface="Arial"/>
            </a:endParaRPr>
          </a:p>
          <a:p>
            <a:pPr marL="0" indent="0">
              <a:spcBef>
                <a:spcPts val="0"/>
              </a:spcBef>
              <a:spcAft>
                <a:spcPts val="1200"/>
              </a:spcAft>
              <a:buNone/>
            </a:pPr>
            <a:r>
              <a:rPr lang="en-AU" sz="1200" dirty="0">
                <a:latin typeface="Arial"/>
                <a:ea typeface="Roboto Light"/>
                <a:cs typeface="Arial" panose="020B0604020202020204" pitchFamily="34" charset="0"/>
              </a:rPr>
              <a:t>“There was no toilet. You had to go far to find water. It became very dangerous to go to the toilet,” she explained.</a:t>
            </a:r>
            <a:endParaRPr lang="en-AU" sz="1200" dirty="0">
              <a:latin typeface="Arial"/>
              <a:cs typeface="Arial"/>
            </a:endParaRPr>
          </a:p>
          <a:p>
            <a:pPr marL="0" indent="0">
              <a:spcBef>
                <a:spcPts val="0"/>
              </a:spcBef>
              <a:spcAft>
                <a:spcPts val="1200"/>
              </a:spcAft>
              <a:buNone/>
            </a:pPr>
            <a:r>
              <a:rPr lang="en-AU" sz="1200" dirty="0" err="1">
                <a:latin typeface="Arial"/>
                <a:ea typeface="Roboto Light"/>
                <a:cs typeface="Arial"/>
              </a:rPr>
              <a:t>Sakhina</a:t>
            </a:r>
            <a:r>
              <a:rPr lang="en-AU" sz="1200" dirty="0">
                <a:latin typeface="Arial"/>
                <a:ea typeface="Roboto Light"/>
                <a:cs typeface="Arial"/>
              </a:rPr>
              <a:t> and Noor now live in a small hut made of bamboo and tarpaulin in one of the areas served by Caritas Bangladesh. Caritas Bangladesh also installed railings and a ramp so that Noor could access a nearby toilet outside their home.</a:t>
            </a:r>
            <a:endParaRPr lang="en-US" sz="1200" dirty="0">
              <a:latin typeface="Arial"/>
              <a:ea typeface="Roboto Light"/>
              <a:cs typeface="Arial"/>
            </a:endParaRPr>
          </a:p>
          <a:p>
            <a:pPr marL="0" indent="0">
              <a:spcBef>
                <a:spcPts val="0"/>
              </a:spcBef>
              <a:spcAft>
                <a:spcPts val="1200"/>
              </a:spcAft>
              <a:buNone/>
            </a:pPr>
            <a:r>
              <a:rPr lang="en-AU" sz="1200" dirty="0">
                <a:latin typeface="Arial" panose="020B0604020202020204" pitchFamily="34" charset="0"/>
                <a:ea typeface="Roboto Light"/>
                <a:cs typeface="Arial" panose="020B0604020202020204" pitchFamily="34" charset="0"/>
              </a:rPr>
              <a:t>Caritas Bangladesh is providing toilets, soap, hygiene training, garbage disposal, and better access to clean water for people in the refugee camp. </a:t>
            </a:r>
            <a:endParaRPr lang="en-US" sz="1200" dirty="0">
              <a:latin typeface="Arial" panose="020B0604020202020204" pitchFamily="34" charset="0"/>
              <a:ea typeface="Roboto Light"/>
              <a:cs typeface="Arial" panose="020B0604020202020204" pitchFamily="34" charset="0"/>
            </a:endParaRPr>
          </a:p>
          <a:p>
            <a:pPr marL="0" indent="0">
              <a:spcBef>
                <a:spcPts val="0"/>
              </a:spcBef>
              <a:spcAft>
                <a:spcPts val="1200"/>
              </a:spcAft>
              <a:buNone/>
            </a:pPr>
            <a:endParaRPr lang="en-AU" sz="1200" dirty="0">
              <a:latin typeface="Arial"/>
              <a:ea typeface="Roboto Light"/>
              <a:cs typeface="Arial" panose="020B0604020202020204" pitchFamily="34" charset="0"/>
            </a:endParaRPr>
          </a:p>
          <a:p>
            <a:pPr marL="0" indent="0">
              <a:spcBef>
                <a:spcPts val="0"/>
              </a:spcBef>
              <a:spcAft>
                <a:spcPts val="1200"/>
              </a:spcAft>
              <a:buNone/>
            </a:pPr>
            <a:endParaRPr lang="en-AU" sz="1200" dirty="0">
              <a:latin typeface="+mj-lt"/>
              <a:cs typeface="Arial"/>
            </a:endParaRPr>
          </a:p>
          <a:p>
            <a:pPr marL="0" indent="0">
              <a:spcBef>
                <a:spcPts val="0"/>
              </a:spcBef>
              <a:spcAft>
                <a:spcPts val="1200"/>
              </a:spcAft>
              <a:buNone/>
            </a:pPr>
            <a:endParaRPr lang="en-AU" sz="1200" dirty="0">
              <a:latin typeface="+mj-lt"/>
              <a:cs typeface="Times New Roman"/>
            </a:endParaRPr>
          </a:p>
          <a:p>
            <a:pPr lvl="0" defTabSz="912813" eaLnBrk="0" hangingPunct="0">
              <a:lnSpc>
                <a:spcPct val="100000"/>
              </a:lnSpc>
              <a:spcBef>
                <a:spcPts val="0"/>
              </a:spcBef>
              <a:buSzTx/>
              <a:defRPr/>
            </a:pPr>
            <a:endParaRPr lang="en-US" sz="1200" dirty="0">
              <a:solidFill>
                <a:srgbClr val="000000"/>
              </a:solidFill>
            </a:endParaRPr>
          </a:p>
          <a:p>
            <a:pPr lvl="0" defTabSz="912813" eaLnBrk="0" hangingPunct="0">
              <a:lnSpc>
                <a:spcPct val="100000"/>
              </a:lnSpc>
              <a:spcBef>
                <a:spcPts val="0"/>
              </a:spcBef>
              <a:buSzTx/>
              <a:defRPr/>
            </a:pPr>
            <a:endParaRPr lang="en-US" sz="1200" dirty="0">
              <a:solidFill>
                <a:srgbClr val="000000"/>
              </a:solidFill>
            </a:endParaRPr>
          </a:p>
          <a:p>
            <a:pPr lvl="0" defTabSz="912813" eaLnBrk="0" hangingPunct="0">
              <a:lnSpc>
                <a:spcPct val="100000"/>
              </a:lnSpc>
              <a:spcBef>
                <a:spcPts val="0"/>
              </a:spcBef>
              <a:buSzTx/>
              <a:defRPr/>
            </a:pPr>
            <a:endParaRPr lang="en-US" sz="1200" dirty="0">
              <a:solidFill>
                <a:srgbClr val="000000"/>
              </a:solidFill>
            </a:endParaRPr>
          </a:p>
          <a:p>
            <a:pPr lvl="0" defTabSz="912813" eaLnBrk="0" hangingPunct="0">
              <a:lnSpc>
                <a:spcPct val="100000"/>
              </a:lnSpc>
              <a:spcBef>
                <a:spcPts val="0"/>
              </a:spcBef>
              <a:buSzTx/>
              <a:defRPr/>
            </a:pPr>
            <a:endParaRPr lang="en-US" sz="1200" dirty="0">
              <a:solidFill>
                <a:srgbClr val="000000"/>
              </a:solidFill>
            </a:endParaRPr>
          </a:p>
          <a:p>
            <a:pPr lvl="0" defTabSz="912813" eaLnBrk="0" hangingPunct="0">
              <a:lnSpc>
                <a:spcPct val="100000"/>
              </a:lnSpc>
              <a:spcBef>
                <a:spcPts val="0"/>
              </a:spcBef>
              <a:buSzTx/>
              <a:defRPr/>
            </a:pPr>
            <a:endParaRPr lang="en-US" sz="1200" dirty="0">
              <a:solidFill>
                <a:srgbClr val="000000"/>
              </a:solidFill>
            </a:endParaRPr>
          </a:p>
          <a:p>
            <a:endParaRPr lang="en-US" sz="1200" b="1" i="0" kern="1200" dirty="0">
              <a:solidFill>
                <a:schemeClr val="tx1"/>
              </a:solidFill>
              <a:effectLst/>
              <a:latin typeface="Segoe UI"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fld id="{8324AE0C-B12C-4782-B6C4-8A6E453FD12E}" type="slidenum">
              <a:rPr lang="en-AU" smtClean="0"/>
              <a:t>20</a:t>
            </a:fld>
            <a:endParaRPr lang="en-AU"/>
          </a:p>
        </p:txBody>
      </p:sp>
    </p:spTree>
    <p:extLst>
      <p:ext uri="{BB962C8B-B14F-4D97-AF65-F5344CB8AC3E}">
        <p14:creationId xmlns:p14="http://schemas.microsoft.com/office/powerpoint/2010/main" val="1399046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Way of the Cross tells the story of Jesus of Nazareth’s journey to the cross. </a:t>
            </a:r>
          </a:p>
          <a:p>
            <a:endParaRPr lang="en-US" dirty="0"/>
          </a:p>
          <a:p>
            <a:r>
              <a:rPr lang="en-US" dirty="0"/>
              <a:t>It is a story that challenges us to think about injustice and its impacts on human life and dignity, the health of the planet and the future flourishing of creation as a whole. Yet, even in its darkest moments, it is also a story that reminds us of compassion, the power of love and the persistent possibility that the world can change for the better.  </a:t>
            </a:r>
          </a:p>
          <a:p>
            <a:endParaRPr lang="en-US" dirty="0"/>
          </a:p>
          <a:p>
            <a:r>
              <a:rPr lang="en-US" dirty="0"/>
              <a:t>The story of Jesus’s death is a sad story but, we know, it is not the end of the story. As the Christian scriptures say, three days after Jesus died, he rose again! And life began anew, for him, for us and all of creation. </a:t>
            </a:r>
          </a:p>
          <a:p>
            <a:endParaRPr lang="en-US" dirty="0"/>
          </a:p>
          <a:p>
            <a:r>
              <a:rPr lang="en-US" dirty="0"/>
              <a:t>As you follow the Way of the Cross, may you encounter solidarity, compassion and, above all, hope.</a:t>
            </a:r>
          </a:p>
          <a:p>
            <a:endParaRPr lang="en-AU" dirty="0"/>
          </a:p>
          <a:p>
            <a:endParaRPr lang="en-AU" dirty="0"/>
          </a:p>
        </p:txBody>
      </p:sp>
      <p:sp>
        <p:nvSpPr>
          <p:cNvPr id="4" name="Slide Number Placeholder 3"/>
          <p:cNvSpPr>
            <a:spLocks noGrp="1"/>
          </p:cNvSpPr>
          <p:nvPr>
            <p:ph type="sldNum" sz="quarter" idx="5"/>
          </p:nvPr>
        </p:nvSpPr>
        <p:spPr/>
        <p:txBody>
          <a:bodyPr/>
          <a:lstStyle/>
          <a:p>
            <a:fld id="{8324AE0C-B12C-4782-B6C4-8A6E453FD12E}" type="slidenum">
              <a:rPr lang="en-AU" smtClean="0"/>
              <a:t>3</a:t>
            </a:fld>
            <a:endParaRPr lang="en-AU"/>
          </a:p>
        </p:txBody>
      </p:sp>
    </p:spTree>
    <p:extLst>
      <p:ext uri="{BB962C8B-B14F-4D97-AF65-F5344CB8AC3E}">
        <p14:creationId xmlns:p14="http://schemas.microsoft.com/office/powerpoint/2010/main" val="39021513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REFLECT</a:t>
            </a:r>
            <a:r>
              <a:rPr lang="en-AU" dirty="0"/>
              <a:t> </a:t>
            </a:r>
          </a:p>
          <a:p>
            <a:endParaRPr lang="en-AU" dirty="0"/>
          </a:p>
          <a:p>
            <a:pPr marL="278613" indent="-278613">
              <a:buFont typeface="Arial" panose="020B0604020202020204" pitchFamily="34" charset="0"/>
              <a:buChar char="•"/>
            </a:pPr>
            <a:r>
              <a:rPr lang="en-AU" dirty="0"/>
              <a:t>Access to safe water is a human right and one of the United Nation’s Global Goals.</a:t>
            </a:r>
          </a:p>
          <a:p>
            <a:pPr marL="278613" indent="-278613">
              <a:buFont typeface="Arial" panose="020B0604020202020204" pitchFamily="34" charset="0"/>
              <a:buChar char="•"/>
            </a:pPr>
            <a:r>
              <a:rPr lang="en-AU" dirty="0"/>
              <a:t>How does having access to safe water help you live well each day? </a:t>
            </a:r>
          </a:p>
          <a:p>
            <a:endParaRPr lang="en-AU" i="1" dirty="0"/>
          </a:p>
          <a:p>
            <a:r>
              <a:rPr lang="en-AU" i="1" dirty="0"/>
              <a:t>(pause)</a:t>
            </a:r>
          </a:p>
          <a:p>
            <a:endParaRPr lang="en-AU" dirty="0"/>
          </a:p>
          <a:p>
            <a:r>
              <a:rPr lang="en-AU" b="1" dirty="0"/>
              <a:t>RESPOND</a:t>
            </a:r>
          </a:p>
          <a:p>
            <a:endParaRPr lang="en-AU" dirty="0"/>
          </a:p>
          <a:p>
            <a:pPr>
              <a:lnSpc>
                <a:spcPct val="114000"/>
              </a:lnSpc>
              <a:spcAft>
                <a:spcPts val="844"/>
              </a:spcAft>
            </a:pPr>
            <a:r>
              <a:rPr lang="en-AU" sz="1200" dirty="0"/>
              <a:t>Jesus, Veronica’s courageous act met your need and upheld human dignity.  </a:t>
            </a:r>
            <a:endParaRPr lang="en-AU" sz="1200" dirty="0">
              <a:cs typeface="Calibri"/>
            </a:endParaRPr>
          </a:p>
          <a:p>
            <a:pPr>
              <a:lnSpc>
                <a:spcPct val="114000"/>
              </a:lnSpc>
              <a:spcAft>
                <a:spcPts val="844"/>
              </a:spcAft>
            </a:pPr>
            <a:r>
              <a:rPr lang="en-AU" sz="1200" b="1" dirty="0"/>
              <a:t>May we follow the way of courage.</a:t>
            </a:r>
            <a:endParaRPr lang="en-AU" sz="1200" dirty="0"/>
          </a:p>
          <a:p>
            <a:endParaRPr lang="en-AU" dirty="0"/>
          </a:p>
        </p:txBody>
      </p:sp>
      <p:sp>
        <p:nvSpPr>
          <p:cNvPr id="4" name="Slide Number Placeholder 3"/>
          <p:cNvSpPr>
            <a:spLocks noGrp="1"/>
          </p:cNvSpPr>
          <p:nvPr>
            <p:ph type="sldNum" sz="quarter" idx="5"/>
          </p:nvPr>
        </p:nvSpPr>
        <p:spPr/>
        <p:txBody>
          <a:bodyPr/>
          <a:lstStyle/>
          <a:p>
            <a:fld id="{8324AE0C-B12C-4782-B6C4-8A6E453FD12E}" type="slidenum">
              <a:rPr lang="en-AU" smtClean="0"/>
              <a:t>21</a:t>
            </a:fld>
            <a:endParaRPr lang="en-AU"/>
          </a:p>
        </p:txBody>
      </p:sp>
    </p:spTree>
    <p:extLst>
      <p:ext uri="{BB962C8B-B14F-4D97-AF65-F5344CB8AC3E}">
        <p14:creationId xmlns:p14="http://schemas.microsoft.com/office/powerpoint/2010/main" val="365649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b="1" dirty="0"/>
              <a:t>STATION 7 Jesus falls for a second time</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sz="1200" b="1" dirty="0"/>
          </a:p>
          <a:p>
            <a:pPr>
              <a:lnSpc>
                <a:spcPts val="2400"/>
              </a:lnSpc>
              <a:spcAft>
                <a:spcPts val="1200"/>
              </a:spcAft>
            </a:pPr>
            <a:r>
              <a:rPr lang="en-AU" sz="1200" dirty="0"/>
              <a:t>Worn out from his slow and terrible journey to Golgotha, Jesus stumbles and falls again.</a:t>
            </a:r>
            <a:endParaRPr lang="en-US" sz="1800" dirty="0"/>
          </a:p>
          <a:p>
            <a:endParaRPr lang="en-AU" dirty="0"/>
          </a:p>
          <a:p>
            <a:r>
              <a:rPr lang="en-AU" i="1" dirty="0"/>
              <a:t>(pause)</a:t>
            </a:r>
          </a:p>
          <a:p>
            <a:endParaRPr lang="en-AU" dirty="0"/>
          </a:p>
          <a:p>
            <a:pPr>
              <a:lnSpc>
                <a:spcPct val="114000"/>
              </a:lnSpc>
            </a:pPr>
            <a:r>
              <a:rPr lang="en-AU" dirty="0">
                <a:solidFill>
                  <a:schemeClr val="bg1"/>
                </a:solidFill>
              </a:rPr>
              <a:t>Poverty and injustice keep people from having what they need to live safe and healthy lives. Conflict and sickness make life even harder. </a:t>
            </a:r>
          </a:p>
          <a:p>
            <a:pPr>
              <a:lnSpc>
                <a:spcPts val="2400"/>
              </a:lnSpc>
              <a:spcAft>
                <a:spcPts val="1200"/>
              </a:spcAft>
            </a:pPr>
            <a:endParaRPr lang="en-AU" sz="1200" baseline="30000" dirty="0"/>
          </a:p>
        </p:txBody>
      </p:sp>
      <p:sp>
        <p:nvSpPr>
          <p:cNvPr id="4" name="Slide Number Placeholder 3"/>
          <p:cNvSpPr>
            <a:spLocks noGrp="1"/>
          </p:cNvSpPr>
          <p:nvPr>
            <p:ph type="sldNum" sz="quarter" idx="5"/>
          </p:nvPr>
        </p:nvSpPr>
        <p:spPr/>
        <p:txBody>
          <a:bodyPr/>
          <a:lstStyle/>
          <a:p>
            <a:fld id="{8324AE0C-B12C-4782-B6C4-8A6E453FD12E}" type="slidenum">
              <a:rPr lang="en-AU" smtClean="0"/>
              <a:t>22</a:t>
            </a:fld>
            <a:endParaRPr lang="en-AU"/>
          </a:p>
        </p:txBody>
      </p:sp>
    </p:spTree>
    <p:extLst>
      <p:ext uri="{BB962C8B-B14F-4D97-AF65-F5344CB8AC3E}">
        <p14:creationId xmlns:p14="http://schemas.microsoft.com/office/powerpoint/2010/main" val="3212909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This story shows not only how poverty limits people’s choices but how access to training and other supports can help people transform their lives and futures for the better.</a:t>
            </a:r>
          </a:p>
          <a:p>
            <a:endParaRPr lang="en-US" b="0" dirty="0"/>
          </a:p>
          <a:p>
            <a:r>
              <a:rPr lang="en-US" b="0" dirty="0"/>
              <a:t>Rosalie lives with her husband and seven children in the Democratic Republic of Congo (DRC). DRC is the second largest country in Africa, and home to over 95 million people.* It is a country rich in minerals, some of which are used to make mobile phones and computers. But it is also a country that has experienced and continues to face a lot of conflict and unrest. </a:t>
            </a:r>
          </a:p>
          <a:p>
            <a:endParaRPr lang="en-US" b="0" dirty="0"/>
          </a:p>
          <a:p>
            <a:r>
              <a:rPr lang="en-US" b="0" dirty="0"/>
              <a:t>Rosalie had a tough childhood. Her family didn’t have much money to pay for food, clothing and school fees so she didn’t get to go to school for long. When Rosalie was just 15 years old, she was forced to join the army. Along with other child soldiers, Rosalie worked in the army for many years, even after she was married and had children of her own. Sometimes, she had to take her children onto the battlefield with her. It was very hard. </a:t>
            </a:r>
          </a:p>
          <a:p>
            <a:endParaRPr lang="en-US" b="0" dirty="0"/>
          </a:p>
          <a:p>
            <a:r>
              <a:rPr lang="en-US" b="0" dirty="0"/>
              <a:t>Rosalie wanted a new life. Leaving the army was just the beginning. Rosalie had to adjust to ordinary life and work out a way to earn a sustainable income to provide food for her children. This is a common struggle for former soldiers in the DRC. But Rosalie was determined to turn her life around and set a new path for herself and her family. With the help of Caritas Australia’s local partners, she learned new business and social skills. </a:t>
            </a:r>
          </a:p>
          <a:p>
            <a:r>
              <a:rPr lang="en-US" b="0" dirty="0"/>
              <a:t>Rosalie also joined a Saving and Internal Lending Community group (SILC), which helped her with a loan to start her own small business, selling second-hand shoes, natural remedies and ice cream! </a:t>
            </a:r>
          </a:p>
          <a:p>
            <a:endParaRPr lang="en-US" b="0" dirty="0"/>
          </a:p>
          <a:p>
            <a:r>
              <a:rPr lang="en-US" b="0" dirty="0"/>
              <a:t>Through the program, she gained essential skills in generating an income while gaining a sense of belonging and community spirit. Rosalie became the SILC group’s president, helping other women to save and start up their own businesses. </a:t>
            </a:r>
          </a:p>
          <a:p>
            <a:endParaRPr lang="en-US" b="0" dirty="0"/>
          </a:p>
          <a:p>
            <a:r>
              <a:rPr lang="en-US" b="0" dirty="0"/>
              <a:t>Rosalie now earns enough income to pay for food, clothing and school fees for her seven children. She is determined to give her children the best chance to finish school.</a:t>
            </a:r>
          </a:p>
          <a:p>
            <a:endParaRPr lang="en-US" b="0" dirty="0"/>
          </a:p>
          <a:p>
            <a:r>
              <a:rPr lang="en-US" b="0" dirty="0"/>
              <a:t>“I can eat, dress, maintain my health and help others. My children study and manage to eat twice a day,” Rosalie says. “The program allowed me to break out of my ways of just thinking about myself and I have learnt to work hand-in-hand with other members of the community. Really, there is more joy in sharing with others.” Rosalie is a courageous leader and role model for women and others in her community. Even amidst ongoing unrest, Rosalie is working towards the common good, striving to help her family and community break the cycle of poverty and create lasting change for all future generations.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____________</a:t>
            </a:r>
          </a:p>
          <a:p>
            <a:endParaRPr lang="en-US" b="0" dirty="0"/>
          </a:p>
          <a:p>
            <a:r>
              <a:rPr lang="en-US" b="0" dirty="0"/>
              <a:t>*Caritas Australia</a:t>
            </a:r>
          </a:p>
          <a:p>
            <a:endParaRPr lang="en-US" b="0" dirty="0"/>
          </a:p>
          <a:p>
            <a:endParaRPr lang="en-US" b="0" dirty="0"/>
          </a:p>
          <a:p>
            <a:endParaRPr lang="en-US" b="0" dirty="0"/>
          </a:p>
        </p:txBody>
      </p:sp>
      <p:sp>
        <p:nvSpPr>
          <p:cNvPr id="4" name="Slide Number Placeholder 3"/>
          <p:cNvSpPr>
            <a:spLocks noGrp="1"/>
          </p:cNvSpPr>
          <p:nvPr>
            <p:ph type="sldNum" sz="quarter" idx="5"/>
          </p:nvPr>
        </p:nvSpPr>
        <p:spPr/>
        <p:txBody>
          <a:bodyPr/>
          <a:lstStyle/>
          <a:p>
            <a:fld id="{8324AE0C-B12C-4782-B6C4-8A6E453FD12E}" type="slidenum">
              <a:rPr lang="en-AU" smtClean="0"/>
              <a:t>23</a:t>
            </a:fld>
            <a:endParaRPr lang="en-AU"/>
          </a:p>
        </p:txBody>
      </p:sp>
    </p:spTree>
    <p:extLst>
      <p:ext uri="{BB962C8B-B14F-4D97-AF65-F5344CB8AC3E}">
        <p14:creationId xmlns:p14="http://schemas.microsoft.com/office/powerpoint/2010/main" val="1706919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REFLECT</a:t>
            </a:r>
            <a:r>
              <a:rPr lang="en-AU" dirty="0"/>
              <a:t> </a:t>
            </a:r>
          </a:p>
          <a:p>
            <a:endParaRPr lang="en-AU" dirty="0"/>
          </a:p>
          <a:p>
            <a:pPr marL="0" indent="0" defTabSz="547235" fontAlgn="auto">
              <a:lnSpc>
                <a:spcPct val="114000"/>
              </a:lnSpc>
              <a:spcBef>
                <a:spcPts val="0"/>
              </a:spcBef>
              <a:buSzTx/>
              <a:buFont typeface="Arial" panose="020B0604020202020204" pitchFamily="34" charset="0"/>
              <a:buNone/>
              <a:defRPr/>
            </a:pPr>
            <a:r>
              <a:rPr lang="en-AU" dirty="0"/>
              <a:t>Reflect on the idea of the common good.</a:t>
            </a:r>
          </a:p>
          <a:p>
            <a:pPr marL="171450" indent="-171450">
              <a:lnSpc>
                <a:spcPct val="114000"/>
              </a:lnSpc>
              <a:spcBef>
                <a:spcPts val="0"/>
              </a:spcBef>
              <a:buFont typeface="Arial" panose="020B0604020202020204" pitchFamily="34" charset="0"/>
              <a:buChar char="•"/>
            </a:pPr>
            <a:r>
              <a:rPr lang="en-AU" dirty="0"/>
              <a:t>How could you save or share what you have, to better balance your rights with the needs of others in our global family?</a:t>
            </a:r>
            <a:endParaRPr lang="en-AU" sz="1800" dirty="0"/>
          </a:p>
          <a:p>
            <a:endParaRPr lang="en-AU" i="1" dirty="0"/>
          </a:p>
          <a:p>
            <a:r>
              <a:rPr lang="en-AU" i="1" dirty="0"/>
              <a:t>(pause)</a:t>
            </a:r>
          </a:p>
          <a:p>
            <a:endParaRPr lang="en-AU" dirty="0"/>
          </a:p>
          <a:p>
            <a:r>
              <a:rPr lang="en-AU" b="1" dirty="0"/>
              <a:t>RESPOND</a:t>
            </a:r>
          </a:p>
          <a:p>
            <a:endParaRPr lang="en-AU" dirty="0"/>
          </a:p>
          <a:p>
            <a:pPr>
              <a:lnSpc>
                <a:spcPct val="114000"/>
              </a:lnSpc>
              <a:spcAft>
                <a:spcPts val="844"/>
              </a:spcAft>
            </a:pPr>
            <a:r>
              <a:rPr lang="en-AU" sz="1200" dirty="0"/>
              <a:t>Jesus, before the cross, you urged your friends to remember the meal of bread and wine you shared.  </a:t>
            </a:r>
          </a:p>
          <a:p>
            <a:pPr>
              <a:lnSpc>
                <a:spcPct val="114000"/>
              </a:lnSpc>
              <a:spcAft>
                <a:spcPts val="844"/>
              </a:spcAft>
            </a:pPr>
            <a:r>
              <a:rPr lang="en-AU" sz="1200" b="1" dirty="0"/>
              <a:t>May we follow the way of sharing.</a:t>
            </a:r>
          </a:p>
          <a:p>
            <a:endParaRPr lang="en-AU" dirty="0"/>
          </a:p>
        </p:txBody>
      </p:sp>
      <p:sp>
        <p:nvSpPr>
          <p:cNvPr id="4" name="Slide Number Placeholder 3"/>
          <p:cNvSpPr>
            <a:spLocks noGrp="1"/>
          </p:cNvSpPr>
          <p:nvPr>
            <p:ph type="sldNum" sz="quarter" idx="5"/>
          </p:nvPr>
        </p:nvSpPr>
        <p:spPr/>
        <p:txBody>
          <a:bodyPr/>
          <a:lstStyle/>
          <a:p>
            <a:fld id="{8324AE0C-B12C-4782-B6C4-8A6E453FD12E}" type="slidenum">
              <a:rPr lang="en-AU" smtClean="0"/>
              <a:t>24</a:t>
            </a:fld>
            <a:endParaRPr lang="en-AU"/>
          </a:p>
        </p:txBody>
      </p:sp>
    </p:spTree>
    <p:extLst>
      <p:ext uri="{BB962C8B-B14F-4D97-AF65-F5344CB8AC3E}">
        <p14:creationId xmlns:p14="http://schemas.microsoft.com/office/powerpoint/2010/main" val="3532242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b="1" dirty="0"/>
              <a:t>STATION 8 Jesus meets the women of Jerusalem </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sz="1200" b="1" dirty="0"/>
          </a:p>
          <a:p>
            <a:pPr>
              <a:lnSpc>
                <a:spcPts val="2400"/>
              </a:lnSpc>
              <a:spcAft>
                <a:spcPts val="1200"/>
              </a:spcAft>
            </a:pPr>
            <a:r>
              <a:rPr lang="en-AU" sz="1200" dirty="0"/>
              <a:t>The women in the crowd following Jesus weep and mourn for him. Jesus sees their grief and understands what it means for them and the whole of the human family. </a:t>
            </a:r>
            <a:endParaRPr lang="en-US" sz="1800" dirty="0"/>
          </a:p>
          <a:p>
            <a:endParaRPr lang="en-AU" dirty="0"/>
          </a:p>
          <a:p>
            <a:r>
              <a:rPr lang="en-AU" i="1" dirty="0"/>
              <a:t>(pause)</a:t>
            </a:r>
          </a:p>
          <a:p>
            <a:endParaRPr lang="en-AU" dirty="0"/>
          </a:p>
          <a:p>
            <a:pPr>
              <a:lnSpc>
                <a:spcPct val="114000"/>
              </a:lnSpc>
            </a:pPr>
            <a:r>
              <a:rPr lang="en-AU" dirty="0">
                <a:solidFill>
                  <a:schemeClr val="bg1"/>
                </a:solidFill>
              </a:rPr>
              <a:t>The word ‘compassion’ comes from a Latin word </a:t>
            </a:r>
            <a:r>
              <a:rPr lang="en-AU" i="1" dirty="0" err="1">
                <a:solidFill>
                  <a:schemeClr val="bg1"/>
                </a:solidFill>
              </a:rPr>
              <a:t>compati</a:t>
            </a:r>
            <a:r>
              <a:rPr lang="en-AU" i="1" dirty="0">
                <a:solidFill>
                  <a:schemeClr val="bg1"/>
                </a:solidFill>
              </a:rPr>
              <a:t>, </a:t>
            </a:r>
            <a:r>
              <a:rPr lang="en-AU" dirty="0">
                <a:solidFill>
                  <a:schemeClr val="bg1"/>
                </a:solidFill>
              </a:rPr>
              <a:t>which means to suffer with. </a:t>
            </a:r>
          </a:p>
          <a:p>
            <a:pPr>
              <a:lnSpc>
                <a:spcPct val="114000"/>
              </a:lnSpc>
            </a:pPr>
            <a:r>
              <a:rPr lang="en-AU" dirty="0">
                <a:solidFill>
                  <a:schemeClr val="bg1"/>
                </a:solidFill>
              </a:rPr>
              <a:t>Compassion is motivated by love and moves us to travel alongside others when they face struggles.</a:t>
            </a:r>
          </a:p>
          <a:p>
            <a:pPr>
              <a:lnSpc>
                <a:spcPts val="2400"/>
              </a:lnSpc>
              <a:spcAft>
                <a:spcPts val="1200"/>
              </a:spcAft>
            </a:pPr>
            <a:endParaRPr lang="en-AU" sz="1200" dirty="0"/>
          </a:p>
          <a:p>
            <a:pPr>
              <a:lnSpc>
                <a:spcPts val="2400"/>
              </a:lnSpc>
              <a:spcAft>
                <a:spcPts val="1200"/>
              </a:spcAft>
            </a:pPr>
            <a:r>
              <a:rPr lang="en-AU" sz="800" dirty="0"/>
              <a:t>____________</a:t>
            </a:r>
          </a:p>
          <a:p>
            <a:pPr>
              <a:lnSpc>
                <a:spcPts val="2400"/>
              </a:lnSpc>
              <a:spcAft>
                <a:spcPts val="1200"/>
              </a:spcAft>
            </a:pPr>
            <a:endParaRPr lang="en-AU" sz="800" dirty="0"/>
          </a:p>
          <a:p>
            <a:pPr marL="0" marR="0" lvl="0" indent="0" algn="l" defTabSz="673503" rtl="0" eaLnBrk="1" fontAlgn="auto" latinLnBrk="0" hangingPunct="1">
              <a:lnSpc>
                <a:spcPts val="2400"/>
              </a:lnSpc>
              <a:spcBef>
                <a:spcPts val="0"/>
              </a:spcBef>
              <a:spcAft>
                <a:spcPts val="1200"/>
              </a:spcAft>
              <a:buClrTx/>
              <a:buSzTx/>
              <a:buFontTx/>
              <a:buNone/>
              <a:tabLst/>
              <a:defRPr/>
            </a:pPr>
            <a:r>
              <a:rPr lang="en-AU" sz="1200" dirty="0"/>
              <a:t>Luke 23:27–31 </a:t>
            </a:r>
          </a:p>
          <a:p>
            <a:pPr>
              <a:lnSpc>
                <a:spcPts val="2400"/>
              </a:lnSpc>
              <a:spcAft>
                <a:spcPts val="1200"/>
              </a:spcAft>
            </a:pPr>
            <a:endParaRPr lang="en-AU" sz="1200" baseline="30000" dirty="0"/>
          </a:p>
        </p:txBody>
      </p:sp>
      <p:sp>
        <p:nvSpPr>
          <p:cNvPr id="4" name="Slide Number Placeholder 3"/>
          <p:cNvSpPr>
            <a:spLocks noGrp="1"/>
          </p:cNvSpPr>
          <p:nvPr>
            <p:ph type="sldNum" sz="quarter" idx="5"/>
          </p:nvPr>
        </p:nvSpPr>
        <p:spPr/>
        <p:txBody>
          <a:bodyPr/>
          <a:lstStyle/>
          <a:p>
            <a:fld id="{8324AE0C-B12C-4782-B6C4-8A6E453FD12E}" type="slidenum">
              <a:rPr lang="en-AU" smtClean="0"/>
              <a:t>25</a:t>
            </a:fld>
            <a:endParaRPr lang="en-AU"/>
          </a:p>
        </p:txBody>
      </p:sp>
    </p:spTree>
    <p:extLst>
      <p:ext uri="{BB962C8B-B14F-4D97-AF65-F5344CB8AC3E}">
        <p14:creationId xmlns:p14="http://schemas.microsoft.com/office/powerpoint/2010/main" val="2579481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chemeClr val="tx2">
                    <a:lumMod val="75000"/>
                  </a:schemeClr>
                </a:solidFill>
              </a:rPr>
              <a:t>GAZA’S STORY</a:t>
            </a:r>
          </a:p>
          <a:p>
            <a:endParaRPr lang="en-US" i="1" dirty="0">
              <a:solidFill>
                <a:schemeClr val="tx2">
                  <a:lumMod val="75000"/>
                </a:schemeClr>
              </a:solidFill>
            </a:endParaRPr>
          </a:p>
          <a:p>
            <a:r>
              <a:rPr lang="en-US" i="1" dirty="0">
                <a:solidFill>
                  <a:schemeClr val="tx2">
                    <a:lumMod val="75000"/>
                  </a:schemeClr>
                </a:solidFill>
              </a:rPr>
              <a:t>There is no safe place left in Gaza.</a:t>
            </a:r>
          </a:p>
          <a:p>
            <a:endParaRPr lang="en-US" dirty="0"/>
          </a:p>
          <a:p>
            <a:r>
              <a:rPr lang="en-US" dirty="0"/>
              <a:t>Prior to the current war in Gaza, there had always been ongoing tension. </a:t>
            </a:r>
          </a:p>
          <a:p>
            <a:endParaRPr lang="en-US" dirty="0"/>
          </a:p>
          <a:p>
            <a:r>
              <a:rPr lang="en-US" dirty="0"/>
              <a:t>“There was always pressure, tension, and problems. But even with all these stresses we still had hope. We tried to live with dignity and use our rights as Palestinians,” said Mai </a:t>
            </a:r>
            <a:r>
              <a:rPr lang="en-US" dirty="0" err="1"/>
              <a:t>Qiasy</a:t>
            </a:r>
            <a:r>
              <a:rPr lang="en-US" dirty="0"/>
              <a:t>, Senior Projects Coordinator at Caritas Jerusalem. </a:t>
            </a:r>
          </a:p>
          <a:p>
            <a:endParaRPr lang="en-US" dirty="0"/>
          </a:p>
          <a:p>
            <a:r>
              <a:rPr lang="en-US" dirty="0"/>
              <a:t>On October 7, 2023, warn broke out in Gaza. </a:t>
            </a:r>
          </a:p>
          <a:p>
            <a:endParaRPr lang="en-US" dirty="0"/>
          </a:p>
          <a:p>
            <a:r>
              <a:rPr lang="en-US" dirty="0"/>
              <a:t>Many people have died, and 1.9 million people have been displaced.*</a:t>
            </a:r>
          </a:p>
          <a:p>
            <a:endParaRPr lang="en-US" dirty="0"/>
          </a:p>
          <a:p>
            <a:r>
              <a:rPr lang="en-US" dirty="0"/>
              <a:t>Ahmad Al-Daya, who works with Caritas Jerusalem, shared that his family have had to move to different places in Gaza to remain safe. He and his family sought shelter at friends or relative’s homes, hospital grounds, and a refugee camp. </a:t>
            </a:r>
          </a:p>
          <a:p>
            <a:endParaRPr lang="en-US" dirty="0"/>
          </a:p>
          <a:p>
            <a:r>
              <a:rPr lang="en-US" dirty="0"/>
              <a:t>“Just as we began to feel comfortable and settled in, we received warnings to evacuate. We left everything behind … thinking it would only be for a few days. A week and a half later, upon returning to that house, we were caught by surprise to find it had been targeted, and we lost all our belongings there,” said Ahmad. </a:t>
            </a:r>
          </a:p>
          <a:p>
            <a:endParaRPr lang="en-US" dirty="0"/>
          </a:p>
          <a:p>
            <a:r>
              <a:rPr lang="en-US" dirty="0"/>
              <a:t>“It was very difficult everywhere we sought shelter. No matter where we went, we encountered ruins, [and] destroyed houses” Ahmad reflected. </a:t>
            </a:r>
          </a:p>
          <a:p>
            <a:endParaRPr lang="en-US" dirty="0"/>
          </a:p>
          <a:p>
            <a:r>
              <a:rPr lang="en-US" dirty="0"/>
              <a:t>People are surrounded by destruction; homes, hospitals and essential water and sanitation infrastructure have been destroyed. People do not have access to enough food, and struggle to get access to medical care, safe shelter and clean water. They do not have access to basic human needs. </a:t>
            </a:r>
          </a:p>
          <a:p>
            <a:endParaRPr lang="en-US" dirty="0"/>
          </a:p>
          <a:p>
            <a:r>
              <a:rPr lang="en-US" dirty="0"/>
              <a:t>Mai and Ahmad both express that they hope that one day things will return to normal. Even though the life they led before the war was not perfect, it was better than the pain and suffering they are experiencing now. Mai reflected that they will “always seek to live with dignity”.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____________</a:t>
            </a:r>
          </a:p>
          <a:p>
            <a:endParaRPr lang="en-US" dirty="0"/>
          </a:p>
          <a:p>
            <a:r>
              <a:rPr lang="en-US" dirty="0"/>
              <a:t>*</a:t>
            </a:r>
            <a:r>
              <a:rPr lang="en-US" dirty="0">
                <a:hlinkClick r:id="rId3"/>
              </a:rPr>
              <a:t>Caritas Australia</a:t>
            </a:r>
            <a:endParaRPr lang="en-US" dirty="0"/>
          </a:p>
          <a:p>
            <a:endParaRPr lang="en-US" sz="1200" b="0" i="0" kern="1200" dirty="0">
              <a:solidFill>
                <a:schemeClr val="tx1"/>
              </a:solidFill>
              <a:effectLst/>
              <a:latin typeface="Segoe UI"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fld id="{8324AE0C-B12C-4782-B6C4-8A6E453FD12E}" type="slidenum">
              <a:rPr lang="en-AU" smtClean="0"/>
              <a:t>26</a:t>
            </a:fld>
            <a:endParaRPr lang="en-AU"/>
          </a:p>
        </p:txBody>
      </p:sp>
    </p:spTree>
    <p:extLst>
      <p:ext uri="{BB962C8B-B14F-4D97-AF65-F5344CB8AC3E}">
        <p14:creationId xmlns:p14="http://schemas.microsoft.com/office/powerpoint/2010/main" val="3416706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REFLECT</a:t>
            </a:r>
            <a:r>
              <a:rPr lang="en-AU" dirty="0"/>
              <a:t> </a:t>
            </a:r>
          </a:p>
          <a:p>
            <a:endParaRPr lang="en-AU" dirty="0"/>
          </a:p>
          <a:p>
            <a:pPr marL="0" indent="0" defTabSz="547235" fontAlgn="auto">
              <a:lnSpc>
                <a:spcPct val="114000"/>
              </a:lnSpc>
              <a:spcBef>
                <a:spcPts val="0"/>
              </a:spcBef>
              <a:buSzTx/>
              <a:buFont typeface="Arial" panose="020B0604020202020204" pitchFamily="34" charset="0"/>
              <a:buNone/>
              <a:defRPr/>
            </a:pPr>
            <a:r>
              <a:rPr lang="en-AU" dirty="0"/>
              <a:t>This Jubilee Year, Pope Francis calls for us all to be </a:t>
            </a:r>
            <a:r>
              <a:rPr lang="en-AU" i="1" dirty="0"/>
              <a:t>pilgrims of hope.</a:t>
            </a:r>
            <a:endParaRPr lang="en-AU" dirty="0"/>
          </a:p>
          <a:p>
            <a:pPr marL="171450" indent="-171450">
              <a:lnSpc>
                <a:spcPct val="114000"/>
              </a:lnSpc>
              <a:spcBef>
                <a:spcPts val="0"/>
              </a:spcBef>
              <a:buFont typeface="Arial" panose="020B0604020202020204" pitchFamily="34" charset="0"/>
              <a:buChar char="•"/>
            </a:pPr>
            <a:r>
              <a:rPr lang="en-AU" dirty="0"/>
              <a:t>How can we be beacons of hope to those who are living in war torn countries?</a:t>
            </a:r>
            <a:endParaRPr lang="en-AU" sz="1800" dirty="0"/>
          </a:p>
          <a:p>
            <a:endParaRPr lang="en-AU" i="1" dirty="0"/>
          </a:p>
          <a:p>
            <a:r>
              <a:rPr lang="en-AU" i="1" dirty="0"/>
              <a:t>(pause)</a:t>
            </a:r>
          </a:p>
          <a:p>
            <a:endParaRPr lang="en-AU" dirty="0"/>
          </a:p>
          <a:p>
            <a:r>
              <a:rPr lang="en-AU" b="1" dirty="0"/>
              <a:t>RESPOND</a:t>
            </a:r>
          </a:p>
          <a:p>
            <a:endParaRPr lang="en-AU" dirty="0"/>
          </a:p>
          <a:p>
            <a:pPr>
              <a:lnSpc>
                <a:spcPct val="114000"/>
              </a:lnSpc>
              <a:spcAft>
                <a:spcPts val="844"/>
              </a:spcAft>
            </a:pPr>
            <a:r>
              <a:rPr lang="en-AU" sz="1200" dirty="0"/>
              <a:t>Jesus, you were courageous as you experienced pain and suffering.</a:t>
            </a:r>
          </a:p>
          <a:p>
            <a:pPr>
              <a:lnSpc>
                <a:spcPct val="114000"/>
              </a:lnSpc>
              <a:spcAft>
                <a:spcPts val="844"/>
              </a:spcAft>
            </a:pPr>
            <a:r>
              <a:rPr lang="en-AU" sz="1200" b="1" dirty="0"/>
              <a:t>May we follow the way of courage.</a:t>
            </a:r>
          </a:p>
          <a:p>
            <a:endParaRPr lang="en-AU" dirty="0"/>
          </a:p>
        </p:txBody>
      </p:sp>
      <p:sp>
        <p:nvSpPr>
          <p:cNvPr id="4" name="Slide Number Placeholder 3"/>
          <p:cNvSpPr>
            <a:spLocks noGrp="1"/>
          </p:cNvSpPr>
          <p:nvPr>
            <p:ph type="sldNum" sz="quarter" idx="5"/>
          </p:nvPr>
        </p:nvSpPr>
        <p:spPr/>
        <p:txBody>
          <a:bodyPr/>
          <a:lstStyle/>
          <a:p>
            <a:fld id="{8324AE0C-B12C-4782-B6C4-8A6E453FD12E}" type="slidenum">
              <a:rPr lang="en-AU" smtClean="0"/>
              <a:t>27</a:t>
            </a:fld>
            <a:endParaRPr lang="en-AU"/>
          </a:p>
        </p:txBody>
      </p:sp>
    </p:spTree>
    <p:extLst>
      <p:ext uri="{BB962C8B-B14F-4D97-AF65-F5344CB8AC3E}">
        <p14:creationId xmlns:p14="http://schemas.microsoft.com/office/powerpoint/2010/main" val="11912707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b="1" dirty="0"/>
              <a:t>STATION 9 Jesus falls for the third time</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sz="1200" b="1" dirty="0"/>
          </a:p>
          <a:p>
            <a:pPr marL="0" marR="0" lvl="0" indent="0" algn="l" defTabSz="673503" rtl="0" eaLnBrk="1" fontAlgn="auto" latinLnBrk="0" hangingPunct="1">
              <a:lnSpc>
                <a:spcPts val="2400"/>
              </a:lnSpc>
              <a:spcBef>
                <a:spcPts val="0"/>
              </a:spcBef>
              <a:spcAft>
                <a:spcPts val="1200"/>
              </a:spcAft>
              <a:buClrTx/>
              <a:buSzTx/>
              <a:buFontTx/>
              <a:buNone/>
              <a:tabLst/>
              <a:defRPr/>
            </a:pPr>
            <a:r>
              <a:rPr lang="en-AU" sz="1400" dirty="0"/>
              <a:t>Exhausted and feeling the limits of his human body, Jesus falls again. </a:t>
            </a:r>
            <a:endParaRPr lang="en-US" sz="1400" dirty="0"/>
          </a:p>
          <a:p>
            <a:pPr>
              <a:lnSpc>
                <a:spcPts val="2400"/>
              </a:lnSpc>
              <a:spcAft>
                <a:spcPts val="1200"/>
              </a:spcAft>
            </a:pPr>
            <a:endParaRPr lang="en-AU" dirty="0"/>
          </a:p>
          <a:p>
            <a:r>
              <a:rPr lang="en-AU" i="1" dirty="0"/>
              <a:t>(pause)</a:t>
            </a:r>
          </a:p>
          <a:p>
            <a:endParaRPr lang="en-AU" dirty="0"/>
          </a:p>
          <a:p>
            <a:pPr>
              <a:lnSpc>
                <a:spcPts val="2400"/>
              </a:lnSpc>
              <a:spcAft>
                <a:spcPts val="1200"/>
              </a:spcAft>
            </a:pPr>
            <a:r>
              <a:rPr lang="en-AU" sz="1200" dirty="0"/>
              <a:t>At times when we feel worn out or downtrodden, we can rely on trusted others to lift us up.</a:t>
            </a:r>
            <a:endParaRPr lang="en-AU" dirty="0"/>
          </a:p>
          <a:p>
            <a:pPr>
              <a:lnSpc>
                <a:spcPts val="2400"/>
              </a:lnSpc>
              <a:spcAft>
                <a:spcPts val="1200"/>
              </a:spcAft>
            </a:pPr>
            <a:endParaRPr lang="en-AU" sz="1200" baseline="30000" dirty="0"/>
          </a:p>
        </p:txBody>
      </p:sp>
      <p:sp>
        <p:nvSpPr>
          <p:cNvPr id="4" name="Slide Number Placeholder 3"/>
          <p:cNvSpPr>
            <a:spLocks noGrp="1"/>
          </p:cNvSpPr>
          <p:nvPr>
            <p:ph type="sldNum" sz="quarter" idx="5"/>
          </p:nvPr>
        </p:nvSpPr>
        <p:spPr/>
        <p:txBody>
          <a:bodyPr/>
          <a:lstStyle/>
          <a:p>
            <a:fld id="{8324AE0C-B12C-4782-B6C4-8A6E453FD12E}" type="slidenum">
              <a:rPr lang="en-AU" smtClean="0"/>
              <a:t>28</a:t>
            </a:fld>
            <a:endParaRPr lang="en-AU"/>
          </a:p>
        </p:txBody>
      </p:sp>
    </p:spTree>
    <p:extLst>
      <p:ext uri="{BB962C8B-B14F-4D97-AF65-F5344CB8AC3E}">
        <p14:creationId xmlns:p14="http://schemas.microsoft.com/office/powerpoint/2010/main" val="2143856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kern="1200" dirty="0">
                <a:solidFill>
                  <a:schemeClr val="tx1"/>
                </a:solidFill>
                <a:effectLst/>
                <a:latin typeface="Segoe UI" panose="020B0502040204020203" pitchFamily="34" charset="0"/>
                <a:ea typeface="+mn-ea"/>
                <a:cs typeface="+mn-cs"/>
              </a:rPr>
              <a:t>CHIQUITO’S STORY</a:t>
            </a:r>
          </a:p>
          <a:p>
            <a:pPr fontAlgn="base"/>
            <a:endParaRPr lang="en-US" sz="1200" kern="1200" dirty="0">
              <a:solidFill>
                <a:schemeClr val="tx1"/>
              </a:solidFill>
              <a:effectLst/>
              <a:latin typeface="Segoe UI" panose="020B0502040204020203" pitchFamily="34" charset="0"/>
              <a:ea typeface="+mn-ea"/>
              <a:cs typeface="+mn-cs"/>
            </a:endParaRPr>
          </a:p>
          <a:p>
            <a:pPr fontAlgn="base"/>
            <a:r>
              <a:rPr lang="en-US" sz="1200" i="1" kern="1200" dirty="0" err="1">
                <a:solidFill>
                  <a:schemeClr val="tx1"/>
                </a:solidFill>
                <a:effectLst/>
                <a:latin typeface="Segoe UI" panose="020B0502040204020203" pitchFamily="34" charset="0"/>
                <a:ea typeface="+mn-ea"/>
                <a:cs typeface="+mn-cs"/>
              </a:rPr>
              <a:t>Chiquito’s</a:t>
            </a:r>
            <a:r>
              <a:rPr lang="en-US" sz="1200" i="1" kern="1200" dirty="0">
                <a:solidFill>
                  <a:schemeClr val="tx1"/>
                </a:solidFill>
                <a:effectLst/>
                <a:latin typeface="Segoe UI" panose="020B0502040204020203" pitchFamily="34" charset="0"/>
                <a:ea typeface="+mn-ea"/>
                <a:cs typeface="+mn-cs"/>
              </a:rPr>
              <a:t> story shows what a difference it makes when we lift each other up. </a:t>
            </a:r>
          </a:p>
          <a:p>
            <a:pPr fontAlgn="base"/>
            <a:endParaRPr lang="en-US" sz="1200" kern="1200" dirty="0">
              <a:solidFill>
                <a:schemeClr val="tx1"/>
              </a:solidFill>
              <a:effectLst/>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Segoe UI" panose="020B0502040204020203" pitchFamily="34" charset="0"/>
                <a:ea typeface="+mn-ea"/>
                <a:cs typeface="+mn-cs"/>
              </a:rPr>
              <a:t>Chiquito</a:t>
            </a:r>
            <a:r>
              <a:rPr lang="en-US" sz="1200" kern="1200" dirty="0">
                <a:solidFill>
                  <a:schemeClr val="tx1"/>
                </a:solidFill>
                <a:effectLst/>
                <a:latin typeface="Segoe UI" panose="020B0502040204020203" pitchFamily="34" charset="0"/>
                <a:ea typeface="+mn-ea"/>
                <a:cs typeface="+mn-cs"/>
              </a:rPr>
              <a:t> is a farmer living in rural Timor </a:t>
            </a:r>
            <a:r>
              <a:rPr lang="en-US" sz="1200" kern="1200" dirty="0" err="1">
                <a:solidFill>
                  <a:schemeClr val="tx1"/>
                </a:solidFill>
                <a:effectLst/>
                <a:latin typeface="Segoe UI" panose="020B0502040204020203" pitchFamily="34" charset="0"/>
                <a:ea typeface="+mn-ea"/>
                <a:cs typeface="+mn-cs"/>
              </a:rPr>
              <a:t>Leste</a:t>
            </a:r>
            <a:r>
              <a:rPr lang="en-US" sz="1200" kern="1200" dirty="0">
                <a:solidFill>
                  <a:schemeClr val="tx1"/>
                </a:solidFill>
                <a:effectLst/>
                <a:latin typeface="Segoe UI" panose="020B0502040204020203" pitchFamily="34" charset="0"/>
                <a:ea typeface="+mn-ea"/>
                <a:cs typeface="+mn-cs"/>
              </a:rPr>
              <a:t>. He lived with his wife and two children, aged 2 and 5.</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solidFill>
                  <a:srgbClr val="000000"/>
                </a:solidFill>
              </a:rPr>
              <a:t>“Our lives were simple, however we faced challenges when we did not have enough funds to respond to urgent needs, such as urgent medical bills or whenever there were traditional ceremonies,” </a:t>
            </a:r>
            <a:r>
              <a:rPr lang="en-US" sz="1200" dirty="0" err="1">
                <a:solidFill>
                  <a:srgbClr val="000000"/>
                </a:solidFill>
              </a:rPr>
              <a:t>Chiquito</a:t>
            </a:r>
            <a:r>
              <a:rPr lang="en-US" sz="1200" dirty="0">
                <a:solidFill>
                  <a:srgbClr val="000000"/>
                </a:solidFill>
              </a:rPr>
              <a:t> said.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Segoe UI" panose="020B0502040204020203" pitchFamily="34" charset="0"/>
                <a:ea typeface="+mn-ea"/>
                <a:cs typeface="+mn-cs"/>
              </a:rPr>
              <a:t>After his father passed away, </a:t>
            </a:r>
            <a:r>
              <a:rPr lang="en-US" sz="1200" kern="1200" dirty="0" err="1">
                <a:solidFill>
                  <a:schemeClr val="tx1"/>
                </a:solidFill>
                <a:effectLst/>
                <a:latin typeface="Segoe UI" panose="020B0502040204020203" pitchFamily="34" charset="0"/>
                <a:ea typeface="+mn-ea"/>
                <a:cs typeface="+mn-cs"/>
              </a:rPr>
              <a:t>Chiquito</a:t>
            </a:r>
            <a:r>
              <a:rPr lang="en-US" sz="1200" kern="1200" dirty="0">
                <a:solidFill>
                  <a:schemeClr val="tx1"/>
                </a:solidFill>
                <a:effectLst/>
                <a:latin typeface="Segoe UI" panose="020B0502040204020203" pitchFamily="34" charset="0"/>
                <a:ea typeface="+mn-ea"/>
                <a:cs typeface="+mn-cs"/>
              </a:rPr>
              <a:t> took on the responsibility of supporting his mother, sisters, nieces and nephews.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solidFill>
                  <a:srgbClr val="000000"/>
                </a:solidFill>
              </a:rPr>
              <a:t>“My family has big land, but we used only a small part. We were not using our land for its full potential. At times I had difficulties in accessing water or trying to control pests, and this would greatly affect our crops production. I had limited knowledge of accessing markets and only took my surplus to our local market in the village.” </a:t>
            </a:r>
            <a:r>
              <a:rPr lang="en-US" sz="1200" dirty="0" err="1">
                <a:solidFill>
                  <a:srgbClr val="000000"/>
                </a:solidFill>
              </a:rPr>
              <a:t>Chiquito</a:t>
            </a:r>
            <a:r>
              <a:rPr lang="en-US" sz="1200" dirty="0">
                <a:solidFill>
                  <a:srgbClr val="000000"/>
                </a:solidFill>
              </a:rPr>
              <a:t> explained.</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err="1">
                <a:solidFill>
                  <a:srgbClr val="000000"/>
                </a:solidFill>
              </a:rPr>
              <a:t>Chiquito</a:t>
            </a:r>
            <a:r>
              <a:rPr lang="en-US" sz="1200" dirty="0">
                <a:solidFill>
                  <a:srgbClr val="000000"/>
                </a:solidFill>
              </a:rPr>
              <a:t> heard about a program run by one of Caritas Australia’s partner in Timor </a:t>
            </a:r>
            <a:r>
              <a:rPr lang="en-US" sz="1200" dirty="0" err="1">
                <a:solidFill>
                  <a:srgbClr val="000000"/>
                </a:solidFill>
              </a:rPr>
              <a:t>Leste</a:t>
            </a:r>
            <a:r>
              <a:rPr lang="en-US" sz="1200" dirty="0">
                <a:solidFill>
                  <a:srgbClr val="000000"/>
                </a:solidFill>
              </a:rPr>
              <a:t>, Caritas </a:t>
            </a:r>
            <a:r>
              <a:rPr lang="en-US" sz="1200" dirty="0" err="1">
                <a:solidFill>
                  <a:srgbClr val="000000"/>
                </a:solidFill>
              </a:rPr>
              <a:t>Diocesana</a:t>
            </a:r>
            <a:r>
              <a:rPr lang="en-US" sz="1200" dirty="0">
                <a:solidFill>
                  <a:srgbClr val="000000"/>
                </a:solidFill>
              </a:rPr>
              <a:t> </a:t>
            </a:r>
            <a:r>
              <a:rPr lang="en-US" sz="1200" dirty="0" err="1">
                <a:solidFill>
                  <a:srgbClr val="000000"/>
                </a:solidFill>
              </a:rPr>
              <a:t>Maliana</a:t>
            </a:r>
            <a:r>
              <a:rPr lang="en-US" sz="1200" dirty="0">
                <a:solidFill>
                  <a:srgbClr val="000000"/>
                </a:solidFill>
              </a:rPr>
              <a:t>, the Sustainable Livelihoods/Disaster Risk Reduction program. </a:t>
            </a:r>
            <a:r>
              <a:rPr lang="en-US" dirty="0"/>
              <a:t>Through the program, </a:t>
            </a:r>
            <a:r>
              <a:rPr lang="en-US" dirty="0" err="1"/>
              <a:t>Chiquito</a:t>
            </a:r>
            <a:r>
              <a:rPr lang="en-US" dirty="0"/>
              <a:t> learnt skills in sustainable agriculture that enabled him to </a:t>
            </a:r>
            <a:r>
              <a:rPr lang="en-US" dirty="0" err="1"/>
              <a:t>maximise</a:t>
            </a:r>
            <a:r>
              <a:rPr lang="en-US" dirty="0"/>
              <a:t> the use of his land to grow a wide variety of crops. He also learnt business skills to better understand market demand and supply vegetables to supermarkets in the capital Dili to generate high income.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err="1"/>
              <a:t>Chiquito’s</a:t>
            </a:r>
            <a:r>
              <a:rPr lang="en-US" dirty="0"/>
              <a:t> production has increased substantially, which means his family has enough income to meet their needs. They no longer have to worry about not having enough cash to buy food for his children or pay for basic medical expenses.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“I am proud to be a farmer, which was not the case before. In Timor, farming is considered a poor man’s work, but since participating in the Caritas program, I have a different view now.  I am a farmer, a successful farmer as I am able to make a good living and support my family.  My family is happy and I am proud that I have made them happy.” </a:t>
            </a:r>
            <a:endParaRPr lang="en-AU"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Segoe UI" panose="020B0502040204020203" pitchFamily="34" charset="0"/>
              <a:ea typeface="+mn-ea"/>
              <a:cs typeface="+mn-cs"/>
            </a:endParaRPr>
          </a:p>
          <a:p>
            <a:pPr fontAlgn="base"/>
            <a:endParaRPr lang="en-US" sz="1200" kern="1200" dirty="0">
              <a:solidFill>
                <a:schemeClr val="tx1"/>
              </a:solidFill>
              <a:effectLst/>
              <a:latin typeface="Segoe UI" panose="020B0502040204020203" pitchFamily="34" charset="0"/>
              <a:ea typeface="+mn-ea"/>
              <a:cs typeface="+mn-cs"/>
            </a:endParaRPr>
          </a:p>
          <a:p>
            <a:endParaRPr lang="en-AU" sz="1200" i="1" kern="1200" dirty="0">
              <a:solidFill>
                <a:schemeClr val="tx1"/>
              </a:solidFill>
              <a:effectLst/>
              <a:latin typeface="Segoe UI"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fld id="{8324AE0C-B12C-4782-B6C4-8A6E453FD12E}" type="slidenum">
              <a:rPr lang="en-AU" smtClean="0"/>
              <a:t>29</a:t>
            </a:fld>
            <a:endParaRPr lang="en-AU"/>
          </a:p>
        </p:txBody>
      </p:sp>
    </p:spTree>
    <p:extLst>
      <p:ext uri="{BB962C8B-B14F-4D97-AF65-F5344CB8AC3E}">
        <p14:creationId xmlns:p14="http://schemas.microsoft.com/office/powerpoint/2010/main" val="975132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REFLECT</a:t>
            </a:r>
            <a:r>
              <a:rPr lang="en-AU" dirty="0"/>
              <a:t> </a:t>
            </a:r>
          </a:p>
          <a:p>
            <a:endParaRPr lang="en-AU" dirty="0"/>
          </a:p>
          <a:p>
            <a:pPr marL="0" indent="0">
              <a:lnSpc>
                <a:spcPct val="114000"/>
              </a:lnSpc>
              <a:buFont typeface="Arial" panose="020B0604020202020204" pitchFamily="34" charset="0"/>
              <a:buNone/>
            </a:pPr>
            <a:r>
              <a:rPr lang="en-AU" sz="1200" dirty="0"/>
              <a:t>When people are left out or overlooked, it makes it harder for them to meet their daily needs and create a hopeful future. </a:t>
            </a:r>
          </a:p>
          <a:p>
            <a:pPr marL="171450" indent="-171450">
              <a:lnSpc>
                <a:spcPct val="114000"/>
              </a:lnSpc>
              <a:buFont typeface="Arial" panose="020B0604020202020204" pitchFamily="34" charset="0"/>
              <a:buChar char="•"/>
            </a:pPr>
            <a:r>
              <a:rPr lang="en-AU" sz="1200" dirty="0"/>
              <a:t>How could you and your class make others feel more welcome? </a:t>
            </a:r>
          </a:p>
          <a:p>
            <a:endParaRPr lang="en-AU" i="1" dirty="0"/>
          </a:p>
          <a:p>
            <a:r>
              <a:rPr lang="en-AU" i="1" dirty="0"/>
              <a:t>(pause)</a:t>
            </a:r>
          </a:p>
          <a:p>
            <a:endParaRPr lang="en-AU" dirty="0"/>
          </a:p>
          <a:p>
            <a:r>
              <a:rPr lang="en-AU" b="1" dirty="0"/>
              <a:t>RESPOND</a:t>
            </a:r>
          </a:p>
          <a:p>
            <a:endParaRPr lang="en-AU" dirty="0"/>
          </a:p>
          <a:p>
            <a:pPr>
              <a:lnSpc>
                <a:spcPct val="114000"/>
              </a:lnSpc>
            </a:pPr>
            <a:r>
              <a:rPr lang="en-AU" sz="1200" dirty="0"/>
              <a:t>Jesus, you welcome all who come to you. </a:t>
            </a:r>
          </a:p>
          <a:p>
            <a:pPr>
              <a:lnSpc>
                <a:spcPct val="114000"/>
              </a:lnSpc>
            </a:pPr>
            <a:r>
              <a:rPr lang="en-AU" sz="1200" b="1" dirty="0"/>
              <a:t>May we follow the way of welcome.</a:t>
            </a:r>
          </a:p>
          <a:p>
            <a:pPr>
              <a:lnSpc>
                <a:spcPct val="114000"/>
              </a:lnSpc>
            </a:pPr>
            <a:endParaRPr lang="en-AU" b="1" dirty="0"/>
          </a:p>
          <a:p>
            <a:pPr fontAlgn="base"/>
            <a:endParaRPr lang="en-US" sz="1200" kern="1200" dirty="0">
              <a:solidFill>
                <a:schemeClr val="tx1"/>
              </a:solidFill>
              <a:effectLst/>
              <a:latin typeface="Segoe UI"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fld id="{8324AE0C-B12C-4782-B6C4-8A6E453FD12E}" type="slidenum">
              <a:rPr lang="en-AU" smtClean="0"/>
              <a:t>30</a:t>
            </a:fld>
            <a:endParaRPr lang="en-AU"/>
          </a:p>
        </p:txBody>
      </p:sp>
    </p:spTree>
    <p:extLst>
      <p:ext uri="{BB962C8B-B14F-4D97-AF65-F5344CB8AC3E}">
        <p14:creationId xmlns:p14="http://schemas.microsoft.com/office/powerpoint/2010/main" val="3043662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STATION 1 Jesus is condemned to death</a:t>
            </a:r>
          </a:p>
          <a:p>
            <a:endParaRPr lang="en-AU" dirty="0"/>
          </a:p>
          <a:p>
            <a:pPr>
              <a:lnSpc>
                <a:spcPct val="114000"/>
              </a:lnSpc>
            </a:pPr>
            <a:r>
              <a:rPr lang="en-AU" dirty="0"/>
              <a:t>Pilate, the Roman governor of the day, can find no reason to charge Jesus, but the chief priests, elders and others cry, “Crucify him! Crucify him!” Pilate can see that a riot is going to break out if he doesn’t give the crowd what it wants so he hands Jesus over to the people to be put to death.</a:t>
            </a:r>
            <a:endParaRPr lang="en-US" dirty="0"/>
          </a:p>
          <a:p>
            <a:endParaRPr lang="en-AU" dirty="0"/>
          </a:p>
          <a:p>
            <a:r>
              <a:rPr lang="en-AU" i="1" dirty="0"/>
              <a:t>(pause)</a:t>
            </a:r>
          </a:p>
          <a:p>
            <a:endParaRPr lang="en-AU" dirty="0"/>
          </a:p>
          <a:p>
            <a:pPr>
              <a:lnSpc>
                <a:spcPct val="114000"/>
              </a:lnSpc>
            </a:pPr>
            <a:r>
              <a:rPr lang="en-AU" dirty="0">
                <a:solidFill>
                  <a:schemeClr val="bg1"/>
                </a:solidFill>
              </a:rPr>
              <a:t>Standing in front of the angry crowd, Pilate literally washed his hands of responsibility for Jesus’s fate. He took the easy way out of the situation and didn’t stand up for Jesus and do what was right. Pilate’s choice showed he was not committed to justice like Jesus was.</a:t>
            </a:r>
          </a:p>
          <a:p>
            <a:pPr>
              <a:lnSpc>
                <a:spcPts val="2400"/>
              </a:lnSpc>
              <a:spcAft>
                <a:spcPts val="1200"/>
              </a:spcAft>
            </a:pPr>
            <a:endParaRPr lang="en-AU" sz="800" dirty="0"/>
          </a:p>
          <a:p>
            <a:pPr>
              <a:lnSpc>
                <a:spcPts val="2400"/>
              </a:lnSpc>
              <a:spcAft>
                <a:spcPts val="1200"/>
              </a:spcAft>
            </a:pPr>
            <a:r>
              <a:rPr lang="en-AU" sz="800" dirty="0"/>
              <a:t>____________</a:t>
            </a:r>
          </a:p>
          <a:p>
            <a:pPr>
              <a:lnSpc>
                <a:spcPts val="2400"/>
              </a:lnSpc>
              <a:spcAft>
                <a:spcPts val="1200"/>
              </a:spcAft>
            </a:pPr>
            <a:endParaRPr lang="en-AU" sz="800" dirty="0"/>
          </a:p>
          <a:p>
            <a:pPr marL="0" marR="0" lvl="0" indent="0" algn="l" defTabSz="673503" rtl="0" eaLnBrk="1" fontAlgn="auto" latinLnBrk="0" hangingPunct="1">
              <a:lnSpc>
                <a:spcPts val="2400"/>
              </a:lnSpc>
              <a:spcBef>
                <a:spcPts val="0"/>
              </a:spcBef>
              <a:spcAft>
                <a:spcPts val="1200"/>
              </a:spcAft>
              <a:buClrTx/>
              <a:buSzTx/>
              <a:buFontTx/>
              <a:buNone/>
              <a:tabLst/>
              <a:defRPr/>
            </a:pPr>
            <a:r>
              <a:rPr lang="en-AU" sz="1200" dirty="0"/>
              <a:t>Matthew 27:1–2, 11–26, Mark 15:1–15, Luke 23:1–25, John 19:1–16 </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sz="1200" dirty="0"/>
          </a:p>
          <a:p>
            <a:pPr marL="0" marR="0" lvl="0" indent="0" algn="l" defTabSz="673503" rtl="0" eaLnBrk="1" fontAlgn="auto" latinLnBrk="0" hangingPunct="1">
              <a:lnSpc>
                <a:spcPct val="100000"/>
              </a:lnSpc>
              <a:spcBef>
                <a:spcPts val="0"/>
              </a:spcBef>
              <a:spcAft>
                <a:spcPts val="0"/>
              </a:spcAft>
              <a:buClrTx/>
              <a:buSzTx/>
              <a:buFontTx/>
              <a:buNone/>
              <a:tabLst/>
              <a:defRPr/>
            </a:pPr>
            <a:endParaRPr lang="en-AU" sz="1200" dirty="0"/>
          </a:p>
          <a:p>
            <a:endParaRPr lang="en-AU" dirty="0"/>
          </a:p>
          <a:p>
            <a:endParaRPr lang="en-AU" dirty="0"/>
          </a:p>
        </p:txBody>
      </p:sp>
      <p:sp>
        <p:nvSpPr>
          <p:cNvPr id="4" name="Slide Number Placeholder 3"/>
          <p:cNvSpPr>
            <a:spLocks noGrp="1"/>
          </p:cNvSpPr>
          <p:nvPr>
            <p:ph type="sldNum" sz="quarter" idx="5"/>
          </p:nvPr>
        </p:nvSpPr>
        <p:spPr/>
        <p:txBody>
          <a:bodyPr/>
          <a:lstStyle/>
          <a:p>
            <a:fld id="{8324AE0C-B12C-4782-B6C4-8A6E453FD12E}" type="slidenum">
              <a:rPr lang="en-AU" smtClean="0"/>
              <a:t>4</a:t>
            </a:fld>
            <a:endParaRPr lang="en-AU"/>
          </a:p>
        </p:txBody>
      </p:sp>
    </p:spTree>
    <p:extLst>
      <p:ext uri="{BB962C8B-B14F-4D97-AF65-F5344CB8AC3E}">
        <p14:creationId xmlns:p14="http://schemas.microsoft.com/office/powerpoint/2010/main" val="1217181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b="1" dirty="0"/>
              <a:t>STATION 10 Jesus is stripped of his garments</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sz="1200" b="1" dirty="0"/>
          </a:p>
          <a:p>
            <a:pPr>
              <a:lnSpc>
                <a:spcPct val="114000"/>
              </a:lnSpc>
            </a:pPr>
            <a:r>
              <a:rPr lang="en-AU" dirty="0"/>
              <a:t>The soldiers strip Jesus of his clothes. They tease him, saying, “Hail, King of the Jews!” They make him wear a crown of thorns and a scarlet robe. They dress Jesus in his own clothes only to strip him of them again and crucify him. Then, they divide his garments among themselves.  </a:t>
            </a:r>
            <a:endParaRPr lang="en-US" sz="1800" dirty="0"/>
          </a:p>
          <a:p>
            <a:endParaRPr lang="en-AU" dirty="0"/>
          </a:p>
          <a:p>
            <a:r>
              <a:rPr lang="en-AU" i="1" dirty="0"/>
              <a:t>(pause)</a:t>
            </a:r>
          </a:p>
          <a:p>
            <a:endParaRPr lang="en-AU" dirty="0"/>
          </a:p>
          <a:p>
            <a:pPr>
              <a:lnSpc>
                <a:spcPct val="114000"/>
              </a:lnSpc>
            </a:pPr>
            <a:r>
              <a:rPr lang="en-AU" dirty="0">
                <a:solidFill>
                  <a:schemeClr val="bg1"/>
                </a:solidFill>
              </a:rPr>
              <a:t>When all that a person needs to live a safe and healthy life is taken away, their human rights are denied and they are unable to live a life worthy of their dignity.</a:t>
            </a:r>
          </a:p>
          <a:p>
            <a:pPr>
              <a:lnSpc>
                <a:spcPct val="114000"/>
              </a:lnSpc>
            </a:pPr>
            <a:endParaRPr lang="en-AU" dirty="0">
              <a:solidFill>
                <a:schemeClr val="bg1"/>
              </a:solidFill>
            </a:endParaRPr>
          </a:p>
          <a:p>
            <a:pPr>
              <a:lnSpc>
                <a:spcPct val="114000"/>
              </a:lnSpc>
            </a:pPr>
            <a:r>
              <a:rPr lang="en-AU" dirty="0">
                <a:solidFill>
                  <a:schemeClr val="bg1"/>
                </a:solidFill>
              </a:rPr>
              <a:t>Caritas Australia and its partners work to end poverty, promote justice and uphold dignity. </a:t>
            </a:r>
          </a:p>
          <a:p>
            <a:pPr>
              <a:lnSpc>
                <a:spcPts val="2400"/>
              </a:lnSpc>
              <a:spcAft>
                <a:spcPts val="1200"/>
              </a:spcAft>
            </a:pPr>
            <a:endParaRPr lang="en-AU" sz="1200" dirty="0"/>
          </a:p>
          <a:p>
            <a:pPr>
              <a:lnSpc>
                <a:spcPts val="2400"/>
              </a:lnSpc>
              <a:spcAft>
                <a:spcPts val="1200"/>
              </a:spcAft>
            </a:pPr>
            <a:r>
              <a:rPr lang="en-AU" sz="1200" dirty="0"/>
              <a:t>____________</a:t>
            </a:r>
          </a:p>
          <a:p>
            <a:pPr>
              <a:lnSpc>
                <a:spcPts val="2400"/>
              </a:lnSpc>
              <a:spcAft>
                <a:spcPts val="1200"/>
              </a:spcAft>
            </a:pPr>
            <a:endParaRPr lang="en-AU" sz="1200" dirty="0"/>
          </a:p>
          <a:p>
            <a:pPr marL="0" marR="0" lvl="0" indent="0" algn="l" defTabSz="673503" rtl="0" eaLnBrk="1" fontAlgn="auto" latinLnBrk="0" hangingPunct="1">
              <a:lnSpc>
                <a:spcPts val="2400"/>
              </a:lnSpc>
              <a:spcBef>
                <a:spcPts val="0"/>
              </a:spcBef>
              <a:spcAft>
                <a:spcPts val="1200"/>
              </a:spcAft>
              <a:buClrTx/>
              <a:buSzTx/>
              <a:buFontTx/>
              <a:buNone/>
              <a:tabLst/>
              <a:defRPr/>
            </a:pPr>
            <a:r>
              <a:rPr lang="en-AU" sz="1400" dirty="0"/>
              <a:t>Matthew 27:27–37</a:t>
            </a:r>
            <a:r>
              <a:rPr lang="en-AU" sz="1200" dirty="0"/>
              <a:t>, Mark 15:16–24, John 19:23–25</a:t>
            </a:r>
            <a:endParaRPr lang="en-AU" sz="1400" dirty="0"/>
          </a:p>
          <a:p>
            <a:pPr>
              <a:lnSpc>
                <a:spcPts val="2400"/>
              </a:lnSpc>
              <a:spcAft>
                <a:spcPts val="1200"/>
              </a:spcAft>
            </a:pPr>
            <a:endParaRPr lang="en-AU" sz="1200" baseline="30000" dirty="0"/>
          </a:p>
        </p:txBody>
      </p:sp>
      <p:sp>
        <p:nvSpPr>
          <p:cNvPr id="4" name="Slide Number Placeholder 3"/>
          <p:cNvSpPr>
            <a:spLocks noGrp="1"/>
          </p:cNvSpPr>
          <p:nvPr>
            <p:ph type="sldNum" sz="quarter" idx="5"/>
          </p:nvPr>
        </p:nvSpPr>
        <p:spPr/>
        <p:txBody>
          <a:bodyPr/>
          <a:lstStyle/>
          <a:p>
            <a:fld id="{8324AE0C-B12C-4782-B6C4-8A6E453FD12E}" type="slidenum">
              <a:rPr lang="en-AU" smtClean="0"/>
              <a:t>31</a:t>
            </a:fld>
            <a:endParaRPr lang="en-AU"/>
          </a:p>
        </p:txBody>
      </p:sp>
    </p:spTree>
    <p:extLst>
      <p:ext uri="{BB962C8B-B14F-4D97-AF65-F5344CB8AC3E}">
        <p14:creationId xmlns:p14="http://schemas.microsoft.com/office/powerpoint/2010/main" val="34998809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Segoe UI" panose="020B0502040204020203" pitchFamily="34" charset="0"/>
                <a:ea typeface="+mn-ea"/>
                <a:cs typeface="+mn-cs"/>
              </a:rPr>
              <a:t>TOEFUATA’IGA’S STORY</a:t>
            </a:r>
          </a:p>
          <a:p>
            <a:endParaRPr lang="en-US" sz="1200" b="0" i="1" kern="1200" dirty="0">
              <a:solidFill>
                <a:schemeClr val="tx1"/>
              </a:solidFill>
              <a:effectLst/>
              <a:latin typeface="Segoe UI" panose="020B0502040204020203" pitchFamily="34" charset="0"/>
              <a:ea typeface="+mn-ea"/>
              <a:cs typeface="+mn-cs"/>
            </a:endParaRPr>
          </a:p>
          <a:p>
            <a:r>
              <a:rPr lang="en-US" sz="1200" b="0" i="1" kern="1200" dirty="0" err="1">
                <a:solidFill>
                  <a:schemeClr val="tx1"/>
                </a:solidFill>
                <a:effectLst/>
                <a:latin typeface="Segoe UI" panose="020B0502040204020203" pitchFamily="34" charset="0"/>
                <a:ea typeface="+mn-ea"/>
                <a:cs typeface="+mn-cs"/>
              </a:rPr>
              <a:t>Toefuata’iga’s</a:t>
            </a:r>
            <a:r>
              <a:rPr lang="en-US" sz="1200" b="0" i="1" kern="1200" dirty="0">
                <a:solidFill>
                  <a:schemeClr val="tx1"/>
                </a:solidFill>
                <a:effectLst/>
                <a:latin typeface="Segoe UI" panose="020B0502040204020203" pitchFamily="34" charset="0"/>
                <a:ea typeface="+mn-ea"/>
                <a:cs typeface="+mn-cs"/>
              </a:rPr>
              <a:t> school, along with many communities in the Pacific Region, are struggling to gain access to sustainable water due to climate change. </a:t>
            </a:r>
          </a:p>
          <a:p>
            <a:endParaRPr lang="en-US" sz="1200" b="0" i="0" kern="1200" dirty="0">
              <a:solidFill>
                <a:schemeClr val="tx1"/>
              </a:solidFill>
              <a:effectLst/>
              <a:latin typeface="Segoe UI" panose="020B0502040204020203" pitchFamily="34" charset="0"/>
              <a:ea typeface="+mn-ea"/>
              <a:cs typeface="+mn-cs"/>
            </a:endParaRPr>
          </a:p>
          <a:p>
            <a:pPr>
              <a:spcBef>
                <a:spcPts val="900"/>
              </a:spcBef>
              <a:spcAft>
                <a:spcPts val="600"/>
              </a:spcAft>
            </a:pPr>
            <a:r>
              <a:rPr lang="en-AU" sz="1800" dirty="0" err="1">
                <a:solidFill>
                  <a:srgbClr val="000000"/>
                </a:solidFill>
                <a:effectLst/>
                <a:latin typeface="Roboto" panose="02000000000000000000" pitchFamily="2" charset="0"/>
                <a:ea typeface="Times New Roman" panose="02020603050405020304" pitchFamily="18" charset="0"/>
              </a:rPr>
              <a:t>Toefuata’iga</a:t>
            </a:r>
            <a:r>
              <a:rPr lang="en-AU" sz="1800" dirty="0">
                <a:solidFill>
                  <a:srgbClr val="000000"/>
                </a:solidFill>
                <a:effectLst/>
                <a:latin typeface="Roboto" panose="02000000000000000000" pitchFamily="2" charset="0"/>
                <a:ea typeface="Times New Roman" panose="02020603050405020304" pitchFamily="18" charset="0"/>
              </a:rPr>
              <a:t> (</a:t>
            </a:r>
            <a:r>
              <a:rPr lang="en-AU" sz="1800" dirty="0">
                <a:solidFill>
                  <a:srgbClr val="000000"/>
                </a:solidFill>
                <a:effectLst/>
                <a:latin typeface="Roboto" panose="02000000000000000000" pitchFamily="2" charset="0"/>
                <a:ea typeface="Calibri" panose="020F0502020204030204" pitchFamily="34" charset="0"/>
                <a:cs typeface="Calibri" panose="020F0502020204030204" pitchFamily="34" charset="0"/>
              </a:rPr>
              <a:t>Toy-foo-ah-</a:t>
            </a:r>
            <a:r>
              <a:rPr lang="en-AU" sz="1800" dirty="0" err="1">
                <a:solidFill>
                  <a:srgbClr val="000000"/>
                </a:solidFill>
                <a:effectLst/>
                <a:latin typeface="Roboto" panose="02000000000000000000" pitchFamily="2" charset="0"/>
                <a:ea typeface="Calibri" panose="020F0502020204030204" pitchFamily="34" charset="0"/>
                <a:cs typeface="Calibri" panose="020F0502020204030204" pitchFamily="34" charset="0"/>
              </a:rPr>
              <a:t>tah</a:t>
            </a:r>
            <a:r>
              <a:rPr lang="en-AU" sz="1800" dirty="0">
                <a:solidFill>
                  <a:srgbClr val="000000"/>
                </a:solidFill>
                <a:effectLst/>
                <a:latin typeface="Roboto" panose="02000000000000000000" pitchFamily="2" charset="0"/>
                <a:ea typeface="Calibri" panose="020F0502020204030204" pitchFamily="34" charset="0"/>
                <a:cs typeface="Calibri" panose="020F0502020204030204" pitchFamily="34" charset="0"/>
              </a:rPr>
              <a:t>-</a:t>
            </a:r>
            <a:r>
              <a:rPr lang="en-AU" sz="1800" dirty="0" err="1">
                <a:solidFill>
                  <a:srgbClr val="000000"/>
                </a:solidFill>
                <a:effectLst/>
                <a:latin typeface="Roboto" panose="02000000000000000000" pitchFamily="2" charset="0"/>
                <a:ea typeface="Calibri" panose="020F0502020204030204" pitchFamily="34" charset="0"/>
                <a:cs typeface="Calibri" panose="020F0502020204030204" pitchFamily="34" charset="0"/>
              </a:rPr>
              <a:t>ing</a:t>
            </a:r>
            <a:r>
              <a:rPr lang="en-AU" sz="1800" dirty="0">
                <a:solidFill>
                  <a:srgbClr val="000000"/>
                </a:solidFill>
                <a:effectLst/>
                <a:latin typeface="Roboto" panose="02000000000000000000" pitchFamily="2" charset="0"/>
                <a:ea typeface="Calibri" panose="020F0502020204030204" pitchFamily="34" charset="0"/>
                <a:cs typeface="Calibri" panose="020F0502020204030204" pitchFamily="34" charset="0"/>
              </a:rPr>
              <a:t>-ah)</a:t>
            </a:r>
            <a:r>
              <a:rPr lang="en-AU" sz="1800" i="1" dirty="0">
                <a:solidFill>
                  <a:srgbClr val="000000"/>
                </a:solidFill>
                <a:effectLst/>
                <a:latin typeface="Roboto" panose="02000000000000000000" pitchFamily="2" charset="0"/>
                <a:ea typeface="Calibri" panose="020F0502020204030204" pitchFamily="34" charset="0"/>
                <a:cs typeface="Calibri" panose="020F0502020204030204" pitchFamily="34" charset="0"/>
              </a:rPr>
              <a:t> </a:t>
            </a:r>
            <a:r>
              <a:rPr lang="en-AU" sz="1800" dirty="0">
                <a:solidFill>
                  <a:srgbClr val="000000"/>
                </a:solidFill>
                <a:effectLst/>
                <a:latin typeface="Roboto" panose="02000000000000000000" pitchFamily="2" charset="0"/>
                <a:ea typeface="Calibri" panose="020F0502020204030204" pitchFamily="34" charset="0"/>
                <a:cs typeface="Calibri" panose="020F0502020204030204" pitchFamily="34" charset="0"/>
              </a:rPr>
              <a:t>is 13 years old and </a:t>
            </a:r>
            <a:r>
              <a:rPr lang="en-AU" sz="1800" dirty="0">
                <a:solidFill>
                  <a:srgbClr val="000000"/>
                </a:solidFill>
                <a:effectLst/>
                <a:latin typeface="Roboto" panose="02000000000000000000" pitchFamily="2" charset="0"/>
                <a:ea typeface="Times New Roman" panose="02020603050405020304" pitchFamily="18" charset="0"/>
              </a:rPr>
              <a:t>lives in Samoa, a beautiful island country. Despite being surrounded by water, sometimes </a:t>
            </a:r>
            <a:r>
              <a:rPr lang="en-AU" sz="1800" dirty="0" err="1">
                <a:solidFill>
                  <a:srgbClr val="000000"/>
                </a:solidFill>
                <a:effectLst/>
                <a:latin typeface="Roboto" panose="02000000000000000000" pitchFamily="2" charset="0"/>
                <a:ea typeface="Times New Roman" panose="02020603050405020304" pitchFamily="18" charset="0"/>
              </a:rPr>
              <a:t>Toefuata’iga’s</a:t>
            </a:r>
            <a:r>
              <a:rPr lang="en-AU" sz="1800" dirty="0">
                <a:solidFill>
                  <a:srgbClr val="000000"/>
                </a:solidFill>
                <a:effectLst/>
                <a:latin typeface="Roboto" panose="02000000000000000000" pitchFamily="2" charset="0"/>
                <a:ea typeface="Times New Roman" panose="02020603050405020304" pitchFamily="18" charset="0"/>
              </a:rPr>
              <a:t> school didn’t have enough clean water. This made it hard for her and her friends to stay healthy and learn. </a:t>
            </a:r>
          </a:p>
          <a:p>
            <a:pPr>
              <a:spcBef>
                <a:spcPts val="900"/>
              </a:spcBef>
              <a:spcAft>
                <a:spcPts val="600"/>
              </a:spcAft>
            </a:pPr>
            <a:endParaRPr lang="en-AU" sz="1800" dirty="0">
              <a:effectLst/>
              <a:latin typeface="Times New Roman" panose="02020603050405020304" pitchFamily="18" charset="0"/>
              <a:ea typeface="Times New Roman" panose="02020603050405020304" pitchFamily="18" charset="0"/>
            </a:endParaRPr>
          </a:p>
          <a:p>
            <a:pPr>
              <a:spcBef>
                <a:spcPts val="900"/>
              </a:spcBef>
              <a:spcAft>
                <a:spcPts val="600"/>
              </a:spcAft>
            </a:pPr>
            <a:r>
              <a:rPr lang="en-AU" sz="1800" dirty="0">
                <a:solidFill>
                  <a:srgbClr val="000000"/>
                </a:solidFill>
                <a:effectLst/>
                <a:latin typeface="Roboto" panose="02000000000000000000" pitchFamily="2" charset="0"/>
                <a:ea typeface="Segoe UI" panose="020B0502040204020203" pitchFamily="34" charset="0"/>
                <a:cs typeface="Segoe UI" panose="020B0502040204020203" pitchFamily="34" charset="0"/>
              </a:rPr>
              <a:t>In Samoa, many people rely on rainwater or their neighbour's piped water for their daily water needs. Climate change is making things worse causing longer dry periods and therefore less rainwater. The Samoan Water Authority pipeline frequently shuts down due to natural disasters and the need for maintenance. Intense heavy rains can make piped water dirty and unsafe to drink, resulting in no clean water at </a:t>
            </a:r>
            <a:r>
              <a:rPr lang="en-AU" sz="1800" dirty="0" err="1">
                <a:solidFill>
                  <a:srgbClr val="000000"/>
                </a:solidFill>
                <a:effectLst/>
                <a:latin typeface="Roboto" panose="02000000000000000000" pitchFamily="2" charset="0"/>
                <a:ea typeface="Segoe UI" panose="020B0502040204020203" pitchFamily="34" charset="0"/>
                <a:cs typeface="Segoe UI" panose="020B0502040204020203" pitchFamily="34" charset="0"/>
              </a:rPr>
              <a:t>Toefuata’iga’s</a:t>
            </a:r>
            <a:r>
              <a:rPr lang="en-AU" sz="1800" dirty="0">
                <a:solidFill>
                  <a:srgbClr val="000000"/>
                </a:solidFill>
                <a:effectLst/>
                <a:latin typeface="Roboto" panose="02000000000000000000" pitchFamily="2" charset="0"/>
                <a:ea typeface="Segoe UI" panose="020B0502040204020203" pitchFamily="34" charset="0"/>
                <a:cs typeface="Segoe UI" panose="020B0502040204020203" pitchFamily="34" charset="0"/>
              </a:rPr>
              <a:t> school. </a:t>
            </a:r>
            <a:endParaRPr lang="en-AU" sz="1800" dirty="0">
              <a:effectLst/>
              <a:latin typeface="Times New Roman" panose="02020603050405020304" pitchFamily="18" charset="0"/>
              <a:ea typeface="Times New Roman" panose="02020603050405020304" pitchFamily="18" charset="0"/>
            </a:endParaRPr>
          </a:p>
          <a:p>
            <a:pPr>
              <a:spcBef>
                <a:spcPts val="900"/>
              </a:spcBef>
              <a:spcAft>
                <a:spcPts val="600"/>
              </a:spcAft>
            </a:pPr>
            <a:r>
              <a:rPr lang="en-AU" sz="1800" dirty="0">
                <a:solidFill>
                  <a:srgbClr val="000000"/>
                </a:solidFill>
                <a:effectLst/>
                <a:latin typeface="Roboto" panose="02000000000000000000" pitchFamily="2" charset="0"/>
                <a:ea typeface="Times New Roman" panose="02020603050405020304" pitchFamily="18" charset="0"/>
              </a:rPr>
              <a:t>At times, when the school ran out of clean water, teachers had to fetch water themselves in buckets from neighbouring homes. This took time away from teaching and planning lessons. On days with little or no water, students were sent home early, missing out on learning and playing with friends.</a:t>
            </a:r>
          </a:p>
          <a:p>
            <a:pPr>
              <a:spcBef>
                <a:spcPts val="900"/>
              </a:spcBef>
              <a:spcAft>
                <a:spcPts val="600"/>
              </a:spcAft>
            </a:pPr>
            <a:endParaRPr lang="en-AU" sz="1800" dirty="0">
              <a:effectLst/>
              <a:latin typeface="Times New Roman" panose="02020603050405020304" pitchFamily="18" charset="0"/>
              <a:ea typeface="Times New Roman" panose="02020603050405020304" pitchFamily="18" charset="0"/>
            </a:endParaRPr>
          </a:p>
          <a:p>
            <a:pPr>
              <a:spcBef>
                <a:spcPts val="900"/>
              </a:spcBef>
              <a:spcAft>
                <a:spcPts val="600"/>
              </a:spcAft>
            </a:pPr>
            <a:r>
              <a:rPr lang="en-AU" sz="1800" dirty="0">
                <a:solidFill>
                  <a:srgbClr val="000000"/>
                </a:solidFill>
                <a:effectLst/>
                <a:latin typeface="Roboto" panose="02000000000000000000" pitchFamily="2" charset="0"/>
                <a:ea typeface="Times New Roman" panose="02020603050405020304" pitchFamily="18" charset="0"/>
              </a:rPr>
              <a:t>"I felt sad when there was no school. There’s not enough time to read a book or play games with my friends,” </a:t>
            </a:r>
            <a:r>
              <a:rPr lang="en-AU" sz="1800" dirty="0" err="1">
                <a:solidFill>
                  <a:srgbClr val="000000"/>
                </a:solidFill>
                <a:effectLst/>
                <a:latin typeface="Roboto" panose="02000000000000000000" pitchFamily="2" charset="0"/>
                <a:ea typeface="Times New Roman" panose="02020603050405020304" pitchFamily="18" charset="0"/>
              </a:rPr>
              <a:t>Toefuata’iga</a:t>
            </a:r>
            <a:r>
              <a:rPr lang="en-AU" sz="1800" dirty="0">
                <a:solidFill>
                  <a:srgbClr val="000000"/>
                </a:solidFill>
                <a:effectLst/>
                <a:latin typeface="Roboto" panose="02000000000000000000" pitchFamily="2" charset="0"/>
                <a:ea typeface="Times New Roman" panose="02020603050405020304" pitchFamily="18" charset="0"/>
              </a:rPr>
              <a:t> said. </a:t>
            </a:r>
          </a:p>
          <a:p>
            <a:pPr>
              <a:spcBef>
                <a:spcPts val="900"/>
              </a:spcBef>
              <a:spcAft>
                <a:spcPts val="600"/>
              </a:spcAft>
            </a:pPr>
            <a:endParaRPr lang="en-AU" sz="1800" dirty="0">
              <a:effectLst/>
              <a:latin typeface="Times New Roman" panose="02020603050405020304" pitchFamily="18" charset="0"/>
              <a:ea typeface="Times New Roman" panose="02020603050405020304" pitchFamily="18" charset="0"/>
            </a:endParaRPr>
          </a:p>
          <a:p>
            <a:pPr>
              <a:spcBef>
                <a:spcPts val="900"/>
              </a:spcBef>
              <a:spcAft>
                <a:spcPts val="600"/>
              </a:spcAft>
            </a:pPr>
            <a:r>
              <a:rPr lang="en-GB" sz="1800" dirty="0">
                <a:solidFill>
                  <a:srgbClr val="000000"/>
                </a:solidFill>
                <a:effectLst/>
                <a:latin typeface="Roboto" panose="02000000000000000000" pitchFamily="2" charset="0"/>
                <a:ea typeface="Calibri" panose="020F0502020204030204" pitchFamily="34" charset="0"/>
                <a:cs typeface="Calibri" panose="020F0502020204030204" pitchFamily="34" charset="0"/>
              </a:rPr>
              <a:t>“</a:t>
            </a:r>
            <a:r>
              <a:rPr lang="en-AU" sz="1800" dirty="0">
                <a:solidFill>
                  <a:srgbClr val="000000"/>
                </a:solidFill>
                <a:effectLst/>
                <a:latin typeface="Roboto" panose="02000000000000000000" pitchFamily="2" charset="0"/>
                <a:ea typeface="Calibri" panose="020F0502020204030204" pitchFamily="34" charset="0"/>
                <a:cs typeface="Calibri" panose="020F0502020204030204" pitchFamily="34" charset="0"/>
              </a:rPr>
              <a:t>School would finish early because when there wasn't any water, we wouldn't have classes,” </a:t>
            </a:r>
            <a:r>
              <a:rPr lang="en-GB" sz="1800" dirty="0" err="1">
                <a:solidFill>
                  <a:srgbClr val="000000"/>
                </a:solidFill>
                <a:effectLst/>
                <a:latin typeface="Roboto" panose="02000000000000000000" pitchFamily="2" charset="0"/>
                <a:ea typeface="Calibri" panose="020F0502020204030204" pitchFamily="34" charset="0"/>
                <a:cs typeface="Calibri" panose="020F0502020204030204" pitchFamily="34" charset="0"/>
              </a:rPr>
              <a:t>Toefuata'iga</a:t>
            </a:r>
            <a:r>
              <a:rPr lang="en-GB" sz="1800" dirty="0">
                <a:solidFill>
                  <a:srgbClr val="000000"/>
                </a:solidFill>
                <a:effectLst/>
                <a:latin typeface="Roboto" panose="02000000000000000000" pitchFamily="2" charset="0"/>
                <a:ea typeface="Calibri" panose="020F0502020204030204" pitchFamily="34" charset="0"/>
                <a:cs typeface="Calibri" panose="020F0502020204030204" pitchFamily="34" charset="0"/>
              </a:rPr>
              <a:t> explained. </a:t>
            </a:r>
            <a:r>
              <a:rPr lang="en-AU" sz="1800" dirty="0">
                <a:solidFill>
                  <a:srgbClr val="000000"/>
                </a:solidFill>
                <a:effectLst/>
                <a:latin typeface="Roboto" panose="02000000000000000000" pitchFamily="2" charset="0"/>
                <a:ea typeface="Times New Roman" panose="02020603050405020304" pitchFamily="18" charset="0"/>
              </a:rPr>
              <a:t>This meant she and her classmates missed out on important lessons. Principal Ada explained that the school had to close about five to six times each term, especially during the dry months. Without clean water, many students suffered from dehydration and got sick with diseases like typhoid.  </a:t>
            </a:r>
          </a:p>
          <a:p>
            <a:pPr>
              <a:spcBef>
                <a:spcPts val="900"/>
              </a:spcBef>
              <a:spcAft>
                <a:spcPts val="600"/>
              </a:spcAft>
            </a:pPr>
            <a:endParaRPr lang="en-AU" sz="1800" dirty="0">
              <a:effectLst/>
              <a:latin typeface="Times New Roman" panose="02020603050405020304" pitchFamily="18" charset="0"/>
              <a:ea typeface="Times New Roman" panose="02020603050405020304" pitchFamily="18" charset="0"/>
            </a:endParaRPr>
          </a:p>
          <a:p>
            <a:pPr>
              <a:spcBef>
                <a:spcPts val="900"/>
              </a:spcBef>
              <a:spcAft>
                <a:spcPts val="600"/>
              </a:spcAft>
            </a:pPr>
            <a:r>
              <a:rPr lang="en-AU" sz="1800" dirty="0">
                <a:solidFill>
                  <a:srgbClr val="000000"/>
                </a:solidFill>
                <a:effectLst/>
                <a:latin typeface="Roboto" panose="02000000000000000000" pitchFamily="2" charset="0"/>
                <a:ea typeface="Times New Roman" panose="02020603050405020304" pitchFamily="18" charset="0"/>
              </a:rPr>
              <a:t>“Parents would have to ring us up to tell us that their kids are sick or send letters excusing them for not being at school. It was normally things like headaches caused by heat or dehydration, or stomach aches... Like if it's typhoid or whatever, disease that’s caused from lack of water,” said Principal Ada. When many students were absent, teachers had to go back and repeat lessons, slowing down the whole class. </a:t>
            </a:r>
          </a:p>
          <a:p>
            <a:pPr>
              <a:spcBef>
                <a:spcPts val="900"/>
              </a:spcBef>
              <a:spcAft>
                <a:spcPts val="600"/>
              </a:spcAft>
            </a:pPr>
            <a:endParaRPr lang="en-AU" sz="1800" dirty="0">
              <a:effectLst/>
              <a:latin typeface="Times New Roman" panose="02020603050405020304" pitchFamily="18" charset="0"/>
              <a:ea typeface="Times New Roman" panose="02020603050405020304" pitchFamily="18" charset="0"/>
            </a:endParaRPr>
          </a:p>
          <a:p>
            <a:pPr>
              <a:spcBef>
                <a:spcPts val="900"/>
              </a:spcBef>
              <a:spcAft>
                <a:spcPts val="600"/>
              </a:spcAft>
            </a:pPr>
            <a:r>
              <a:rPr lang="en-AU" sz="1800" dirty="0">
                <a:solidFill>
                  <a:srgbClr val="000000"/>
                </a:solidFill>
                <a:effectLst/>
                <a:latin typeface="Roboto" panose="02000000000000000000" pitchFamily="2" charset="0"/>
                <a:ea typeface="Times New Roman" panose="02020603050405020304" pitchFamily="18" charset="0"/>
              </a:rPr>
              <a:t>Access to clean drinking water is a problem for many children around the world. 288 million children attend schools with no drinking water at all. Despite being surrounded by water, in Oceania, nearly half of all schools don’t have access to basic drinking water services.*</a:t>
            </a:r>
          </a:p>
          <a:p>
            <a:pPr>
              <a:spcBef>
                <a:spcPts val="900"/>
              </a:spcBef>
              <a:spcAft>
                <a:spcPts val="600"/>
              </a:spcAft>
            </a:pPr>
            <a:endParaRPr lang="en-AU" sz="1800" dirty="0">
              <a:effectLst/>
              <a:latin typeface="Times New Roman" panose="02020603050405020304" pitchFamily="18" charset="0"/>
              <a:ea typeface="Times New Roman" panose="02020603050405020304" pitchFamily="18" charset="0"/>
            </a:endParaRPr>
          </a:p>
          <a:p>
            <a:pPr>
              <a:spcBef>
                <a:spcPts val="900"/>
              </a:spcBef>
              <a:spcAft>
                <a:spcPts val="600"/>
              </a:spcAft>
            </a:pPr>
            <a:r>
              <a:rPr lang="en-AU" sz="1800" dirty="0">
                <a:solidFill>
                  <a:srgbClr val="000000"/>
                </a:solidFill>
                <a:effectLst/>
                <a:latin typeface="Roboto" panose="02000000000000000000" pitchFamily="2" charset="0"/>
                <a:ea typeface="Times New Roman" panose="02020603050405020304" pitchFamily="18" charset="0"/>
              </a:rPr>
              <a:t>Principal Ada knew the school desperately needed a water tank to store water so students and teachers could access clean drinking water every day. With support from Caritas Australia’s local partner, Caritas Samoa, a 10,000 L water tank was installed at </a:t>
            </a:r>
            <a:r>
              <a:rPr lang="en-AU" sz="1800" dirty="0" err="1">
                <a:solidFill>
                  <a:srgbClr val="000000"/>
                </a:solidFill>
                <a:effectLst/>
                <a:latin typeface="Roboto" panose="02000000000000000000" pitchFamily="2" charset="0"/>
                <a:ea typeface="Times New Roman" panose="02020603050405020304" pitchFamily="18" charset="0"/>
              </a:rPr>
              <a:t>Toefuata’iga’s</a:t>
            </a:r>
            <a:r>
              <a:rPr lang="en-AU" sz="1800" dirty="0">
                <a:solidFill>
                  <a:srgbClr val="000000"/>
                </a:solidFill>
                <a:effectLst/>
                <a:latin typeface="Roboto" panose="02000000000000000000" pitchFamily="2" charset="0"/>
                <a:ea typeface="Times New Roman" panose="02020603050405020304" pitchFamily="18" charset="0"/>
              </a:rPr>
              <a:t> school as part of a Water, Sanitation and Hygiene (WASH) program.</a:t>
            </a:r>
          </a:p>
          <a:p>
            <a:pPr>
              <a:spcBef>
                <a:spcPts val="900"/>
              </a:spcBef>
              <a:spcAft>
                <a:spcPts val="600"/>
              </a:spcAft>
            </a:pPr>
            <a:endParaRPr lang="en-AU" sz="1800" dirty="0">
              <a:effectLst/>
              <a:latin typeface="Times New Roman" panose="02020603050405020304" pitchFamily="18" charset="0"/>
              <a:ea typeface="Times New Roman" panose="02020603050405020304" pitchFamily="18" charset="0"/>
            </a:endParaRPr>
          </a:p>
          <a:p>
            <a:pPr>
              <a:spcBef>
                <a:spcPts val="900"/>
              </a:spcBef>
              <a:spcAft>
                <a:spcPts val="600"/>
              </a:spcAft>
            </a:pPr>
            <a:r>
              <a:rPr lang="en-AU" sz="1800" dirty="0">
                <a:solidFill>
                  <a:srgbClr val="000000"/>
                </a:solidFill>
                <a:effectLst/>
                <a:latin typeface="Roboto" panose="02000000000000000000" pitchFamily="2" charset="0"/>
                <a:ea typeface="Times New Roman" panose="02020603050405020304" pitchFamily="18" charset="0"/>
              </a:rPr>
              <a:t>"Since we’ve had the water tank, there’s been a big help for us because when our taps aren’t working, there’s a water tank we can use," </a:t>
            </a:r>
            <a:r>
              <a:rPr lang="en-AU" sz="1800" dirty="0" err="1">
                <a:solidFill>
                  <a:srgbClr val="000000"/>
                </a:solidFill>
                <a:effectLst/>
                <a:latin typeface="Roboto" panose="02000000000000000000" pitchFamily="2" charset="0"/>
                <a:ea typeface="Times New Roman" panose="02020603050405020304" pitchFamily="18" charset="0"/>
              </a:rPr>
              <a:t>Toefuata'iga</a:t>
            </a:r>
            <a:r>
              <a:rPr lang="en-AU" sz="1800" dirty="0">
                <a:solidFill>
                  <a:srgbClr val="000000"/>
                </a:solidFill>
                <a:effectLst/>
                <a:latin typeface="Roboto" panose="02000000000000000000" pitchFamily="2" charset="0"/>
                <a:ea typeface="Times New Roman" panose="02020603050405020304" pitchFamily="18" charset="0"/>
              </a:rPr>
              <a:t> explained. </a:t>
            </a:r>
          </a:p>
          <a:p>
            <a:pPr>
              <a:spcBef>
                <a:spcPts val="900"/>
              </a:spcBef>
              <a:spcAft>
                <a:spcPts val="600"/>
              </a:spcAft>
            </a:pPr>
            <a:endParaRPr lang="en-AU" sz="1800" dirty="0">
              <a:effectLst/>
              <a:latin typeface="Times New Roman" panose="02020603050405020304" pitchFamily="18" charset="0"/>
              <a:ea typeface="Times New Roman" panose="02020603050405020304" pitchFamily="18" charset="0"/>
            </a:endParaRPr>
          </a:p>
          <a:p>
            <a:pPr>
              <a:lnSpc>
                <a:spcPct val="107000"/>
              </a:lnSpc>
              <a:spcAft>
                <a:spcPts val="600"/>
              </a:spcAft>
            </a:pPr>
            <a:r>
              <a:rPr lang="en-AU" sz="1800" kern="0" dirty="0">
                <a:effectLst/>
                <a:latin typeface="Roboto" panose="02000000000000000000" pitchFamily="2" charset="0"/>
                <a:ea typeface="Times New Roman" panose="02020603050405020304" pitchFamily="18" charset="0"/>
                <a:cs typeface="Times New Roman" panose="02020603050405020304" pitchFamily="18" charset="0"/>
              </a:rPr>
              <a:t>Now, the tank is filled with piped water when it is available and provides enough water for the whole day. This means students can continue their lessons, stay healthy and play with their friends, resulting in a significant improvement in both their learning and wellbeing. </a:t>
            </a:r>
          </a:p>
          <a:p>
            <a:pPr>
              <a:lnSpc>
                <a:spcPct val="107000"/>
              </a:lnSpc>
              <a:spcAft>
                <a:spcPts val="600"/>
              </a:spcAft>
            </a:pPr>
            <a:endParaRPr lang="en-AU" sz="1800" kern="100" dirty="0">
              <a:effectLst/>
              <a:latin typeface="Calibri" panose="020F0502020204030204" pitchFamily="34" charset="0"/>
              <a:ea typeface="Calibri" panose="020F0502020204030204" pitchFamily="34" charset="0"/>
              <a:cs typeface="Arial" panose="020B0604020202020204" pitchFamily="34" charset="0"/>
            </a:endParaRPr>
          </a:p>
          <a:p>
            <a:pPr>
              <a:spcBef>
                <a:spcPts val="900"/>
              </a:spcBef>
              <a:spcAft>
                <a:spcPts val="600"/>
              </a:spcAft>
            </a:pPr>
            <a:r>
              <a:rPr lang="en-AU" sz="1800" dirty="0">
                <a:solidFill>
                  <a:srgbClr val="000000"/>
                </a:solidFill>
                <a:effectLst/>
                <a:latin typeface="Roboto" panose="02000000000000000000" pitchFamily="2" charset="0"/>
                <a:ea typeface="Times New Roman" panose="02020603050405020304" pitchFamily="18" charset="0"/>
              </a:rPr>
              <a:t>Through the WASH program, schools are also provided soap and plastic tubs to wash their hands to improve students’ hygiene.</a:t>
            </a:r>
          </a:p>
          <a:p>
            <a:pPr>
              <a:spcBef>
                <a:spcPts val="900"/>
              </a:spcBef>
              <a:spcAft>
                <a:spcPts val="600"/>
              </a:spcAft>
            </a:pPr>
            <a:endParaRPr lang="en-AU" sz="1800" dirty="0">
              <a:effectLst/>
              <a:latin typeface="Times New Roman" panose="02020603050405020304" pitchFamily="18" charset="0"/>
              <a:ea typeface="Times New Roman" panose="02020603050405020304" pitchFamily="18" charset="0"/>
            </a:endParaRPr>
          </a:p>
          <a:p>
            <a:pPr>
              <a:spcBef>
                <a:spcPts val="900"/>
              </a:spcBef>
              <a:spcAft>
                <a:spcPts val="600"/>
              </a:spcAft>
            </a:pPr>
            <a:r>
              <a:rPr lang="en-AU" sz="1800" dirty="0">
                <a:solidFill>
                  <a:srgbClr val="000000"/>
                </a:solidFill>
                <a:effectLst/>
                <a:latin typeface="Roboto" panose="02000000000000000000" pitchFamily="2" charset="0"/>
                <a:ea typeface="Times New Roman" panose="02020603050405020304" pitchFamily="18" charset="0"/>
              </a:rPr>
              <a:t>“Now that we have the water tank, things are so much better,” said </a:t>
            </a:r>
            <a:r>
              <a:rPr lang="en-AU" sz="1800" dirty="0" err="1">
                <a:solidFill>
                  <a:srgbClr val="000000"/>
                </a:solidFill>
                <a:effectLst/>
                <a:latin typeface="Roboto" panose="02000000000000000000" pitchFamily="2" charset="0"/>
                <a:ea typeface="Times New Roman" panose="02020603050405020304" pitchFamily="18" charset="0"/>
              </a:rPr>
              <a:t>Toefuata'iga</a:t>
            </a:r>
            <a:r>
              <a:rPr lang="en-AU" sz="1800" dirty="0">
                <a:solidFill>
                  <a:srgbClr val="000000"/>
                </a:solidFill>
                <a:effectLst/>
                <a:latin typeface="Roboto" panose="02000000000000000000" pitchFamily="2" charset="0"/>
                <a:ea typeface="Times New Roman" panose="02020603050405020304" pitchFamily="18" charset="0"/>
              </a:rPr>
              <a:t>. “We can stay at school all day, and I get to spend more time learning and playing with my friends. I’m happy that we don’t have to go home early anymore.”</a:t>
            </a:r>
          </a:p>
          <a:p>
            <a:pPr>
              <a:spcBef>
                <a:spcPts val="900"/>
              </a:spcBef>
              <a:spcAft>
                <a:spcPts val="600"/>
              </a:spcAft>
            </a:pPr>
            <a:r>
              <a:rPr lang="en-AU" sz="1800" dirty="0">
                <a:solidFill>
                  <a:srgbClr val="000000"/>
                </a:solidFill>
                <a:effectLst/>
                <a:latin typeface="Roboto" panose="02000000000000000000" pitchFamily="2" charset="0"/>
                <a:ea typeface="Times New Roman" panose="02020603050405020304" pitchFamily="18" charset="0"/>
              </a:rPr>
              <a:t>  </a:t>
            </a:r>
            <a:endParaRPr lang="en-AU" sz="1800" dirty="0">
              <a:effectLst/>
              <a:latin typeface="Times New Roman" panose="02020603050405020304" pitchFamily="18" charset="0"/>
              <a:ea typeface="Times New Roman" panose="02020603050405020304" pitchFamily="18" charset="0"/>
            </a:endParaRPr>
          </a:p>
          <a:p>
            <a:pPr>
              <a:spcBef>
                <a:spcPts val="900"/>
              </a:spcBef>
              <a:spcAft>
                <a:spcPts val="600"/>
              </a:spcAft>
            </a:pPr>
            <a:r>
              <a:rPr lang="en-AU" sz="1800" dirty="0">
                <a:solidFill>
                  <a:srgbClr val="000000"/>
                </a:solidFill>
                <a:effectLst/>
                <a:latin typeface="Roboto" panose="02000000000000000000" pitchFamily="2" charset="0"/>
                <a:ea typeface="Times New Roman" panose="02020603050405020304" pitchFamily="18" charset="0"/>
              </a:rPr>
              <a:t>Together we can unite against poverty by supporting Project Compassion. Your donations enable Caritas Australia to continue to assist communities to have access to clean water, sanitation, and hygiene. These efforts help students pursue their education and build a brighter future. Having clean water is important for breaking the cycle of poverty and helping students like </a:t>
            </a:r>
            <a:r>
              <a:rPr lang="en-AU" sz="1800" dirty="0" err="1">
                <a:solidFill>
                  <a:srgbClr val="000000"/>
                </a:solidFill>
                <a:effectLst/>
                <a:latin typeface="Roboto" panose="02000000000000000000" pitchFamily="2" charset="0"/>
                <a:ea typeface="Times New Roman" panose="02020603050405020304" pitchFamily="18" charset="0"/>
              </a:rPr>
              <a:t>Toefuata’iga</a:t>
            </a:r>
            <a:r>
              <a:rPr lang="en-AU" sz="1800" dirty="0">
                <a:solidFill>
                  <a:srgbClr val="000000"/>
                </a:solidFill>
                <a:effectLst/>
                <a:latin typeface="Roboto" panose="02000000000000000000" pitchFamily="2" charset="0"/>
                <a:ea typeface="Times New Roman" panose="02020603050405020304" pitchFamily="18" charset="0"/>
              </a:rPr>
              <a:t> achieve their dreams! </a:t>
            </a:r>
            <a:endParaRPr lang="en-AU" sz="1800" dirty="0">
              <a:effectLst/>
              <a:latin typeface="Times New Roman" panose="02020603050405020304" pitchFamily="18" charset="0"/>
              <a:ea typeface="Times New Roman" panose="02020603050405020304" pitchFamily="18" charset="0"/>
            </a:endParaRPr>
          </a:p>
          <a:p>
            <a:pPr>
              <a:spcBef>
                <a:spcPts val="900"/>
              </a:spcBef>
            </a:pPr>
            <a:endParaRPr lang="en-AU" sz="1800" dirty="0">
              <a:solidFill>
                <a:srgbClr val="111111"/>
              </a:solidFill>
              <a:effectLst/>
              <a:latin typeface="Roboto" panose="02000000000000000000" pitchFamily="2" charset="0"/>
              <a:ea typeface="Times New Roman" panose="02020603050405020304" pitchFamily="18" charset="0"/>
            </a:endParaRPr>
          </a:p>
          <a:p>
            <a:pPr marL="0" marR="0" lvl="0" indent="0" algn="l" defTabSz="914400" rtl="0" eaLnBrk="1" fontAlgn="auto" latinLnBrk="0" hangingPunct="1">
              <a:lnSpc>
                <a:spcPct val="100000"/>
              </a:lnSpc>
              <a:spcBef>
                <a:spcPts val="900"/>
              </a:spcBef>
              <a:spcAft>
                <a:spcPts val="0"/>
              </a:spcAft>
              <a:buClrTx/>
              <a:buSzTx/>
              <a:buFontTx/>
              <a:buNone/>
              <a:tabLst/>
              <a:defRPr/>
            </a:pPr>
            <a:r>
              <a:rPr lang="en-AU" sz="1800" dirty="0"/>
              <a:t>____________</a:t>
            </a:r>
          </a:p>
          <a:p>
            <a:pPr>
              <a:spcBef>
                <a:spcPts val="900"/>
              </a:spcBef>
            </a:pPr>
            <a:endParaRPr lang="en-AU" sz="1800" dirty="0">
              <a:solidFill>
                <a:srgbClr val="111111"/>
              </a:solidFill>
              <a:effectLst/>
              <a:latin typeface="Roboto" panose="02000000000000000000" pitchFamily="2" charset="0"/>
              <a:ea typeface="Times New Roman" panose="02020603050405020304" pitchFamily="18" charset="0"/>
            </a:endParaRPr>
          </a:p>
          <a:p>
            <a:pPr>
              <a:spcBef>
                <a:spcPts val="900"/>
              </a:spcBef>
            </a:pPr>
            <a:r>
              <a:rPr lang="en-AU" sz="1800" dirty="0">
                <a:solidFill>
                  <a:srgbClr val="111111"/>
                </a:solidFill>
                <a:effectLst/>
                <a:latin typeface="Roboto" panose="02000000000000000000" pitchFamily="2" charset="0"/>
                <a:ea typeface="Times New Roman" panose="02020603050405020304" pitchFamily="18" charset="0"/>
              </a:rPr>
              <a:t>*World Health Organisation, </a:t>
            </a:r>
            <a:r>
              <a:rPr lang="en-AU" sz="1800" i="1" dirty="0">
                <a:solidFill>
                  <a:srgbClr val="111111"/>
                </a:solidFill>
                <a:effectLst/>
                <a:latin typeface="Roboto" panose="02000000000000000000" pitchFamily="2" charset="0"/>
                <a:ea typeface="Times New Roman" panose="02020603050405020304" pitchFamily="18" charset="0"/>
              </a:rPr>
              <a:t>State of the World’s Drinking Water</a:t>
            </a:r>
            <a:r>
              <a:rPr lang="en-AU" sz="1800" dirty="0">
                <a:solidFill>
                  <a:srgbClr val="111111"/>
                </a:solidFill>
                <a:effectLst/>
                <a:latin typeface="Roboto" panose="02000000000000000000" pitchFamily="2" charset="0"/>
                <a:ea typeface="Times New Roman" panose="02020603050405020304" pitchFamily="18" charset="0"/>
              </a:rPr>
              <a:t>, 2022</a:t>
            </a:r>
            <a:endParaRPr lang="en-AU" sz="1800" dirty="0">
              <a:effectLst/>
              <a:latin typeface="Times New Roman" panose="02020603050405020304" pitchFamily="18" charset="0"/>
              <a:ea typeface="Times New Roman" panose="02020603050405020304" pitchFamily="18" charset="0"/>
            </a:endParaRPr>
          </a:p>
          <a:p>
            <a:endParaRPr lang="en-US" sz="1200" b="0" i="0" kern="1200" dirty="0">
              <a:solidFill>
                <a:schemeClr val="tx1"/>
              </a:solidFill>
              <a:effectLst/>
              <a:latin typeface="Segoe UI"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fld id="{8324AE0C-B12C-4782-B6C4-8A6E453FD12E}" type="slidenum">
              <a:rPr lang="en-AU" smtClean="0"/>
              <a:t>32</a:t>
            </a:fld>
            <a:endParaRPr lang="en-AU"/>
          </a:p>
        </p:txBody>
      </p:sp>
    </p:spTree>
    <p:extLst>
      <p:ext uri="{BB962C8B-B14F-4D97-AF65-F5344CB8AC3E}">
        <p14:creationId xmlns:p14="http://schemas.microsoft.com/office/powerpoint/2010/main" val="15357012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REFLECT</a:t>
            </a:r>
            <a:r>
              <a:rPr lang="en-AU" dirty="0"/>
              <a:t> </a:t>
            </a:r>
          </a:p>
          <a:p>
            <a:endParaRPr lang="en-AU" dirty="0"/>
          </a:p>
          <a:p>
            <a:pPr marL="12700" indent="0" algn="l">
              <a:spcAft>
                <a:spcPts val="600"/>
              </a:spcAft>
              <a:buFont typeface="Arial" panose="020B0604020202020204" pitchFamily="34" charset="0"/>
              <a:buNone/>
            </a:pPr>
            <a:r>
              <a:rPr lang="en-US" sz="1200" spc="-10" dirty="0" err="1">
                <a:solidFill>
                  <a:schemeClr val="tx2">
                    <a:lumMod val="75000"/>
                  </a:schemeClr>
                </a:solidFill>
                <a:latin typeface="Roboto" panose="02000000000000000000" pitchFamily="2" charset="0"/>
                <a:ea typeface="Roboto" panose="02000000000000000000" pitchFamily="2" charset="0"/>
                <a:cs typeface="Roboto" panose="02000000000000000000" pitchFamily="2" charset="0"/>
              </a:rPr>
              <a:t>Toefuata’iga</a:t>
            </a:r>
            <a:r>
              <a:rPr lang="en-US" sz="1200" spc="-10" dirty="0">
                <a:solidFill>
                  <a:schemeClr val="tx2">
                    <a:lumMod val="75000"/>
                  </a:schemeClr>
                </a:solidFill>
                <a:latin typeface="Roboto" panose="02000000000000000000" pitchFamily="2" charset="0"/>
                <a:ea typeface="Roboto" panose="02000000000000000000" pitchFamily="2" charset="0"/>
                <a:cs typeface="Roboto" panose="02000000000000000000" pitchFamily="2" charset="0"/>
              </a:rPr>
              <a:t> and her school friends lead a life of uncertainty. They knew their education was important, but they were never sure if they would get through a full day of school.</a:t>
            </a:r>
          </a:p>
          <a:p>
            <a:pPr marL="184150" indent="-171450" algn="l">
              <a:spcAft>
                <a:spcPts val="600"/>
              </a:spcAft>
              <a:buFont typeface="Arial" panose="020B0604020202020204" pitchFamily="34" charset="0"/>
              <a:buChar char="•"/>
            </a:pPr>
            <a:r>
              <a:rPr lang="en-US" sz="1200" spc="-10" dirty="0">
                <a:solidFill>
                  <a:schemeClr val="tx2">
                    <a:lumMod val="75000"/>
                  </a:schemeClr>
                </a:solidFill>
                <a:latin typeface="Roboto" panose="02000000000000000000" pitchFamily="2" charset="0"/>
                <a:ea typeface="Roboto" panose="02000000000000000000" pitchFamily="2" charset="0"/>
                <a:cs typeface="Roboto" panose="02000000000000000000" pitchFamily="2" charset="0"/>
              </a:rPr>
              <a:t>How is your education shaping your future and those that surround you?</a:t>
            </a:r>
          </a:p>
          <a:p>
            <a:endParaRPr lang="en-AU" i="1" dirty="0"/>
          </a:p>
          <a:p>
            <a:r>
              <a:rPr lang="en-AU" i="1" dirty="0"/>
              <a:t>(pause)</a:t>
            </a:r>
          </a:p>
          <a:p>
            <a:endParaRPr lang="en-AU" dirty="0"/>
          </a:p>
          <a:p>
            <a:r>
              <a:rPr lang="en-AU" b="1" dirty="0"/>
              <a:t>RESPOND</a:t>
            </a:r>
          </a:p>
          <a:p>
            <a:endParaRPr lang="en-AU" dirty="0"/>
          </a:p>
          <a:p>
            <a:pPr>
              <a:lnSpc>
                <a:spcPct val="114000"/>
              </a:lnSpc>
              <a:spcAft>
                <a:spcPts val="844"/>
              </a:spcAft>
            </a:pPr>
            <a:r>
              <a:rPr lang="en-AU" sz="1200" dirty="0"/>
              <a:t>Jesus, you long for all to experience life in its fullness.</a:t>
            </a:r>
          </a:p>
          <a:p>
            <a:pPr>
              <a:lnSpc>
                <a:spcPct val="114000"/>
              </a:lnSpc>
              <a:spcAft>
                <a:spcPts val="844"/>
              </a:spcAft>
            </a:pPr>
            <a:r>
              <a:rPr lang="en-AU" sz="1200" b="1" dirty="0"/>
              <a:t>May we follow the way of life.</a:t>
            </a:r>
          </a:p>
          <a:p>
            <a:pPr marL="0" marR="0" lvl="0" indent="0" algn="l" defTabSz="673503" rtl="0" eaLnBrk="1" fontAlgn="auto" latinLnBrk="0" hangingPunct="1">
              <a:lnSpc>
                <a:spcPct val="114000"/>
              </a:lnSpc>
              <a:spcBef>
                <a:spcPts val="0"/>
              </a:spcBef>
              <a:spcAft>
                <a:spcPts val="844"/>
              </a:spcAft>
              <a:buClrTx/>
              <a:buSzTx/>
              <a:buFontTx/>
              <a:buNone/>
              <a:tabLst/>
              <a:defRPr/>
            </a:pPr>
            <a:endParaRPr lang="en-US" sz="1400" dirty="0"/>
          </a:p>
          <a:p>
            <a:pPr marL="0" marR="0" lvl="0" indent="0" algn="l" defTabSz="673503" rtl="0" eaLnBrk="1" fontAlgn="auto" latinLnBrk="0" hangingPunct="1">
              <a:lnSpc>
                <a:spcPct val="114000"/>
              </a:lnSpc>
              <a:spcBef>
                <a:spcPts val="0"/>
              </a:spcBef>
              <a:spcAft>
                <a:spcPts val="844"/>
              </a:spcAft>
              <a:buClrTx/>
              <a:buSzTx/>
              <a:buFontTx/>
              <a:buNone/>
              <a:tabLst/>
              <a:defRPr/>
            </a:pPr>
            <a:r>
              <a:rPr lang="en-AU" sz="1400" dirty="0"/>
              <a:t>____________</a:t>
            </a:r>
          </a:p>
          <a:p>
            <a:pPr marL="0" marR="0" lvl="0" indent="0" algn="l" defTabSz="673503" rtl="0" eaLnBrk="1" fontAlgn="auto" latinLnBrk="0" hangingPunct="1">
              <a:lnSpc>
                <a:spcPct val="114000"/>
              </a:lnSpc>
              <a:spcBef>
                <a:spcPts val="0"/>
              </a:spcBef>
              <a:spcAft>
                <a:spcPts val="844"/>
              </a:spcAft>
              <a:buClrTx/>
              <a:buSzTx/>
              <a:buFontTx/>
              <a:buNone/>
              <a:tabLst/>
              <a:defRPr/>
            </a:pPr>
            <a:endParaRPr lang="en-US" sz="1400" dirty="0"/>
          </a:p>
          <a:p>
            <a:pPr fontAlgn="base"/>
            <a:endParaRPr lang="en-US" sz="1200" kern="1200" dirty="0">
              <a:solidFill>
                <a:schemeClr val="tx1"/>
              </a:solidFill>
              <a:effectLst/>
              <a:latin typeface="Segoe UI"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fld id="{8324AE0C-B12C-4782-B6C4-8A6E453FD12E}" type="slidenum">
              <a:rPr lang="en-AU" smtClean="0"/>
              <a:t>33</a:t>
            </a:fld>
            <a:endParaRPr lang="en-AU"/>
          </a:p>
        </p:txBody>
      </p:sp>
    </p:spTree>
    <p:extLst>
      <p:ext uri="{BB962C8B-B14F-4D97-AF65-F5344CB8AC3E}">
        <p14:creationId xmlns:p14="http://schemas.microsoft.com/office/powerpoint/2010/main" val="27319882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b="1" dirty="0"/>
              <a:t>STATION 11 Jesus is nailed to the cross</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sz="1200" b="1" dirty="0"/>
          </a:p>
          <a:p>
            <a:pPr>
              <a:lnSpc>
                <a:spcPct val="114000"/>
              </a:lnSpc>
            </a:pPr>
            <a:r>
              <a:rPr lang="en-AU" dirty="0"/>
              <a:t>Jesus is crucified between two criminals. It is a dark scene.</a:t>
            </a:r>
          </a:p>
          <a:p>
            <a:pPr>
              <a:lnSpc>
                <a:spcPct val="114000"/>
              </a:lnSpc>
            </a:pPr>
            <a:endParaRPr lang="en-AU" dirty="0"/>
          </a:p>
          <a:p>
            <a:pPr>
              <a:lnSpc>
                <a:spcPct val="114000"/>
              </a:lnSpc>
            </a:pPr>
            <a:r>
              <a:rPr lang="en-AU" dirty="0"/>
              <a:t>Nevertheless, Jesus’s love and compassion for humanity is so deep that even while he is being crucified, he prays for God to forgive those who tease and hurt him.</a:t>
            </a:r>
            <a:endParaRPr lang="en-US" sz="1800" dirty="0"/>
          </a:p>
          <a:p>
            <a:endParaRPr lang="en-AU" dirty="0"/>
          </a:p>
          <a:p>
            <a:r>
              <a:rPr lang="en-AU" i="1" dirty="0"/>
              <a:t>(pause)</a:t>
            </a:r>
          </a:p>
          <a:p>
            <a:endParaRPr lang="en-AU" dirty="0"/>
          </a:p>
          <a:p>
            <a:pPr>
              <a:lnSpc>
                <a:spcPct val="114000"/>
              </a:lnSpc>
            </a:pPr>
            <a:r>
              <a:rPr lang="en-AU" dirty="0">
                <a:solidFill>
                  <a:schemeClr val="bg1"/>
                </a:solidFill>
              </a:rPr>
              <a:t>“Jesus, remember me when you come into your kingdom.” One of the criminals crucified alongside Jesus sees his innocence. In that moment of connection, Jesus replied with words of forgiveness and welcome: “Truly I tell you, today you will be with me in Paradise.”</a:t>
            </a:r>
          </a:p>
          <a:p>
            <a:pPr>
              <a:lnSpc>
                <a:spcPts val="2400"/>
              </a:lnSpc>
              <a:spcAft>
                <a:spcPts val="1200"/>
              </a:spcAft>
            </a:pPr>
            <a:endParaRPr lang="en-AU" sz="1200" dirty="0"/>
          </a:p>
          <a:p>
            <a:pPr>
              <a:lnSpc>
                <a:spcPts val="2400"/>
              </a:lnSpc>
              <a:spcAft>
                <a:spcPts val="1200"/>
              </a:spcAft>
            </a:pPr>
            <a:r>
              <a:rPr lang="en-AU" sz="1200" dirty="0"/>
              <a:t>____________</a:t>
            </a:r>
          </a:p>
          <a:p>
            <a:pPr>
              <a:lnSpc>
                <a:spcPts val="2400"/>
              </a:lnSpc>
              <a:spcAft>
                <a:spcPts val="1200"/>
              </a:spcAft>
            </a:pPr>
            <a:endParaRPr lang="en-AU" sz="1200" dirty="0"/>
          </a:p>
          <a:p>
            <a:pPr marL="0" marR="0" lvl="0" indent="0" algn="l" defTabSz="673503" rtl="0" eaLnBrk="1" fontAlgn="auto" latinLnBrk="0" hangingPunct="1">
              <a:lnSpc>
                <a:spcPts val="2400"/>
              </a:lnSpc>
              <a:spcBef>
                <a:spcPts val="0"/>
              </a:spcBef>
              <a:spcAft>
                <a:spcPts val="1200"/>
              </a:spcAft>
              <a:buClrTx/>
              <a:buSzTx/>
              <a:buFontTx/>
              <a:buNone/>
              <a:tabLst/>
              <a:defRPr/>
            </a:pPr>
            <a:r>
              <a:rPr lang="en-AU" sz="1400" dirty="0"/>
              <a:t>Matthew 27:35,</a:t>
            </a:r>
            <a:r>
              <a:rPr lang="en-AU" sz="1200" dirty="0"/>
              <a:t> Mark 15:24, Luke 23:32-42, John 19:18</a:t>
            </a:r>
            <a:endParaRPr lang="en-AU" sz="1400" dirty="0"/>
          </a:p>
          <a:p>
            <a:pPr>
              <a:lnSpc>
                <a:spcPts val="2400"/>
              </a:lnSpc>
              <a:spcAft>
                <a:spcPts val="1200"/>
              </a:spcAft>
            </a:pPr>
            <a:endParaRPr lang="en-AU" sz="1200" baseline="30000" dirty="0"/>
          </a:p>
        </p:txBody>
      </p:sp>
      <p:sp>
        <p:nvSpPr>
          <p:cNvPr id="4" name="Slide Number Placeholder 3"/>
          <p:cNvSpPr>
            <a:spLocks noGrp="1"/>
          </p:cNvSpPr>
          <p:nvPr>
            <p:ph type="sldNum" sz="quarter" idx="5"/>
          </p:nvPr>
        </p:nvSpPr>
        <p:spPr/>
        <p:txBody>
          <a:bodyPr/>
          <a:lstStyle/>
          <a:p>
            <a:fld id="{8324AE0C-B12C-4782-B6C4-8A6E453FD12E}" type="slidenum">
              <a:rPr lang="en-AU" smtClean="0"/>
              <a:t>34</a:t>
            </a:fld>
            <a:endParaRPr lang="en-AU"/>
          </a:p>
        </p:txBody>
      </p:sp>
    </p:spTree>
    <p:extLst>
      <p:ext uri="{BB962C8B-B14F-4D97-AF65-F5344CB8AC3E}">
        <p14:creationId xmlns:p14="http://schemas.microsoft.com/office/powerpoint/2010/main" val="20608171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LAXMI’S STORY</a:t>
            </a:r>
          </a:p>
          <a:p>
            <a:endParaRPr lang="en-AU" dirty="0"/>
          </a:p>
          <a:p>
            <a:pPr marL="0" marR="0" lvl="0" indent="0" algn="l" defTabSz="912813" rtl="0" eaLnBrk="0" fontAlgn="base" latinLnBrk="0" hangingPunct="0">
              <a:lnSpc>
                <a:spcPct val="90000"/>
              </a:lnSpc>
              <a:spcBef>
                <a:spcPct val="30000"/>
              </a:spcBef>
              <a:spcAft>
                <a:spcPts val="338"/>
              </a:spcAft>
              <a:buClrTx/>
              <a:buSzTx/>
              <a:buFontTx/>
              <a:buNone/>
              <a:tabLst/>
              <a:defRPr/>
            </a:pPr>
            <a:r>
              <a:rPr lang="en-US" dirty="0"/>
              <a:t>Laxmi’s story is about bearing witness to needs around us and taking action that helps end poverty, promote justice and uphold dignity. </a:t>
            </a:r>
          </a:p>
          <a:p>
            <a:endParaRPr lang="en-US" sz="1200" kern="1200" dirty="0">
              <a:solidFill>
                <a:schemeClr val="tx1"/>
              </a:solidFill>
              <a:effectLst/>
              <a:latin typeface="Segoe UI" panose="020B0502040204020203" pitchFamily="34" charset="0"/>
              <a:ea typeface="+mn-ea"/>
              <a:cs typeface="+mn-cs"/>
            </a:endParaRPr>
          </a:p>
          <a:p>
            <a:r>
              <a:rPr lang="en-US" sz="1200" kern="1200" dirty="0">
                <a:solidFill>
                  <a:schemeClr val="tx1"/>
                </a:solidFill>
                <a:effectLst/>
                <a:latin typeface="Segoe UI" panose="020B0502040204020203" pitchFamily="34" charset="0"/>
                <a:ea typeface="+mn-ea"/>
                <a:cs typeface="+mn-cs"/>
              </a:rPr>
              <a:t>Laxmi lives with her mother and siblings in </a:t>
            </a:r>
            <a:r>
              <a:rPr lang="en-US" sz="1200" kern="1200" dirty="0" err="1">
                <a:solidFill>
                  <a:schemeClr val="tx1"/>
                </a:solidFill>
                <a:effectLst/>
                <a:latin typeface="Segoe UI" panose="020B0502040204020203" pitchFamily="34" charset="0"/>
                <a:ea typeface="+mn-ea"/>
                <a:cs typeface="+mn-cs"/>
              </a:rPr>
              <a:t>Jajarkot</a:t>
            </a:r>
            <a:r>
              <a:rPr lang="en-US" sz="1200" kern="1200" dirty="0">
                <a:solidFill>
                  <a:schemeClr val="tx1"/>
                </a:solidFill>
                <a:effectLst/>
                <a:latin typeface="Segoe UI" panose="020B0502040204020203" pitchFamily="34" charset="0"/>
                <a:ea typeface="+mn-ea"/>
                <a:cs typeface="+mn-cs"/>
              </a:rPr>
              <a:t>, a remote district in Nepal where almost half of the population live below the poverty line. Her family’s house is situated next to a giant suspension bridge – the second biggest in Nepal – which stretches over the mighty </a:t>
            </a:r>
            <a:r>
              <a:rPr lang="en-US" sz="1200" kern="1200" dirty="0" err="1">
                <a:solidFill>
                  <a:schemeClr val="tx1"/>
                </a:solidFill>
                <a:effectLst/>
                <a:latin typeface="Segoe UI" panose="020B0502040204020203" pitchFamily="34" charset="0"/>
                <a:ea typeface="+mn-ea"/>
                <a:cs typeface="+mn-cs"/>
              </a:rPr>
              <a:t>Bheri</a:t>
            </a:r>
            <a:r>
              <a:rPr lang="en-US" sz="1200" kern="1200" dirty="0">
                <a:solidFill>
                  <a:schemeClr val="tx1"/>
                </a:solidFill>
                <a:effectLst/>
                <a:latin typeface="Segoe UI" panose="020B0502040204020203" pitchFamily="34" charset="0"/>
                <a:ea typeface="+mn-ea"/>
                <a:cs typeface="+mn-cs"/>
              </a:rPr>
              <a:t> River.  </a:t>
            </a:r>
          </a:p>
          <a:p>
            <a:endParaRPr lang="en-AU" sz="1200" kern="1200" dirty="0">
              <a:solidFill>
                <a:schemeClr val="tx1"/>
              </a:solidFill>
              <a:effectLst/>
              <a:latin typeface="Segoe UI" panose="020B0502040204020203" pitchFamily="34" charset="0"/>
              <a:ea typeface="+mn-ea"/>
              <a:cs typeface="+mn-cs"/>
            </a:endParaRPr>
          </a:p>
          <a:p>
            <a:r>
              <a:rPr lang="en-US" sz="1200" kern="1200" dirty="0">
                <a:solidFill>
                  <a:schemeClr val="tx1"/>
                </a:solidFill>
                <a:effectLst/>
                <a:latin typeface="Segoe UI" panose="020B0502040204020203" pitchFamily="34" charset="0"/>
                <a:ea typeface="+mn-ea"/>
                <a:cs typeface="+mn-cs"/>
              </a:rPr>
              <a:t>Despite her family not having very much money, Laxmi’s parents were determined that their daughter receive an education.  </a:t>
            </a:r>
            <a:endParaRPr lang="en-AU" sz="1200" kern="1200" dirty="0">
              <a:solidFill>
                <a:schemeClr val="tx1"/>
              </a:solidFill>
              <a:effectLst/>
              <a:latin typeface="Segoe UI" panose="020B0502040204020203" pitchFamily="34" charset="0"/>
              <a:ea typeface="+mn-ea"/>
              <a:cs typeface="+mn-cs"/>
            </a:endParaRPr>
          </a:p>
          <a:p>
            <a:endParaRPr lang="en-US" sz="1200" kern="1200" dirty="0">
              <a:solidFill>
                <a:schemeClr val="tx1"/>
              </a:solidFill>
              <a:effectLst/>
              <a:latin typeface="Segoe UI" panose="020B0502040204020203" pitchFamily="34" charset="0"/>
              <a:ea typeface="+mn-ea"/>
              <a:cs typeface="+mn-cs"/>
            </a:endParaRPr>
          </a:p>
          <a:p>
            <a:pPr marL="0" marR="0" lvl="0" indent="0" algn="l" defTabSz="912813" rtl="0" eaLnBrk="0" fontAlgn="base" latinLnBrk="0" hangingPunct="0">
              <a:lnSpc>
                <a:spcPct val="90000"/>
              </a:lnSpc>
              <a:spcBef>
                <a:spcPct val="30000"/>
              </a:spcBef>
              <a:spcAft>
                <a:spcPts val="338"/>
              </a:spcAft>
              <a:buClrTx/>
              <a:buSzTx/>
              <a:buFontTx/>
              <a:buNone/>
              <a:tabLst/>
              <a:defRPr/>
            </a:pPr>
            <a:r>
              <a:rPr lang="en-US" sz="1200" kern="1200" dirty="0">
                <a:solidFill>
                  <a:schemeClr val="tx1"/>
                </a:solidFill>
                <a:effectLst/>
                <a:latin typeface="Segoe UI" panose="020B0502040204020203" pitchFamily="34" charset="0"/>
                <a:ea typeface="+mn-ea"/>
                <a:cs typeface="+mn-cs"/>
              </a:rPr>
              <a:t>Laxmi loved going to school. She joined a child’s club at her school that was run with the support of Caritas Australia’s partner, Caritas Nepal. Since 2018, Caritas Nepal has supported more than 5,000 children through the child’s clubs. Child’s club supports students to participate in extracurricular activities to develop their speaking, writing and leadership skills through activities such as debating competitions and essay writings. The children also organise awareness-raising activities such as public rallies, street dramas and putting up posters to highlight different issues such as child rights.</a:t>
            </a:r>
          </a:p>
          <a:p>
            <a:r>
              <a:rPr lang="en-US" sz="1200" kern="1200" dirty="0">
                <a:solidFill>
                  <a:schemeClr val="tx1"/>
                </a:solidFill>
                <a:effectLst/>
                <a:latin typeface="Segoe UI" panose="020B0502040204020203" pitchFamily="34" charset="0"/>
                <a:ea typeface="+mn-ea"/>
                <a:cs typeface="+mn-cs"/>
              </a:rPr>
              <a:t>  </a:t>
            </a:r>
            <a:endParaRPr lang="en-AU" sz="1200" kern="1200" dirty="0">
              <a:solidFill>
                <a:schemeClr val="tx1"/>
              </a:solidFill>
              <a:effectLst/>
              <a:latin typeface="Segoe UI" panose="020B0502040204020203" pitchFamily="34" charset="0"/>
              <a:ea typeface="+mn-ea"/>
              <a:cs typeface="+mn-cs"/>
            </a:endParaRPr>
          </a:p>
          <a:p>
            <a:r>
              <a:rPr lang="en-US" sz="1200" kern="1200" dirty="0">
                <a:solidFill>
                  <a:schemeClr val="tx1"/>
                </a:solidFill>
                <a:effectLst/>
                <a:latin typeface="Segoe UI" panose="020B0502040204020203" pitchFamily="34" charset="0"/>
                <a:ea typeface="+mn-ea"/>
                <a:cs typeface="+mn-cs"/>
              </a:rPr>
              <a:t>Through involvement in her child’s club, Laxmi developed greater confidence. Keen to take on a leadership role, Laxmi was elected as the chairperson of her club! Her grades also excelled – she was the top of her class in many subjects and received a number of prizes in recognition of her academic achievements. But her proudest achievement was something that will have a lasting impact for future generations: water taps.</a:t>
            </a:r>
          </a:p>
          <a:p>
            <a:endParaRPr lang="en-AU" sz="1200" kern="1200" dirty="0">
              <a:solidFill>
                <a:schemeClr val="tx1"/>
              </a:solidFill>
              <a:effectLst/>
              <a:latin typeface="Segoe UI" panose="020B0502040204020203" pitchFamily="34" charset="0"/>
              <a:ea typeface="+mn-ea"/>
              <a:cs typeface="+mn-cs"/>
            </a:endParaRPr>
          </a:p>
          <a:p>
            <a:r>
              <a:rPr lang="en-US" sz="1200" kern="1200" dirty="0">
                <a:solidFill>
                  <a:schemeClr val="tx1"/>
                </a:solidFill>
                <a:effectLst/>
                <a:latin typeface="Segoe UI" panose="020B0502040204020203" pitchFamily="34" charset="0"/>
                <a:ea typeface="+mn-ea"/>
                <a:cs typeface="+mn-cs"/>
              </a:rPr>
              <a:t>Clean water has long been an issue at Laxmi’s school. Laxmi and her child’s club members discussed the need to build multiple water taps at the school so all students would have access clean drinking water. They lobbied the school administration, the ward office and the municipality office until they eventually agreed to construct a series of water taps on the school grounds.  This experience made Laxmi </a:t>
            </a:r>
            <a:r>
              <a:rPr lang="en-US" sz="1200" kern="1200" dirty="0" err="1">
                <a:solidFill>
                  <a:schemeClr val="tx1"/>
                </a:solidFill>
                <a:effectLst/>
                <a:latin typeface="Segoe UI" panose="020B0502040204020203" pitchFamily="34" charset="0"/>
                <a:ea typeface="+mn-ea"/>
                <a:cs typeface="+mn-cs"/>
              </a:rPr>
              <a:t>realise</a:t>
            </a:r>
            <a:r>
              <a:rPr lang="en-US" sz="1200" kern="1200" dirty="0">
                <a:solidFill>
                  <a:schemeClr val="tx1"/>
                </a:solidFill>
                <a:effectLst/>
                <a:latin typeface="Segoe UI" panose="020B0502040204020203" pitchFamily="34" charset="0"/>
                <a:ea typeface="+mn-ea"/>
                <a:cs typeface="+mn-cs"/>
              </a:rPr>
              <a:t> that her voice matters, that her actions can make a difference. </a:t>
            </a:r>
          </a:p>
          <a:p>
            <a:endParaRPr lang="en-AU" sz="1200" kern="1200" dirty="0">
              <a:solidFill>
                <a:schemeClr val="tx1"/>
              </a:solidFill>
              <a:effectLst/>
              <a:latin typeface="Segoe UI" panose="020B0502040204020203" pitchFamily="34" charset="0"/>
              <a:ea typeface="+mn-ea"/>
              <a:cs typeface="+mn-cs"/>
            </a:endParaRPr>
          </a:p>
          <a:p>
            <a:r>
              <a:rPr lang="en-US" sz="1200" kern="1200" dirty="0">
                <a:solidFill>
                  <a:schemeClr val="tx1"/>
                </a:solidFill>
                <a:effectLst/>
                <a:latin typeface="Segoe UI" panose="020B0502040204020203" pitchFamily="34" charset="0"/>
                <a:ea typeface="+mn-ea"/>
                <a:cs typeface="+mn-cs"/>
              </a:rPr>
              <a:t>Laxmi has graduated from high school and is now studying a Diploma in Civil Engineering at a technical school. Her dream is to work as an engineer and create a better life for her mother who is working from dawn to dusk every day to support her children. Laxmi continues to be involved in the child’s club, serving as an advisor and mentor to the next generation of young leaders at her old school.   </a:t>
            </a:r>
          </a:p>
          <a:p>
            <a:endParaRPr lang="en-AU" sz="1200" kern="1200" dirty="0">
              <a:solidFill>
                <a:schemeClr val="tx1"/>
              </a:solidFill>
              <a:effectLst/>
              <a:latin typeface="Segoe UI" panose="020B0502040204020203" pitchFamily="34" charset="0"/>
              <a:ea typeface="+mn-ea"/>
              <a:cs typeface="+mn-cs"/>
            </a:endParaRPr>
          </a:p>
          <a:p>
            <a:pPr marL="0" marR="0" lvl="0" indent="0" algn="l" defTabSz="912813" rtl="0" eaLnBrk="0" fontAlgn="base" latinLnBrk="0" hangingPunct="0">
              <a:lnSpc>
                <a:spcPct val="90000"/>
              </a:lnSpc>
              <a:spcBef>
                <a:spcPct val="30000"/>
              </a:spcBef>
              <a:spcAft>
                <a:spcPts val="338"/>
              </a:spcAft>
              <a:buClrTx/>
              <a:buSzTx/>
              <a:buFontTx/>
              <a:buNone/>
              <a:tabLst/>
              <a:defRPr/>
            </a:pPr>
            <a:r>
              <a:rPr lang="en-US" sz="1200" kern="1200" dirty="0">
                <a:solidFill>
                  <a:schemeClr val="tx1"/>
                </a:solidFill>
                <a:effectLst/>
                <a:latin typeface="Segoe UI" panose="020B0502040204020203" pitchFamily="34" charset="0"/>
                <a:ea typeface="+mn-ea"/>
                <a:cs typeface="+mn-cs"/>
              </a:rPr>
              <a:t>Caritas Australia and its partners continue to come alongside communities, including Laxmi’s, as they face ongoing and new challenges. Sadly, in late 2023, Laxmi’s village was impacted by an earthquake. Some members of their community lost their lives; many people and homes were impacted. While Laxmi and her family were able to escape safely, their home was destroyed. </a:t>
            </a:r>
          </a:p>
          <a:p>
            <a:pPr marL="0" marR="0" lvl="0" indent="0" algn="l" defTabSz="912813" rtl="0" eaLnBrk="0" fontAlgn="base" latinLnBrk="0" hangingPunct="0">
              <a:lnSpc>
                <a:spcPct val="90000"/>
              </a:lnSpc>
              <a:spcBef>
                <a:spcPct val="30000"/>
              </a:spcBef>
              <a:spcAft>
                <a:spcPts val="338"/>
              </a:spcAft>
              <a:buClrTx/>
              <a:buSzTx/>
              <a:buFontTx/>
              <a:buNone/>
              <a:tabLst/>
              <a:defRPr/>
            </a:pPr>
            <a:endParaRPr lang="en-US" sz="1200" kern="1200" dirty="0">
              <a:solidFill>
                <a:schemeClr val="tx1"/>
              </a:solidFill>
              <a:effectLst/>
              <a:latin typeface="Segoe UI" panose="020B0502040204020203" pitchFamily="34" charset="0"/>
              <a:ea typeface="+mn-ea"/>
              <a:cs typeface="+mn-cs"/>
            </a:endParaRPr>
          </a:p>
          <a:p>
            <a:r>
              <a:rPr lang="en-US" sz="1200" kern="1200" dirty="0">
                <a:solidFill>
                  <a:schemeClr val="tx1"/>
                </a:solidFill>
                <a:effectLst/>
                <a:latin typeface="Segoe UI" panose="020B0502040204020203" pitchFamily="34" charset="0"/>
                <a:ea typeface="+mn-ea"/>
                <a:cs typeface="+mn-cs"/>
              </a:rPr>
              <a:t>Your generous support enables basic needs to be met so that Laxmi and others experiencing such vulnerability can rebuild their homes and futures. </a:t>
            </a:r>
          </a:p>
          <a:p>
            <a:endParaRPr lang="en-AU" sz="1200" kern="1200" dirty="0">
              <a:solidFill>
                <a:schemeClr val="tx1"/>
              </a:solidFill>
              <a:effectLst/>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____________</a:t>
            </a:r>
          </a:p>
          <a:p>
            <a:endParaRPr lang="en-AU" sz="1200" kern="1200" dirty="0">
              <a:solidFill>
                <a:schemeClr val="tx1"/>
              </a:solidFill>
              <a:effectLst/>
              <a:latin typeface="Segoe UI" panose="020B0502040204020203" pitchFamily="34" charset="0"/>
              <a:ea typeface="+mn-ea"/>
              <a:cs typeface="+mn-cs"/>
            </a:endParaRPr>
          </a:p>
          <a:p>
            <a:r>
              <a:rPr lang="en-US" sz="1200" i="1" kern="1200" dirty="0">
                <a:solidFill>
                  <a:schemeClr val="tx1"/>
                </a:solidFill>
                <a:effectLst/>
                <a:latin typeface="Segoe UI" panose="020B0502040204020203" pitchFamily="34" charset="0"/>
                <a:ea typeface="+mn-ea"/>
                <a:cs typeface="+mn-cs"/>
              </a:rPr>
              <a:t>Along with your support, this program is supported by the Australian government through the Australian NGO Cooperation Program (ANCP).</a:t>
            </a:r>
            <a:endParaRPr lang="en-AU" sz="1200" i="1" kern="1200" dirty="0">
              <a:solidFill>
                <a:schemeClr val="tx1"/>
              </a:solidFill>
              <a:effectLst/>
              <a:latin typeface="Segoe UI" panose="020B0502040204020203" pitchFamily="34" charset="0"/>
              <a:ea typeface="+mn-ea"/>
              <a:cs typeface="+mn-cs"/>
            </a:endParaRP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8324AE0C-B12C-4782-B6C4-8A6E453FD12E}" type="slidenum">
              <a:rPr lang="en-AU" smtClean="0"/>
              <a:t>35</a:t>
            </a:fld>
            <a:endParaRPr lang="en-AU"/>
          </a:p>
        </p:txBody>
      </p:sp>
    </p:spTree>
    <p:extLst>
      <p:ext uri="{BB962C8B-B14F-4D97-AF65-F5344CB8AC3E}">
        <p14:creationId xmlns:p14="http://schemas.microsoft.com/office/powerpoint/2010/main" val="23438317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REFLECT</a:t>
            </a:r>
            <a:r>
              <a:rPr lang="en-AU" dirty="0"/>
              <a:t> </a:t>
            </a:r>
          </a:p>
          <a:p>
            <a:endParaRPr lang="en-AU" dirty="0"/>
          </a:p>
          <a:p>
            <a:pPr marL="171450" lvl="0" indent="-171450" defTabSz="673503" fontAlgn="auto">
              <a:lnSpc>
                <a:spcPts val="2400"/>
              </a:lnSpc>
              <a:spcBef>
                <a:spcPts val="0"/>
              </a:spcBef>
              <a:spcAft>
                <a:spcPts val="1200"/>
              </a:spcAft>
              <a:buSzTx/>
              <a:buFont typeface="Arial" panose="020B0604020202020204" pitchFamily="34" charset="0"/>
              <a:buChar char="•"/>
              <a:defRPr/>
            </a:pPr>
            <a:r>
              <a:rPr lang="en-AU" sz="1200" dirty="0"/>
              <a:t>What environmental or other issues are important to you? How will you share what you know with others?</a:t>
            </a:r>
          </a:p>
          <a:p>
            <a:pPr marL="171450" indent="-171450">
              <a:lnSpc>
                <a:spcPts val="2400"/>
              </a:lnSpc>
              <a:spcAft>
                <a:spcPts val="1200"/>
              </a:spcAft>
              <a:buFont typeface="Arial" panose="020B0604020202020204" pitchFamily="34" charset="0"/>
              <a:buChar char="•"/>
            </a:pPr>
            <a:r>
              <a:rPr lang="en-AU" sz="1200" dirty="0"/>
              <a:t>How do you care for our common home? </a:t>
            </a:r>
            <a:endParaRPr lang="en-AU" sz="1800" dirty="0"/>
          </a:p>
          <a:p>
            <a:endParaRPr lang="en-AU" i="1" dirty="0"/>
          </a:p>
          <a:p>
            <a:r>
              <a:rPr lang="en-AU" i="1" dirty="0"/>
              <a:t>(pause)</a:t>
            </a:r>
          </a:p>
          <a:p>
            <a:endParaRPr lang="en-AU" dirty="0"/>
          </a:p>
          <a:p>
            <a:r>
              <a:rPr lang="en-AU" b="1" dirty="0"/>
              <a:t>RESPOND</a:t>
            </a:r>
          </a:p>
          <a:p>
            <a:endParaRPr lang="en-AU" dirty="0"/>
          </a:p>
          <a:p>
            <a:r>
              <a:rPr lang="en-AU" sz="1200" dirty="0"/>
              <a:t>Jesus, you lead us to connect with each other and our common home.</a:t>
            </a:r>
          </a:p>
          <a:p>
            <a:r>
              <a:rPr lang="en-AU" sz="1200" b="1" dirty="0"/>
              <a:t>May we follow the way of care.</a:t>
            </a:r>
          </a:p>
          <a:p>
            <a:endParaRPr lang="en-AU" dirty="0"/>
          </a:p>
        </p:txBody>
      </p:sp>
      <p:sp>
        <p:nvSpPr>
          <p:cNvPr id="4" name="Slide Number Placeholder 3"/>
          <p:cNvSpPr>
            <a:spLocks noGrp="1"/>
          </p:cNvSpPr>
          <p:nvPr>
            <p:ph type="sldNum" sz="quarter" idx="5"/>
          </p:nvPr>
        </p:nvSpPr>
        <p:spPr/>
        <p:txBody>
          <a:bodyPr/>
          <a:lstStyle/>
          <a:p>
            <a:fld id="{8324AE0C-B12C-4782-B6C4-8A6E453FD12E}" type="slidenum">
              <a:rPr lang="en-AU" smtClean="0"/>
              <a:t>36</a:t>
            </a:fld>
            <a:endParaRPr lang="en-AU"/>
          </a:p>
        </p:txBody>
      </p:sp>
    </p:spTree>
    <p:extLst>
      <p:ext uri="{BB962C8B-B14F-4D97-AF65-F5344CB8AC3E}">
        <p14:creationId xmlns:p14="http://schemas.microsoft.com/office/powerpoint/2010/main" val="11730198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10000"/>
              </a:lnSpc>
              <a:spcBef>
                <a:spcPts val="0"/>
              </a:spcBef>
              <a:spcAft>
                <a:spcPts val="0"/>
              </a:spcAft>
              <a:buClrTx/>
              <a:buSzTx/>
              <a:buFontTx/>
              <a:buNone/>
              <a:tabLst/>
              <a:defRPr/>
            </a:pPr>
            <a:r>
              <a:rPr lang="en-AU" b="1" dirty="0"/>
              <a:t>STATION 12 Jesus dies on the cross</a:t>
            </a:r>
          </a:p>
          <a:p>
            <a:pPr marL="0" marR="0" lvl="0" indent="0" algn="l" defTabSz="673503" rtl="0" eaLnBrk="1" fontAlgn="auto" latinLnBrk="0" hangingPunct="1">
              <a:lnSpc>
                <a:spcPct val="110000"/>
              </a:lnSpc>
              <a:spcBef>
                <a:spcPts val="0"/>
              </a:spcBef>
              <a:spcAft>
                <a:spcPts val="0"/>
              </a:spcAft>
              <a:buClrTx/>
              <a:buSzTx/>
              <a:buFontTx/>
              <a:buNone/>
              <a:tabLst/>
              <a:defRPr/>
            </a:pPr>
            <a:endParaRPr lang="en-AU" sz="1200" b="1" dirty="0"/>
          </a:p>
          <a:p>
            <a:pPr>
              <a:lnSpc>
                <a:spcPct val="110000"/>
              </a:lnSpc>
              <a:spcAft>
                <a:spcPts val="1200"/>
              </a:spcAft>
            </a:pPr>
            <a:r>
              <a:rPr lang="en-AU" sz="1200" dirty="0"/>
              <a:t>The sky is dark and, from the cross, Jesus cries out in despair: “My God, my God, why have you forsaken me?” Soon after, he dies. </a:t>
            </a:r>
          </a:p>
          <a:p>
            <a:pPr>
              <a:lnSpc>
                <a:spcPct val="110000"/>
              </a:lnSpc>
              <a:spcAft>
                <a:spcPts val="1200"/>
              </a:spcAft>
            </a:pPr>
            <a:endParaRPr lang="en-AU" sz="1200" dirty="0"/>
          </a:p>
          <a:p>
            <a:pPr>
              <a:lnSpc>
                <a:spcPct val="110000"/>
              </a:lnSpc>
              <a:spcAft>
                <a:spcPts val="1200"/>
              </a:spcAft>
            </a:pPr>
            <a:r>
              <a:rPr lang="en-AU" sz="1200" dirty="0"/>
              <a:t>At that moment, not only does the curtain of the temple tear in two, from top to bottom, but the whole earth shakes.</a:t>
            </a:r>
            <a:endParaRPr lang="en-US" sz="1800" dirty="0"/>
          </a:p>
          <a:p>
            <a:pPr>
              <a:lnSpc>
                <a:spcPct val="110000"/>
              </a:lnSpc>
            </a:pPr>
            <a:endParaRPr lang="en-AU" dirty="0"/>
          </a:p>
          <a:p>
            <a:pPr>
              <a:lnSpc>
                <a:spcPct val="110000"/>
              </a:lnSpc>
            </a:pPr>
            <a:r>
              <a:rPr lang="en-AU" i="1" dirty="0"/>
              <a:t>(pause)</a:t>
            </a:r>
          </a:p>
          <a:p>
            <a:pPr>
              <a:lnSpc>
                <a:spcPct val="110000"/>
              </a:lnSpc>
            </a:pPr>
            <a:endParaRPr lang="en-AU" dirty="0"/>
          </a:p>
          <a:p>
            <a:pPr>
              <a:lnSpc>
                <a:spcPct val="110000"/>
              </a:lnSpc>
              <a:spcAft>
                <a:spcPts val="1200"/>
              </a:spcAft>
            </a:pPr>
            <a:r>
              <a:rPr lang="en-AU" sz="1200" dirty="0">
                <a:solidFill>
                  <a:schemeClr val="bg1"/>
                </a:solidFill>
                <a:cs typeface="Arial"/>
              </a:rPr>
              <a:t>Injustice can impact the earth and its people for generations. </a:t>
            </a:r>
          </a:p>
          <a:p>
            <a:pPr>
              <a:lnSpc>
                <a:spcPct val="110000"/>
              </a:lnSpc>
              <a:spcAft>
                <a:spcPts val="1200"/>
              </a:spcAft>
            </a:pPr>
            <a:endParaRPr lang="en-AU" sz="1200" dirty="0">
              <a:solidFill>
                <a:schemeClr val="bg1"/>
              </a:solidFill>
              <a:cs typeface="Arial"/>
            </a:endParaRPr>
          </a:p>
          <a:p>
            <a:pPr>
              <a:lnSpc>
                <a:spcPct val="110000"/>
              </a:lnSpc>
              <a:spcAft>
                <a:spcPts val="1200"/>
              </a:spcAft>
            </a:pPr>
            <a:r>
              <a:rPr lang="en-AU" sz="1200" dirty="0">
                <a:solidFill>
                  <a:schemeClr val="bg1"/>
                </a:solidFill>
                <a:cs typeface="Arial"/>
              </a:rPr>
              <a:t>But actions that restore justice help all of creation to thrive. </a:t>
            </a:r>
            <a:endParaRPr lang="en-AU" sz="1200" dirty="0">
              <a:solidFill>
                <a:schemeClr val="bg1"/>
              </a:solidFill>
            </a:endParaRPr>
          </a:p>
          <a:p>
            <a:pPr>
              <a:lnSpc>
                <a:spcPct val="110000"/>
              </a:lnSpc>
            </a:pPr>
            <a:endParaRPr lang="en-AU" dirty="0"/>
          </a:p>
          <a:p>
            <a:pPr>
              <a:lnSpc>
                <a:spcPct val="110000"/>
              </a:lnSpc>
              <a:spcAft>
                <a:spcPts val="1200"/>
              </a:spcAft>
            </a:pPr>
            <a:r>
              <a:rPr lang="en-AU" sz="1200" dirty="0"/>
              <a:t>____________</a:t>
            </a:r>
          </a:p>
          <a:p>
            <a:pPr>
              <a:lnSpc>
                <a:spcPct val="110000"/>
              </a:lnSpc>
              <a:spcAft>
                <a:spcPts val="1200"/>
              </a:spcAft>
            </a:pPr>
            <a:endParaRPr lang="en-AU" sz="1200" dirty="0"/>
          </a:p>
          <a:p>
            <a:pPr marL="0" marR="0" lvl="0" indent="0" algn="l" defTabSz="673503" rtl="0" eaLnBrk="1" fontAlgn="auto" latinLnBrk="0" hangingPunct="1">
              <a:lnSpc>
                <a:spcPct val="110000"/>
              </a:lnSpc>
              <a:spcBef>
                <a:spcPts val="0"/>
              </a:spcBef>
              <a:spcAft>
                <a:spcPts val="1200"/>
              </a:spcAft>
              <a:buClrTx/>
              <a:buSzTx/>
              <a:buFontTx/>
              <a:buNone/>
              <a:tabLst/>
              <a:defRPr/>
            </a:pPr>
            <a:r>
              <a:rPr lang="en-AU" sz="1400" dirty="0"/>
              <a:t>Matthew 27:45–51</a:t>
            </a:r>
            <a:r>
              <a:rPr lang="en-AU" sz="1200" dirty="0"/>
              <a:t>, Mark 15:33–39, Luke 23:44–49, John 19:30</a:t>
            </a:r>
          </a:p>
          <a:p>
            <a:pPr>
              <a:lnSpc>
                <a:spcPct val="110000"/>
              </a:lnSpc>
              <a:spcAft>
                <a:spcPts val="1200"/>
              </a:spcAft>
            </a:pPr>
            <a:endParaRPr lang="en-AU" sz="1200" baseline="30000" dirty="0"/>
          </a:p>
        </p:txBody>
      </p:sp>
      <p:sp>
        <p:nvSpPr>
          <p:cNvPr id="4" name="Slide Number Placeholder 3"/>
          <p:cNvSpPr>
            <a:spLocks noGrp="1"/>
          </p:cNvSpPr>
          <p:nvPr>
            <p:ph type="sldNum" sz="quarter" idx="5"/>
          </p:nvPr>
        </p:nvSpPr>
        <p:spPr/>
        <p:txBody>
          <a:bodyPr/>
          <a:lstStyle/>
          <a:p>
            <a:fld id="{8324AE0C-B12C-4782-B6C4-8A6E453FD12E}" type="slidenum">
              <a:rPr lang="en-AU" smtClean="0"/>
              <a:t>37</a:t>
            </a:fld>
            <a:endParaRPr lang="en-AU"/>
          </a:p>
        </p:txBody>
      </p:sp>
    </p:spTree>
    <p:extLst>
      <p:ext uri="{BB962C8B-B14F-4D97-AF65-F5344CB8AC3E}">
        <p14:creationId xmlns:p14="http://schemas.microsoft.com/office/powerpoint/2010/main" val="25689078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Segoe UI" panose="020B0502040204020203" pitchFamily="34" charset="0"/>
                <a:ea typeface="+mn-ea"/>
                <a:cs typeface="+mn-cs"/>
              </a:rPr>
              <a:t>MONORANJON’S STORY</a:t>
            </a:r>
          </a:p>
          <a:p>
            <a:endParaRPr lang="en-AU" sz="1200" kern="1200" dirty="0">
              <a:solidFill>
                <a:schemeClr val="tx1"/>
              </a:solidFill>
              <a:effectLst/>
              <a:latin typeface="Segoe UI" panose="020B0502040204020203" pitchFamily="34" charset="0"/>
              <a:ea typeface="+mn-ea"/>
              <a:cs typeface="+mn-cs"/>
            </a:endParaRPr>
          </a:p>
          <a:p>
            <a:pPr lvl="0" defTabSz="912813" eaLnBrk="0" hangingPunct="0">
              <a:lnSpc>
                <a:spcPct val="100000"/>
              </a:lnSpc>
              <a:spcBef>
                <a:spcPts val="0"/>
              </a:spcBef>
              <a:spcAft>
                <a:spcPts val="600"/>
              </a:spcAft>
              <a:buSzTx/>
              <a:defRPr/>
            </a:pPr>
            <a:r>
              <a:rPr lang="en-AU" sz="1200" i="1" dirty="0">
                <a:solidFill>
                  <a:schemeClr val="tx2">
                    <a:lumMod val="75000"/>
                  </a:schemeClr>
                </a:solidFill>
              </a:rPr>
              <a:t>Communities heavily impacted by climate change learn to be adaptive to the ever-changing environmental challenges. </a:t>
            </a:r>
          </a:p>
          <a:p>
            <a:endParaRPr lang="en-AU" sz="1200" kern="1200" dirty="0">
              <a:solidFill>
                <a:schemeClr val="tx1"/>
              </a:solidFill>
              <a:effectLst/>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Segoe UI" panose="020B0502040204020203" pitchFamily="34" charset="0"/>
                <a:ea typeface="+mn-ea"/>
                <a:cs typeface="+mn-cs"/>
              </a:rPr>
              <a:t>Monoranjon</a:t>
            </a:r>
            <a:r>
              <a:rPr lang="en-US" sz="1200" b="0" i="0" kern="1200" dirty="0">
                <a:solidFill>
                  <a:schemeClr val="tx1"/>
                </a:solidFill>
                <a:effectLst/>
                <a:latin typeface="Segoe UI" panose="020B0502040204020203" pitchFamily="34" charset="0"/>
                <a:ea typeface="+mn-ea"/>
                <a:cs typeface="+mn-cs"/>
              </a:rPr>
              <a:t> lives in a small village in Bangladesh, that is highly affected by climate change – induced extreme heat waves, drought, flooding, cyclones, coastal erosion and tidal surges. </a:t>
            </a:r>
            <a:r>
              <a:rPr lang="en-US" dirty="0">
                <a:solidFill>
                  <a:srgbClr val="000000"/>
                </a:solidFill>
              </a:rPr>
              <a:t>He lives with his wife, Anita (35), and two children, Sushmita (14), and </a:t>
            </a:r>
            <a:r>
              <a:rPr lang="en-US" dirty="0" err="1">
                <a:solidFill>
                  <a:srgbClr val="000000"/>
                </a:solidFill>
              </a:rPr>
              <a:t>Chandon</a:t>
            </a:r>
            <a:r>
              <a:rPr lang="en-US" dirty="0">
                <a:solidFill>
                  <a:srgbClr val="000000"/>
                </a:solidFill>
              </a:rPr>
              <a:t> (5). </a:t>
            </a:r>
          </a:p>
          <a:p>
            <a:r>
              <a:rPr lang="en-US" dirty="0">
                <a:solidFill>
                  <a:srgbClr val="000000"/>
                </a:solidFill>
              </a:rPr>
              <a:t>Before joining Caritas Bangladesh's Community Managed Sustainable Livelihoods and Resilience Program (CMLRP-II) he struggled to earn enough income from his crops and fishing to be able to support the living of his family. He was unable to afford school fees and supplies for his daughter </a:t>
            </a:r>
            <a:r>
              <a:rPr lang="en-US" dirty="0" err="1">
                <a:solidFill>
                  <a:srgbClr val="000000"/>
                </a:solidFill>
              </a:rPr>
              <a:t>Sushmite</a:t>
            </a:r>
            <a:r>
              <a:rPr lang="en-US" dirty="0">
                <a:solidFill>
                  <a:srgbClr val="000000"/>
                </a:solidFill>
              </a:rPr>
              <a:t>, and in years to come, his son </a:t>
            </a:r>
            <a:r>
              <a:rPr lang="en-US" dirty="0" err="1">
                <a:solidFill>
                  <a:srgbClr val="000000"/>
                </a:solidFill>
              </a:rPr>
              <a:t>Chandon</a:t>
            </a:r>
            <a:r>
              <a:rPr lang="en-US" dirty="0">
                <a:solidFill>
                  <a:srgbClr val="000000"/>
                </a:solidFill>
              </a:rPr>
              <a:t>. Without completing school, his children face a high risk of remaining in the cycle of poverty.  </a:t>
            </a:r>
          </a:p>
          <a:p>
            <a:r>
              <a:rPr lang="en-US" sz="1200" b="0" i="0" kern="1200" dirty="0">
                <a:solidFill>
                  <a:srgbClr val="000000"/>
                </a:solidFill>
                <a:effectLst/>
                <a:latin typeface="Segoe UI" panose="020B0502040204020203" pitchFamily="34" charset="0"/>
                <a:ea typeface="+mn-ea"/>
                <a:cs typeface="+mn-cs"/>
              </a:rPr>
              <a:t>Joining the livelihoods program brought hope back into </a:t>
            </a:r>
            <a:r>
              <a:rPr lang="en-US" sz="1200" b="0" i="0" kern="1200" dirty="0" err="1">
                <a:solidFill>
                  <a:srgbClr val="000000"/>
                </a:solidFill>
                <a:effectLst/>
                <a:latin typeface="Segoe UI" panose="020B0502040204020203" pitchFamily="34" charset="0"/>
                <a:ea typeface="+mn-ea"/>
                <a:cs typeface="+mn-cs"/>
              </a:rPr>
              <a:t>Monoranjon’s</a:t>
            </a:r>
            <a:r>
              <a:rPr lang="en-US" sz="1200" b="0" i="0" kern="1200" dirty="0">
                <a:solidFill>
                  <a:srgbClr val="000000"/>
                </a:solidFill>
                <a:effectLst/>
                <a:latin typeface="Segoe UI" panose="020B0502040204020203" pitchFamily="34" charset="0"/>
                <a:ea typeface="+mn-ea"/>
                <a:cs typeface="+mn-cs"/>
              </a:rPr>
              <a:t> life. He was able to gain the knowledge and skills in farming and fishing. </a:t>
            </a:r>
            <a:r>
              <a:rPr lang="en-US" dirty="0">
                <a:solidFill>
                  <a:srgbClr val="000000"/>
                </a:solidFill>
              </a:rPr>
              <a:t>As a result, </a:t>
            </a:r>
            <a:r>
              <a:rPr lang="en-US" dirty="0" err="1">
                <a:solidFill>
                  <a:srgbClr val="000000"/>
                </a:solidFill>
              </a:rPr>
              <a:t>Monoranjon</a:t>
            </a:r>
            <a:r>
              <a:rPr lang="en-US" dirty="0">
                <a:solidFill>
                  <a:srgbClr val="000000"/>
                </a:solidFill>
              </a:rPr>
              <a:t> has increased crop growth and improved his aquaculture practices, and his family's financial situation has improved. He is now able to continue sending his children to school, provide them with better nutrition, and ensure their overall well-being.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“Getting this training from Caritas, I am very happy. In my personal training and with the help of them I have learned a lot. I understand how to keep our livestock well, and how we live in our area, about climate.” </a:t>
            </a:r>
            <a:r>
              <a:rPr lang="en-US" dirty="0" err="1">
                <a:solidFill>
                  <a:srgbClr val="000000"/>
                </a:solidFill>
              </a:rPr>
              <a:t>Monoranjon</a:t>
            </a:r>
            <a:r>
              <a:rPr lang="en-US" dirty="0">
                <a:solidFill>
                  <a:srgbClr val="000000"/>
                </a:solidFill>
              </a:rPr>
              <a:t> said.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solidFill>
                <a:srgbClr val="000000"/>
              </a:solidFill>
            </a:endParaRPr>
          </a:p>
          <a:p>
            <a:endParaRPr lang="en-US" sz="1200" b="0" i="0" kern="1200" dirty="0">
              <a:solidFill>
                <a:schemeClr val="tx1"/>
              </a:solidFill>
              <a:effectLst/>
              <a:latin typeface="Segoe UI"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fld id="{8324AE0C-B12C-4782-B6C4-8A6E453FD12E}" type="slidenum">
              <a:rPr lang="en-AU" smtClean="0"/>
              <a:t>38</a:t>
            </a:fld>
            <a:endParaRPr lang="en-AU"/>
          </a:p>
        </p:txBody>
      </p:sp>
    </p:spTree>
    <p:extLst>
      <p:ext uri="{BB962C8B-B14F-4D97-AF65-F5344CB8AC3E}">
        <p14:creationId xmlns:p14="http://schemas.microsoft.com/office/powerpoint/2010/main" val="5912124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REFLECT</a:t>
            </a:r>
            <a:r>
              <a:rPr lang="en-AU" dirty="0"/>
              <a:t> </a:t>
            </a:r>
          </a:p>
          <a:p>
            <a:endParaRPr lang="en-AU" dirty="0"/>
          </a:p>
          <a:p>
            <a:pPr marL="0" indent="0" algn="l">
              <a:lnSpc>
                <a:spcPct val="114000"/>
              </a:lnSpc>
              <a:spcAft>
                <a:spcPts val="844"/>
              </a:spcAft>
              <a:buFont typeface="Arial" panose="020B0604020202020204" pitchFamily="34" charset="0"/>
              <a:buNone/>
            </a:pPr>
            <a:r>
              <a:rPr lang="en-AU" sz="1200" dirty="0"/>
              <a:t>Integral ecology is the idea that everything is connected. We are one part of the whole of creation. </a:t>
            </a:r>
          </a:p>
          <a:p>
            <a:pPr marL="171450" indent="-171450">
              <a:lnSpc>
                <a:spcPts val="2400"/>
              </a:lnSpc>
              <a:spcAft>
                <a:spcPts val="1200"/>
              </a:spcAft>
              <a:buFont typeface="Arial" panose="020B0604020202020204" pitchFamily="34" charset="0"/>
              <a:buChar char="•"/>
            </a:pPr>
            <a:r>
              <a:rPr lang="en-AU" sz="1200" dirty="0"/>
              <a:t>Can small daily actions of care for the environment make a big impact on our common home?</a:t>
            </a:r>
          </a:p>
          <a:p>
            <a:endParaRPr lang="en-AU" i="1" dirty="0"/>
          </a:p>
          <a:p>
            <a:r>
              <a:rPr lang="en-AU" i="1" dirty="0"/>
              <a:t>(pause)</a:t>
            </a:r>
          </a:p>
          <a:p>
            <a:endParaRPr lang="en-AU" dirty="0"/>
          </a:p>
          <a:p>
            <a:r>
              <a:rPr lang="en-AU" b="1" dirty="0"/>
              <a:t>RESPOND</a:t>
            </a:r>
          </a:p>
          <a:p>
            <a:pPr>
              <a:lnSpc>
                <a:spcPct val="114000"/>
              </a:lnSpc>
              <a:spcAft>
                <a:spcPts val="844"/>
              </a:spcAft>
            </a:pPr>
            <a:endParaRPr lang="en-AU" sz="1400" dirty="0"/>
          </a:p>
          <a:p>
            <a:pPr>
              <a:lnSpc>
                <a:spcPct val="114000"/>
              </a:lnSpc>
              <a:spcAft>
                <a:spcPts val="844"/>
              </a:spcAft>
            </a:pPr>
            <a:r>
              <a:rPr lang="en-AU" sz="1400" dirty="0"/>
              <a:t>Jesus, you hear “both the cry of the earth and the cry of the poor.”*  </a:t>
            </a:r>
          </a:p>
          <a:p>
            <a:pPr>
              <a:lnSpc>
                <a:spcPct val="114000"/>
              </a:lnSpc>
              <a:spcAft>
                <a:spcPts val="844"/>
              </a:spcAft>
            </a:pPr>
            <a:r>
              <a:rPr lang="en-AU" sz="1400" b="1" dirty="0"/>
              <a:t>May we follow the way of care.</a:t>
            </a:r>
            <a:endParaRPr lang="en-AU" sz="1400" dirty="0"/>
          </a:p>
          <a:p>
            <a:endParaRPr lang="en-AU" dirty="0"/>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1200" dirty="0"/>
              <a:t>____________</a:t>
            </a:r>
          </a:p>
          <a:p>
            <a:endParaRPr lang="en-AU" dirty="0"/>
          </a:p>
          <a:p>
            <a:r>
              <a:rPr lang="en-AU" dirty="0"/>
              <a:t>* Pope Francis, </a:t>
            </a:r>
            <a:r>
              <a:rPr lang="en-AU" i="1" dirty="0" err="1"/>
              <a:t>Laudato</a:t>
            </a:r>
            <a:r>
              <a:rPr lang="en-AU" i="1" dirty="0"/>
              <a:t> Si’ </a:t>
            </a:r>
            <a:r>
              <a:rPr lang="en-AU" i="0" dirty="0"/>
              <a:t>n49</a:t>
            </a:r>
          </a:p>
          <a:p>
            <a:endParaRPr lang="en-AU" dirty="0"/>
          </a:p>
        </p:txBody>
      </p:sp>
      <p:sp>
        <p:nvSpPr>
          <p:cNvPr id="4" name="Slide Number Placeholder 3"/>
          <p:cNvSpPr>
            <a:spLocks noGrp="1"/>
          </p:cNvSpPr>
          <p:nvPr>
            <p:ph type="sldNum" sz="quarter" idx="5"/>
          </p:nvPr>
        </p:nvSpPr>
        <p:spPr/>
        <p:txBody>
          <a:bodyPr/>
          <a:lstStyle/>
          <a:p>
            <a:fld id="{8324AE0C-B12C-4782-B6C4-8A6E453FD12E}" type="slidenum">
              <a:rPr lang="en-AU" smtClean="0"/>
              <a:t>39</a:t>
            </a:fld>
            <a:endParaRPr lang="en-AU"/>
          </a:p>
        </p:txBody>
      </p:sp>
    </p:spTree>
    <p:extLst>
      <p:ext uri="{BB962C8B-B14F-4D97-AF65-F5344CB8AC3E}">
        <p14:creationId xmlns:p14="http://schemas.microsoft.com/office/powerpoint/2010/main" val="3847312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b="1" dirty="0"/>
              <a:t>STATION 13 Jesus is taken down from the cross</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sz="1200" b="1" dirty="0"/>
          </a:p>
          <a:p>
            <a:pPr>
              <a:lnSpc>
                <a:spcPts val="2400"/>
              </a:lnSpc>
              <a:spcAft>
                <a:spcPts val="1200"/>
              </a:spcAft>
            </a:pPr>
            <a:r>
              <a:rPr lang="en-AU" sz="1200" dirty="0"/>
              <a:t>A secret follower of Jesus named Joseph of </a:t>
            </a:r>
            <a:r>
              <a:rPr lang="en-AU" sz="1200" dirty="0" err="1"/>
              <a:t>Arimathaea</a:t>
            </a:r>
            <a:r>
              <a:rPr lang="en-AU" sz="1200" dirty="0"/>
              <a:t> asks Pilate if he can remove the body of Jesus from the cross. Pilate allows it, so Joseph and another follower named Nicodemus take it away and prepare it for burial. </a:t>
            </a:r>
          </a:p>
          <a:p>
            <a:pPr>
              <a:lnSpc>
                <a:spcPts val="2400"/>
              </a:lnSpc>
              <a:spcAft>
                <a:spcPts val="1200"/>
              </a:spcAft>
            </a:pPr>
            <a:endParaRPr lang="en-AU" dirty="0"/>
          </a:p>
          <a:p>
            <a:r>
              <a:rPr lang="en-AU" i="1" dirty="0"/>
              <a:t>(pause)</a:t>
            </a:r>
          </a:p>
          <a:p>
            <a:endParaRPr lang="en-AU" dirty="0"/>
          </a:p>
          <a:p>
            <a:pPr>
              <a:lnSpc>
                <a:spcPts val="2400"/>
              </a:lnSpc>
              <a:spcAft>
                <a:spcPts val="1200"/>
              </a:spcAft>
            </a:pPr>
            <a:r>
              <a:rPr lang="en-AU" sz="1200" dirty="0"/>
              <a:t>Joseph of </a:t>
            </a:r>
            <a:r>
              <a:rPr lang="en-AU" sz="1200" dirty="0" err="1"/>
              <a:t>Arimathaea</a:t>
            </a:r>
            <a:r>
              <a:rPr lang="en-AU" sz="1200" dirty="0"/>
              <a:t> kept his care for Jesus secret because he was afraid of what might happen if it became public. But his fear did not keep him from acting with care and human dignity.</a:t>
            </a:r>
          </a:p>
          <a:p>
            <a:pPr>
              <a:lnSpc>
                <a:spcPts val="2400"/>
              </a:lnSpc>
              <a:spcAft>
                <a:spcPts val="1200"/>
              </a:spcAft>
            </a:pPr>
            <a:endParaRPr lang="en-AU" sz="1200" dirty="0"/>
          </a:p>
          <a:p>
            <a:pPr>
              <a:lnSpc>
                <a:spcPts val="2400"/>
              </a:lnSpc>
              <a:spcAft>
                <a:spcPts val="1200"/>
              </a:spcAft>
            </a:pPr>
            <a:r>
              <a:rPr lang="en-AU" sz="1200" dirty="0"/>
              <a:t>____________</a:t>
            </a:r>
          </a:p>
          <a:p>
            <a:pPr>
              <a:lnSpc>
                <a:spcPts val="2400"/>
              </a:lnSpc>
              <a:spcAft>
                <a:spcPts val="1200"/>
              </a:spcAft>
            </a:pPr>
            <a:endParaRPr lang="en-AU" sz="1200" dirty="0"/>
          </a:p>
          <a:p>
            <a:pPr marL="0" marR="0" lvl="0" indent="0" algn="l" defTabSz="673503" rtl="0" eaLnBrk="1" fontAlgn="auto" latinLnBrk="0" hangingPunct="1">
              <a:lnSpc>
                <a:spcPts val="2400"/>
              </a:lnSpc>
              <a:spcBef>
                <a:spcPts val="0"/>
              </a:spcBef>
              <a:spcAft>
                <a:spcPts val="1200"/>
              </a:spcAft>
              <a:buClrTx/>
              <a:buSzTx/>
              <a:buFontTx/>
              <a:buNone/>
              <a:tabLst/>
              <a:defRPr/>
            </a:pPr>
            <a:r>
              <a:rPr lang="en-AU" sz="1400" dirty="0"/>
              <a:t>Matthew 27:57–58</a:t>
            </a:r>
            <a:r>
              <a:rPr lang="en-AU" sz="1200" dirty="0"/>
              <a:t>, Mark 15:42–45, Luke 23:50–52, John 19:38</a:t>
            </a:r>
            <a:endParaRPr lang="en-AU" sz="1400" dirty="0"/>
          </a:p>
          <a:p>
            <a:pPr>
              <a:lnSpc>
                <a:spcPts val="2400"/>
              </a:lnSpc>
              <a:spcAft>
                <a:spcPts val="1200"/>
              </a:spcAft>
            </a:pPr>
            <a:r>
              <a:rPr lang="en-AU" sz="1200" dirty="0"/>
              <a:t> </a:t>
            </a:r>
          </a:p>
          <a:p>
            <a:pPr>
              <a:lnSpc>
                <a:spcPts val="2400"/>
              </a:lnSpc>
              <a:spcAft>
                <a:spcPts val="1200"/>
              </a:spcAft>
            </a:pPr>
            <a:endParaRPr lang="en-AU" sz="1200" baseline="30000" dirty="0"/>
          </a:p>
        </p:txBody>
      </p:sp>
      <p:sp>
        <p:nvSpPr>
          <p:cNvPr id="4" name="Slide Number Placeholder 3"/>
          <p:cNvSpPr>
            <a:spLocks noGrp="1"/>
          </p:cNvSpPr>
          <p:nvPr>
            <p:ph type="sldNum" sz="quarter" idx="5"/>
          </p:nvPr>
        </p:nvSpPr>
        <p:spPr/>
        <p:txBody>
          <a:bodyPr/>
          <a:lstStyle/>
          <a:p>
            <a:fld id="{8324AE0C-B12C-4782-B6C4-8A6E453FD12E}" type="slidenum">
              <a:rPr lang="en-AU" smtClean="0"/>
              <a:t>40</a:t>
            </a:fld>
            <a:endParaRPr lang="en-AU"/>
          </a:p>
        </p:txBody>
      </p:sp>
    </p:spTree>
    <p:extLst>
      <p:ext uri="{BB962C8B-B14F-4D97-AF65-F5344CB8AC3E}">
        <p14:creationId xmlns:p14="http://schemas.microsoft.com/office/powerpoint/2010/main" val="2027754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RONITA’S STORY</a:t>
            </a:r>
          </a:p>
          <a:p>
            <a:endParaRPr lang="en-AU" dirty="0"/>
          </a:p>
          <a:p>
            <a:r>
              <a:rPr lang="en-US" sz="1200" b="0" i="1" kern="1200" dirty="0">
                <a:solidFill>
                  <a:schemeClr val="tx1"/>
                </a:solidFill>
                <a:effectLst/>
                <a:latin typeface="Segoe UI" panose="020B0502040204020203" pitchFamily="34" charset="0"/>
                <a:ea typeface="+mn-ea"/>
                <a:cs typeface="+mn-cs"/>
              </a:rPr>
              <a:t>Social justice involves creating and supporting a just society where everyone has equal access to their basic human rights and to benefits and opportunities, regardless of their background or status. Education is a basic human right that works to raise people out of poverty, but worldwide 244 million children and youth are still out of school.*</a:t>
            </a:r>
          </a:p>
          <a:p>
            <a:endParaRPr lang="en-US" sz="1200" b="0" i="0" kern="1200" dirty="0">
              <a:solidFill>
                <a:schemeClr val="tx1"/>
              </a:solidFill>
              <a:effectLst/>
              <a:latin typeface="Segoe UI" panose="020B0502040204020203" pitchFamily="34" charset="0"/>
              <a:ea typeface="+mn-ea"/>
              <a:cs typeface="+mn-cs"/>
            </a:endParaRPr>
          </a:p>
          <a:p>
            <a:r>
              <a:rPr lang="en-US" sz="1200" b="0" i="0" kern="1200" dirty="0">
                <a:solidFill>
                  <a:schemeClr val="tx1"/>
                </a:solidFill>
                <a:effectLst/>
                <a:latin typeface="Segoe UI" panose="020B0502040204020203" pitchFamily="34" charset="0"/>
                <a:ea typeface="+mn-ea"/>
                <a:cs typeface="+mn-cs"/>
              </a:rPr>
              <a:t>Ronita is 22 years old. She lives in the Philippines with her husband Lean and their two children, </a:t>
            </a:r>
            <a:r>
              <a:rPr lang="en-US" sz="1200" b="0" i="0" kern="1200" dirty="0" err="1">
                <a:solidFill>
                  <a:schemeClr val="tx1"/>
                </a:solidFill>
                <a:effectLst/>
                <a:latin typeface="Segoe UI" panose="020B0502040204020203" pitchFamily="34" charset="0"/>
                <a:ea typeface="+mn-ea"/>
                <a:cs typeface="+mn-cs"/>
              </a:rPr>
              <a:t>Egzy</a:t>
            </a:r>
            <a:r>
              <a:rPr lang="en-US" sz="1200" b="0" i="0" kern="1200" dirty="0">
                <a:solidFill>
                  <a:schemeClr val="tx1"/>
                </a:solidFill>
                <a:effectLst/>
                <a:latin typeface="Segoe UI" panose="020B0502040204020203" pitchFamily="34" charset="0"/>
                <a:ea typeface="+mn-ea"/>
                <a:cs typeface="+mn-cs"/>
              </a:rPr>
              <a:t> Grey who is 3 years old and Clark who is 5 years old.</a:t>
            </a:r>
          </a:p>
          <a:p>
            <a:endParaRPr lang="en-US" sz="1200" b="0" i="0" kern="1200" dirty="0">
              <a:solidFill>
                <a:schemeClr val="tx1"/>
              </a:solidFill>
              <a:effectLst/>
              <a:latin typeface="Segoe UI" panose="020B0502040204020203" pitchFamily="34" charset="0"/>
              <a:ea typeface="+mn-ea"/>
              <a:cs typeface="+mn-cs"/>
            </a:endParaRPr>
          </a:p>
          <a:p>
            <a:r>
              <a:rPr lang="en-US" sz="1200" b="0" i="0" kern="1200" dirty="0" err="1">
                <a:solidFill>
                  <a:schemeClr val="tx1"/>
                </a:solidFill>
                <a:effectLst/>
                <a:latin typeface="Segoe UI" panose="020B0502040204020203" pitchFamily="34" charset="0"/>
                <a:ea typeface="+mn-ea"/>
                <a:cs typeface="+mn-cs"/>
              </a:rPr>
              <a:t>Ronita’s</a:t>
            </a:r>
            <a:r>
              <a:rPr lang="en-US" sz="1200" b="0" i="0" kern="1200" dirty="0">
                <a:solidFill>
                  <a:schemeClr val="tx1"/>
                </a:solidFill>
                <a:effectLst/>
                <a:latin typeface="Segoe UI" panose="020B0502040204020203" pitchFamily="34" charset="0"/>
                <a:ea typeface="+mn-ea"/>
                <a:cs typeface="+mn-cs"/>
              </a:rPr>
              <a:t> husband works seven days a week in waste disposal, from 3 am to 9 pm each day. It is exhausting work, made harder by the very hot climate. Despite this, Ronita and her husband are only able to rent a very small brick room (measuring around 10 square </a:t>
            </a:r>
            <a:r>
              <a:rPr lang="en-US" sz="1200" b="0" i="0" kern="1200" dirty="0" err="1">
                <a:solidFill>
                  <a:schemeClr val="tx1"/>
                </a:solidFill>
                <a:effectLst/>
                <a:latin typeface="Segoe UI" panose="020B0502040204020203" pitchFamily="34" charset="0"/>
                <a:ea typeface="+mn-ea"/>
                <a:cs typeface="+mn-cs"/>
              </a:rPr>
              <a:t>metres</a:t>
            </a:r>
            <a:r>
              <a:rPr lang="en-US" sz="1200" b="0" i="0" kern="1200" dirty="0">
                <a:solidFill>
                  <a:schemeClr val="tx1"/>
                </a:solidFill>
                <a:effectLst/>
                <a:latin typeface="Segoe UI" panose="020B0502040204020203" pitchFamily="34" charset="0"/>
                <a:ea typeface="+mn-ea"/>
                <a:cs typeface="+mn-cs"/>
              </a:rPr>
              <a:t>).</a:t>
            </a:r>
          </a:p>
          <a:p>
            <a:endParaRPr lang="en-US" sz="1200" b="0" i="0" kern="1200" dirty="0">
              <a:solidFill>
                <a:schemeClr val="tx1"/>
              </a:solidFill>
              <a:effectLst/>
              <a:latin typeface="Segoe UI" panose="020B0502040204020203" pitchFamily="34" charset="0"/>
              <a:ea typeface="+mn-ea"/>
              <a:cs typeface="+mn-cs"/>
            </a:endParaRPr>
          </a:p>
          <a:p>
            <a:r>
              <a:rPr lang="en-US" sz="1200" b="0" i="0" kern="1200" dirty="0">
                <a:solidFill>
                  <a:schemeClr val="tx1"/>
                </a:solidFill>
                <a:effectLst/>
                <a:latin typeface="Segoe UI" panose="020B0502040204020203" pitchFamily="34" charset="0"/>
                <a:ea typeface="+mn-ea"/>
                <a:cs typeface="+mn-cs"/>
              </a:rPr>
              <a:t>Ronita left school early to start her family. But without completing secondary school, it would be hard for Ronita to earn money to overcome the cycle of poverty.</a:t>
            </a:r>
          </a:p>
          <a:p>
            <a:endParaRPr lang="en-US" sz="1200" b="0" i="0" kern="1200" dirty="0">
              <a:solidFill>
                <a:schemeClr val="tx1"/>
              </a:solidFill>
              <a:effectLst/>
              <a:latin typeface="Segoe UI" panose="020B0502040204020203" pitchFamily="34" charset="0"/>
              <a:ea typeface="+mn-ea"/>
              <a:cs typeface="+mn-cs"/>
            </a:endParaRPr>
          </a:p>
          <a:p>
            <a:r>
              <a:rPr lang="en-US" sz="1200" b="0" i="0" kern="1200" dirty="0">
                <a:solidFill>
                  <a:schemeClr val="tx1"/>
                </a:solidFill>
                <a:effectLst/>
                <a:latin typeface="Segoe UI" panose="020B0502040204020203" pitchFamily="34" charset="0"/>
                <a:ea typeface="+mn-ea"/>
                <a:cs typeface="+mn-cs"/>
              </a:rPr>
              <a:t>Thankfully, Ronita heard about an Alternative Learning System (ALS) program run by Caritas Australia’s partner in the Philippines, the Faithful Companions of Jesus (FCJ). For over 20 years, the Faithful Companions of Jesus has supported the local community and will be serving approximately 2,000 participants over the next three years. The area FCJ works in is an urban slum, built next to a local dumpsite and on top of a fault line. Many of the houses are in poor condition and some don’t have running water.</a:t>
            </a:r>
          </a:p>
          <a:p>
            <a:endParaRPr lang="en-US" sz="1200" b="0" i="0" kern="1200" dirty="0">
              <a:solidFill>
                <a:schemeClr val="tx1"/>
              </a:solidFill>
              <a:effectLst/>
              <a:latin typeface="Segoe UI" panose="020B0502040204020203" pitchFamily="34" charset="0"/>
              <a:ea typeface="+mn-ea"/>
              <a:cs typeface="+mn-cs"/>
            </a:endParaRPr>
          </a:p>
          <a:p>
            <a:r>
              <a:rPr lang="en-US" sz="1200" b="0" i="0" kern="1200" dirty="0">
                <a:solidFill>
                  <a:schemeClr val="tx1"/>
                </a:solidFill>
                <a:effectLst/>
                <a:latin typeface="Segoe UI" panose="020B0502040204020203" pitchFamily="34" charset="0"/>
                <a:ea typeface="+mn-ea"/>
                <a:cs typeface="+mn-cs"/>
              </a:rPr>
              <a:t>In addition to the ALS program, FCJ also runs programs to teach house renovating, food processing, basic literacy skills, urban gardening, upcycling and activities to help residents earn an income. They run a seniors group and children's sport and play groups. They also have a clinic visited weekly by a doctor and a community nurse.</a:t>
            </a:r>
          </a:p>
          <a:p>
            <a:endParaRPr lang="en-US" sz="1200" b="0" i="0" kern="1200" dirty="0">
              <a:solidFill>
                <a:schemeClr val="tx1"/>
              </a:solidFill>
              <a:effectLst/>
              <a:latin typeface="Segoe UI" panose="020B0502040204020203" pitchFamily="34" charset="0"/>
              <a:ea typeface="+mn-ea"/>
              <a:cs typeface="+mn-cs"/>
            </a:endParaRPr>
          </a:p>
          <a:p>
            <a:r>
              <a:rPr lang="en-US" sz="1200" b="0" i="0" kern="1200" dirty="0">
                <a:solidFill>
                  <a:schemeClr val="tx1"/>
                </a:solidFill>
                <a:effectLst/>
                <a:latin typeface="Segoe UI" panose="020B0502040204020203" pitchFamily="34" charset="0"/>
                <a:ea typeface="+mn-ea"/>
                <a:cs typeface="+mn-cs"/>
              </a:rPr>
              <a:t>When her first child was just 2 years old, Ronita enrolled in the ALS program to continue learning in a safe and flexible environment. The ALS classes allow young mothers to bring their children to class if they cannot afford childcare. This made it possible for Ronita to continue her studies, even following the arrival of her second child.</a:t>
            </a:r>
          </a:p>
          <a:p>
            <a:endParaRPr lang="en-US" sz="1200" b="0" i="0" kern="1200" dirty="0">
              <a:solidFill>
                <a:schemeClr val="tx1"/>
              </a:solidFill>
              <a:effectLst/>
              <a:latin typeface="Segoe UI" panose="020B0502040204020203" pitchFamily="34" charset="0"/>
              <a:ea typeface="+mn-ea"/>
              <a:cs typeface="+mn-cs"/>
            </a:endParaRPr>
          </a:p>
          <a:p>
            <a:r>
              <a:rPr lang="en-US" sz="1200" b="0" i="0" kern="1200" dirty="0">
                <a:solidFill>
                  <a:schemeClr val="tx1"/>
                </a:solidFill>
                <a:effectLst/>
                <a:latin typeface="Segoe UI" panose="020B0502040204020203" pitchFamily="34" charset="0"/>
                <a:ea typeface="+mn-ea"/>
                <a:cs typeface="+mn-cs"/>
              </a:rPr>
              <a:t>She remarked, “I need to study. I need to work hard for my kids. I need to find a good job to be an inspiration to them. The ALS in there was so very nice. The teachers, they inspire us and they gave us the best so that we could graduate.”  </a:t>
            </a:r>
          </a:p>
          <a:p>
            <a:endParaRPr lang="en-US" sz="1200" b="0" i="0" kern="1200" dirty="0">
              <a:solidFill>
                <a:schemeClr val="tx1"/>
              </a:solidFill>
              <a:effectLst/>
              <a:latin typeface="Segoe UI" panose="020B0502040204020203" pitchFamily="34" charset="0"/>
              <a:ea typeface="+mn-ea"/>
              <a:cs typeface="+mn-cs"/>
            </a:endParaRPr>
          </a:p>
          <a:p>
            <a:r>
              <a:rPr lang="en-US" sz="1200" b="0" i="0" kern="1200" dirty="0">
                <a:solidFill>
                  <a:schemeClr val="tx1"/>
                </a:solidFill>
                <a:effectLst/>
                <a:latin typeface="Segoe UI" panose="020B0502040204020203" pitchFamily="34" charset="0"/>
                <a:ea typeface="+mn-ea"/>
                <a:cs typeface="+mn-cs"/>
              </a:rPr>
              <a:t>Ronita also attends a young mothers' group regularly, which is facilitated by FCJ staff member Nurse Lyn. The group provides support for each other and they have the opportunity to learn how to manage their money and how their family can stay healthy.</a:t>
            </a:r>
          </a:p>
          <a:p>
            <a:endParaRPr lang="en-US" sz="1200" b="0" i="0" kern="1200" dirty="0">
              <a:solidFill>
                <a:schemeClr val="tx1"/>
              </a:solidFill>
              <a:effectLst/>
              <a:latin typeface="Segoe UI" panose="020B0502040204020203" pitchFamily="34" charset="0"/>
              <a:ea typeface="+mn-ea"/>
              <a:cs typeface="+mn-cs"/>
            </a:endParaRPr>
          </a:p>
          <a:p>
            <a:r>
              <a:rPr lang="en-US" sz="1200" b="0" i="0" kern="1200" dirty="0">
                <a:solidFill>
                  <a:schemeClr val="tx1"/>
                </a:solidFill>
                <a:effectLst/>
                <a:latin typeface="Segoe UI" panose="020B0502040204020203" pitchFamily="34" charset="0"/>
                <a:ea typeface="+mn-ea"/>
                <a:cs typeface="+mn-cs"/>
              </a:rPr>
              <a:t>After completing her ALS classes, Ronita was then able to go back to secondary school where she went on to finish Grade 12 and earn her Senior High School Diploma. With her new diploma, Ronita has now secured a job at a call </a:t>
            </a:r>
            <a:r>
              <a:rPr lang="en-US" sz="1200" b="0" i="0" kern="1200" dirty="0" err="1">
                <a:solidFill>
                  <a:schemeClr val="tx1"/>
                </a:solidFill>
                <a:effectLst/>
                <a:latin typeface="Segoe UI" panose="020B0502040204020203" pitchFamily="34" charset="0"/>
                <a:ea typeface="+mn-ea"/>
                <a:cs typeface="+mn-cs"/>
              </a:rPr>
              <a:t>centre</a:t>
            </a:r>
            <a:r>
              <a:rPr lang="en-US" sz="1200" b="0" i="0" kern="1200" dirty="0">
                <a:solidFill>
                  <a:schemeClr val="tx1"/>
                </a:solidFill>
                <a:effectLst/>
                <a:latin typeface="Segoe UI" panose="020B0502040204020203" pitchFamily="34" charset="0"/>
                <a:ea typeface="+mn-ea"/>
                <a:cs typeface="+mn-cs"/>
              </a:rPr>
              <a:t>, which she hopes will allow her to support her mother, husband and two young children.</a:t>
            </a:r>
          </a:p>
          <a:p>
            <a:endParaRPr lang="en-US" sz="1200" b="0" i="0" kern="1200" dirty="0">
              <a:solidFill>
                <a:schemeClr val="tx1"/>
              </a:solidFill>
              <a:effectLst/>
              <a:latin typeface="Segoe UI" panose="020B0502040204020203" pitchFamily="34" charset="0"/>
              <a:ea typeface="+mn-ea"/>
              <a:cs typeface="+mn-cs"/>
            </a:endParaRPr>
          </a:p>
          <a:p>
            <a:r>
              <a:rPr lang="en-US" sz="1200" b="0" i="0" kern="1200" dirty="0">
                <a:solidFill>
                  <a:schemeClr val="tx1"/>
                </a:solidFill>
                <a:effectLst/>
                <a:latin typeface="Segoe UI" panose="020B0502040204020203" pitchFamily="34" charset="0"/>
                <a:ea typeface="+mn-ea"/>
                <a:cs typeface="+mn-cs"/>
              </a:rPr>
              <a:t>She said, “I am so thankful for FCJ. One day I hope I will be a school teacher. I have now graduated senior school and I am so proud of myself. I feel hopeful for the future… Now it's not impossible for me to achieve my dream... Thank you for that.” </a:t>
            </a:r>
          </a:p>
          <a:p>
            <a:endParaRPr lang="en-US" sz="1200" b="0" i="0" kern="1200" dirty="0">
              <a:solidFill>
                <a:schemeClr val="tx1"/>
              </a:solidFill>
              <a:effectLst/>
              <a:latin typeface="Segoe UI" panose="020B0502040204020203" pitchFamily="34" charset="0"/>
              <a:ea typeface="+mn-ea"/>
              <a:cs typeface="+mn-cs"/>
            </a:endParaRPr>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800" dirty="0"/>
              <a:t>____________</a:t>
            </a:r>
          </a:p>
          <a:p>
            <a:endParaRPr lang="en-US" sz="1200" b="0" i="0" kern="1200" dirty="0">
              <a:solidFill>
                <a:schemeClr val="tx1"/>
              </a:solidFill>
              <a:effectLst/>
              <a:latin typeface="Segoe UI" panose="020B0502040204020203" pitchFamily="34" charset="0"/>
              <a:ea typeface="+mn-ea"/>
              <a:cs typeface="+mn-cs"/>
            </a:endParaRPr>
          </a:p>
          <a:p>
            <a:r>
              <a:rPr lang="en-US" sz="1200" b="0" i="0" kern="1200" dirty="0">
                <a:solidFill>
                  <a:schemeClr val="tx1"/>
                </a:solidFill>
                <a:effectLst/>
                <a:latin typeface="Segoe UI" panose="020B0502040204020203" pitchFamily="34" charset="0"/>
                <a:ea typeface="+mn-ea"/>
                <a:cs typeface="+mn-cs"/>
              </a:rPr>
              <a:t>*UNESCO</a:t>
            </a:r>
          </a:p>
        </p:txBody>
      </p:sp>
      <p:sp>
        <p:nvSpPr>
          <p:cNvPr id="4" name="Slide Number Placeholder 3"/>
          <p:cNvSpPr>
            <a:spLocks noGrp="1"/>
          </p:cNvSpPr>
          <p:nvPr>
            <p:ph type="sldNum" sz="quarter" idx="5"/>
          </p:nvPr>
        </p:nvSpPr>
        <p:spPr/>
        <p:txBody>
          <a:bodyPr/>
          <a:lstStyle/>
          <a:p>
            <a:fld id="{8324AE0C-B12C-4782-B6C4-8A6E453FD12E}" type="slidenum">
              <a:rPr lang="en-AU" smtClean="0"/>
              <a:t>5</a:t>
            </a:fld>
            <a:endParaRPr lang="en-AU"/>
          </a:p>
        </p:txBody>
      </p:sp>
    </p:spTree>
    <p:extLst>
      <p:ext uri="{BB962C8B-B14F-4D97-AF65-F5344CB8AC3E}">
        <p14:creationId xmlns:p14="http://schemas.microsoft.com/office/powerpoint/2010/main" val="14430565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Segoe UI" panose="020B0502040204020203" pitchFamily="34" charset="0"/>
                <a:ea typeface="+mn-ea"/>
                <a:cs typeface="+mn-cs"/>
              </a:rPr>
              <a:t>LEMAKOT HEALTH CENTRE STORY</a:t>
            </a:r>
          </a:p>
          <a:p>
            <a:endParaRPr lang="en-AU" sz="1200" kern="1200" dirty="0">
              <a:solidFill>
                <a:schemeClr val="tx1"/>
              </a:solidFill>
              <a:effectLst/>
              <a:latin typeface="Segoe UI" panose="020B0502040204020203" pitchFamily="34" charset="0"/>
              <a:ea typeface="+mn-ea"/>
              <a:cs typeface="+mn-cs"/>
            </a:endParaRPr>
          </a:p>
          <a:p>
            <a:r>
              <a:rPr lang="en-AU" i="1" dirty="0"/>
              <a:t>This story shows us how important it is to act with compassion when we see others in our human family facing challenges. </a:t>
            </a:r>
          </a:p>
          <a:p>
            <a:endParaRPr lang="en-AU" sz="1200" kern="1200" dirty="0">
              <a:solidFill>
                <a:schemeClr val="tx1"/>
              </a:solidFill>
              <a:effectLst/>
              <a:latin typeface="Segoe UI" panose="020B0502040204020203" pitchFamily="34" charset="0"/>
              <a:ea typeface="+mn-ea"/>
              <a:cs typeface="+mn-cs"/>
            </a:endParaRPr>
          </a:p>
          <a:p>
            <a:pPr algn="l">
              <a:spcBef>
                <a:spcPts val="0"/>
              </a:spcBef>
              <a:spcAft>
                <a:spcPts val="1200"/>
              </a:spcAft>
            </a:pPr>
            <a:r>
              <a:rPr lang="en-US" sz="1200" b="0" dirty="0">
                <a:solidFill>
                  <a:srgbClr val="000000"/>
                </a:solidFill>
                <a:ea typeface="Roboto Light"/>
                <a:cs typeface="Arial" panose="020B0604020202020204" pitchFamily="34" charset="0"/>
              </a:rPr>
              <a:t>The </a:t>
            </a:r>
            <a:r>
              <a:rPr lang="en-US" sz="1200" b="0" dirty="0" err="1">
                <a:solidFill>
                  <a:srgbClr val="000000"/>
                </a:solidFill>
                <a:ea typeface="Roboto Light"/>
                <a:cs typeface="Arial" panose="020B0604020202020204" pitchFamily="34" charset="0"/>
              </a:rPr>
              <a:t>Lemakot</a:t>
            </a:r>
            <a:r>
              <a:rPr lang="en-US" sz="1200" b="0" dirty="0">
                <a:solidFill>
                  <a:srgbClr val="000000"/>
                </a:solidFill>
                <a:ea typeface="Roboto Light"/>
                <a:cs typeface="Arial" panose="020B0604020202020204" pitchFamily="34" charset="0"/>
              </a:rPr>
              <a:t> Health Center in rural Papua New Guinea last had repairs 37 years ago. Earlier this year Caritas Australia and Catholic Church Health Services helped replace its roof. </a:t>
            </a:r>
          </a:p>
          <a:p>
            <a:pPr algn="l">
              <a:spcBef>
                <a:spcPts val="0"/>
              </a:spcBef>
              <a:spcAft>
                <a:spcPts val="1200"/>
              </a:spcAft>
            </a:pPr>
            <a:r>
              <a:rPr lang="en-US" sz="1200" b="0" dirty="0">
                <a:solidFill>
                  <a:srgbClr val="000000"/>
                </a:solidFill>
                <a:ea typeface="Roboto Light"/>
                <a:cs typeface="Arial" panose="020B0604020202020204" pitchFamily="34" charset="0"/>
              </a:rPr>
              <a:t>The cost of supplies in Papua New Guinea is high, making it almost impossible for those on low incomes in rural areas to buy them. </a:t>
            </a:r>
          </a:p>
          <a:p>
            <a:pPr marL="0" indent="0">
              <a:spcBef>
                <a:spcPts val="0"/>
              </a:spcBef>
              <a:spcAft>
                <a:spcPts val="1200"/>
              </a:spcAft>
              <a:buNone/>
            </a:pPr>
            <a:r>
              <a:rPr lang="en-US" sz="1200" dirty="0">
                <a:solidFill>
                  <a:srgbClr val="000000"/>
                </a:solidFill>
                <a:latin typeface="Arial"/>
                <a:ea typeface="Roboto Light"/>
                <a:cs typeface="Arial" panose="020B0604020202020204" pitchFamily="34" charset="0"/>
              </a:rPr>
              <a:t>“Women have babies in very challenging circumstances, even though they are in a health </a:t>
            </a:r>
            <a:r>
              <a:rPr lang="en-US" sz="1200" dirty="0" err="1">
                <a:solidFill>
                  <a:srgbClr val="000000"/>
                </a:solidFill>
                <a:latin typeface="Arial"/>
                <a:ea typeface="Roboto Light"/>
                <a:cs typeface="Arial" panose="020B0604020202020204" pitchFamily="34" charset="0"/>
              </a:rPr>
              <a:t>centre</a:t>
            </a:r>
            <a:r>
              <a:rPr lang="en-US" sz="1200" dirty="0">
                <a:solidFill>
                  <a:srgbClr val="000000"/>
                </a:solidFill>
                <a:latin typeface="Arial"/>
                <a:ea typeface="Roboto Light"/>
                <a:cs typeface="Arial" panose="020B0604020202020204" pitchFamily="34" charset="0"/>
              </a:rPr>
              <a:t>. Old equipment that doesn’t work can affect the way we deliver our health services,” said </a:t>
            </a:r>
            <a:r>
              <a:rPr lang="en-AU" sz="1200" dirty="0">
                <a:solidFill>
                  <a:srgbClr val="000000"/>
                </a:solidFill>
                <a:latin typeface="+mn-lt"/>
                <a:cs typeface="Roboto Light"/>
              </a:rPr>
              <a:t>Dr Kari from Catholic Church Health Services.</a:t>
            </a:r>
            <a:endParaRPr lang="en-US" sz="1200" dirty="0">
              <a:solidFill>
                <a:srgbClr val="000000"/>
              </a:solidFill>
              <a:latin typeface="Arial"/>
              <a:ea typeface="Roboto Light"/>
              <a:cs typeface="Arial" panose="020B0604020202020204" pitchFamily="34" charset="0"/>
            </a:endParaRPr>
          </a:p>
          <a:p>
            <a:pPr marL="0" indent="0">
              <a:spcBef>
                <a:spcPts val="0"/>
              </a:spcBef>
              <a:spcAft>
                <a:spcPts val="1200"/>
              </a:spcAft>
              <a:buNone/>
            </a:pPr>
            <a:r>
              <a:rPr lang="en-US" sz="1200" dirty="0">
                <a:solidFill>
                  <a:srgbClr val="000000"/>
                </a:solidFill>
                <a:latin typeface="Arial"/>
                <a:ea typeface="Roboto Light"/>
                <a:cs typeface="Arial" panose="020B0604020202020204" pitchFamily="34" charset="0"/>
              </a:rPr>
              <a:t>The rusty roof on </a:t>
            </a:r>
            <a:r>
              <a:rPr lang="en-US" sz="1200" dirty="0" err="1">
                <a:solidFill>
                  <a:srgbClr val="000000"/>
                </a:solidFill>
                <a:latin typeface="Arial"/>
                <a:ea typeface="Roboto Light"/>
                <a:cs typeface="Arial" panose="020B0604020202020204" pitchFamily="34" charset="0"/>
              </a:rPr>
              <a:t>Lemakot</a:t>
            </a:r>
            <a:r>
              <a:rPr lang="en-US" sz="1200" dirty="0">
                <a:solidFill>
                  <a:srgbClr val="000000"/>
                </a:solidFill>
                <a:latin typeface="Arial"/>
                <a:ea typeface="Roboto Light"/>
                <a:cs typeface="Arial" panose="020B0604020202020204" pitchFamily="34" charset="0"/>
              </a:rPr>
              <a:t> Health Centre was full of holes and rain came into treatment rooms. There was no running water or electricity.  This made it hard to deliver the healthcare patients needed. </a:t>
            </a:r>
          </a:p>
          <a:p>
            <a:pPr marL="0" indent="0">
              <a:spcBef>
                <a:spcPts val="0"/>
              </a:spcBef>
              <a:spcAft>
                <a:spcPts val="1200"/>
              </a:spcAft>
              <a:buNone/>
            </a:pPr>
            <a:r>
              <a:rPr lang="en-US" sz="1200" dirty="0">
                <a:solidFill>
                  <a:srgbClr val="000000"/>
                </a:solidFill>
                <a:latin typeface="Arial"/>
                <a:ea typeface="Roboto Light"/>
                <a:cs typeface="Arial" panose="020B0604020202020204" pitchFamily="34" charset="0"/>
              </a:rPr>
              <a:t>Thanks to Caritas Australia and its partners a new roof has now been installed, sealing the building – which has also been newly repainted. Several water tanks are now in operation and there are no electrical hazards.</a:t>
            </a:r>
            <a:endParaRPr lang="en-AU" sz="1200" b="0" dirty="0">
              <a:solidFill>
                <a:srgbClr val="000000"/>
              </a:solidFill>
              <a:ea typeface="Roboto Light"/>
              <a:cs typeface="Arial" panose="020B0604020202020204" pitchFamily="34" charset="0"/>
            </a:endParaRPr>
          </a:p>
          <a:p>
            <a:pPr algn="l">
              <a:spcBef>
                <a:spcPts val="0"/>
              </a:spcBef>
              <a:spcAft>
                <a:spcPts val="1200"/>
              </a:spcAft>
            </a:pPr>
            <a:endParaRPr lang="en-AU" sz="1200" b="0" dirty="0">
              <a:solidFill>
                <a:srgbClr val="000000"/>
              </a:solidFill>
              <a:ea typeface="Roboto Light"/>
              <a:cs typeface="Arial" panose="020B0604020202020204" pitchFamily="34" charset="0"/>
            </a:endParaRPr>
          </a:p>
          <a:p>
            <a:pPr algn="l">
              <a:spcBef>
                <a:spcPts val="0"/>
              </a:spcBef>
              <a:spcAft>
                <a:spcPts val="1200"/>
              </a:spcAft>
            </a:pPr>
            <a:endParaRPr lang="en-AU" sz="1200" b="0" dirty="0">
              <a:solidFill>
                <a:srgbClr val="000000"/>
              </a:solidFill>
              <a:ea typeface="Roboto Light"/>
              <a:cs typeface="Times New Roman"/>
            </a:endParaRPr>
          </a:p>
          <a:p>
            <a:pPr algn="l">
              <a:spcBef>
                <a:spcPts val="0"/>
              </a:spcBef>
              <a:spcAft>
                <a:spcPts val="1200"/>
              </a:spcAft>
            </a:pPr>
            <a:endParaRPr lang="en-AU" sz="1200" b="0" dirty="0">
              <a:solidFill>
                <a:srgbClr val="000000"/>
              </a:solidFill>
              <a:ea typeface="Calibri" panose="020F0502020204030204" pitchFamily="34" charset="0"/>
              <a:cs typeface="Times New Roman" panose="02020603050405020304" pitchFamily="18" charset="0"/>
            </a:endParaRPr>
          </a:p>
          <a:p>
            <a:pPr algn="l">
              <a:spcBef>
                <a:spcPts val="0"/>
              </a:spcBef>
              <a:spcAft>
                <a:spcPts val="1200"/>
              </a:spcAft>
            </a:pPr>
            <a:endParaRPr lang="en-AU" sz="1200" b="0" dirty="0">
              <a:solidFill>
                <a:srgbClr val="000000"/>
              </a:solidFill>
              <a:cs typeface="Arial"/>
            </a:endParaRPr>
          </a:p>
          <a:p>
            <a:endParaRPr lang="en-AU" sz="1200" kern="1200" dirty="0">
              <a:solidFill>
                <a:schemeClr val="tx1"/>
              </a:solidFill>
              <a:effectLst/>
              <a:latin typeface="Segoe UI"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fld id="{8324AE0C-B12C-4782-B6C4-8A6E453FD12E}" type="slidenum">
              <a:rPr lang="en-AU" smtClean="0"/>
              <a:t>41</a:t>
            </a:fld>
            <a:endParaRPr lang="en-AU"/>
          </a:p>
        </p:txBody>
      </p:sp>
    </p:spTree>
    <p:extLst>
      <p:ext uri="{BB962C8B-B14F-4D97-AF65-F5344CB8AC3E}">
        <p14:creationId xmlns:p14="http://schemas.microsoft.com/office/powerpoint/2010/main" val="20567940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REFLECT</a:t>
            </a:r>
            <a:r>
              <a:rPr lang="en-AU" dirty="0"/>
              <a:t> </a:t>
            </a:r>
          </a:p>
          <a:p>
            <a:endParaRPr lang="en-AU" dirty="0"/>
          </a:p>
          <a:p>
            <a:pPr marL="12700" indent="0" algn="l">
              <a:spcAft>
                <a:spcPts val="600"/>
              </a:spcAft>
              <a:buFont typeface="Arial" panose="020B0604020202020204" pitchFamily="34" charset="0"/>
              <a:buNone/>
            </a:pPr>
            <a:r>
              <a:rPr lang="en-US" sz="1200" spc="-10" dirty="0">
                <a:solidFill>
                  <a:schemeClr val="tx2">
                    <a:lumMod val="75000"/>
                  </a:schemeClr>
                </a:solidFill>
                <a:latin typeface="Roboto" panose="02000000000000000000" pitchFamily="2" charset="0"/>
                <a:ea typeface="Roboto" panose="02000000000000000000" pitchFamily="2" charset="0"/>
                <a:cs typeface="Roboto" panose="02000000000000000000" pitchFamily="2" charset="0"/>
              </a:rPr>
              <a:t>In his letter Fratelli Tutti, Pope Francis says, “Solidarity finds concrete expression in service…”*</a:t>
            </a:r>
          </a:p>
          <a:p>
            <a:pPr marL="184150" indent="-171450" algn="l">
              <a:spcAft>
                <a:spcPts val="600"/>
              </a:spcAft>
              <a:buFont typeface="Arial" panose="020B0604020202020204" pitchFamily="34" charset="0"/>
              <a:buChar char="•"/>
            </a:pPr>
            <a:r>
              <a:rPr lang="en-US" sz="1200" spc="-10" dirty="0">
                <a:solidFill>
                  <a:schemeClr val="tx2">
                    <a:lumMod val="75000"/>
                  </a:schemeClr>
                </a:solidFill>
                <a:latin typeface="Roboto" panose="02000000000000000000" pitchFamily="2" charset="0"/>
                <a:ea typeface="Roboto" panose="02000000000000000000" pitchFamily="2" charset="0"/>
                <a:cs typeface="Roboto" panose="02000000000000000000" pitchFamily="2" charset="0"/>
              </a:rPr>
              <a:t>What action will you take to express solidarity with Sibomana and his family and community?</a:t>
            </a:r>
          </a:p>
          <a:p>
            <a:endParaRPr lang="en-AU" i="1" dirty="0"/>
          </a:p>
          <a:p>
            <a:r>
              <a:rPr lang="en-AU" i="1" dirty="0"/>
              <a:t>(pause)</a:t>
            </a:r>
          </a:p>
          <a:p>
            <a:endParaRPr lang="en-AU" dirty="0"/>
          </a:p>
          <a:p>
            <a:r>
              <a:rPr lang="en-AU" b="1" dirty="0"/>
              <a:t>RESPOND</a:t>
            </a:r>
          </a:p>
          <a:p>
            <a:pPr>
              <a:lnSpc>
                <a:spcPct val="114000"/>
              </a:lnSpc>
              <a:spcAft>
                <a:spcPts val="844"/>
              </a:spcAft>
            </a:pPr>
            <a:endParaRPr lang="en-AU" sz="1400" dirty="0"/>
          </a:p>
          <a:p>
            <a:pPr>
              <a:lnSpc>
                <a:spcPct val="114000"/>
              </a:lnSpc>
              <a:spcAft>
                <a:spcPts val="844"/>
              </a:spcAft>
            </a:pPr>
            <a:r>
              <a:rPr lang="en-AU" sz="1400" dirty="0"/>
              <a:t>Jesus, </a:t>
            </a:r>
            <a:r>
              <a:rPr lang="en-US" sz="1400" dirty="0">
                <a:solidFill>
                  <a:schemeClr val="tx2">
                    <a:lumMod val="75000"/>
                  </a:schemeClr>
                </a:solidFill>
              </a:rPr>
              <a:t>your love beyond measure inspires love in return. </a:t>
            </a:r>
          </a:p>
          <a:p>
            <a:pPr>
              <a:lnSpc>
                <a:spcPct val="114000"/>
              </a:lnSpc>
              <a:spcAft>
                <a:spcPts val="844"/>
              </a:spcAft>
            </a:pPr>
            <a:r>
              <a:rPr lang="en-AU" sz="1400" b="1" dirty="0"/>
              <a:t>May we follow the way of love.</a:t>
            </a:r>
            <a:endParaRPr lang="en-AU" sz="1400" dirty="0"/>
          </a:p>
          <a:p>
            <a:endParaRPr lang="en-AU" dirty="0"/>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1200" dirty="0"/>
              <a:t>____________</a:t>
            </a:r>
          </a:p>
          <a:p>
            <a:endParaRPr lang="en-AU" dirty="0"/>
          </a:p>
          <a:p>
            <a:r>
              <a:rPr lang="en-AU" dirty="0"/>
              <a:t>* Pope Francis, </a:t>
            </a:r>
            <a:r>
              <a:rPr lang="en-AU" i="1" dirty="0"/>
              <a:t>Fratelli Tutti </a:t>
            </a:r>
            <a:r>
              <a:rPr lang="en-AU" i="0" dirty="0"/>
              <a:t>n115</a:t>
            </a:r>
          </a:p>
          <a:p>
            <a:endParaRPr lang="en-AU" dirty="0"/>
          </a:p>
        </p:txBody>
      </p:sp>
      <p:sp>
        <p:nvSpPr>
          <p:cNvPr id="4" name="Slide Number Placeholder 3"/>
          <p:cNvSpPr>
            <a:spLocks noGrp="1"/>
          </p:cNvSpPr>
          <p:nvPr>
            <p:ph type="sldNum" sz="quarter" idx="5"/>
          </p:nvPr>
        </p:nvSpPr>
        <p:spPr/>
        <p:txBody>
          <a:bodyPr/>
          <a:lstStyle/>
          <a:p>
            <a:fld id="{8324AE0C-B12C-4782-B6C4-8A6E453FD12E}" type="slidenum">
              <a:rPr lang="en-AU" smtClean="0"/>
              <a:t>42</a:t>
            </a:fld>
            <a:endParaRPr lang="en-AU"/>
          </a:p>
        </p:txBody>
      </p:sp>
    </p:spTree>
    <p:extLst>
      <p:ext uri="{BB962C8B-B14F-4D97-AF65-F5344CB8AC3E}">
        <p14:creationId xmlns:p14="http://schemas.microsoft.com/office/powerpoint/2010/main" val="27794946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b="1" dirty="0"/>
              <a:t>STATION 14 Jesus is laid in the tomb</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sz="1200" b="1" dirty="0"/>
          </a:p>
          <a:p>
            <a:pPr>
              <a:lnSpc>
                <a:spcPts val="2400"/>
              </a:lnSpc>
              <a:spcAft>
                <a:spcPts val="1200"/>
              </a:spcAft>
            </a:pPr>
            <a:r>
              <a:rPr lang="en-AU" sz="1200" dirty="0">
                <a:latin typeface="Arial"/>
                <a:cs typeface="Arial"/>
              </a:rPr>
              <a:t>Joseph of </a:t>
            </a:r>
            <a:r>
              <a:rPr lang="en-AU" sz="1200" dirty="0" err="1">
                <a:latin typeface="Arial"/>
                <a:cs typeface="Arial"/>
              </a:rPr>
              <a:t>Arimathaea</a:t>
            </a:r>
            <a:r>
              <a:rPr lang="en-AU" sz="1200" dirty="0">
                <a:latin typeface="Arial"/>
                <a:cs typeface="Arial"/>
              </a:rPr>
              <a:t> and Nicodemus wrap Jesus's body in linen cloths, with myrrh and aloes, then they lay it in a new tomb in the garden, near to where Jesus was crucified.</a:t>
            </a:r>
            <a:endParaRPr lang="en-US" sz="1200" dirty="0"/>
          </a:p>
          <a:p>
            <a:endParaRPr lang="en-AU" dirty="0"/>
          </a:p>
          <a:p>
            <a:r>
              <a:rPr lang="en-AU" i="1" dirty="0"/>
              <a:t>(pause)</a:t>
            </a:r>
          </a:p>
          <a:p>
            <a:endParaRPr lang="en-AU" dirty="0"/>
          </a:p>
          <a:p>
            <a:pPr>
              <a:lnSpc>
                <a:spcPct val="114000"/>
              </a:lnSpc>
            </a:pPr>
            <a:r>
              <a:rPr lang="en-AU" dirty="0">
                <a:solidFill>
                  <a:schemeClr val="bg1"/>
                </a:solidFill>
                <a:cs typeface="Arial"/>
              </a:rPr>
              <a:t>Having endured a terrible loss, Jesus's friends were afraid and hid themselves away. </a:t>
            </a:r>
          </a:p>
          <a:p>
            <a:pPr>
              <a:lnSpc>
                <a:spcPct val="114000"/>
              </a:lnSpc>
            </a:pPr>
            <a:endParaRPr lang="en-AU" dirty="0">
              <a:solidFill>
                <a:schemeClr val="bg1"/>
              </a:solidFill>
              <a:cs typeface="Arial"/>
            </a:endParaRPr>
          </a:p>
          <a:p>
            <a:pPr>
              <a:lnSpc>
                <a:spcPct val="114000"/>
              </a:lnSpc>
            </a:pPr>
            <a:r>
              <a:rPr lang="en-AU" dirty="0">
                <a:solidFill>
                  <a:schemeClr val="bg1"/>
                </a:solidFill>
                <a:cs typeface="Arial"/>
              </a:rPr>
              <a:t>But soon, with love and courage, Mary Magdalene, Simon Peter and John would return to the tomb, only to find it empty.</a:t>
            </a:r>
          </a:p>
          <a:p>
            <a:pPr>
              <a:lnSpc>
                <a:spcPts val="2400"/>
              </a:lnSpc>
              <a:spcAft>
                <a:spcPts val="1200"/>
              </a:spcAft>
            </a:pPr>
            <a:endParaRPr lang="en-AU" sz="1200" dirty="0">
              <a:latin typeface="Arial"/>
              <a:cs typeface="Arial"/>
            </a:endParaRPr>
          </a:p>
          <a:p>
            <a:pPr>
              <a:lnSpc>
                <a:spcPts val="2400"/>
              </a:lnSpc>
              <a:spcAft>
                <a:spcPts val="1200"/>
              </a:spcAft>
            </a:pPr>
            <a:r>
              <a:rPr lang="en-AU" sz="1200" dirty="0"/>
              <a:t>____________</a:t>
            </a:r>
          </a:p>
          <a:p>
            <a:pPr>
              <a:lnSpc>
                <a:spcPts val="2400"/>
              </a:lnSpc>
              <a:spcAft>
                <a:spcPts val="1200"/>
              </a:spcAft>
            </a:pPr>
            <a:endParaRPr lang="en-AU" sz="1200" dirty="0"/>
          </a:p>
          <a:p>
            <a:pPr marL="0" marR="0" lvl="0" indent="0" algn="l" defTabSz="673503" rtl="0" eaLnBrk="1" fontAlgn="auto" latinLnBrk="0" hangingPunct="1">
              <a:lnSpc>
                <a:spcPts val="2400"/>
              </a:lnSpc>
              <a:spcBef>
                <a:spcPts val="0"/>
              </a:spcBef>
              <a:spcAft>
                <a:spcPts val="1200"/>
              </a:spcAft>
              <a:buClrTx/>
              <a:buSzTx/>
              <a:buFontTx/>
              <a:buNone/>
              <a:tabLst/>
              <a:defRPr/>
            </a:pPr>
            <a:r>
              <a:rPr lang="en-AU" sz="1400" dirty="0"/>
              <a:t>Matthew 27:59–61</a:t>
            </a:r>
            <a:r>
              <a:rPr lang="en-AU" sz="1200" dirty="0"/>
              <a:t>, Mark 15:46–47, Luke 23:53–56, John 19:39–42 </a:t>
            </a:r>
            <a:endParaRPr lang="en-AU" sz="1400" dirty="0"/>
          </a:p>
          <a:p>
            <a:pPr>
              <a:lnSpc>
                <a:spcPts val="2400"/>
              </a:lnSpc>
              <a:spcAft>
                <a:spcPts val="1200"/>
              </a:spcAft>
            </a:pPr>
            <a:endParaRPr lang="en-AU" sz="1200" dirty="0"/>
          </a:p>
          <a:p>
            <a:pPr>
              <a:lnSpc>
                <a:spcPts val="2400"/>
              </a:lnSpc>
              <a:spcAft>
                <a:spcPts val="1200"/>
              </a:spcAft>
            </a:pPr>
            <a:endParaRPr lang="en-AU" sz="1200" baseline="30000" dirty="0"/>
          </a:p>
        </p:txBody>
      </p:sp>
      <p:sp>
        <p:nvSpPr>
          <p:cNvPr id="4" name="Slide Number Placeholder 3"/>
          <p:cNvSpPr>
            <a:spLocks noGrp="1"/>
          </p:cNvSpPr>
          <p:nvPr>
            <p:ph type="sldNum" sz="quarter" idx="5"/>
          </p:nvPr>
        </p:nvSpPr>
        <p:spPr/>
        <p:txBody>
          <a:bodyPr/>
          <a:lstStyle/>
          <a:p>
            <a:fld id="{8324AE0C-B12C-4782-B6C4-8A6E453FD12E}" type="slidenum">
              <a:rPr lang="en-AU" smtClean="0"/>
              <a:t>43</a:t>
            </a:fld>
            <a:endParaRPr lang="en-AU"/>
          </a:p>
        </p:txBody>
      </p:sp>
    </p:spTree>
    <p:extLst>
      <p:ext uri="{BB962C8B-B14F-4D97-AF65-F5344CB8AC3E}">
        <p14:creationId xmlns:p14="http://schemas.microsoft.com/office/powerpoint/2010/main" val="41283529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Segoe UI" panose="020B0502040204020203" pitchFamily="34" charset="0"/>
                <a:ea typeface="+mn-ea"/>
                <a:cs typeface="+mn-cs"/>
              </a:rPr>
              <a:t>LEAIA’S STORY</a:t>
            </a:r>
          </a:p>
          <a:p>
            <a:endParaRPr lang="en-AU" sz="1200" kern="1200" dirty="0">
              <a:solidFill>
                <a:schemeClr val="tx1"/>
              </a:solidFill>
              <a:effectLst/>
              <a:latin typeface="Segoe UI" panose="020B0502040204020203" pitchFamily="34" charset="0"/>
              <a:ea typeface="+mn-ea"/>
              <a:cs typeface="+mn-cs"/>
            </a:endParaRPr>
          </a:p>
          <a:p>
            <a:pPr fontAlgn="base"/>
            <a:r>
              <a:rPr lang="en-AU" dirty="0"/>
              <a:t>This story shows how small actions inspired by love and courage can make a big difference to the daily lives of families and individuals.</a:t>
            </a:r>
          </a:p>
          <a:p>
            <a:pPr fontAlgn="base"/>
            <a:endParaRPr lang="en-AU" dirty="0"/>
          </a:p>
          <a:p>
            <a:pPr fontAlgn="base"/>
            <a:r>
              <a:rPr lang="en-AU" dirty="0"/>
              <a:t>Samoa is a beautiful country surrounded by water, </a:t>
            </a:r>
            <a:r>
              <a:rPr lang="en-US" dirty="0"/>
              <a:t>but there is not enough clean drinking water in some areas, with many families facing extreme hardship as a result. </a:t>
            </a:r>
          </a:p>
          <a:p>
            <a:pPr fontAlgn="base"/>
            <a:endParaRPr lang="en-US" dirty="0"/>
          </a:p>
          <a:p>
            <a:pPr fontAlgn="base"/>
            <a:r>
              <a:rPr lang="en-AU" dirty="0" err="1"/>
              <a:t>Leaia</a:t>
            </a:r>
            <a:r>
              <a:rPr lang="en-AU" dirty="0"/>
              <a:t> is a mother of five children aged 8 to 13: </a:t>
            </a:r>
            <a:r>
              <a:rPr lang="en-AU" dirty="0" err="1"/>
              <a:t>Sepoima</a:t>
            </a:r>
            <a:r>
              <a:rPr lang="en-AU" dirty="0"/>
              <a:t>, Pati, </a:t>
            </a:r>
            <a:r>
              <a:rPr lang="en-AU" dirty="0" err="1"/>
              <a:t>Lisiti</a:t>
            </a:r>
            <a:r>
              <a:rPr lang="en-AU" dirty="0"/>
              <a:t>, Eseta and Olevia. During the week, </a:t>
            </a:r>
            <a:r>
              <a:rPr lang="en-AU" dirty="0" err="1"/>
              <a:t>Leaia</a:t>
            </a:r>
            <a:r>
              <a:rPr lang="en-AU" dirty="0"/>
              <a:t> completes daily tasks with her sister Ene, while their husbands work on a cattle farm on the other side of the island. Their husbands come home each weekend to spend time with the family. </a:t>
            </a:r>
          </a:p>
          <a:p>
            <a:pPr fontAlgn="base"/>
            <a:endParaRPr lang="en-AU" dirty="0"/>
          </a:p>
          <a:p>
            <a:pPr fontAlgn="base"/>
            <a:r>
              <a:rPr lang="en-AU" dirty="0"/>
              <a:t>In an incredible act of resourcefulness, </a:t>
            </a:r>
            <a:r>
              <a:rPr lang="en-AU" dirty="0" err="1"/>
              <a:t>Leaia’s</a:t>
            </a:r>
            <a:r>
              <a:rPr lang="en-AU" dirty="0"/>
              <a:t> family built their home entirely out of recycled scraps collected from a nearby recycling plant! They did this to avoid wasting precious household income.</a:t>
            </a:r>
          </a:p>
          <a:p>
            <a:pPr fontAlgn="base"/>
            <a:endParaRPr lang="en-AU" dirty="0"/>
          </a:p>
          <a:p>
            <a:pPr fontAlgn="base"/>
            <a:r>
              <a:rPr lang="en-AU" dirty="0" err="1"/>
              <a:t>Leaia</a:t>
            </a:r>
            <a:r>
              <a:rPr lang="en-AU" dirty="0"/>
              <a:t> grows fruit and vegetables in her home garden to feed her family. The income from her husband’s work is only enough to cover the extra things their children need. The family relies on solar power for lighting and a gas and wood burner for cooking. Their home is not connected to a piped water system so they rely on rainwater collected in old fridges.</a:t>
            </a:r>
          </a:p>
          <a:p>
            <a:pPr fontAlgn="base"/>
            <a:endParaRPr lang="en-AU" dirty="0"/>
          </a:p>
          <a:p>
            <a:pPr fontAlgn="base"/>
            <a:r>
              <a:rPr lang="en-AU" dirty="0"/>
              <a:t>As a result of climate change, they have faced longer dry seasons and briefer rainy seasons in recent years. This has left </a:t>
            </a:r>
            <a:r>
              <a:rPr lang="en-AU" dirty="0" err="1"/>
              <a:t>Leaia’s</a:t>
            </a:r>
            <a:r>
              <a:rPr lang="en-AU" dirty="0"/>
              <a:t> family without enough clean water at times.</a:t>
            </a:r>
          </a:p>
          <a:p>
            <a:pPr fontAlgn="base"/>
            <a:endParaRPr lang="en-AU" dirty="0"/>
          </a:p>
          <a:p>
            <a:pPr fontAlgn="base"/>
            <a:r>
              <a:rPr lang="en-AU" dirty="0" err="1"/>
              <a:t>Leaia</a:t>
            </a:r>
            <a:r>
              <a:rPr lang="en-AU" dirty="0"/>
              <a:t> said, </a:t>
            </a:r>
            <a:r>
              <a:rPr lang="en-AU" dirty="0">
                <a:latin typeface="Roboto Medium" pitchFamily="2" charset="0"/>
                <a:ea typeface="Roboto Medium" pitchFamily="2" charset="0"/>
              </a:rPr>
              <a:t>“It makes me feel worried for my family and I, especially my kids, because of the lack of water supply we have access to. We really need the water all the time... It seems like the days are hotter and the weather has become drier than in previous years.”</a:t>
            </a:r>
          </a:p>
          <a:p>
            <a:pPr fontAlgn="base"/>
            <a:endParaRPr lang="en-AU" dirty="0">
              <a:latin typeface="Roboto Medium" pitchFamily="2" charset="0"/>
              <a:ea typeface="Roboto Medium" pitchFamily="2" charset="0"/>
            </a:endParaRPr>
          </a:p>
          <a:p>
            <a:pPr fontAlgn="base"/>
            <a:r>
              <a:rPr lang="en-AU" dirty="0"/>
              <a:t>When their water ran out, </a:t>
            </a:r>
            <a:r>
              <a:rPr lang="en-AU" dirty="0" err="1"/>
              <a:t>Leaia</a:t>
            </a:r>
            <a:r>
              <a:rPr lang="en-AU" dirty="0"/>
              <a:t> had to walk with her young children to collect water in buckets and containers from a neighbour down the street. Before being able to rely on her neighbour, she would walk a 40-minute round trip each day with her young children to fetch water in hot, humid conditions. The children would have to take several breaks, as the buckets were very heavy for them to lift.</a:t>
            </a:r>
          </a:p>
          <a:p>
            <a:pPr fontAlgn="base"/>
            <a:endParaRPr lang="en-AU" dirty="0"/>
          </a:p>
          <a:p>
            <a:r>
              <a:rPr lang="en-AU" dirty="0" err="1"/>
              <a:t>Leaia</a:t>
            </a:r>
            <a:r>
              <a:rPr lang="en-AU" dirty="0"/>
              <a:t> explained, </a:t>
            </a:r>
            <a:r>
              <a:rPr lang="en-AU" dirty="0">
                <a:latin typeface="Roboto Medium" pitchFamily="2" charset="0"/>
                <a:ea typeface="Roboto Medium" pitchFamily="2" charset="0"/>
              </a:rPr>
              <a:t>“When it was very hot, there was not much water. It became difficult for me to collect, and this would mean we had very little water, plus it was far... Without water, we can’t do any of our daily activities, we rely heavily on water to live.” </a:t>
            </a:r>
          </a:p>
          <a:p>
            <a:endParaRPr lang="en-AU" dirty="0">
              <a:latin typeface="Roboto Medium" pitchFamily="2" charset="0"/>
              <a:ea typeface="Roboto Medium" pitchFamily="2" charset="0"/>
            </a:endParaRPr>
          </a:p>
          <a:p>
            <a:r>
              <a:rPr lang="en-AU" dirty="0" err="1"/>
              <a:t>Leaia’s</a:t>
            </a:r>
            <a:r>
              <a:rPr lang="en-AU" dirty="0"/>
              <a:t> children would also miss school sometimes from lack of water. </a:t>
            </a:r>
          </a:p>
          <a:p>
            <a:endParaRPr lang="en-AU" dirty="0"/>
          </a:p>
          <a:p>
            <a:r>
              <a:rPr lang="en-AU" dirty="0">
                <a:latin typeface="Roboto Medium" pitchFamily="2" charset="0"/>
                <a:ea typeface="Roboto Medium" pitchFamily="2" charset="0"/>
              </a:rPr>
              <a:t>“If there isn’t enough water, the kids can’t go to school because the water supply at school isn’t clean,” </a:t>
            </a:r>
            <a:r>
              <a:rPr lang="en-AU" dirty="0" err="1"/>
              <a:t>Leaia</a:t>
            </a:r>
            <a:r>
              <a:rPr lang="en-AU" dirty="0"/>
              <a:t> said.</a:t>
            </a:r>
          </a:p>
          <a:p>
            <a:endParaRPr lang="en-AU" dirty="0"/>
          </a:p>
          <a:p>
            <a:r>
              <a:rPr lang="en-AU" dirty="0"/>
              <a:t>With the support of Caritas Australia’s local partner Caritas Samoa, a 3,000 litre water tank was installed at </a:t>
            </a:r>
            <a:r>
              <a:rPr lang="en-AU" dirty="0" err="1"/>
              <a:t>Leaia’s</a:t>
            </a:r>
            <a:r>
              <a:rPr lang="en-AU" dirty="0"/>
              <a:t> home to harvest rainwater. This means that her family can now have reliable access to clean water to drink and bathe in. The time that was previously used to collect drinking water can now be used for other essential tasks and, most importantly, her children don’t have to miss out on school. </a:t>
            </a:r>
          </a:p>
          <a:p>
            <a:endParaRPr lang="en-AU" dirty="0"/>
          </a:p>
          <a:p>
            <a:pPr fontAlgn="base"/>
            <a:r>
              <a:rPr lang="en-AU" dirty="0"/>
              <a:t>In rural areas of Samoa, poverty rates are strongly linked to lower levels of education. Caritas Samoa is installing water tanks in crucial areas of communities, such as schools and family homes, to prevent children from missing out on their right to an education.</a:t>
            </a:r>
          </a:p>
          <a:p>
            <a:pPr fontAlgn="base"/>
            <a:endParaRPr lang="en-AU" dirty="0"/>
          </a:p>
          <a:p>
            <a:pPr fontAlgn="base"/>
            <a:r>
              <a:rPr lang="en-AU" dirty="0"/>
              <a:t>During the next phase of the program, Caritas Samoa will work to provide homes like </a:t>
            </a:r>
            <a:r>
              <a:rPr lang="en-AU" dirty="0" err="1"/>
              <a:t>Leaia’s</a:t>
            </a:r>
            <a:r>
              <a:rPr lang="en-AU" dirty="0"/>
              <a:t> with hygienic toilets connected to septic tanks, which will improve the health of rural communities. This will only be possible with the generosity of Australians supporting Caritas Australia’s partnership with Caritas Samoa. </a:t>
            </a:r>
          </a:p>
          <a:p>
            <a:pPr fontAlgn="base"/>
            <a:endParaRPr lang="en-AU" dirty="0"/>
          </a:p>
          <a:p>
            <a:pPr fontAlgn="base"/>
            <a:r>
              <a:rPr lang="en-AU" dirty="0" err="1"/>
              <a:t>Leaia</a:t>
            </a:r>
            <a:r>
              <a:rPr lang="en-US" dirty="0"/>
              <a:t> remarked, </a:t>
            </a:r>
            <a:r>
              <a:rPr lang="en-US" dirty="0">
                <a:latin typeface="Roboto Medium" pitchFamily="2" charset="0"/>
                <a:ea typeface="Roboto Medium" pitchFamily="2" charset="0"/>
              </a:rPr>
              <a:t>“I hope this program helps other families in need, like mine. Thank you, Caritas, for the water tank and the opportunity. Caritas Samoa has helped us so much. We are very thankful and grateful for the water tank. It has helped us and made our daily life easier.”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____________</a:t>
            </a:r>
          </a:p>
          <a:p>
            <a:endParaRPr lang="en-AU" sz="1200" kern="1200" baseline="30000" dirty="0">
              <a:solidFill>
                <a:schemeClr val="tx1"/>
              </a:solidFill>
              <a:effectLst/>
              <a:latin typeface="Segoe UI" panose="020B0502040204020203" pitchFamily="34" charset="0"/>
              <a:ea typeface="+mn-ea"/>
              <a:cs typeface="+mn-cs"/>
            </a:endParaRPr>
          </a:p>
          <a:p>
            <a:endParaRPr lang="en-AU" sz="1200" i="1" kern="1200" dirty="0">
              <a:solidFill>
                <a:schemeClr val="tx1"/>
              </a:solidFill>
              <a:effectLst/>
              <a:latin typeface="Segoe UI" panose="020B0502040204020203" pitchFamily="34" charset="0"/>
              <a:ea typeface="+mn-ea"/>
              <a:cs typeface="+mn-cs"/>
            </a:endParaRPr>
          </a:p>
          <a:p>
            <a:r>
              <a:rPr lang="en-AU" sz="1200" i="0" kern="1200" dirty="0">
                <a:solidFill>
                  <a:schemeClr val="tx1"/>
                </a:solidFill>
                <a:effectLst/>
                <a:latin typeface="Segoe UI" panose="020B0502040204020203" pitchFamily="34" charset="0"/>
                <a:ea typeface="+mn-ea"/>
                <a:cs typeface="+mn-cs"/>
              </a:rPr>
              <a:t> </a:t>
            </a:r>
            <a:endParaRPr lang="en-AU" sz="1200" i="1" kern="1200" dirty="0">
              <a:solidFill>
                <a:schemeClr val="tx1"/>
              </a:solidFill>
              <a:effectLst/>
              <a:latin typeface="Segoe UI"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fld id="{8324AE0C-B12C-4782-B6C4-8A6E453FD12E}" type="slidenum">
              <a:rPr lang="en-AU" smtClean="0"/>
              <a:t>44</a:t>
            </a:fld>
            <a:endParaRPr lang="en-AU"/>
          </a:p>
        </p:txBody>
      </p:sp>
    </p:spTree>
    <p:extLst>
      <p:ext uri="{BB962C8B-B14F-4D97-AF65-F5344CB8AC3E}">
        <p14:creationId xmlns:p14="http://schemas.microsoft.com/office/powerpoint/2010/main" val="22931753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REFLECT</a:t>
            </a:r>
            <a:r>
              <a:rPr lang="en-AU" dirty="0"/>
              <a:t> </a:t>
            </a:r>
          </a:p>
          <a:p>
            <a:endParaRPr lang="en-AU" dirty="0"/>
          </a:p>
          <a:p>
            <a:pPr marL="171450" indent="-171450">
              <a:lnSpc>
                <a:spcPct val="114000"/>
              </a:lnSpc>
              <a:spcAft>
                <a:spcPts val="844"/>
              </a:spcAft>
              <a:buFont typeface="Arial" panose="020B0604020202020204" pitchFamily="34" charset="0"/>
              <a:buChar char="•"/>
            </a:pPr>
            <a:r>
              <a:rPr lang="en-AU" dirty="0">
                <a:cs typeface="Arial"/>
              </a:rPr>
              <a:t>In his letter </a:t>
            </a:r>
            <a:r>
              <a:rPr lang="en-AU" i="1" dirty="0" err="1">
                <a:cs typeface="Arial"/>
              </a:rPr>
              <a:t>Laudato</a:t>
            </a:r>
            <a:r>
              <a:rPr lang="en-AU" i="1" dirty="0">
                <a:cs typeface="Arial"/>
              </a:rPr>
              <a:t> Si’, </a:t>
            </a:r>
            <a:r>
              <a:rPr lang="en-AU" dirty="0">
                <a:cs typeface="Arial"/>
              </a:rPr>
              <a:t>Pope Francis quotes the </a:t>
            </a:r>
            <a:r>
              <a:rPr lang="en-AU" i="1" dirty="0">
                <a:cs typeface="Arial"/>
              </a:rPr>
              <a:t>Earth Charter </a:t>
            </a:r>
            <a:r>
              <a:rPr lang="en-AU" dirty="0">
                <a:cs typeface="Arial"/>
              </a:rPr>
              <a:t>to pose a “courageous challenge” to foster “a new reverence for life”.</a:t>
            </a:r>
          </a:p>
          <a:p>
            <a:pPr marL="171450" indent="-171450">
              <a:lnSpc>
                <a:spcPct val="114000"/>
              </a:lnSpc>
              <a:spcAft>
                <a:spcPts val="844"/>
              </a:spcAft>
              <a:buFont typeface="Arial" panose="020B0604020202020204" pitchFamily="34" charset="0"/>
              <a:buChar char="•"/>
            </a:pPr>
            <a:r>
              <a:rPr lang="en-AU" dirty="0">
                <a:cs typeface="Arial"/>
              </a:rPr>
              <a:t>What small daily actions will you take to show reverence for life?</a:t>
            </a:r>
          </a:p>
          <a:p>
            <a:pPr marL="0" indent="0" algn="l">
              <a:lnSpc>
                <a:spcPts val="2400"/>
              </a:lnSpc>
              <a:spcAft>
                <a:spcPts val="1200"/>
              </a:spcAft>
              <a:buFont typeface="Wingdings" panose="05000000000000000000" pitchFamily="2" charset="2"/>
              <a:buNone/>
            </a:pPr>
            <a:endParaRPr lang="en-AU" i="1" dirty="0"/>
          </a:p>
          <a:p>
            <a:r>
              <a:rPr lang="en-AU" i="1" dirty="0"/>
              <a:t>(pause)</a:t>
            </a:r>
          </a:p>
          <a:p>
            <a:endParaRPr lang="en-AU" dirty="0"/>
          </a:p>
          <a:p>
            <a:r>
              <a:rPr lang="en-AU" b="1" dirty="0"/>
              <a:t>RESPOND</a:t>
            </a:r>
          </a:p>
          <a:p>
            <a:endParaRPr lang="en-AU" dirty="0"/>
          </a:p>
          <a:p>
            <a:pPr>
              <a:lnSpc>
                <a:spcPts val="2400"/>
              </a:lnSpc>
              <a:spcAft>
                <a:spcPts val="1200"/>
              </a:spcAft>
            </a:pPr>
            <a:r>
              <a:rPr lang="en-AU" sz="800" dirty="0"/>
              <a:t>Jesus, you inspire us to be courageous.  </a:t>
            </a:r>
          </a:p>
          <a:p>
            <a:pPr>
              <a:lnSpc>
                <a:spcPts val="2400"/>
              </a:lnSpc>
              <a:spcAft>
                <a:spcPts val="1200"/>
              </a:spcAft>
            </a:pPr>
            <a:r>
              <a:rPr lang="en-AU" sz="800" b="1" dirty="0"/>
              <a:t>May we follow the way of courage.</a:t>
            </a:r>
          </a:p>
          <a:p>
            <a:pPr>
              <a:lnSpc>
                <a:spcPct val="114000"/>
              </a:lnSpc>
              <a:spcAft>
                <a:spcPts val="844"/>
              </a:spcAft>
            </a:pPr>
            <a:endParaRPr lang="en-AU" sz="800" b="1" dirty="0"/>
          </a:p>
        </p:txBody>
      </p:sp>
      <p:sp>
        <p:nvSpPr>
          <p:cNvPr id="4" name="Slide Number Placeholder 3"/>
          <p:cNvSpPr>
            <a:spLocks noGrp="1"/>
          </p:cNvSpPr>
          <p:nvPr>
            <p:ph type="sldNum" sz="quarter" idx="5"/>
          </p:nvPr>
        </p:nvSpPr>
        <p:spPr/>
        <p:txBody>
          <a:bodyPr/>
          <a:lstStyle/>
          <a:p>
            <a:fld id="{8324AE0C-B12C-4782-B6C4-8A6E453FD12E}" type="slidenum">
              <a:rPr lang="en-AU" smtClean="0"/>
              <a:t>45</a:t>
            </a:fld>
            <a:endParaRPr lang="en-AU"/>
          </a:p>
        </p:txBody>
      </p:sp>
    </p:spTree>
    <p:extLst>
      <p:ext uri="{BB962C8B-B14F-4D97-AF65-F5344CB8AC3E}">
        <p14:creationId xmlns:p14="http://schemas.microsoft.com/office/powerpoint/2010/main" val="24647670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400" b="1" dirty="0">
                <a:solidFill>
                  <a:schemeClr val="accent2">
                    <a:lumMod val="75000"/>
                  </a:schemeClr>
                </a:solidFill>
                <a:latin typeface="+mj-lt"/>
                <a:ea typeface="Roboto Medium" panose="02000000000000000000" pitchFamily="2" charset="0"/>
                <a:cs typeface="Roboto Medium" panose="02000000000000000000" pitchFamily="2" charset="0"/>
              </a:rPr>
              <a:t>CLOSE</a:t>
            </a:r>
          </a:p>
          <a:p>
            <a:pPr algn="l"/>
            <a:endParaRPr lang="en-US" sz="1200" spc="-10" dirty="0">
              <a:solidFill>
                <a:schemeClr val="tx2">
                  <a:lumMod val="75000"/>
                </a:schemeClr>
              </a:solidFill>
              <a:latin typeface="+mj-lt"/>
              <a:ea typeface="Roboto" panose="02000000000000000000" pitchFamily="2" charset="0"/>
              <a:cs typeface="Roboto" panose="02000000000000000000" pitchFamily="2" charset="0"/>
            </a:endParaRPr>
          </a:p>
          <a:p>
            <a:pPr algn="l">
              <a:spcAft>
                <a:spcPts val="600"/>
              </a:spcAft>
            </a:pPr>
            <a:r>
              <a:rPr lang="en-US" sz="1200" spc="-10" dirty="0">
                <a:solidFill>
                  <a:schemeClr val="tx2">
                    <a:lumMod val="75000"/>
                  </a:schemeClr>
                </a:solidFill>
                <a:latin typeface="+mj-lt"/>
                <a:ea typeface="Roboto" panose="02000000000000000000" pitchFamily="2" charset="0"/>
                <a:cs typeface="Roboto" panose="02000000000000000000" pitchFamily="2" charset="0"/>
              </a:rPr>
              <a:t>We have walked the way of the cross. Now we continue in the way of hope, remembering that Christ is risen!</a:t>
            </a:r>
          </a:p>
          <a:p>
            <a:pPr algn="l">
              <a:spcAft>
                <a:spcPts val="600"/>
              </a:spcAft>
            </a:pPr>
            <a:endParaRPr lang="en-US" sz="1200" spc="-10" dirty="0">
              <a:solidFill>
                <a:schemeClr val="tx2">
                  <a:lumMod val="75000"/>
                </a:schemeClr>
              </a:solidFill>
              <a:latin typeface="+mj-lt"/>
              <a:ea typeface="Roboto" panose="02000000000000000000" pitchFamily="2" charset="0"/>
              <a:cs typeface="Roboto" panose="02000000000000000000" pitchFamily="2" charset="0"/>
            </a:endParaRPr>
          </a:p>
          <a:p>
            <a:pPr algn="l">
              <a:spcAft>
                <a:spcPts val="600"/>
              </a:spcAft>
            </a:pPr>
            <a:r>
              <a:rPr lang="en-US" sz="1200" spc="-10" dirty="0">
                <a:solidFill>
                  <a:schemeClr val="tx2">
                    <a:lumMod val="75000"/>
                  </a:schemeClr>
                </a:solidFill>
                <a:latin typeface="+mj-lt"/>
                <a:ea typeface="Roboto" panose="02000000000000000000" pitchFamily="2" charset="0"/>
                <a:cs typeface="Roboto" panose="02000000000000000000" pitchFamily="2" charset="0"/>
              </a:rPr>
              <a:t>May we follow the way of hope, working together to end poverty, promote justice and uphold dignity.</a:t>
            </a:r>
          </a:p>
          <a:p>
            <a:pPr algn="l">
              <a:spcAft>
                <a:spcPts val="600"/>
              </a:spcAft>
            </a:pPr>
            <a:r>
              <a:rPr lang="en-US" sz="1200" spc="-10" dirty="0">
                <a:solidFill>
                  <a:schemeClr val="tx2">
                    <a:lumMod val="75000"/>
                  </a:schemeClr>
                </a:solidFill>
                <a:latin typeface="+mj-lt"/>
                <a:ea typeface="Roboto" panose="02000000000000000000" pitchFamily="2" charset="0"/>
                <a:cs typeface="Roboto" panose="02000000000000000000" pitchFamily="2" charset="0"/>
              </a:rPr>
              <a:t>Amen</a:t>
            </a:r>
          </a:p>
          <a:p>
            <a:endParaRPr lang="en-AU" dirty="0"/>
          </a:p>
        </p:txBody>
      </p:sp>
      <p:sp>
        <p:nvSpPr>
          <p:cNvPr id="4" name="Slide Number Placeholder 3"/>
          <p:cNvSpPr>
            <a:spLocks noGrp="1"/>
          </p:cNvSpPr>
          <p:nvPr>
            <p:ph type="sldNum" sz="quarter" idx="5"/>
          </p:nvPr>
        </p:nvSpPr>
        <p:spPr/>
        <p:txBody>
          <a:bodyPr/>
          <a:lstStyle/>
          <a:p>
            <a:fld id="{8324AE0C-B12C-4782-B6C4-8A6E453FD12E}" type="slidenum">
              <a:rPr lang="en-AU" smtClean="0"/>
              <a:t>46</a:t>
            </a:fld>
            <a:endParaRPr lang="en-AU"/>
          </a:p>
        </p:txBody>
      </p:sp>
    </p:spTree>
    <p:extLst>
      <p:ext uri="{BB962C8B-B14F-4D97-AF65-F5344CB8AC3E}">
        <p14:creationId xmlns:p14="http://schemas.microsoft.com/office/powerpoint/2010/main" val="3575054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REFLECT</a:t>
            </a:r>
            <a:r>
              <a:rPr lang="en-AU" dirty="0"/>
              <a:t> </a:t>
            </a:r>
          </a:p>
          <a:p>
            <a:endParaRPr lang="en-AU" dirty="0"/>
          </a:p>
          <a:p>
            <a:pPr marL="171450" indent="-171450">
              <a:lnSpc>
                <a:spcPct val="114000"/>
              </a:lnSpc>
              <a:buFont typeface="Arial" panose="020B0604020202020204" pitchFamily="34" charset="0"/>
              <a:buChar char="•"/>
            </a:pPr>
            <a:r>
              <a:rPr lang="en-AU" sz="1200" dirty="0" err="1"/>
              <a:t>Ronita</a:t>
            </a:r>
            <a:r>
              <a:rPr lang="en-AU" sz="1200" dirty="0"/>
              <a:t> knew that completing school was important to her future. With support, she took courage and action. </a:t>
            </a:r>
          </a:p>
          <a:p>
            <a:pPr marL="171450" marR="0" lvl="0" indent="-171450" algn="l" defTabSz="912813" rtl="0" eaLnBrk="0" fontAlgn="base" latinLnBrk="0" hangingPunct="0">
              <a:lnSpc>
                <a:spcPct val="114000"/>
              </a:lnSpc>
              <a:spcBef>
                <a:spcPct val="30000"/>
              </a:spcBef>
              <a:spcAft>
                <a:spcPts val="338"/>
              </a:spcAft>
              <a:buClrTx/>
              <a:buSzTx/>
              <a:buFont typeface="Arial" panose="020B0604020202020204" pitchFamily="34" charset="0"/>
              <a:buChar char="•"/>
              <a:tabLst/>
              <a:defRPr/>
            </a:pPr>
            <a:r>
              <a:rPr lang="en-AU" sz="1200" dirty="0"/>
              <a:t>Imagine yourself in 10 years time, 20 years time, 50 years time. </a:t>
            </a:r>
          </a:p>
          <a:p>
            <a:pPr marL="171450" marR="0" lvl="0" indent="-171450" algn="l" defTabSz="912813" rtl="0" eaLnBrk="0" fontAlgn="base" latinLnBrk="0" hangingPunct="0">
              <a:lnSpc>
                <a:spcPct val="114000"/>
              </a:lnSpc>
              <a:spcBef>
                <a:spcPct val="30000"/>
              </a:spcBef>
              <a:spcAft>
                <a:spcPts val="338"/>
              </a:spcAft>
              <a:buClrTx/>
              <a:buSzTx/>
              <a:buFont typeface="Arial" panose="020B0604020202020204" pitchFamily="34" charset="0"/>
              <a:buChar char="•"/>
              <a:tabLst/>
              <a:defRPr/>
            </a:pPr>
            <a:r>
              <a:rPr lang="en-AU" sz="1200" dirty="0"/>
              <a:t>How old will you be then? What do you hope your life will be like? What do you need to do now to make that future possible?</a:t>
            </a:r>
          </a:p>
          <a:p>
            <a:pPr marL="241080" marR="0" lvl="0" indent="-241080" algn="l" defTabSz="912813" rtl="0" eaLnBrk="0" fontAlgn="base" latinLnBrk="0" hangingPunct="0">
              <a:lnSpc>
                <a:spcPct val="114000"/>
              </a:lnSpc>
              <a:spcBef>
                <a:spcPct val="30000"/>
              </a:spcBef>
              <a:spcAft>
                <a:spcPts val="338"/>
              </a:spcAft>
              <a:buClrTx/>
              <a:buSzTx/>
              <a:buFont typeface="Wingdings" panose="05000000000000000000" pitchFamily="2" charset="2"/>
              <a:buChar char="§"/>
              <a:tabLst/>
              <a:defRPr/>
            </a:pPr>
            <a:endParaRPr lang="en-AU" dirty="0"/>
          </a:p>
          <a:p>
            <a:r>
              <a:rPr lang="en-AU" i="1" dirty="0"/>
              <a:t>(pause)</a:t>
            </a:r>
          </a:p>
          <a:p>
            <a:endParaRPr lang="en-AU" dirty="0"/>
          </a:p>
          <a:p>
            <a:r>
              <a:rPr lang="en-AU" b="1" dirty="0"/>
              <a:t>RESPOND</a:t>
            </a:r>
          </a:p>
          <a:p>
            <a:endParaRPr lang="en-AU" dirty="0"/>
          </a:p>
          <a:p>
            <a:pPr>
              <a:lnSpc>
                <a:spcPts val="2400"/>
              </a:lnSpc>
              <a:spcAft>
                <a:spcPts val="1200"/>
              </a:spcAft>
            </a:pPr>
            <a:r>
              <a:rPr lang="en-AU" sz="1200" dirty="0"/>
              <a:t>Jesus, you stand for justice and respect the dignity of all people.</a:t>
            </a:r>
          </a:p>
          <a:p>
            <a:pPr>
              <a:lnSpc>
                <a:spcPts val="2400"/>
              </a:lnSpc>
              <a:spcAft>
                <a:spcPts val="1200"/>
              </a:spcAft>
            </a:pPr>
            <a:r>
              <a:rPr lang="en-AU" sz="1200" b="1" dirty="0"/>
              <a:t>May we follow the way of justice.</a:t>
            </a:r>
            <a:endParaRPr lang="en-AU" sz="1200" dirty="0"/>
          </a:p>
          <a:p>
            <a:endParaRPr lang="en-AU" dirty="0"/>
          </a:p>
        </p:txBody>
      </p:sp>
      <p:sp>
        <p:nvSpPr>
          <p:cNvPr id="4" name="Slide Number Placeholder 3"/>
          <p:cNvSpPr>
            <a:spLocks noGrp="1"/>
          </p:cNvSpPr>
          <p:nvPr>
            <p:ph type="sldNum" sz="quarter" idx="5"/>
          </p:nvPr>
        </p:nvSpPr>
        <p:spPr/>
        <p:txBody>
          <a:bodyPr/>
          <a:lstStyle/>
          <a:p>
            <a:fld id="{8324AE0C-B12C-4782-B6C4-8A6E453FD12E}" type="slidenum">
              <a:rPr lang="en-AU" smtClean="0"/>
              <a:t>6</a:t>
            </a:fld>
            <a:endParaRPr lang="en-AU"/>
          </a:p>
        </p:txBody>
      </p:sp>
    </p:spTree>
    <p:extLst>
      <p:ext uri="{BB962C8B-B14F-4D97-AF65-F5344CB8AC3E}">
        <p14:creationId xmlns:p14="http://schemas.microsoft.com/office/powerpoint/2010/main" val="1802728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b="1" dirty="0"/>
              <a:t>STATION 2 Jesus takes up the cross</a:t>
            </a:r>
          </a:p>
          <a:p>
            <a:endParaRPr lang="en-AU" dirty="0"/>
          </a:p>
          <a:p>
            <a:pPr marL="0" marR="0" lvl="0" indent="0" algn="l" defTabSz="673503" rtl="0" eaLnBrk="1" fontAlgn="auto" latinLnBrk="0" hangingPunct="1">
              <a:lnSpc>
                <a:spcPct val="100000"/>
              </a:lnSpc>
              <a:spcBef>
                <a:spcPts val="0"/>
              </a:spcBef>
              <a:spcAft>
                <a:spcPts val="0"/>
              </a:spcAft>
              <a:buClrTx/>
              <a:buSzTx/>
              <a:buFontTx/>
              <a:buNone/>
              <a:tabLst/>
              <a:defRPr/>
            </a:pPr>
            <a:r>
              <a:rPr lang="en-AU" sz="1200" dirty="0"/>
              <a:t>Jesus is made to carry his own cross all the way out of the city to a place called Golgotha or ‘the place of the skull’.</a:t>
            </a:r>
            <a:endParaRPr lang="en-US" sz="1200" dirty="0"/>
          </a:p>
          <a:p>
            <a:endParaRPr lang="en-AU" dirty="0"/>
          </a:p>
          <a:p>
            <a:r>
              <a:rPr lang="en-AU" i="1" dirty="0"/>
              <a:t>(pause)</a:t>
            </a:r>
          </a:p>
          <a:p>
            <a:endParaRPr lang="en-AU" dirty="0"/>
          </a:p>
          <a:p>
            <a:pPr defTabSz="547235" fontAlgn="auto">
              <a:lnSpc>
                <a:spcPct val="113000"/>
              </a:lnSpc>
              <a:spcBef>
                <a:spcPts val="0"/>
              </a:spcBef>
              <a:buSzTx/>
              <a:defRPr/>
            </a:pPr>
            <a:r>
              <a:rPr lang="en-AU" dirty="0">
                <a:solidFill>
                  <a:schemeClr val="bg1"/>
                </a:solidFill>
              </a:rPr>
              <a:t>Jesus carried the weight of that heavy burden and understood the path ahead would be a difficult one. While he was in the garden, just before his arrest, he had even prayed that God would change the situation.</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sz="1200" dirty="0"/>
          </a:p>
          <a:p>
            <a:pPr>
              <a:lnSpc>
                <a:spcPts val="2400"/>
              </a:lnSpc>
              <a:spcAft>
                <a:spcPts val="1200"/>
              </a:spcAft>
            </a:pPr>
            <a:r>
              <a:rPr lang="en-AU" sz="800" dirty="0"/>
              <a:t>____________</a:t>
            </a:r>
          </a:p>
          <a:p>
            <a:pPr>
              <a:lnSpc>
                <a:spcPts val="2400"/>
              </a:lnSpc>
              <a:spcAft>
                <a:spcPts val="1200"/>
              </a:spcAft>
            </a:pPr>
            <a:endParaRPr lang="en-AU" sz="800" dirty="0"/>
          </a:p>
          <a:p>
            <a:pPr marL="0" marR="0" lvl="0" indent="0" algn="l" defTabSz="673503" rtl="0" eaLnBrk="1" fontAlgn="auto" latinLnBrk="0" hangingPunct="1">
              <a:lnSpc>
                <a:spcPts val="2400"/>
              </a:lnSpc>
              <a:spcBef>
                <a:spcPts val="0"/>
              </a:spcBef>
              <a:spcAft>
                <a:spcPts val="1200"/>
              </a:spcAft>
              <a:buClrTx/>
              <a:buSzTx/>
              <a:buFontTx/>
              <a:buNone/>
              <a:tabLst/>
              <a:defRPr/>
            </a:pPr>
            <a:r>
              <a:rPr lang="en-AU" sz="1200" dirty="0"/>
              <a:t>John 19:17, Mark 14:36</a:t>
            </a:r>
          </a:p>
          <a:p>
            <a:endParaRPr lang="en-AU" dirty="0"/>
          </a:p>
        </p:txBody>
      </p:sp>
      <p:sp>
        <p:nvSpPr>
          <p:cNvPr id="4" name="Slide Number Placeholder 3"/>
          <p:cNvSpPr>
            <a:spLocks noGrp="1"/>
          </p:cNvSpPr>
          <p:nvPr>
            <p:ph type="sldNum" sz="quarter" idx="5"/>
          </p:nvPr>
        </p:nvSpPr>
        <p:spPr/>
        <p:txBody>
          <a:bodyPr/>
          <a:lstStyle/>
          <a:p>
            <a:fld id="{8324AE0C-B12C-4782-B6C4-8A6E453FD12E}" type="slidenum">
              <a:rPr lang="en-AU" smtClean="0"/>
              <a:t>7</a:t>
            </a:fld>
            <a:endParaRPr lang="en-AU"/>
          </a:p>
        </p:txBody>
      </p:sp>
    </p:spTree>
    <p:extLst>
      <p:ext uri="{BB962C8B-B14F-4D97-AF65-F5344CB8AC3E}">
        <p14:creationId xmlns:p14="http://schemas.microsoft.com/office/powerpoint/2010/main" val="573686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Segoe UI" panose="020B0502040204020203" pitchFamily="34" charset="0"/>
                <a:ea typeface="+mn-ea"/>
                <a:cs typeface="+mn-cs"/>
              </a:rPr>
              <a:t>Irene’s Story</a:t>
            </a:r>
          </a:p>
          <a:p>
            <a:pPr>
              <a:lnSpc>
                <a:spcPct val="100000"/>
              </a:lnSpc>
            </a:pPr>
            <a:endParaRPr lang="en-US" i="1" dirty="0">
              <a:solidFill>
                <a:schemeClr val="tx2">
                  <a:lumMod val="75000"/>
                </a:schemeClr>
              </a:solidFill>
            </a:endParaRPr>
          </a:p>
          <a:p>
            <a:pPr>
              <a:lnSpc>
                <a:spcPct val="100000"/>
              </a:lnSpc>
            </a:pPr>
            <a:r>
              <a:rPr lang="en-US" i="1" dirty="0">
                <a:solidFill>
                  <a:schemeClr val="tx2">
                    <a:lumMod val="75000"/>
                  </a:schemeClr>
                </a:solidFill>
              </a:rPr>
              <a:t>Irene was committed to breaking the cycle of poverty to be able to support her family.</a:t>
            </a:r>
          </a:p>
          <a:p>
            <a:pPr>
              <a:lnSpc>
                <a:spcPct val="100000"/>
              </a:lnSpc>
            </a:pPr>
            <a:endParaRPr lang="en-US" dirty="0"/>
          </a:p>
          <a:p>
            <a:pPr>
              <a:lnSpc>
                <a:spcPct val="100000"/>
              </a:lnSpc>
            </a:pPr>
            <a:r>
              <a:rPr lang="en-US" dirty="0"/>
              <a:t>Irene is a young single mother who lives in a rural area called </a:t>
            </a:r>
            <a:r>
              <a:rPr lang="en-US" dirty="0" err="1"/>
              <a:t>Kongolo</a:t>
            </a:r>
            <a:r>
              <a:rPr lang="en-US" dirty="0"/>
              <a:t>, in the Democratic Republic of the Congo (DRC). She looks after her two children, one is 3 years old, and the other is 7. Irene also helps take care of her brothers’ family and her mother. </a:t>
            </a:r>
          </a:p>
          <a:p>
            <a:pPr>
              <a:lnSpc>
                <a:spcPct val="100000"/>
              </a:lnSpc>
            </a:pPr>
            <a:endParaRPr lang="en-US" dirty="0"/>
          </a:p>
          <a:p>
            <a:pPr>
              <a:lnSpc>
                <a:spcPct val="100000"/>
              </a:lnSpc>
            </a:pPr>
            <a:r>
              <a:rPr lang="en-US" dirty="0"/>
              <a:t>The DRC is one of the poorest countries in the world. Due to ongoing conflict and wars, millions of people have died and many more have had to leave their homes. Nearly 70% of people now live below the poverty line on less than $3.30 AUD a day.* </a:t>
            </a:r>
          </a:p>
          <a:p>
            <a:pPr>
              <a:lnSpc>
                <a:spcPct val="100000"/>
              </a:lnSpc>
            </a:pPr>
            <a:endParaRPr lang="en-US" dirty="0"/>
          </a:p>
          <a:p>
            <a:pPr>
              <a:lnSpc>
                <a:spcPct val="100000"/>
              </a:lnSpc>
            </a:pPr>
            <a:r>
              <a:rPr lang="en-US" dirty="0"/>
              <a:t>Irene has had a tough life. Her father died in a war and Irene along with her mother and siblings were forced to leave their home.  Irene’s life became even harder when her husband left her to raise their two children on her own. Irene didn’t finish her education, and there weren’t many job options in her village, so it was difficult for Irene to make enough money to survive.</a:t>
            </a:r>
          </a:p>
          <a:p>
            <a:pPr>
              <a:lnSpc>
                <a:spcPct val="100000"/>
              </a:lnSpc>
            </a:pPr>
            <a:endParaRPr lang="en-US" dirty="0"/>
          </a:p>
          <a:p>
            <a:pPr>
              <a:lnSpc>
                <a:spcPct val="100000"/>
              </a:lnSpc>
            </a:pPr>
            <a:r>
              <a:rPr lang="en-US" dirty="0"/>
              <a:t>Irene decided to return to her mother’s house for support. Her mother had always been there for her, but she was experiencing poverty too. Sometimes Irene’s mother had to sell some of their belongings like cooking pots to afford the basic needs of the family. They slept on the ground as it was too expensive to buy mats for sleeping. </a:t>
            </a:r>
          </a:p>
          <a:p>
            <a:pPr>
              <a:lnSpc>
                <a:spcPct val="100000"/>
              </a:lnSpc>
            </a:pPr>
            <a:endParaRPr lang="en-US" dirty="0"/>
          </a:p>
          <a:p>
            <a:pPr>
              <a:lnSpc>
                <a:spcPct val="100000"/>
              </a:lnSpc>
            </a:pPr>
            <a:r>
              <a:rPr lang="en-US" dirty="0"/>
              <a:t>“She welcomed me, continuing to look after me and my two children. She cultivated cassava for our food, sometimes fishing to diversify our meals. We survived thanks to my mother’s sacrifices,” Irene explained.</a:t>
            </a:r>
          </a:p>
          <a:p>
            <a:pPr>
              <a:lnSpc>
                <a:spcPct val="100000"/>
              </a:lnSpc>
            </a:pPr>
            <a:endParaRPr lang="en-US" dirty="0"/>
          </a:p>
          <a:p>
            <a:pPr>
              <a:lnSpc>
                <a:spcPct val="100000"/>
              </a:lnSpc>
            </a:pPr>
            <a:r>
              <a:rPr lang="en-US" dirty="0"/>
              <a:t>Things started to get better when Irene joined the Youth Capacity Strengthening Program (YCSP), run by Caritas Australia’s partner, Caritas </a:t>
            </a:r>
            <a:r>
              <a:rPr lang="en-US" dirty="0" err="1"/>
              <a:t>Kongolo</a:t>
            </a:r>
            <a:r>
              <a:rPr lang="en-US" dirty="0"/>
              <a:t>. The program helps young people learn skills to earn money to support themselves and to participate in their community. Irene took a sewing class through the program. She learnt how to make clothes to sell and the program gave her a sewing machine and fabric to use. </a:t>
            </a:r>
          </a:p>
          <a:p>
            <a:pPr>
              <a:lnSpc>
                <a:spcPct val="100000"/>
              </a:lnSpc>
            </a:pPr>
            <a:endParaRPr lang="en-US" dirty="0"/>
          </a:p>
          <a:p>
            <a:pPr>
              <a:lnSpc>
                <a:spcPct val="100000"/>
              </a:lnSpc>
            </a:pPr>
            <a:r>
              <a:rPr lang="en-US" dirty="0"/>
              <a:t>After completing the 6-month sewing course, Irene got to keep her sewing machine and started earning money from selling the clothes she made. She was then able to buy other items her family needed and send her son, nieces and nephews to school. Irene proudly said, “I make sure to provide for all their needs. These are the changes in my life thanks to this job… There are 15 of us at home, and I take care of everyone,” Irene explained.</a:t>
            </a:r>
          </a:p>
          <a:p>
            <a:pPr>
              <a:lnSpc>
                <a:spcPct val="100000"/>
              </a:lnSpc>
            </a:pPr>
            <a:endParaRPr lang="en-US" dirty="0"/>
          </a:p>
          <a:p>
            <a:pPr>
              <a:lnSpc>
                <a:spcPct val="100000"/>
              </a:lnSpc>
            </a:pPr>
            <a:r>
              <a:rPr lang="en-US" dirty="0"/>
              <a:t>On top of this, Irene also learnt farming skills through the YCSP. Now she can grow food for her family to eat. She said: “We have a group field, but I also have my own field that produces the food we eat today at home.”</a:t>
            </a:r>
          </a:p>
          <a:p>
            <a:pPr>
              <a:lnSpc>
                <a:spcPct val="100000"/>
              </a:lnSpc>
            </a:pPr>
            <a:endParaRPr lang="en-US" dirty="0"/>
          </a:p>
          <a:p>
            <a:pPr>
              <a:lnSpc>
                <a:spcPct val="100000"/>
              </a:lnSpc>
            </a:pPr>
            <a:r>
              <a:rPr lang="en-US" dirty="0"/>
              <a:t>“Before, we didn't have plates to serve food or anything presentable for guests, but today, thanks to sewing, I earn money and bought thermoses, glasses, and more. I now cover all the household needs.”</a:t>
            </a:r>
          </a:p>
          <a:p>
            <a:pPr>
              <a:lnSpc>
                <a:spcPct val="100000"/>
              </a:lnSpc>
            </a:pPr>
            <a:endParaRPr lang="en-US" dirty="0"/>
          </a:p>
          <a:p>
            <a:pPr>
              <a:lnSpc>
                <a:spcPct val="100000"/>
              </a:lnSpc>
            </a:pPr>
            <a:r>
              <a:rPr lang="en-US" dirty="0"/>
              <a:t>The YCSP has made a huge difference in Irene’s life and Irene is generously sharing her new skills by teaching other women how to sew. She said, “Our lives are so different now. Before, women depended on men's income, but now, with our sewing skills, we can take care of ourselves… When I teach others to sew, I feel comfortable and useful to my community.”</a:t>
            </a:r>
          </a:p>
          <a:p>
            <a:pPr>
              <a:lnSpc>
                <a:spcPct val="100000"/>
              </a:lnSpc>
            </a:pPr>
            <a:endParaRPr lang="en-US" dirty="0"/>
          </a:p>
          <a:p>
            <a:pPr>
              <a:lnSpc>
                <a:spcPct val="100000"/>
              </a:lnSpc>
            </a:pPr>
            <a:r>
              <a:rPr lang="en-US" dirty="0"/>
              <a:t>Life has been tough for Irene, but she has worked hard, learnt new skills, and is really good at sewing. She has been able to break out of a cycle of poverty. Irene can now send her son to school and support her extended family. Through programs like these, your support helps to offer pathways out of poverty in the Democratic Republic of the Congo and beyond. </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____________</a:t>
            </a:r>
          </a:p>
          <a:p>
            <a:pPr>
              <a:lnSpc>
                <a:spcPct val="100000"/>
              </a:lnSpc>
            </a:pPr>
            <a:endParaRPr lang="en-US" dirty="0"/>
          </a:p>
          <a:p>
            <a:pPr>
              <a:lnSpc>
                <a:spcPct val="100000"/>
              </a:lnSpc>
            </a:pPr>
            <a:r>
              <a:rPr lang="en-US" dirty="0"/>
              <a:t>*</a:t>
            </a:r>
            <a:r>
              <a:rPr lang="en-US" dirty="0">
                <a:hlinkClick r:id="rId3"/>
              </a:rPr>
              <a:t>UNDP</a:t>
            </a:r>
            <a:endParaRPr lang="en-US" dirty="0"/>
          </a:p>
          <a:p>
            <a:endParaRPr lang="en-US" sz="1200" b="1" i="0" kern="1200" dirty="0">
              <a:solidFill>
                <a:schemeClr val="tx1"/>
              </a:solidFill>
              <a:effectLst/>
              <a:latin typeface="Segoe UI"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fld id="{8324AE0C-B12C-4782-B6C4-8A6E453FD12E}" type="slidenum">
              <a:rPr lang="en-AU" smtClean="0"/>
              <a:t>8</a:t>
            </a:fld>
            <a:endParaRPr lang="en-AU"/>
          </a:p>
        </p:txBody>
      </p:sp>
    </p:spTree>
    <p:extLst>
      <p:ext uri="{BB962C8B-B14F-4D97-AF65-F5344CB8AC3E}">
        <p14:creationId xmlns:p14="http://schemas.microsoft.com/office/powerpoint/2010/main" val="4067204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REFLECT</a:t>
            </a:r>
            <a:r>
              <a:rPr lang="en-AU" dirty="0"/>
              <a:t>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People like Irene learn new skills to be able to support their families. </a:t>
            </a:r>
          </a:p>
          <a:p>
            <a:pPr marL="171450" indent="-171450">
              <a:buFont typeface="Arial" panose="020B0604020202020204" pitchFamily="34" charset="0"/>
              <a:buChar char="•"/>
            </a:pPr>
            <a:r>
              <a:rPr lang="en-US" dirty="0"/>
              <a:t>How do you support your family?</a:t>
            </a:r>
          </a:p>
          <a:p>
            <a:pPr marL="171450" indent="-171450">
              <a:buFont typeface="Arial" panose="020B0604020202020204" pitchFamily="34" charset="0"/>
              <a:buChar char="•"/>
            </a:pPr>
            <a:r>
              <a:rPr lang="en-US" dirty="0"/>
              <a:t>What new skill(s) could you learn to help around the family home?</a:t>
            </a:r>
          </a:p>
          <a:p>
            <a:endParaRPr lang="en-AU" dirty="0"/>
          </a:p>
          <a:p>
            <a:r>
              <a:rPr lang="en-AU" i="1" dirty="0"/>
              <a:t>(pause)</a:t>
            </a:r>
          </a:p>
          <a:p>
            <a:endParaRPr lang="en-AU" dirty="0"/>
          </a:p>
          <a:p>
            <a:r>
              <a:rPr lang="en-AU" b="1" dirty="0"/>
              <a:t>RESPOND</a:t>
            </a:r>
          </a:p>
          <a:p>
            <a:endParaRPr lang="en-AU" dirty="0"/>
          </a:p>
          <a:p>
            <a:pPr>
              <a:lnSpc>
                <a:spcPts val="2400"/>
              </a:lnSpc>
              <a:spcAft>
                <a:spcPts val="1200"/>
              </a:spcAft>
            </a:pPr>
            <a:r>
              <a:rPr lang="en-AU" sz="1200" dirty="0"/>
              <a:t>Jesus, you feel the weight of heavy burdens and walk with all who suffer. </a:t>
            </a:r>
          </a:p>
          <a:p>
            <a:pPr>
              <a:lnSpc>
                <a:spcPts val="2400"/>
              </a:lnSpc>
              <a:spcAft>
                <a:spcPts val="1200"/>
              </a:spcAft>
            </a:pPr>
            <a:r>
              <a:rPr lang="en-AU" sz="1200" b="1" dirty="0"/>
              <a:t>May we follow the way of solidarity.</a:t>
            </a:r>
            <a:endParaRPr lang="en-AU" sz="1200" dirty="0"/>
          </a:p>
          <a:p>
            <a:endParaRPr lang="en-AU" dirty="0"/>
          </a:p>
        </p:txBody>
      </p:sp>
      <p:sp>
        <p:nvSpPr>
          <p:cNvPr id="4" name="Slide Number Placeholder 3"/>
          <p:cNvSpPr>
            <a:spLocks noGrp="1"/>
          </p:cNvSpPr>
          <p:nvPr>
            <p:ph type="sldNum" sz="quarter" idx="5"/>
          </p:nvPr>
        </p:nvSpPr>
        <p:spPr/>
        <p:txBody>
          <a:bodyPr/>
          <a:lstStyle/>
          <a:p>
            <a:fld id="{8324AE0C-B12C-4782-B6C4-8A6E453FD12E}" type="slidenum">
              <a:rPr lang="en-AU" smtClean="0"/>
              <a:t>9</a:t>
            </a:fld>
            <a:endParaRPr lang="en-AU"/>
          </a:p>
        </p:txBody>
      </p:sp>
    </p:spTree>
    <p:extLst>
      <p:ext uri="{BB962C8B-B14F-4D97-AF65-F5344CB8AC3E}">
        <p14:creationId xmlns:p14="http://schemas.microsoft.com/office/powerpoint/2010/main" val="1004889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b="1" dirty="0"/>
              <a:t>STATION 3 Jesus falls for the first time</a:t>
            </a:r>
          </a:p>
          <a:p>
            <a:endParaRPr lang="en-AU" dirty="0"/>
          </a:p>
          <a:p>
            <a:pPr>
              <a:lnSpc>
                <a:spcPts val="2400"/>
              </a:lnSpc>
              <a:spcAft>
                <a:spcPts val="1200"/>
              </a:spcAft>
            </a:pPr>
            <a:r>
              <a:rPr lang="en-AU" sz="1200" dirty="0"/>
              <a:t>Under the weight of a heavy cross, Jesus stumbles and falls.</a:t>
            </a:r>
            <a:endParaRPr lang="en-US" sz="1800" dirty="0"/>
          </a:p>
          <a:p>
            <a:endParaRPr lang="en-AU" dirty="0"/>
          </a:p>
          <a:p>
            <a:r>
              <a:rPr lang="en-AU" i="1" dirty="0"/>
              <a:t>(pause)</a:t>
            </a:r>
          </a:p>
          <a:p>
            <a:endParaRPr lang="en-AU" dirty="0"/>
          </a:p>
          <a:p>
            <a:pPr>
              <a:lnSpc>
                <a:spcPct val="114000"/>
              </a:lnSpc>
              <a:spcAft>
                <a:spcPts val="1200"/>
              </a:spcAft>
            </a:pPr>
            <a:r>
              <a:rPr lang="en-AU" sz="1200" dirty="0">
                <a:solidFill>
                  <a:schemeClr val="bg1"/>
                </a:solidFill>
              </a:rPr>
              <a:t>Jesus understands how uncertain we can feel when life becomes challenging. Sometimes, the combination of such things as living with a disability, not having enough money to buy what you need, or living far from hospitals or schools make life especially challenging. </a:t>
            </a:r>
          </a:p>
          <a:p>
            <a:endParaRPr lang="en-AU" dirty="0"/>
          </a:p>
        </p:txBody>
      </p:sp>
      <p:sp>
        <p:nvSpPr>
          <p:cNvPr id="4" name="Slide Number Placeholder 3"/>
          <p:cNvSpPr>
            <a:spLocks noGrp="1"/>
          </p:cNvSpPr>
          <p:nvPr>
            <p:ph type="sldNum" sz="quarter" idx="5"/>
          </p:nvPr>
        </p:nvSpPr>
        <p:spPr/>
        <p:txBody>
          <a:bodyPr/>
          <a:lstStyle/>
          <a:p>
            <a:fld id="{8324AE0C-B12C-4782-B6C4-8A6E453FD12E}" type="slidenum">
              <a:rPr lang="en-AU" smtClean="0"/>
              <a:t>10</a:t>
            </a:fld>
            <a:endParaRPr lang="en-AU"/>
          </a:p>
        </p:txBody>
      </p:sp>
    </p:spTree>
    <p:extLst>
      <p:ext uri="{BB962C8B-B14F-4D97-AF65-F5344CB8AC3E}">
        <p14:creationId xmlns:p14="http://schemas.microsoft.com/office/powerpoint/2010/main" val="6322464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jpg"/><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29.jp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30.jp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png"/><Relationship Id="rId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Hom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A63FA348-CEEA-B153-A5F7-E698321D267E}"/>
              </a:ext>
            </a:extLst>
          </p:cNvPr>
          <p:cNvSpPr>
            <a:spLocks noGrp="1"/>
          </p:cNvSpPr>
          <p:nvPr>
            <p:ph type="body" sz="quarter" idx="16" hasCustomPrompt="1"/>
          </p:nvPr>
        </p:nvSpPr>
        <p:spPr>
          <a:xfrm>
            <a:off x="6239302" y="7796967"/>
            <a:ext cx="7629525" cy="677108"/>
          </a:xfrm>
        </p:spPr>
        <p:txBody>
          <a:bodyPr/>
          <a:lstStyle>
            <a:lvl1pPr algn="ctr">
              <a:defRPr sz="4400">
                <a:solidFill>
                  <a:schemeClr val="bg1"/>
                </a:solidFill>
                <a:latin typeface="Arial" panose="020B0604020202020204" pitchFamily="34" charset="0"/>
                <a:cs typeface="Arial" panose="020B0604020202020204" pitchFamily="34" charset="0"/>
              </a:defRPr>
            </a:lvl1pPr>
          </a:lstStyle>
          <a:p>
            <a:pPr lvl="0"/>
            <a:r>
              <a:rPr lang="en-GB" dirty="0"/>
              <a:t>Additional Title</a:t>
            </a:r>
            <a:endParaRPr lang="en-AU" dirty="0"/>
          </a:p>
        </p:txBody>
      </p:sp>
      <p:sp>
        <p:nvSpPr>
          <p:cNvPr id="8" name="Content Placeholder 5">
            <a:extLst>
              <a:ext uri="{FF2B5EF4-FFF2-40B4-BE49-F238E27FC236}">
                <a16:creationId xmlns:a16="http://schemas.microsoft.com/office/drawing/2014/main" id="{E525EE24-01B1-3437-9141-DDAE2AA7CEB4}"/>
              </a:ext>
            </a:extLst>
          </p:cNvPr>
          <p:cNvSpPr>
            <a:spLocks noGrp="1"/>
          </p:cNvSpPr>
          <p:nvPr>
            <p:ph sz="quarter" idx="18" hasCustomPrompt="1"/>
          </p:nvPr>
        </p:nvSpPr>
        <p:spPr>
          <a:xfrm>
            <a:off x="17214850" y="10226675"/>
            <a:ext cx="2301875" cy="238527"/>
          </a:xfrm>
        </p:spPr>
        <p:txBody>
          <a:bodyPr/>
          <a:lstStyle>
            <a:lvl1pPr>
              <a:defRPr sz="1550" b="0">
                <a:solidFill>
                  <a:schemeClr val="bg1"/>
                </a:solidFill>
                <a:latin typeface="Arial" panose="020B0604020202020204" pitchFamily="34" charset="0"/>
                <a:cs typeface="Arial" panose="020B0604020202020204" pitchFamily="34" charset="0"/>
              </a:defRPr>
            </a:lvl1pPr>
          </a:lstStyle>
          <a:p>
            <a:pPr lvl="0"/>
            <a:r>
              <a:rPr lang="en-GB" dirty="0"/>
              <a:t>Image caption here</a:t>
            </a:r>
            <a:endParaRPr lang="en-AU" dirty="0"/>
          </a:p>
        </p:txBody>
      </p:sp>
      <p:pic>
        <p:nvPicPr>
          <p:cNvPr id="10" name="object 12">
            <a:extLst>
              <a:ext uri="{FF2B5EF4-FFF2-40B4-BE49-F238E27FC236}">
                <a16:creationId xmlns:a16="http://schemas.microsoft.com/office/drawing/2014/main" id="{4B86DB24-A11A-07D7-E636-090DEFEC747B}"/>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403081" y="9007475"/>
            <a:ext cx="4067880" cy="1758734"/>
          </a:xfrm>
          <a:prstGeom prst="rect">
            <a:avLst/>
          </a:prstGeom>
        </p:spPr>
      </p:pic>
      <p:sp>
        <p:nvSpPr>
          <p:cNvPr id="11" name="object 9">
            <a:extLst>
              <a:ext uri="{FF2B5EF4-FFF2-40B4-BE49-F238E27FC236}">
                <a16:creationId xmlns:a16="http://schemas.microsoft.com/office/drawing/2014/main" id="{A61C8691-3535-B8F2-81A5-B53FAA645E34}"/>
              </a:ext>
            </a:extLst>
          </p:cNvPr>
          <p:cNvSpPr txBox="1"/>
          <p:nvPr userDrawn="1"/>
        </p:nvSpPr>
        <p:spPr>
          <a:xfrm>
            <a:off x="7159856" y="9998075"/>
            <a:ext cx="6524625" cy="502920"/>
          </a:xfrm>
          <a:prstGeom prst="rect">
            <a:avLst/>
          </a:prstGeom>
        </p:spPr>
        <p:txBody>
          <a:bodyPr vert="horz" wrap="square" lIns="0" tIns="16510" rIns="0" bIns="0" rtlCol="0">
            <a:spAutoFit/>
          </a:bodyPr>
          <a:lstStyle/>
          <a:p>
            <a:pPr marL="12700">
              <a:lnSpc>
                <a:spcPct val="100000"/>
              </a:lnSpc>
              <a:spcBef>
                <a:spcPts val="130"/>
              </a:spcBef>
            </a:pPr>
            <a:r>
              <a:rPr sz="3100" b="1" spc="-75" dirty="0">
                <a:solidFill>
                  <a:srgbClr val="FFFFFF"/>
                </a:solidFill>
                <a:latin typeface="Arial"/>
                <a:cs typeface="Arial"/>
              </a:rPr>
              <a:t>fundraise.projectcompassion.org.au</a:t>
            </a:r>
            <a:endParaRPr sz="3100" dirty="0">
              <a:latin typeface="Arial"/>
              <a:cs typeface="Arial"/>
            </a:endParaRPr>
          </a:p>
        </p:txBody>
      </p:sp>
      <p:sp>
        <p:nvSpPr>
          <p:cNvPr id="12" name="TextBox 11">
            <a:extLst>
              <a:ext uri="{FF2B5EF4-FFF2-40B4-BE49-F238E27FC236}">
                <a16:creationId xmlns:a16="http://schemas.microsoft.com/office/drawing/2014/main" id="{CB8C2527-8505-4737-0C60-4B35979FF39D}"/>
              </a:ext>
            </a:extLst>
          </p:cNvPr>
          <p:cNvSpPr txBox="1"/>
          <p:nvPr userDrawn="1"/>
        </p:nvSpPr>
        <p:spPr>
          <a:xfrm>
            <a:off x="6239302" y="6873875"/>
            <a:ext cx="7629525" cy="688650"/>
          </a:xfrm>
          <a:prstGeom prst="rect">
            <a:avLst/>
          </a:prstGeom>
        </p:spPr>
        <p:txBody>
          <a:bodyPr vert="horz" wrap="square" lIns="0" tIns="11430" rIns="0" bIns="0" rtlCol="0">
            <a:spAutoFit/>
          </a:bodyPr>
          <a:lstStyle/>
          <a:p>
            <a:pPr marL="12700" marR="0" lvl="0" indent="0" algn="ctr" defTabSz="914400" eaLnBrk="1" fontAlgn="auto" latinLnBrk="0" hangingPunct="1">
              <a:lnSpc>
                <a:spcPct val="100000"/>
              </a:lnSpc>
              <a:spcBef>
                <a:spcPts val="90"/>
              </a:spcBef>
              <a:spcAft>
                <a:spcPts val="0"/>
              </a:spcAft>
              <a:buClrTx/>
              <a:buSzTx/>
              <a:buFontTx/>
              <a:buNone/>
              <a:tabLst/>
              <a:defRPr/>
            </a:pPr>
            <a:r>
              <a:rPr lang="en-AU" sz="4400" spc="-10" dirty="0">
                <a:solidFill>
                  <a:srgbClr val="FFFFFF"/>
                </a:solidFill>
                <a:latin typeface="Arial"/>
                <a:cs typeface="Arial"/>
              </a:rPr>
              <a:t>Unite</a:t>
            </a:r>
            <a:r>
              <a:rPr lang="en-AU" sz="4400" spc="-180" dirty="0">
                <a:solidFill>
                  <a:srgbClr val="FFFFFF"/>
                </a:solidFill>
                <a:latin typeface="Arial"/>
                <a:cs typeface="Arial"/>
              </a:rPr>
              <a:t> </a:t>
            </a:r>
            <a:r>
              <a:rPr lang="en-AU" sz="4400" dirty="0">
                <a:solidFill>
                  <a:srgbClr val="FFFFFF"/>
                </a:solidFill>
                <a:latin typeface="Arial"/>
                <a:cs typeface="Arial"/>
              </a:rPr>
              <a:t>Against</a:t>
            </a:r>
            <a:r>
              <a:rPr lang="en-AU" sz="4400" spc="-170" dirty="0">
                <a:solidFill>
                  <a:srgbClr val="FFFFFF"/>
                </a:solidFill>
                <a:latin typeface="Arial"/>
                <a:cs typeface="Arial"/>
              </a:rPr>
              <a:t> </a:t>
            </a:r>
            <a:r>
              <a:rPr lang="en-AU" sz="4400" spc="-10" dirty="0">
                <a:solidFill>
                  <a:srgbClr val="FFFFFF"/>
                </a:solidFill>
                <a:latin typeface="Arial"/>
                <a:cs typeface="Arial"/>
              </a:rPr>
              <a:t>Poverty</a:t>
            </a:r>
            <a:r>
              <a:rPr lang="en-AU" sz="4400" spc="-170" dirty="0">
                <a:solidFill>
                  <a:srgbClr val="FFFFFF"/>
                </a:solidFill>
                <a:latin typeface="Arial"/>
                <a:cs typeface="Arial"/>
              </a:rPr>
              <a:t> </a:t>
            </a:r>
            <a:r>
              <a:rPr lang="en-AU" sz="4400" spc="65" dirty="0">
                <a:solidFill>
                  <a:srgbClr val="FFFFFF"/>
                </a:solidFill>
                <a:latin typeface="Arial"/>
                <a:cs typeface="Arial"/>
              </a:rPr>
              <a:t>this</a:t>
            </a:r>
            <a:r>
              <a:rPr lang="en-AU" sz="4400" spc="-170" dirty="0">
                <a:solidFill>
                  <a:srgbClr val="FFFFFF"/>
                </a:solidFill>
                <a:latin typeface="Arial"/>
                <a:cs typeface="Arial"/>
              </a:rPr>
              <a:t> </a:t>
            </a:r>
            <a:r>
              <a:rPr lang="en-AU" sz="4400" spc="-20" dirty="0">
                <a:solidFill>
                  <a:srgbClr val="FFFFFF"/>
                </a:solidFill>
                <a:latin typeface="Arial"/>
                <a:cs typeface="Arial"/>
              </a:rPr>
              <a:t>Lent</a:t>
            </a:r>
          </a:p>
        </p:txBody>
      </p:sp>
      <p:pic>
        <p:nvPicPr>
          <p:cNvPr id="3" name="Picture 2" descr="A black arrow in a white circle&#10;&#10;Description automatically generated">
            <a:extLst>
              <a:ext uri="{FF2B5EF4-FFF2-40B4-BE49-F238E27FC236}">
                <a16:creationId xmlns:a16="http://schemas.microsoft.com/office/drawing/2014/main" id="{E6A803CC-6662-95B5-9A9D-6DC6D55B2E3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70650" y="10107295"/>
            <a:ext cx="393700" cy="393700"/>
          </a:xfrm>
          <a:prstGeom prst="rect">
            <a:avLst/>
          </a:prstGeom>
        </p:spPr>
      </p:pic>
    </p:spTree>
    <p:extLst>
      <p:ext uri="{BB962C8B-B14F-4D97-AF65-F5344CB8AC3E}">
        <p14:creationId xmlns:p14="http://schemas.microsoft.com/office/powerpoint/2010/main" val="2533078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ory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object 5">
            <a:extLst>
              <a:ext uri="{FF2B5EF4-FFF2-40B4-BE49-F238E27FC236}">
                <a16:creationId xmlns:a16="http://schemas.microsoft.com/office/drawing/2014/main" id="{B7C9D862-7B94-1B8C-AB5F-A9363AAF8183}"/>
              </a:ext>
            </a:extLst>
          </p:cNvPr>
          <p:cNvSpPr/>
          <p:nvPr/>
        </p:nvSpPr>
        <p:spPr>
          <a:xfrm>
            <a:off x="0" y="1633458"/>
            <a:ext cx="9738360" cy="9675495"/>
          </a:xfrm>
          <a:custGeom>
            <a:avLst/>
            <a:gdLst/>
            <a:ahLst/>
            <a:cxnLst/>
            <a:rect l="l" t="t" r="r" b="b"/>
            <a:pathLst>
              <a:path w="9738360" h="9675495">
                <a:moveTo>
                  <a:pt x="1922559" y="0"/>
                </a:moveTo>
                <a:lnTo>
                  <a:pt x="0" y="1590234"/>
                </a:lnTo>
                <a:lnTo>
                  <a:pt x="0" y="9675098"/>
                </a:lnTo>
                <a:lnTo>
                  <a:pt x="4299827" y="9675098"/>
                </a:lnTo>
                <a:lnTo>
                  <a:pt x="9737923" y="5371564"/>
                </a:lnTo>
                <a:lnTo>
                  <a:pt x="1922559" y="0"/>
                </a:lnTo>
                <a:close/>
              </a:path>
            </a:pathLst>
          </a:custGeom>
          <a:solidFill>
            <a:srgbClr val="FFD27D"/>
          </a:solidFill>
        </p:spPr>
        <p:txBody>
          <a:bodyPr wrap="square" lIns="0" tIns="0" rIns="0" bIns="0" rtlCol="0"/>
          <a:lstStyle/>
          <a:p>
            <a:endParaRPr/>
          </a:p>
        </p:txBody>
      </p:sp>
      <p:pic>
        <p:nvPicPr>
          <p:cNvPr id="9" name="object 6">
            <a:extLst>
              <a:ext uri="{FF2B5EF4-FFF2-40B4-BE49-F238E27FC236}">
                <a16:creationId xmlns:a16="http://schemas.microsoft.com/office/drawing/2014/main" id="{15A65095-8FA9-DCB9-1208-BE3F7AD4E95E}"/>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919120" y="1633458"/>
            <a:ext cx="7818798" cy="5385291"/>
          </a:xfrm>
          <a:prstGeom prst="rect">
            <a:avLst/>
          </a:prstGeom>
        </p:spPr>
      </p:pic>
      <p:sp>
        <p:nvSpPr>
          <p:cNvPr id="13" name="Rectangle 12">
            <a:extLst>
              <a:ext uri="{FF2B5EF4-FFF2-40B4-BE49-F238E27FC236}">
                <a16:creationId xmlns:a16="http://schemas.microsoft.com/office/drawing/2014/main" id="{A8C0422E-EA19-008F-7A86-170E6F5F86A5}"/>
              </a:ext>
            </a:extLst>
          </p:cNvPr>
          <p:cNvSpPr/>
          <p:nvPr userDrawn="1"/>
        </p:nvSpPr>
        <p:spPr>
          <a:xfrm>
            <a:off x="2720265" y="2225674"/>
            <a:ext cx="6629400" cy="2902108"/>
          </a:xfrm>
          <a:prstGeom prst="rect">
            <a:avLst/>
          </a:prstGeom>
          <a:solidFill>
            <a:srgbClr val="BF9B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6" name="object 9">
            <a:extLst>
              <a:ext uri="{FF2B5EF4-FFF2-40B4-BE49-F238E27FC236}">
                <a16:creationId xmlns:a16="http://schemas.microsoft.com/office/drawing/2014/main" id="{08036BF1-D6FA-3D25-C073-93FD526C45BE}"/>
              </a:ext>
            </a:extLst>
          </p:cNvPr>
          <p:cNvGrpSpPr/>
          <p:nvPr userDrawn="1"/>
        </p:nvGrpSpPr>
        <p:grpSpPr>
          <a:xfrm>
            <a:off x="15266570" y="10177726"/>
            <a:ext cx="3786504" cy="508000"/>
            <a:chOff x="15266570" y="10177726"/>
            <a:chExt cx="3786504" cy="508000"/>
          </a:xfrm>
        </p:grpSpPr>
        <p:pic>
          <p:nvPicPr>
            <p:cNvPr id="17" name="object 10">
              <a:extLst>
                <a:ext uri="{FF2B5EF4-FFF2-40B4-BE49-F238E27FC236}">
                  <a16:creationId xmlns:a16="http://schemas.microsoft.com/office/drawing/2014/main" id="{91F03B0A-8A0E-FA47-E3A3-06818B31A7AF}"/>
                </a:ext>
              </a:extLst>
            </p:cNvPr>
            <p:cNvPicPr/>
            <p:nvPr/>
          </p:nvPicPr>
          <p:blipFill>
            <a:blip r:embed="rId4" cstate="screen">
              <a:extLst>
                <a:ext uri="{28A0092B-C50C-407E-A947-70E740481C1C}">
                  <a14:useLocalDpi xmlns:a14="http://schemas.microsoft.com/office/drawing/2010/main"/>
                </a:ext>
              </a:extLst>
            </a:blip>
            <a:stretch>
              <a:fillRect/>
            </a:stretch>
          </p:blipFill>
          <p:spPr>
            <a:xfrm>
              <a:off x="15847064" y="10181342"/>
              <a:ext cx="1109944" cy="502117"/>
            </a:xfrm>
            <a:prstGeom prst="rect">
              <a:avLst/>
            </a:prstGeom>
          </p:spPr>
        </p:pic>
        <p:sp>
          <p:nvSpPr>
            <p:cNvPr id="18" name="object 11">
              <a:extLst>
                <a:ext uri="{FF2B5EF4-FFF2-40B4-BE49-F238E27FC236}">
                  <a16:creationId xmlns:a16="http://schemas.microsoft.com/office/drawing/2014/main" id="{E9690FFB-76E9-3202-30F2-799D24F39498}"/>
                </a:ext>
              </a:extLst>
            </p:cNvPr>
            <p:cNvSpPr/>
            <p:nvPr/>
          </p:nvSpPr>
          <p:spPr>
            <a:xfrm>
              <a:off x="15266569" y="10381977"/>
              <a:ext cx="504190" cy="303530"/>
            </a:xfrm>
            <a:custGeom>
              <a:avLst/>
              <a:gdLst/>
              <a:ahLst/>
              <a:cxnLst/>
              <a:rect l="l" t="t" r="r" b="b"/>
              <a:pathLst>
                <a:path w="504190" h="303529">
                  <a:moveTo>
                    <a:pt x="504088" y="0"/>
                  </a:moveTo>
                  <a:lnTo>
                    <a:pt x="0" y="0"/>
                  </a:lnTo>
                  <a:lnTo>
                    <a:pt x="0" y="102870"/>
                  </a:lnTo>
                  <a:lnTo>
                    <a:pt x="201091" y="102870"/>
                  </a:lnTo>
                  <a:lnTo>
                    <a:pt x="201091" y="303530"/>
                  </a:lnTo>
                  <a:lnTo>
                    <a:pt x="302983" y="303530"/>
                  </a:lnTo>
                  <a:lnTo>
                    <a:pt x="302983" y="102870"/>
                  </a:lnTo>
                  <a:lnTo>
                    <a:pt x="504088" y="102870"/>
                  </a:lnTo>
                  <a:lnTo>
                    <a:pt x="504088" y="0"/>
                  </a:lnTo>
                  <a:close/>
                </a:path>
              </a:pathLst>
            </a:custGeom>
            <a:solidFill>
              <a:srgbClr val="FFFFFF"/>
            </a:solidFill>
          </p:spPr>
          <p:txBody>
            <a:bodyPr wrap="square" lIns="0" tIns="0" rIns="0" bIns="0" rtlCol="0"/>
            <a:lstStyle/>
            <a:p>
              <a:endParaRPr/>
            </a:p>
          </p:txBody>
        </p:sp>
        <p:pic>
          <p:nvPicPr>
            <p:cNvPr id="19" name="object 12">
              <a:extLst>
                <a:ext uri="{FF2B5EF4-FFF2-40B4-BE49-F238E27FC236}">
                  <a16:creationId xmlns:a16="http://schemas.microsoft.com/office/drawing/2014/main" id="{3B65E291-837A-C240-193F-55CB538E5551}"/>
                </a:ext>
              </a:extLst>
            </p:cNvPr>
            <p:cNvPicPr/>
            <p:nvPr/>
          </p:nvPicPr>
          <p:blipFill>
            <a:blip r:embed="rId5" cstate="screen">
              <a:extLst>
                <a:ext uri="{28A0092B-C50C-407E-A947-70E740481C1C}">
                  <a14:useLocalDpi xmlns:a14="http://schemas.microsoft.com/office/drawing/2010/main"/>
                </a:ext>
              </a:extLst>
            </a:blip>
            <a:stretch>
              <a:fillRect/>
            </a:stretch>
          </p:blipFill>
          <p:spPr>
            <a:xfrm>
              <a:off x="15292508" y="10181304"/>
              <a:ext cx="446072" cy="200659"/>
            </a:xfrm>
            <a:prstGeom prst="rect">
              <a:avLst/>
            </a:prstGeom>
          </p:spPr>
        </p:pic>
        <p:pic>
          <p:nvPicPr>
            <p:cNvPr id="20" name="object 13">
              <a:extLst>
                <a:ext uri="{FF2B5EF4-FFF2-40B4-BE49-F238E27FC236}">
                  <a16:creationId xmlns:a16="http://schemas.microsoft.com/office/drawing/2014/main" id="{C0535E55-6328-CE66-30D0-7C7F2CFCD548}"/>
                </a:ext>
              </a:extLst>
            </p:cNvPr>
            <p:cNvPicPr/>
            <p:nvPr/>
          </p:nvPicPr>
          <p:blipFill>
            <a:blip r:embed="rId6" cstate="screen">
              <a:extLst>
                <a:ext uri="{28A0092B-C50C-407E-A947-70E740481C1C}">
                  <a14:useLocalDpi xmlns:a14="http://schemas.microsoft.com/office/drawing/2010/main"/>
                </a:ext>
              </a:extLst>
            </a:blip>
            <a:stretch>
              <a:fillRect/>
            </a:stretch>
          </p:blipFill>
          <p:spPr>
            <a:xfrm>
              <a:off x="15298625" y="10495243"/>
              <a:ext cx="158045" cy="164214"/>
            </a:xfrm>
            <a:prstGeom prst="rect">
              <a:avLst/>
            </a:prstGeom>
          </p:spPr>
        </p:pic>
        <p:pic>
          <p:nvPicPr>
            <p:cNvPr id="21" name="object 14">
              <a:extLst>
                <a:ext uri="{FF2B5EF4-FFF2-40B4-BE49-F238E27FC236}">
                  <a16:creationId xmlns:a16="http://schemas.microsoft.com/office/drawing/2014/main" id="{A400D0F1-6EDD-4BE3-FCF4-EEECB4D3395E}"/>
                </a:ext>
              </a:extLst>
            </p:cNvPr>
            <p:cNvPicPr/>
            <p:nvPr/>
          </p:nvPicPr>
          <p:blipFill>
            <a:blip r:embed="rId7" cstate="screen">
              <a:extLst>
                <a:ext uri="{28A0092B-C50C-407E-A947-70E740481C1C}">
                  <a14:useLocalDpi xmlns:a14="http://schemas.microsoft.com/office/drawing/2010/main"/>
                </a:ext>
              </a:extLst>
            </a:blip>
            <a:stretch>
              <a:fillRect/>
            </a:stretch>
          </p:blipFill>
          <p:spPr>
            <a:xfrm>
              <a:off x="15580489" y="10495296"/>
              <a:ext cx="164214" cy="158045"/>
            </a:xfrm>
            <a:prstGeom prst="rect">
              <a:avLst/>
            </a:prstGeom>
          </p:spPr>
        </p:pic>
        <p:sp>
          <p:nvSpPr>
            <p:cNvPr id="22" name="object 15">
              <a:extLst>
                <a:ext uri="{FF2B5EF4-FFF2-40B4-BE49-F238E27FC236}">
                  <a16:creationId xmlns:a16="http://schemas.microsoft.com/office/drawing/2014/main" id="{DE1EC5AA-BA20-A882-C828-3E505E84E102}"/>
                </a:ext>
              </a:extLst>
            </p:cNvPr>
            <p:cNvSpPr/>
            <p:nvPr/>
          </p:nvSpPr>
          <p:spPr>
            <a:xfrm>
              <a:off x="17181114" y="10181312"/>
              <a:ext cx="0" cy="504190"/>
            </a:xfrm>
            <a:custGeom>
              <a:avLst/>
              <a:gdLst/>
              <a:ahLst/>
              <a:cxnLst/>
              <a:rect l="l" t="t" r="r" b="b"/>
              <a:pathLst>
                <a:path h="504190">
                  <a:moveTo>
                    <a:pt x="0" y="0"/>
                  </a:moveTo>
                  <a:lnTo>
                    <a:pt x="0" y="504089"/>
                  </a:lnTo>
                </a:path>
              </a:pathLst>
            </a:custGeom>
            <a:ln w="13989">
              <a:solidFill>
                <a:srgbClr val="FFFFFF"/>
              </a:solidFill>
            </a:ln>
          </p:spPr>
          <p:txBody>
            <a:bodyPr wrap="square" lIns="0" tIns="0" rIns="0" bIns="0" rtlCol="0"/>
            <a:lstStyle/>
            <a:p>
              <a:endParaRPr/>
            </a:p>
          </p:txBody>
        </p:sp>
        <p:pic>
          <p:nvPicPr>
            <p:cNvPr id="23" name="object 16">
              <a:extLst>
                <a:ext uri="{FF2B5EF4-FFF2-40B4-BE49-F238E27FC236}">
                  <a16:creationId xmlns:a16="http://schemas.microsoft.com/office/drawing/2014/main" id="{A977C5C8-DA1D-88B9-55B0-5126B233EB7B}"/>
                </a:ext>
              </a:extLst>
            </p:cNvPr>
            <p:cNvPicPr/>
            <p:nvPr/>
          </p:nvPicPr>
          <p:blipFill>
            <a:blip r:embed="rId8" cstate="screen">
              <a:extLst>
                <a:ext uri="{28A0092B-C50C-407E-A947-70E740481C1C}">
                  <a14:useLocalDpi xmlns:a14="http://schemas.microsoft.com/office/drawing/2010/main"/>
                </a:ext>
              </a:extLst>
            </a:blip>
            <a:stretch>
              <a:fillRect/>
            </a:stretch>
          </p:blipFill>
          <p:spPr>
            <a:xfrm>
              <a:off x="17407997" y="10181497"/>
              <a:ext cx="196151" cy="242579"/>
            </a:xfrm>
            <a:prstGeom prst="rect">
              <a:avLst/>
            </a:prstGeom>
          </p:spPr>
        </p:pic>
        <p:pic>
          <p:nvPicPr>
            <p:cNvPr id="24" name="object 17">
              <a:extLst>
                <a:ext uri="{FF2B5EF4-FFF2-40B4-BE49-F238E27FC236}">
                  <a16:creationId xmlns:a16="http://schemas.microsoft.com/office/drawing/2014/main" id="{09E3063B-7BD1-78C6-53C9-3BB0D1D5DB39}"/>
                </a:ext>
              </a:extLst>
            </p:cNvPr>
            <p:cNvPicPr/>
            <p:nvPr/>
          </p:nvPicPr>
          <p:blipFill>
            <a:blip r:embed="rId9" cstate="screen">
              <a:extLst>
                <a:ext uri="{28A0092B-C50C-407E-A947-70E740481C1C}">
                  <a14:useLocalDpi xmlns:a14="http://schemas.microsoft.com/office/drawing/2010/main"/>
                </a:ext>
              </a:extLst>
            </a:blip>
            <a:stretch>
              <a:fillRect/>
            </a:stretch>
          </p:blipFill>
          <p:spPr>
            <a:xfrm>
              <a:off x="18409546" y="10181511"/>
              <a:ext cx="168382" cy="242579"/>
            </a:xfrm>
            <a:prstGeom prst="rect">
              <a:avLst/>
            </a:prstGeom>
          </p:spPr>
        </p:pic>
        <p:pic>
          <p:nvPicPr>
            <p:cNvPr id="25" name="object 18">
              <a:extLst>
                <a:ext uri="{FF2B5EF4-FFF2-40B4-BE49-F238E27FC236}">
                  <a16:creationId xmlns:a16="http://schemas.microsoft.com/office/drawing/2014/main" id="{C4ACA4AD-A92A-E442-0BE3-E10669FAD07A}"/>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7642736" y="10181514"/>
              <a:ext cx="219295" cy="246390"/>
            </a:xfrm>
            <a:prstGeom prst="rect">
              <a:avLst/>
            </a:prstGeom>
          </p:spPr>
        </p:pic>
        <p:pic>
          <p:nvPicPr>
            <p:cNvPr id="26" name="object 19">
              <a:extLst>
                <a:ext uri="{FF2B5EF4-FFF2-40B4-BE49-F238E27FC236}">
                  <a16:creationId xmlns:a16="http://schemas.microsoft.com/office/drawing/2014/main" id="{300F6853-BBAF-730D-98DF-EA3FD84E70D8}"/>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8608858" y="10177726"/>
              <a:ext cx="218306" cy="250128"/>
            </a:xfrm>
            <a:prstGeom prst="rect">
              <a:avLst/>
            </a:prstGeom>
          </p:spPr>
        </p:pic>
        <p:pic>
          <p:nvPicPr>
            <p:cNvPr id="27" name="object 20">
              <a:extLst>
                <a:ext uri="{FF2B5EF4-FFF2-40B4-BE49-F238E27FC236}">
                  <a16:creationId xmlns:a16="http://schemas.microsoft.com/office/drawing/2014/main" id="{B3FB02C6-25F3-1F34-9A02-B8AA64BD64FD}"/>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852234" y="10181506"/>
              <a:ext cx="200255" cy="242568"/>
            </a:xfrm>
            <a:prstGeom prst="rect">
              <a:avLst/>
            </a:prstGeom>
          </p:spPr>
        </p:pic>
        <p:pic>
          <p:nvPicPr>
            <p:cNvPr id="28" name="object 21">
              <a:extLst>
                <a:ext uri="{FF2B5EF4-FFF2-40B4-BE49-F238E27FC236}">
                  <a16:creationId xmlns:a16="http://schemas.microsoft.com/office/drawing/2014/main" id="{F27BAA2C-A92D-AA52-5EA8-560A657F9979}"/>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8160605" y="10181510"/>
              <a:ext cx="196507" cy="246390"/>
            </a:xfrm>
            <a:prstGeom prst="rect">
              <a:avLst/>
            </a:prstGeom>
          </p:spPr>
        </p:pic>
        <p:sp>
          <p:nvSpPr>
            <p:cNvPr id="29" name="object 22">
              <a:extLst>
                <a:ext uri="{FF2B5EF4-FFF2-40B4-BE49-F238E27FC236}">
                  <a16:creationId xmlns:a16="http://schemas.microsoft.com/office/drawing/2014/main" id="{6256CA29-807C-D49C-399B-E7756F1F4174}"/>
                </a:ext>
              </a:extLst>
            </p:cNvPr>
            <p:cNvSpPr/>
            <p:nvPr/>
          </p:nvSpPr>
          <p:spPr>
            <a:xfrm>
              <a:off x="17404716" y="10181647"/>
              <a:ext cx="1647825" cy="499109"/>
            </a:xfrm>
            <a:custGeom>
              <a:avLst/>
              <a:gdLst/>
              <a:ahLst/>
              <a:cxnLst/>
              <a:rect l="l" t="t" r="r" b="b"/>
              <a:pathLst>
                <a:path w="1647825" h="499109">
                  <a:moveTo>
                    <a:pt x="152476" y="354330"/>
                  </a:moveTo>
                  <a:lnTo>
                    <a:pt x="121767" y="330593"/>
                  </a:lnTo>
                  <a:lnTo>
                    <a:pt x="92773" y="326072"/>
                  </a:lnTo>
                  <a:lnTo>
                    <a:pt x="54432" y="333019"/>
                  </a:lnTo>
                  <a:lnTo>
                    <a:pt x="25184" y="351790"/>
                  </a:lnTo>
                  <a:lnTo>
                    <a:pt x="6540" y="379336"/>
                  </a:lnTo>
                  <a:lnTo>
                    <a:pt x="0" y="412546"/>
                  </a:lnTo>
                  <a:lnTo>
                    <a:pt x="6540" y="445808"/>
                  </a:lnTo>
                  <a:lnTo>
                    <a:pt x="25184" y="473367"/>
                  </a:lnTo>
                  <a:lnTo>
                    <a:pt x="54432" y="492163"/>
                  </a:lnTo>
                  <a:lnTo>
                    <a:pt x="92773" y="499110"/>
                  </a:lnTo>
                  <a:lnTo>
                    <a:pt x="108458" y="497865"/>
                  </a:lnTo>
                  <a:lnTo>
                    <a:pt x="122351" y="494322"/>
                  </a:lnTo>
                  <a:lnTo>
                    <a:pt x="134810" y="488797"/>
                  </a:lnTo>
                  <a:lnTo>
                    <a:pt x="146189" y="481584"/>
                  </a:lnTo>
                  <a:lnTo>
                    <a:pt x="152476" y="477075"/>
                  </a:lnTo>
                  <a:lnTo>
                    <a:pt x="152476" y="470852"/>
                  </a:lnTo>
                  <a:lnTo>
                    <a:pt x="147180" y="464350"/>
                  </a:lnTo>
                  <a:lnTo>
                    <a:pt x="144373" y="461022"/>
                  </a:lnTo>
                  <a:lnTo>
                    <a:pt x="139484" y="455231"/>
                  </a:lnTo>
                  <a:lnTo>
                    <a:pt x="134251" y="448792"/>
                  </a:lnTo>
                  <a:lnTo>
                    <a:pt x="128460" y="448792"/>
                  </a:lnTo>
                  <a:lnTo>
                    <a:pt x="121310" y="453605"/>
                  </a:lnTo>
                  <a:lnTo>
                    <a:pt x="114325" y="456971"/>
                  </a:lnTo>
                  <a:lnTo>
                    <a:pt x="107124" y="459282"/>
                  </a:lnTo>
                  <a:lnTo>
                    <a:pt x="99885" y="460603"/>
                  </a:lnTo>
                  <a:lnTo>
                    <a:pt x="92773" y="461022"/>
                  </a:lnTo>
                  <a:lnTo>
                    <a:pt x="72529" y="457225"/>
                  </a:lnTo>
                  <a:lnTo>
                    <a:pt x="57188" y="446862"/>
                  </a:lnTo>
                  <a:lnTo>
                    <a:pt x="47472" y="431457"/>
                  </a:lnTo>
                  <a:lnTo>
                    <a:pt x="44081" y="412546"/>
                  </a:lnTo>
                  <a:lnTo>
                    <a:pt x="47472" y="393687"/>
                  </a:lnTo>
                  <a:lnTo>
                    <a:pt x="57188" y="378307"/>
                  </a:lnTo>
                  <a:lnTo>
                    <a:pt x="72529" y="367944"/>
                  </a:lnTo>
                  <a:lnTo>
                    <a:pt x="92773" y="364147"/>
                  </a:lnTo>
                  <a:lnTo>
                    <a:pt x="99910" y="364578"/>
                  </a:lnTo>
                  <a:lnTo>
                    <a:pt x="107200" y="365899"/>
                  </a:lnTo>
                  <a:lnTo>
                    <a:pt x="114414" y="368198"/>
                  </a:lnTo>
                  <a:lnTo>
                    <a:pt x="121310" y="371563"/>
                  </a:lnTo>
                  <a:lnTo>
                    <a:pt x="128460" y="376364"/>
                  </a:lnTo>
                  <a:lnTo>
                    <a:pt x="134251" y="376364"/>
                  </a:lnTo>
                  <a:lnTo>
                    <a:pt x="139484" y="369938"/>
                  </a:lnTo>
                  <a:lnTo>
                    <a:pt x="144373" y="364147"/>
                  </a:lnTo>
                  <a:lnTo>
                    <a:pt x="147180" y="360832"/>
                  </a:lnTo>
                  <a:lnTo>
                    <a:pt x="152476" y="354330"/>
                  </a:lnTo>
                  <a:close/>
                </a:path>
                <a:path w="1647825" h="499109">
                  <a:moveTo>
                    <a:pt x="346583" y="412546"/>
                  </a:moveTo>
                  <a:lnTo>
                    <a:pt x="340220" y="379247"/>
                  </a:lnTo>
                  <a:lnTo>
                    <a:pt x="330301" y="364147"/>
                  </a:lnTo>
                  <a:lnTo>
                    <a:pt x="322122" y="351713"/>
                  </a:lnTo>
                  <a:lnTo>
                    <a:pt x="302285" y="338607"/>
                  </a:lnTo>
                  <a:lnTo>
                    <a:pt x="302285" y="412546"/>
                  </a:lnTo>
                  <a:lnTo>
                    <a:pt x="299072" y="431355"/>
                  </a:lnTo>
                  <a:lnTo>
                    <a:pt x="289941" y="446773"/>
                  </a:lnTo>
                  <a:lnTo>
                    <a:pt x="275577" y="457200"/>
                  </a:lnTo>
                  <a:lnTo>
                    <a:pt x="256705" y="461022"/>
                  </a:lnTo>
                  <a:lnTo>
                    <a:pt x="237972" y="457200"/>
                  </a:lnTo>
                  <a:lnTo>
                    <a:pt x="223621" y="446773"/>
                  </a:lnTo>
                  <a:lnTo>
                    <a:pt x="214426" y="431355"/>
                  </a:lnTo>
                  <a:lnTo>
                    <a:pt x="211201" y="412546"/>
                  </a:lnTo>
                  <a:lnTo>
                    <a:pt x="214426" y="393776"/>
                  </a:lnTo>
                  <a:lnTo>
                    <a:pt x="223621" y="378383"/>
                  </a:lnTo>
                  <a:lnTo>
                    <a:pt x="237972" y="367982"/>
                  </a:lnTo>
                  <a:lnTo>
                    <a:pt x="256705" y="364147"/>
                  </a:lnTo>
                  <a:lnTo>
                    <a:pt x="275577" y="367982"/>
                  </a:lnTo>
                  <a:lnTo>
                    <a:pt x="289941" y="378383"/>
                  </a:lnTo>
                  <a:lnTo>
                    <a:pt x="299072" y="393776"/>
                  </a:lnTo>
                  <a:lnTo>
                    <a:pt x="302285" y="412546"/>
                  </a:lnTo>
                  <a:lnTo>
                    <a:pt x="302285" y="338607"/>
                  </a:lnTo>
                  <a:lnTo>
                    <a:pt x="293789" y="332981"/>
                  </a:lnTo>
                  <a:lnTo>
                    <a:pt x="256705" y="326072"/>
                  </a:lnTo>
                  <a:lnTo>
                    <a:pt x="219735" y="332981"/>
                  </a:lnTo>
                  <a:lnTo>
                    <a:pt x="191465" y="351713"/>
                  </a:lnTo>
                  <a:lnTo>
                    <a:pt x="173393" y="379247"/>
                  </a:lnTo>
                  <a:lnTo>
                    <a:pt x="167030" y="412546"/>
                  </a:lnTo>
                  <a:lnTo>
                    <a:pt x="173393" y="445897"/>
                  </a:lnTo>
                  <a:lnTo>
                    <a:pt x="191465" y="473456"/>
                  </a:lnTo>
                  <a:lnTo>
                    <a:pt x="219735" y="492188"/>
                  </a:lnTo>
                  <a:lnTo>
                    <a:pt x="256705" y="499110"/>
                  </a:lnTo>
                  <a:lnTo>
                    <a:pt x="293789" y="492188"/>
                  </a:lnTo>
                  <a:lnTo>
                    <a:pt x="322122" y="473456"/>
                  </a:lnTo>
                  <a:lnTo>
                    <a:pt x="330288" y="461022"/>
                  </a:lnTo>
                  <a:lnTo>
                    <a:pt x="340220" y="445897"/>
                  </a:lnTo>
                  <a:lnTo>
                    <a:pt x="346583" y="412546"/>
                  </a:lnTo>
                  <a:close/>
                </a:path>
                <a:path w="1647825" h="499109">
                  <a:moveTo>
                    <a:pt x="569506" y="491680"/>
                  </a:moveTo>
                  <a:lnTo>
                    <a:pt x="568528" y="482790"/>
                  </a:lnTo>
                  <a:lnTo>
                    <a:pt x="561428" y="406615"/>
                  </a:lnTo>
                  <a:lnTo>
                    <a:pt x="555307" y="340906"/>
                  </a:lnTo>
                  <a:lnTo>
                    <a:pt x="554888" y="332994"/>
                  </a:lnTo>
                  <a:lnTo>
                    <a:pt x="550087" y="328676"/>
                  </a:lnTo>
                  <a:lnTo>
                    <a:pt x="514819" y="328676"/>
                  </a:lnTo>
                  <a:lnTo>
                    <a:pt x="510298" y="331787"/>
                  </a:lnTo>
                  <a:lnTo>
                    <a:pt x="507403" y="338785"/>
                  </a:lnTo>
                  <a:lnTo>
                    <a:pt x="469036" y="433184"/>
                  </a:lnTo>
                  <a:lnTo>
                    <a:pt x="458317" y="406615"/>
                  </a:lnTo>
                  <a:lnTo>
                    <a:pt x="430949" y="338785"/>
                  </a:lnTo>
                  <a:lnTo>
                    <a:pt x="428066" y="331787"/>
                  </a:lnTo>
                  <a:lnTo>
                    <a:pt x="423252" y="328676"/>
                  </a:lnTo>
                  <a:lnTo>
                    <a:pt x="388061" y="328676"/>
                  </a:lnTo>
                  <a:lnTo>
                    <a:pt x="383463" y="332994"/>
                  </a:lnTo>
                  <a:lnTo>
                    <a:pt x="382765" y="340906"/>
                  </a:lnTo>
                  <a:lnTo>
                    <a:pt x="369493" y="484276"/>
                  </a:lnTo>
                  <a:lnTo>
                    <a:pt x="368833" y="491680"/>
                  </a:lnTo>
                  <a:lnTo>
                    <a:pt x="373430" y="496493"/>
                  </a:lnTo>
                  <a:lnTo>
                    <a:pt x="407911" y="496493"/>
                  </a:lnTo>
                  <a:lnTo>
                    <a:pt x="412724" y="492188"/>
                  </a:lnTo>
                  <a:lnTo>
                    <a:pt x="413410" y="484479"/>
                  </a:lnTo>
                  <a:lnTo>
                    <a:pt x="419925" y="406615"/>
                  </a:lnTo>
                  <a:lnTo>
                    <a:pt x="450507" y="484276"/>
                  </a:lnTo>
                  <a:lnTo>
                    <a:pt x="453212" y="491680"/>
                  </a:lnTo>
                  <a:lnTo>
                    <a:pt x="458012" y="494792"/>
                  </a:lnTo>
                  <a:lnTo>
                    <a:pt x="480339" y="494792"/>
                  </a:lnTo>
                  <a:lnTo>
                    <a:pt x="485152" y="491680"/>
                  </a:lnTo>
                  <a:lnTo>
                    <a:pt x="487768" y="484479"/>
                  </a:lnTo>
                  <a:lnTo>
                    <a:pt x="507961" y="433184"/>
                  </a:lnTo>
                  <a:lnTo>
                    <a:pt x="518426" y="406615"/>
                  </a:lnTo>
                  <a:lnTo>
                    <a:pt x="524802" y="482790"/>
                  </a:lnTo>
                  <a:lnTo>
                    <a:pt x="524929" y="484276"/>
                  </a:lnTo>
                  <a:lnTo>
                    <a:pt x="525322" y="491680"/>
                  </a:lnTo>
                  <a:lnTo>
                    <a:pt x="525360" y="492188"/>
                  </a:lnTo>
                  <a:lnTo>
                    <a:pt x="530161" y="496493"/>
                  </a:lnTo>
                  <a:lnTo>
                    <a:pt x="564921" y="496493"/>
                  </a:lnTo>
                  <a:lnTo>
                    <a:pt x="569506" y="491680"/>
                  </a:lnTo>
                  <a:close/>
                </a:path>
                <a:path w="1647825" h="499109">
                  <a:moveTo>
                    <a:pt x="732599" y="125056"/>
                  </a:moveTo>
                  <a:lnTo>
                    <a:pt x="723404" y="76898"/>
                  </a:lnTo>
                  <a:lnTo>
                    <a:pt x="709028" y="55029"/>
                  </a:lnTo>
                  <a:lnTo>
                    <a:pt x="697242" y="37084"/>
                  </a:lnTo>
                  <a:lnTo>
                    <a:pt x="682282" y="27190"/>
                  </a:lnTo>
                  <a:lnTo>
                    <a:pt x="682282" y="111848"/>
                  </a:lnTo>
                  <a:lnTo>
                    <a:pt x="679932" y="117576"/>
                  </a:lnTo>
                  <a:lnTo>
                    <a:pt x="656463" y="152768"/>
                  </a:lnTo>
                  <a:lnTo>
                    <a:pt x="625259" y="187172"/>
                  </a:lnTo>
                  <a:lnTo>
                    <a:pt x="621588" y="190411"/>
                  </a:lnTo>
                  <a:lnTo>
                    <a:pt x="617982" y="193878"/>
                  </a:lnTo>
                  <a:lnTo>
                    <a:pt x="614946" y="197281"/>
                  </a:lnTo>
                  <a:lnTo>
                    <a:pt x="602221" y="208572"/>
                  </a:lnTo>
                  <a:lnTo>
                    <a:pt x="601446" y="207949"/>
                  </a:lnTo>
                  <a:lnTo>
                    <a:pt x="589432" y="197281"/>
                  </a:lnTo>
                  <a:lnTo>
                    <a:pt x="586397" y="193878"/>
                  </a:lnTo>
                  <a:lnTo>
                    <a:pt x="582790" y="190411"/>
                  </a:lnTo>
                  <a:lnTo>
                    <a:pt x="553110" y="159181"/>
                  </a:lnTo>
                  <a:lnTo>
                    <a:pt x="527646" y="123583"/>
                  </a:lnTo>
                  <a:lnTo>
                    <a:pt x="522020" y="111848"/>
                  </a:lnTo>
                  <a:lnTo>
                    <a:pt x="524116" y="79857"/>
                  </a:lnTo>
                  <a:lnTo>
                    <a:pt x="546163" y="59613"/>
                  </a:lnTo>
                  <a:lnTo>
                    <a:pt x="576173" y="55029"/>
                  </a:lnTo>
                  <a:lnTo>
                    <a:pt x="602157" y="70015"/>
                  </a:lnTo>
                  <a:lnTo>
                    <a:pt x="628142" y="55029"/>
                  </a:lnTo>
                  <a:lnTo>
                    <a:pt x="658152" y="59613"/>
                  </a:lnTo>
                  <a:lnTo>
                    <a:pt x="680186" y="79857"/>
                  </a:lnTo>
                  <a:lnTo>
                    <a:pt x="682282" y="111848"/>
                  </a:lnTo>
                  <a:lnTo>
                    <a:pt x="682282" y="27190"/>
                  </a:lnTo>
                  <a:lnTo>
                    <a:pt x="656285" y="9994"/>
                  </a:lnTo>
                  <a:lnTo>
                    <a:pt x="602653" y="0"/>
                  </a:lnTo>
                  <a:lnTo>
                    <a:pt x="549224" y="9994"/>
                  </a:lnTo>
                  <a:lnTo>
                    <a:pt x="508355" y="37084"/>
                  </a:lnTo>
                  <a:lnTo>
                    <a:pt x="482244" y="76898"/>
                  </a:lnTo>
                  <a:lnTo>
                    <a:pt x="473049" y="125056"/>
                  </a:lnTo>
                  <a:lnTo>
                    <a:pt x="482244" y="173253"/>
                  </a:lnTo>
                  <a:lnTo>
                    <a:pt x="508355" y="213093"/>
                  </a:lnTo>
                  <a:lnTo>
                    <a:pt x="549224" y="240195"/>
                  </a:lnTo>
                  <a:lnTo>
                    <a:pt x="602653" y="250190"/>
                  </a:lnTo>
                  <a:lnTo>
                    <a:pt x="656285" y="240195"/>
                  </a:lnTo>
                  <a:lnTo>
                    <a:pt x="697242" y="213093"/>
                  </a:lnTo>
                  <a:lnTo>
                    <a:pt x="700214" y="208572"/>
                  </a:lnTo>
                  <a:lnTo>
                    <a:pt x="723404" y="173253"/>
                  </a:lnTo>
                  <a:lnTo>
                    <a:pt x="732599" y="125056"/>
                  </a:lnTo>
                  <a:close/>
                </a:path>
                <a:path w="1647825" h="499109">
                  <a:moveTo>
                    <a:pt x="736777" y="386689"/>
                  </a:moveTo>
                  <a:lnTo>
                    <a:pt x="733348" y="366344"/>
                  </a:lnTo>
                  <a:lnTo>
                    <a:pt x="733044" y="364477"/>
                  </a:lnTo>
                  <a:lnTo>
                    <a:pt x="722033" y="345998"/>
                  </a:lnTo>
                  <a:lnTo>
                    <a:pt x="703999" y="333362"/>
                  </a:lnTo>
                  <a:lnTo>
                    <a:pt x="692454" y="331177"/>
                  </a:lnTo>
                  <a:lnTo>
                    <a:pt x="692454" y="386981"/>
                  </a:lnTo>
                  <a:lnTo>
                    <a:pt x="691121" y="394690"/>
                  </a:lnTo>
                  <a:lnTo>
                    <a:pt x="687336" y="401180"/>
                  </a:lnTo>
                  <a:lnTo>
                    <a:pt x="681494" y="405650"/>
                  </a:lnTo>
                  <a:lnTo>
                    <a:pt x="673950" y="407327"/>
                  </a:lnTo>
                  <a:lnTo>
                    <a:pt x="645198" y="407327"/>
                  </a:lnTo>
                  <a:lnTo>
                    <a:pt x="645198" y="366344"/>
                  </a:lnTo>
                  <a:lnTo>
                    <a:pt x="673950" y="366344"/>
                  </a:lnTo>
                  <a:lnTo>
                    <a:pt x="692454" y="386981"/>
                  </a:lnTo>
                  <a:lnTo>
                    <a:pt x="692454" y="331177"/>
                  </a:lnTo>
                  <a:lnTo>
                    <a:pt x="679246" y="328676"/>
                  </a:lnTo>
                  <a:lnTo>
                    <a:pt x="605701" y="328676"/>
                  </a:lnTo>
                  <a:lnTo>
                    <a:pt x="602310" y="332066"/>
                  </a:lnTo>
                  <a:lnTo>
                    <a:pt x="601103" y="333362"/>
                  </a:lnTo>
                  <a:lnTo>
                    <a:pt x="601103" y="491909"/>
                  </a:lnTo>
                  <a:lnTo>
                    <a:pt x="605701" y="496493"/>
                  </a:lnTo>
                  <a:lnTo>
                    <a:pt x="640461" y="496493"/>
                  </a:lnTo>
                  <a:lnTo>
                    <a:pt x="645198" y="491909"/>
                  </a:lnTo>
                  <a:lnTo>
                    <a:pt x="645198" y="442290"/>
                  </a:lnTo>
                  <a:lnTo>
                    <a:pt x="679246" y="442290"/>
                  </a:lnTo>
                  <a:lnTo>
                    <a:pt x="721944" y="426186"/>
                  </a:lnTo>
                  <a:lnTo>
                    <a:pt x="736727" y="386981"/>
                  </a:lnTo>
                  <a:lnTo>
                    <a:pt x="736777" y="386689"/>
                  </a:lnTo>
                  <a:close/>
                </a:path>
                <a:path w="1647825" h="499109">
                  <a:moveTo>
                    <a:pt x="901407" y="490486"/>
                  </a:moveTo>
                  <a:lnTo>
                    <a:pt x="898093" y="481584"/>
                  </a:lnTo>
                  <a:lnTo>
                    <a:pt x="892263" y="466750"/>
                  </a:lnTo>
                  <a:lnTo>
                    <a:pt x="878713" y="432269"/>
                  </a:lnTo>
                  <a:lnTo>
                    <a:pt x="856119" y="374751"/>
                  </a:lnTo>
                  <a:lnTo>
                    <a:pt x="841984" y="338785"/>
                  </a:lnTo>
                  <a:lnTo>
                    <a:pt x="839368" y="332066"/>
                  </a:lnTo>
                  <a:lnTo>
                    <a:pt x="838161" y="331228"/>
                  </a:lnTo>
                  <a:lnTo>
                    <a:pt x="838161" y="432269"/>
                  </a:lnTo>
                  <a:lnTo>
                    <a:pt x="796480" y="432269"/>
                  </a:lnTo>
                  <a:lnTo>
                    <a:pt x="817816" y="374751"/>
                  </a:lnTo>
                  <a:lnTo>
                    <a:pt x="838161" y="432269"/>
                  </a:lnTo>
                  <a:lnTo>
                    <a:pt x="838161" y="331228"/>
                  </a:lnTo>
                  <a:lnTo>
                    <a:pt x="834555" y="328676"/>
                  </a:lnTo>
                  <a:lnTo>
                    <a:pt x="801001" y="328676"/>
                  </a:lnTo>
                  <a:lnTo>
                    <a:pt x="795985" y="332066"/>
                  </a:lnTo>
                  <a:lnTo>
                    <a:pt x="793369" y="338785"/>
                  </a:lnTo>
                  <a:lnTo>
                    <a:pt x="738466" y="481584"/>
                  </a:lnTo>
                  <a:lnTo>
                    <a:pt x="734860" y="490486"/>
                  </a:lnTo>
                  <a:lnTo>
                    <a:pt x="738962" y="496493"/>
                  </a:lnTo>
                  <a:lnTo>
                    <a:pt x="774420" y="496493"/>
                  </a:lnTo>
                  <a:lnTo>
                    <a:pt x="779157" y="493102"/>
                  </a:lnTo>
                  <a:lnTo>
                    <a:pt x="781494" y="486384"/>
                  </a:lnTo>
                  <a:lnTo>
                    <a:pt x="788771" y="466750"/>
                  </a:lnTo>
                  <a:lnTo>
                    <a:pt x="846289" y="466750"/>
                  </a:lnTo>
                  <a:lnTo>
                    <a:pt x="853630" y="486181"/>
                  </a:lnTo>
                  <a:lnTo>
                    <a:pt x="856399" y="493102"/>
                  </a:lnTo>
                  <a:lnTo>
                    <a:pt x="861402" y="496493"/>
                  </a:lnTo>
                  <a:lnTo>
                    <a:pt x="897597" y="496493"/>
                  </a:lnTo>
                  <a:lnTo>
                    <a:pt x="901407" y="490486"/>
                  </a:lnTo>
                  <a:close/>
                </a:path>
                <a:path w="1647825" h="499109">
                  <a:moveTo>
                    <a:pt x="1043292" y="447814"/>
                  </a:moveTo>
                  <a:lnTo>
                    <a:pt x="1017765" y="406679"/>
                  </a:lnTo>
                  <a:lnTo>
                    <a:pt x="962812" y="385000"/>
                  </a:lnTo>
                  <a:lnTo>
                    <a:pt x="959700" y="379476"/>
                  </a:lnTo>
                  <a:lnTo>
                    <a:pt x="959700" y="365137"/>
                  </a:lnTo>
                  <a:lnTo>
                    <a:pt x="968743" y="360324"/>
                  </a:lnTo>
                  <a:lnTo>
                    <a:pt x="987259" y="360324"/>
                  </a:lnTo>
                  <a:lnTo>
                    <a:pt x="993190" y="363435"/>
                  </a:lnTo>
                  <a:lnTo>
                    <a:pt x="996797" y="368731"/>
                  </a:lnTo>
                  <a:lnTo>
                    <a:pt x="1001890" y="374954"/>
                  </a:lnTo>
                  <a:lnTo>
                    <a:pt x="1006195" y="377863"/>
                  </a:lnTo>
                  <a:lnTo>
                    <a:pt x="1013612" y="375666"/>
                  </a:lnTo>
                  <a:lnTo>
                    <a:pt x="1024851" y="372554"/>
                  </a:lnTo>
                  <a:lnTo>
                    <a:pt x="1033043" y="370154"/>
                  </a:lnTo>
                  <a:lnTo>
                    <a:pt x="1036853" y="363943"/>
                  </a:lnTo>
                  <a:lnTo>
                    <a:pt x="1034897" y="360324"/>
                  </a:lnTo>
                  <a:lnTo>
                    <a:pt x="996226" y="328091"/>
                  </a:lnTo>
                  <a:lnTo>
                    <a:pt x="978154" y="326072"/>
                  </a:lnTo>
                  <a:lnTo>
                    <a:pt x="953846" y="329704"/>
                  </a:lnTo>
                  <a:lnTo>
                    <a:pt x="934300" y="340055"/>
                  </a:lnTo>
                  <a:lnTo>
                    <a:pt x="921270" y="356298"/>
                  </a:lnTo>
                  <a:lnTo>
                    <a:pt x="916520" y="377571"/>
                  </a:lnTo>
                  <a:lnTo>
                    <a:pt x="922083" y="397408"/>
                  </a:lnTo>
                  <a:lnTo>
                    <a:pt x="963523" y="425767"/>
                  </a:lnTo>
                  <a:lnTo>
                    <a:pt x="996378" y="437273"/>
                  </a:lnTo>
                  <a:lnTo>
                    <a:pt x="1000404" y="443293"/>
                  </a:lnTo>
                  <a:lnTo>
                    <a:pt x="1000404" y="449503"/>
                  </a:lnTo>
                  <a:lnTo>
                    <a:pt x="998728" y="456044"/>
                  </a:lnTo>
                  <a:lnTo>
                    <a:pt x="993990" y="460857"/>
                  </a:lnTo>
                  <a:lnTo>
                    <a:pt x="986409" y="463931"/>
                  </a:lnTo>
                  <a:lnTo>
                    <a:pt x="985697" y="463931"/>
                  </a:lnTo>
                  <a:lnTo>
                    <a:pt x="977150" y="464845"/>
                  </a:lnTo>
                  <a:lnTo>
                    <a:pt x="945286" y="444703"/>
                  </a:lnTo>
                  <a:lnTo>
                    <a:pt x="941184" y="441591"/>
                  </a:lnTo>
                  <a:lnTo>
                    <a:pt x="913625" y="448017"/>
                  </a:lnTo>
                  <a:lnTo>
                    <a:pt x="909320" y="453809"/>
                  </a:lnTo>
                  <a:lnTo>
                    <a:pt x="912431" y="461937"/>
                  </a:lnTo>
                  <a:lnTo>
                    <a:pt x="921994" y="477558"/>
                  </a:lnTo>
                  <a:lnTo>
                    <a:pt x="936282" y="489242"/>
                  </a:lnTo>
                  <a:lnTo>
                    <a:pt x="954824" y="496570"/>
                  </a:lnTo>
                  <a:lnTo>
                    <a:pt x="977150" y="499110"/>
                  </a:lnTo>
                  <a:lnTo>
                    <a:pt x="1002753" y="495909"/>
                  </a:lnTo>
                  <a:lnTo>
                    <a:pt x="1023785" y="486308"/>
                  </a:lnTo>
                  <a:lnTo>
                    <a:pt x="1038047" y="470281"/>
                  </a:lnTo>
                  <a:lnTo>
                    <a:pt x="1039317" y="464845"/>
                  </a:lnTo>
                  <a:lnTo>
                    <a:pt x="1043241" y="448017"/>
                  </a:lnTo>
                  <a:lnTo>
                    <a:pt x="1043292" y="447814"/>
                  </a:lnTo>
                  <a:close/>
                </a:path>
                <a:path w="1647825" h="499109">
                  <a:moveTo>
                    <a:pt x="1195006" y="447814"/>
                  </a:moveTo>
                  <a:lnTo>
                    <a:pt x="1169479" y="406679"/>
                  </a:lnTo>
                  <a:lnTo>
                    <a:pt x="1114526" y="385000"/>
                  </a:lnTo>
                  <a:lnTo>
                    <a:pt x="1111415" y="379476"/>
                  </a:lnTo>
                  <a:lnTo>
                    <a:pt x="1111415" y="365137"/>
                  </a:lnTo>
                  <a:lnTo>
                    <a:pt x="1120444" y="360324"/>
                  </a:lnTo>
                  <a:lnTo>
                    <a:pt x="1138974" y="360324"/>
                  </a:lnTo>
                  <a:lnTo>
                    <a:pt x="1144892" y="363435"/>
                  </a:lnTo>
                  <a:lnTo>
                    <a:pt x="1148499" y="368731"/>
                  </a:lnTo>
                  <a:lnTo>
                    <a:pt x="1153591" y="374954"/>
                  </a:lnTo>
                  <a:lnTo>
                    <a:pt x="1157897" y="377863"/>
                  </a:lnTo>
                  <a:lnTo>
                    <a:pt x="1165326" y="375666"/>
                  </a:lnTo>
                  <a:lnTo>
                    <a:pt x="1176566" y="372554"/>
                  </a:lnTo>
                  <a:lnTo>
                    <a:pt x="1184744" y="370154"/>
                  </a:lnTo>
                  <a:lnTo>
                    <a:pt x="1188567" y="363943"/>
                  </a:lnTo>
                  <a:lnTo>
                    <a:pt x="1186599" y="360324"/>
                  </a:lnTo>
                  <a:lnTo>
                    <a:pt x="1147927" y="328091"/>
                  </a:lnTo>
                  <a:lnTo>
                    <a:pt x="1129855" y="326072"/>
                  </a:lnTo>
                  <a:lnTo>
                    <a:pt x="1105560" y="329704"/>
                  </a:lnTo>
                  <a:lnTo>
                    <a:pt x="1086002" y="340055"/>
                  </a:lnTo>
                  <a:lnTo>
                    <a:pt x="1072972" y="356298"/>
                  </a:lnTo>
                  <a:lnTo>
                    <a:pt x="1068235" y="377571"/>
                  </a:lnTo>
                  <a:lnTo>
                    <a:pt x="1073797" y="397408"/>
                  </a:lnTo>
                  <a:lnTo>
                    <a:pt x="1115225" y="425767"/>
                  </a:lnTo>
                  <a:lnTo>
                    <a:pt x="1148080" y="437273"/>
                  </a:lnTo>
                  <a:lnTo>
                    <a:pt x="1152105" y="443293"/>
                  </a:lnTo>
                  <a:lnTo>
                    <a:pt x="1152105" y="449503"/>
                  </a:lnTo>
                  <a:lnTo>
                    <a:pt x="1150442" y="456044"/>
                  </a:lnTo>
                  <a:lnTo>
                    <a:pt x="1145705" y="460857"/>
                  </a:lnTo>
                  <a:lnTo>
                    <a:pt x="1138110" y="463931"/>
                  </a:lnTo>
                  <a:lnTo>
                    <a:pt x="1137412" y="463931"/>
                  </a:lnTo>
                  <a:lnTo>
                    <a:pt x="1128852" y="464845"/>
                  </a:lnTo>
                  <a:lnTo>
                    <a:pt x="1096987" y="444703"/>
                  </a:lnTo>
                  <a:lnTo>
                    <a:pt x="1092898" y="441591"/>
                  </a:lnTo>
                  <a:lnTo>
                    <a:pt x="1065339" y="448017"/>
                  </a:lnTo>
                  <a:lnTo>
                    <a:pt x="1061021" y="453809"/>
                  </a:lnTo>
                  <a:lnTo>
                    <a:pt x="1064133" y="461937"/>
                  </a:lnTo>
                  <a:lnTo>
                    <a:pt x="1073708" y="477558"/>
                  </a:lnTo>
                  <a:lnTo>
                    <a:pt x="1087996" y="489242"/>
                  </a:lnTo>
                  <a:lnTo>
                    <a:pt x="1106538" y="496570"/>
                  </a:lnTo>
                  <a:lnTo>
                    <a:pt x="1128852" y="499110"/>
                  </a:lnTo>
                  <a:lnTo>
                    <a:pt x="1154455" y="495909"/>
                  </a:lnTo>
                  <a:lnTo>
                    <a:pt x="1175499" y="486308"/>
                  </a:lnTo>
                  <a:lnTo>
                    <a:pt x="1189748" y="470281"/>
                  </a:lnTo>
                  <a:lnTo>
                    <a:pt x="1191031" y="464845"/>
                  </a:lnTo>
                  <a:lnTo>
                    <a:pt x="1194955" y="448017"/>
                  </a:lnTo>
                  <a:lnTo>
                    <a:pt x="1195006" y="447814"/>
                  </a:lnTo>
                  <a:close/>
                </a:path>
                <a:path w="1647825" h="499109">
                  <a:moveTo>
                    <a:pt x="1268133" y="333273"/>
                  </a:moveTo>
                  <a:lnTo>
                    <a:pt x="1263319" y="328676"/>
                  </a:lnTo>
                  <a:lnTo>
                    <a:pt x="1228559" y="328676"/>
                  </a:lnTo>
                  <a:lnTo>
                    <a:pt x="1224038" y="333273"/>
                  </a:lnTo>
                  <a:lnTo>
                    <a:pt x="1224038" y="491909"/>
                  </a:lnTo>
                  <a:lnTo>
                    <a:pt x="1228559" y="496493"/>
                  </a:lnTo>
                  <a:lnTo>
                    <a:pt x="1263319" y="496493"/>
                  </a:lnTo>
                  <a:lnTo>
                    <a:pt x="1268133" y="491909"/>
                  </a:lnTo>
                  <a:lnTo>
                    <a:pt x="1268133" y="333273"/>
                  </a:lnTo>
                  <a:close/>
                </a:path>
                <a:path w="1647825" h="499109">
                  <a:moveTo>
                    <a:pt x="1476362" y="412546"/>
                  </a:moveTo>
                  <a:lnTo>
                    <a:pt x="1470012" y="379247"/>
                  </a:lnTo>
                  <a:lnTo>
                    <a:pt x="1460106" y="364147"/>
                  </a:lnTo>
                  <a:lnTo>
                    <a:pt x="1451940" y="351713"/>
                  </a:lnTo>
                  <a:lnTo>
                    <a:pt x="1432064" y="338582"/>
                  </a:lnTo>
                  <a:lnTo>
                    <a:pt x="1432064" y="412546"/>
                  </a:lnTo>
                  <a:lnTo>
                    <a:pt x="1428851" y="431355"/>
                  </a:lnTo>
                  <a:lnTo>
                    <a:pt x="1419707" y="446773"/>
                  </a:lnTo>
                  <a:lnTo>
                    <a:pt x="1405356" y="457200"/>
                  </a:lnTo>
                  <a:lnTo>
                    <a:pt x="1386497" y="461022"/>
                  </a:lnTo>
                  <a:lnTo>
                    <a:pt x="1367751" y="457200"/>
                  </a:lnTo>
                  <a:lnTo>
                    <a:pt x="1353400" y="446773"/>
                  </a:lnTo>
                  <a:lnTo>
                    <a:pt x="1344218" y="431355"/>
                  </a:lnTo>
                  <a:lnTo>
                    <a:pt x="1340980" y="412546"/>
                  </a:lnTo>
                  <a:lnTo>
                    <a:pt x="1344218" y="393776"/>
                  </a:lnTo>
                  <a:lnTo>
                    <a:pt x="1353400" y="378383"/>
                  </a:lnTo>
                  <a:lnTo>
                    <a:pt x="1367751" y="367982"/>
                  </a:lnTo>
                  <a:lnTo>
                    <a:pt x="1386497" y="364147"/>
                  </a:lnTo>
                  <a:lnTo>
                    <a:pt x="1405356" y="367982"/>
                  </a:lnTo>
                  <a:lnTo>
                    <a:pt x="1419707" y="378383"/>
                  </a:lnTo>
                  <a:lnTo>
                    <a:pt x="1428851" y="393776"/>
                  </a:lnTo>
                  <a:lnTo>
                    <a:pt x="1432064" y="412546"/>
                  </a:lnTo>
                  <a:lnTo>
                    <a:pt x="1432064" y="338582"/>
                  </a:lnTo>
                  <a:lnTo>
                    <a:pt x="1423606" y="332981"/>
                  </a:lnTo>
                  <a:lnTo>
                    <a:pt x="1386497" y="326072"/>
                  </a:lnTo>
                  <a:lnTo>
                    <a:pt x="1349565" y="332981"/>
                  </a:lnTo>
                  <a:lnTo>
                    <a:pt x="1321308" y="351713"/>
                  </a:lnTo>
                  <a:lnTo>
                    <a:pt x="1303248" y="379247"/>
                  </a:lnTo>
                  <a:lnTo>
                    <a:pt x="1296898" y="412546"/>
                  </a:lnTo>
                  <a:lnTo>
                    <a:pt x="1303248" y="445897"/>
                  </a:lnTo>
                  <a:lnTo>
                    <a:pt x="1321308" y="473456"/>
                  </a:lnTo>
                  <a:lnTo>
                    <a:pt x="1349565" y="492188"/>
                  </a:lnTo>
                  <a:lnTo>
                    <a:pt x="1386497" y="499110"/>
                  </a:lnTo>
                  <a:lnTo>
                    <a:pt x="1423606" y="492188"/>
                  </a:lnTo>
                  <a:lnTo>
                    <a:pt x="1451940" y="473456"/>
                  </a:lnTo>
                  <a:lnTo>
                    <a:pt x="1460080" y="461022"/>
                  </a:lnTo>
                  <a:lnTo>
                    <a:pt x="1470012" y="445897"/>
                  </a:lnTo>
                  <a:lnTo>
                    <a:pt x="1476362" y="412546"/>
                  </a:lnTo>
                  <a:close/>
                </a:path>
                <a:path w="1647825" h="499109">
                  <a:moveTo>
                    <a:pt x="1647786" y="333273"/>
                  </a:moveTo>
                  <a:lnTo>
                    <a:pt x="1643202" y="328676"/>
                  </a:lnTo>
                  <a:lnTo>
                    <a:pt x="1608226" y="328676"/>
                  </a:lnTo>
                  <a:lnTo>
                    <a:pt x="1603705" y="333273"/>
                  </a:lnTo>
                  <a:lnTo>
                    <a:pt x="1603705" y="418134"/>
                  </a:lnTo>
                  <a:lnTo>
                    <a:pt x="1594891" y="405904"/>
                  </a:lnTo>
                  <a:lnTo>
                    <a:pt x="1545183" y="336880"/>
                  </a:lnTo>
                  <a:lnTo>
                    <a:pt x="1541094" y="331368"/>
                  </a:lnTo>
                  <a:lnTo>
                    <a:pt x="1536293" y="328676"/>
                  </a:lnTo>
                  <a:lnTo>
                    <a:pt x="1509725" y="328676"/>
                  </a:lnTo>
                  <a:lnTo>
                    <a:pt x="1505127" y="333273"/>
                  </a:lnTo>
                  <a:lnTo>
                    <a:pt x="1505127" y="491909"/>
                  </a:lnTo>
                  <a:lnTo>
                    <a:pt x="1509725" y="496493"/>
                  </a:lnTo>
                  <a:lnTo>
                    <a:pt x="1544485" y="496493"/>
                  </a:lnTo>
                  <a:lnTo>
                    <a:pt x="1549298" y="491909"/>
                  </a:lnTo>
                  <a:lnTo>
                    <a:pt x="1549298" y="405904"/>
                  </a:lnTo>
                  <a:lnTo>
                    <a:pt x="1608226" y="488302"/>
                  </a:lnTo>
                  <a:lnTo>
                    <a:pt x="1612036" y="493814"/>
                  </a:lnTo>
                  <a:lnTo>
                    <a:pt x="1616837" y="496493"/>
                  </a:lnTo>
                  <a:lnTo>
                    <a:pt x="1643202" y="496493"/>
                  </a:lnTo>
                  <a:lnTo>
                    <a:pt x="1647786" y="491909"/>
                  </a:lnTo>
                  <a:lnTo>
                    <a:pt x="1647786" y="418134"/>
                  </a:lnTo>
                  <a:lnTo>
                    <a:pt x="1647786" y="333273"/>
                  </a:lnTo>
                  <a:close/>
                </a:path>
              </a:pathLst>
            </a:custGeom>
            <a:solidFill>
              <a:srgbClr val="FFFFFF"/>
            </a:solidFill>
          </p:spPr>
          <p:txBody>
            <a:bodyPr wrap="square" lIns="0" tIns="0" rIns="0" bIns="0" rtlCol="0"/>
            <a:lstStyle/>
            <a:p>
              <a:endParaRPr/>
            </a:p>
          </p:txBody>
        </p:sp>
      </p:grpSp>
      <p:sp>
        <p:nvSpPr>
          <p:cNvPr id="47" name="Content Placeholder 5">
            <a:extLst>
              <a:ext uri="{FF2B5EF4-FFF2-40B4-BE49-F238E27FC236}">
                <a16:creationId xmlns:a16="http://schemas.microsoft.com/office/drawing/2014/main" id="{068A4D72-B7D0-8B7C-5E27-69B32076F6EC}"/>
              </a:ext>
            </a:extLst>
          </p:cNvPr>
          <p:cNvSpPr>
            <a:spLocks noGrp="1"/>
          </p:cNvSpPr>
          <p:nvPr>
            <p:ph sz="quarter" idx="18" hasCustomPrompt="1"/>
          </p:nvPr>
        </p:nvSpPr>
        <p:spPr>
          <a:xfrm>
            <a:off x="6034965" y="10597748"/>
            <a:ext cx="2301875" cy="246221"/>
          </a:xfrm>
        </p:spPr>
        <p:txBody>
          <a:bodyPr/>
          <a:lstStyle>
            <a:lvl1pPr>
              <a:defRPr sz="1600" b="0">
                <a:solidFill>
                  <a:schemeClr val="bg1"/>
                </a:solidFill>
                <a:latin typeface="Arial" panose="020B0604020202020204" pitchFamily="34" charset="0"/>
                <a:cs typeface="Arial" panose="020B0604020202020204" pitchFamily="34" charset="0"/>
              </a:defRPr>
            </a:lvl1pPr>
          </a:lstStyle>
          <a:p>
            <a:pPr lvl="0"/>
            <a:r>
              <a:rPr lang="en-GB" dirty="0"/>
              <a:t>Image caption here</a:t>
            </a:r>
            <a:endParaRPr lang="en-AU" dirty="0"/>
          </a:p>
        </p:txBody>
      </p:sp>
      <p:sp>
        <p:nvSpPr>
          <p:cNvPr id="3" name="Text Placeholder 14">
            <a:extLst>
              <a:ext uri="{FF2B5EF4-FFF2-40B4-BE49-F238E27FC236}">
                <a16:creationId xmlns:a16="http://schemas.microsoft.com/office/drawing/2014/main" id="{25514E55-77E9-723E-9D4C-4A84BF915787}"/>
              </a:ext>
            </a:extLst>
          </p:cNvPr>
          <p:cNvSpPr>
            <a:spLocks noGrp="1"/>
          </p:cNvSpPr>
          <p:nvPr>
            <p:ph type="body" sz="quarter" idx="20" hasCustomPrompt="1"/>
          </p:nvPr>
        </p:nvSpPr>
        <p:spPr>
          <a:xfrm>
            <a:off x="2818279" y="2216941"/>
            <a:ext cx="7547463" cy="2769989"/>
          </a:xfrm>
        </p:spPr>
        <p:txBody>
          <a:bodyPr/>
          <a:lstStyle>
            <a:lvl1pPr>
              <a:defRPr sz="8800" b="1" i="0">
                <a:solidFill>
                  <a:srgbClr val="762000"/>
                </a:solidFill>
                <a:latin typeface="Filson Soft Black" pitchFamily="2" charset="77"/>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GB" dirty="0" err="1"/>
              <a:t>Toefuata’iga’s</a:t>
            </a:r>
            <a:endParaRPr lang="en-AU" dirty="0"/>
          </a:p>
          <a:p>
            <a:pPr lvl="0"/>
            <a:r>
              <a:rPr lang="en-GB" dirty="0"/>
              <a:t>story</a:t>
            </a:r>
            <a:endParaRPr lang="en-AU" dirty="0"/>
          </a:p>
        </p:txBody>
      </p:sp>
      <p:sp>
        <p:nvSpPr>
          <p:cNvPr id="4" name="Text Placeholder 31">
            <a:extLst>
              <a:ext uri="{FF2B5EF4-FFF2-40B4-BE49-F238E27FC236}">
                <a16:creationId xmlns:a16="http://schemas.microsoft.com/office/drawing/2014/main" id="{4768CB25-4437-7E53-BC20-A3F2E4BDBC2F}"/>
              </a:ext>
            </a:extLst>
          </p:cNvPr>
          <p:cNvSpPr>
            <a:spLocks noGrp="1"/>
          </p:cNvSpPr>
          <p:nvPr>
            <p:ph type="body" sz="quarter" idx="12" hasCustomPrompt="1"/>
          </p:nvPr>
        </p:nvSpPr>
        <p:spPr>
          <a:xfrm>
            <a:off x="2818280" y="5635625"/>
            <a:ext cx="4490570" cy="628650"/>
          </a:xfrm>
        </p:spPr>
        <p:txBody>
          <a:bodyPr/>
          <a:lstStyle>
            <a:lvl1pPr>
              <a:defRPr sz="3950" b="1">
                <a:solidFill>
                  <a:srgbClr val="762000"/>
                </a:solidFill>
              </a:defRPr>
            </a:lvl1pPr>
          </a:lstStyle>
          <a:p>
            <a:pPr lvl="0"/>
            <a:r>
              <a:rPr lang="en-GB" dirty="0"/>
              <a:t>Samoa</a:t>
            </a:r>
            <a:endParaRPr lang="en-AU" dirty="0"/>
          </a:p>
        </p:txBody>
      </p:sp>
    </p:spTree>
    <p:extLst>
      <p:ext uri="{BB962C8B-B14F-4D97-AF65-F5344CB8AC3E}">
        <p14:creationId xmlns:p14="http://schemas.microsoft.com/office/powerpoint/2010/main" val="2019236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ory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C2955ECD-5C7A-6A66-48A4-304C90550243}"/>
              </a:ext>
            </a:extLst>
          </p:cNvPr>
          <p:cNvSpPr/>
          <p:nvPr userDrawn="1"/>
        </p:nvSpPr>
        <p:spPr>
          <a:xfrm>
            <a:off x="0" y="1633458"/>
            <a:ext cx="8942705" cy="9675495"/>
          </a:xfrm>
          <a:custGeom>
            <a:avLst/>
            <a:gdLst/>
            <a:ahLst/>
            <a:cxnLst/>
            <a:rect l="l" t="t" r="r" b="b"/>
            <a:pathLst>
              <a:path w="8942705" h="9675495">
                <a:moveTo>
                  <a:pt x="1922559" y="0"/>
                </a:moveTo>
                <a:lnTo>
                  <a:pt x="0" y="1590234"/>
                </a:lnTo>
                <a:lnTo>
                  <a:pt x="0" y="9675098"/>
                </a:lnTo>
                <a:lnTo>
                  <a:pt x="3586005" y="9675098"/>
                </a:lnTo>
                <a:lnTo>
                  <a:pt x="8942136" y="5385291"/>
                </a:lnTo>
                <a:lnTo>
                  <a:pt x="1922559" y="0"/>
                </a:lnTo>
                <a:close/>
              </a:path>
            </a:pathLst>
          </a:custGeom>
          <a:solidFill>
            <a:srgbClr val="A470BB"/>
          </a:solidFill>
        </p:spPr>
        <p:txBody>
          <a:bodyPr wrap="square" lIns="0" tIns="0" rIns="0" bIns="0" rtlCol="0"/>
          <a:lstStyle/>
          <a:p>
            <a:endParaRPr/>
          </a:p>
        </p:txBody>
      </p:sp>
      <p:sp>
        <p:nvSpPr>
          <p:cNvPr id="3" name="object 5">
            <a:extLst>
              <a:ext uri="{FF2B5EF4-FFF2-40B4-BE49-F238E27FC236}">
                <a16:creationId xmlns:a16="http://schemas.microsoft.com/office/drawing/2014/main" id="{910A98DD-F1B2-CAD2-ACEF-40F4D0E0D246}"/>
              </a:ext>
            </a:extLst>
          </p:cNvPr>
          <p:cNvSpPr/>
          <p:nvPr userDrawn="1"/>
        </p:nvSpPr>
        <p:spPr>
          <a:xfrm>
            <a:off x="1919120" y="1633458"/>
            <a:ext cx="7023100" cy="5385435"/>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rgbClr val="5DCFC6"/>
          </a:solidFill>
        </p:spPr>
        <p:txBody>
          <a:bodyPr wrap="square" lIns="0" tIns="0" rIns="0" bIns="0" rtlCol="0"/>
          <a:lstStyle/>
          <a:p>
            <a:endParaRPr dirty="0"/>
          </a:p>
        </p:txBody>
      </p:sp>
      <p:sp>
        <p:nvSpPr>
          <p:cNvPr id="32" name="Text Placeholder 31">
            <a:extLst>
              <a:ext uri="{FF2B5EF4-FFF2-40B4-BE49-F238E27FC236}">
                <a16:creationId xmlns:a16="http://schemas.microsoft.com/office/drawing/2014/main" id="{2074A6AF-360F-C4D2-C9D2-8C72674A7A5B}"/>
              </a:ext>
            </a:extLst>
          </p:cNvPr>
          <p:cNvSpPr>
            <a:spLocks noGrp="1"/>
          </p:cNvSpPr>
          <p:nvPr>
            <p:ph type="body" sz="quarter" idx="12" hasCustomPrompt="1"/>
          </p:nvPr>
        </p:nvSpPr>
        <p:spPr>
          <a:xfrm>
            <a:off x="2818280" y="5635625"/>
            <a:ext cx="4490570" cy="628650"/>
          </a:xfrm>
        </p:spPr>
        <p:txBody>
          <a:bodyPr/>
          <a:lstStyle>
            <a:lvl1pPr>
              <a:defRPr sz="3950" b="1">
                <a:solidFill>
                  <a:srgbClr val="762000"/>
                </a:solidFill>
              </a:defRPr>
            </a:lvl1pPr>
          </a:lstStyle>
          <a:p>
            <a:pPr lvl="0"/>
            <a:r>
              <a:rPr lang="en-GB" dirty="0"/>
              <a:t>Vietnam</a:t>
            </a:r>
            <a:endParaRPr lang="en-AU" dirty="0"/>
          </a:p>
        </p:txBody>
      </p:sp>
      <p:sp>
        <p:nvSpPr>
          <p:cNvPr id="15" name="Text Placeholder 14">
            <a:extLst>
              <a:ext uri="{FF2B5EF4-FFF2-40B4-BE49-F238E27FC236}">
                <a16:creationId xmlns:a16="http://schemas.microsoft.com/office/drawing/2014/main" id="{62607E15-F57A-29A4-B770-D09263F1B09E}"/>
              </a:ext>
            </a:extLst>
          </p:cNvPr>
          <p:cNvSpPr>
            <a:spLocks noGrp="1"/>
          </p:cNvSpPr>
          <p:nvPr>
            <p:ph type="body" sz="quarter" idx="11" hasCustomPrompt="1"/>
          </p:nvPr>
        </p:nvSpPr>
        <p:spPr>
          <a:xfrm>
            <a:off x="2818279" y="2216941"/>
            <a:ext cx="4490571" cy="2708434"/>
          </a:xfrm>
        </p:spPr>
        <p:txBody>
          <a:bodyPr/>
          <a:lstStyle>
            <a:lvl1pPr>
              <a:defRPr sz="8800" b="1" i="0">
                <a:solidFill>
                  <a:srgbClr val="762000"/>
                </a:solidFill>
                <a:latin typeface="Filson Soft Black" pitchFamily="2" charset="77"/>
              </a:defRPr>
            </a:lvl1pPr>
          </a:lstStyle>
          <a:p>
            <a:pPr lvl="0"/>
            <a:r>
              <a:rPr lang="en-GB" dirty="0"/>
              <a:t>Lam’s story</a:t>
            </a:r>
            <a:endParaRPr lang="en-AU" dirty="0"/>
          </a:p>
        </p:txBody>
      </p:sp>
      <p:grpSp>
        <p:nvGrpSpPr>
          <p:cNvPr id="16" name="object 9">
            <a:extLst>
              <a:ext uri="{FF2B5EF4-FFF2-40B4-BE49-F238E27FC236}">
                <a16:creationId xmlns:a16="http://schemas.microsoft.com/office/drawing/2014/main" id="{08036BF1-D6FA-3D25-C073-93FD526C45BE}"/>
              </a:ext>
            </a:extLst>
          </p:cNvPr>
          <p:cNvGrpSpPr/>
          <p:nvPr userDrawn="1"/>
        </p:nvGrpSpPr>
        <p:grpSpPr>
          <a:xfrm>
            <a:off x="15266570" y="10177726"/>
            <a:ext cx="3786504" cy="508000"/>
            <a:chOff x="15266570" y="10177726"/>
            <a:chExt cx="3786504" cy="508000"/>
          </a:xfrm>
        </p:grpSpPr>
        <p:pic>
          <p:nvPicPr>
            <p:cNvPr id="17" name="object 10">
              <a:extLst>
                <a:ext uri="{FF2B5EF4-FFF2-40B4-BE49-F238E27FC236}">
                  <a16:creationId xmlns:a16="http://schemas.microsoft.com/office/drawing/2014/main" id="{91F03B0A-8A0E-FA47-E3A3-06818B31A7AF}"/>
                </a:ext>
              </a:extLst>
            </p:cNvPr>
            <p:cNvPicPr/>
            <p:nvPr/>
          </p:nvPicPr>
          <p:blipFill>
            <a:blip r:embed="rId3" cstate="screen">
              <a:extLst>
                <a:ext uri="{28A0092B-C50C-407E-A947-70E740481C1C}">
                  <a14:useLocalDpi xmlns:a14="http://schemas.microsoft.com/office/drawing/2010/main"/>
                </a:ext>
              </a:extLst>
            </a:blip>
            <a:stretch>
              <a:fillRect/>
            </a:stretch>
          </p:blipFill>
          <p:spPr>
            <a:xfrm>
              <a:off x="15847064" y="10181342"/>
              <a:ext cx="1109944" cy="502117"/>
            </a:xfrm>
            <a:prstGeom prst="rect">
              <a:avLst/>
            </a:prstGeom>
          </p:spPr>
        </p:pic>
        <p:sp>
          <p:nvSpPr>
            <p:cNvPr id="18" name="object 11">
              <a:extLst>
                <a:ext uri="{FF2B5EF4-FFF2-40B4-BE49-F238E27FC236}">
                  <a16:creationId xmlns:a16="http://schemas.microsoft.com/office/drawing/2014/main" id="{E9690FFB-76E9-3202-30F2-799D24F39498}"/>
                </a:ext>
              </a:extLst>
            </p:cNvPr>
            <p:cNvSpPr/>
            <p:nvPr/>
          </p:nvSpPr>
          <p:spPr>
            <a:xfrm>
              <a:off x="15266569" y="10381977"/>
              <a:ext cx="504190" cy="303530"/>
            </a:xfrm>
            <a:custGeom>
              <a:avLst/>
              <a:gdLst/>
              <a:ahLst/>
              <a:cxnLst/>
              <a:rect l="l" t="t" r="r" b="b"/>
              <a:pathLst>
                <a:path w="504190" h="303529">
                  <a:moveTo>
                    <a:pt x="504088" y="0"/>
                  </a:moveTo>
                  <a:lnTo>
                    <a:pt x="0" y="0"/>
                  </a:lnTo>
                  <a:lnTo>
                    <a:pt x="0" y="102870"/>
                  </a:lnTo>
                  <a:lnTo>
                    <a:pt x="201091" y="102870"/>
                  </a:lnTo>
                  <a:lnTo>
                    <a:pt x="201091" y="303530"/>
                  </a:lnTo>
                  <a:lnTo>
                    <a:pt x="302983" y="303530"/>
                  </a:lnTo>
                  <a:lnTo>
                    <a:pt x="302983" y="102870"/>
                  </a:lnTo>
                  <a:lnTo>
                    <a:pt x="504088" y="102870"/>
                  </a:lnTo>
                  <a:lnTo>
                    <a:pt x="504088" y="0"/>
                  </a:lnTo>
                  <a:close/>
                </a:path>
              </a:pathLst>
            </a:custGeom>
            <a:solidFill>
              <a:srgbClr val="FFFFFF"/>
            </a:solidFill>
          </p:spPr>
          <p:txBody>
            <a:bodyPr wrap="square" lIns="0" tIns="0" rIns="0" bIns="0" rtlCol="0"/>
            <a:lstStyle/>
            <a:p>
              <a:endParaRPr/>
            </a:p>
          </p:txBody>
        </p:sp>
        <p:pic>
          <p:nvPicPr>
            <p:cNvPr id="19" name="object 12">
              <a:extLst>
                <a:ext uri="{FF2B5EF4-FFF2-40B4-BE49-F238E27FC236}">
                  <a16:creationId xmlns:a16="http://schemas.microsoft.com/office/drawing/2014/main" id="{3B65E291-837A-C240-193F-55CB538E5551}"/>
                </a:ext>
              </a:extLst>
            </p:cNvPr>
            <p:cNvPicPr/>
            <p:nvPr/>
          </p:nvPicPr>
          <p:blipFill>
            <a:blip r:embed="rId4" cstate="screen">
              <a:extLst>
                <a:ext uri="{28A0092B-C50C-407E-A947-70E740481C1C}">
                  <a14:useLocalDpi xmlns:a14="http://schemas.microsoft.com/office/drawing/2010/main"/>
                </a:ext>
              </a:extLst>
            </a:blip>
            <a:stretch>
              <a:fillRect/>
            </a:stretch>
          </p:blipFill>
          <p:spPr>
            <a:xfrm>
              <a:off x="15292508" y="10181304"/>
              <a:ext cx="446072" cy="200659"/>
            </a:xfrm>
            <a:prstGeom prst="rect">
              <a:avLst/>
            </a:prstGeom>
          </p:spPr>
        </p:pic>
        <p:pic>
          <p:nvPicPr>
            <p:cNvPr id="20" name="object 13">
              <a:extLst>
                <a:ext uri="{FF2B5EF4-FFF2-40B4-BE49-F238E27FC236}">
                  <a16:creationId xmlns:a16="http://schemas.microsoft.com/office/drawing/2014/main" id="{C0535E55-6328-CE66-30D0-7C7F2CFCD548}"/>
                </a:ext>
              </a:extLst>
            </p:cNvPr>
            <p:cNvPicPr/>
            <p:nvPr/>
          </p:nvPicPr>
          <p:blipFill>
            <a:blip r:embed="rId5" cstate="screen">
              <a:extLst>
                <a:ext uri="{28A0092B-C50C-407E-A947-70E740481C1C}">
                  <a14:useLocalDpi xmlns:a14="http://schemas.microsoft.com/office/drawing/2010/main"/>
                </a:ext>
              </a:extLst>
            </a:blip>
            <a:stretch>
              <a:fillRect/>
            </a:stretch>
          </p:blipFill>
          <p:spPr>
            <a:xfrm>
              <a:off x="15298625" y="10495243"/>
              <a:ext cx="158045" cy="164214"/>
            </a:xfrm>
            <a:prstGeom prst="rect">
              <a:avLst/>
            </a:prstGeom>
          </p:spPr>
        </p:pic>
        <p:pic>
          <p:nvPicPr>
            <p:cNvPr id="21" name="object 14">
              <a:extLst>
                <a:ext uri="{FF2B5EF4-FFF2-40B4-BE49-F238E27FC236}">
                  <a16:creationId xmlns:a16="http://schemas.microsoft.com/office/drawing/2014/main" id="{A400D0F1-6EDD-4BE3-FCF4-EEECB4D3395E}"/>
                </a:ext>
              </a:extLst>
            </p:cNvPr>
            <p:cNvPicPr/>
            <p:nvPr/>
          </p:nvPicPr>
          <p:blipFill>
            <a:blip r:embed="rId6" cstate="screen">
              <a:extLst>
                <a:ext uri="{28A0092B-C50C-407E-A947-70E740481C1C}">
                  <a14:useLocalDpi xmlns:a14="http://schemas.microsoft.com/office/drawing/2010/main"/>
                </a:ext>
              </a:extLst>
            </a:blip>
            <a:stretch>
              <a:fillRect/>
            </a:stretch>
          </p:blipFill>
          <p:spPr>
            <a:xfrm>
              <a:off x="15580489" y="10495296"/>
              <a:ext cx="164214" cy="158045"/>
            </a:xfrm>
            <a:prstGeom prst="rect">
              <a:avLst/>
            </a:prstGeom>
          </p:spPr>
        </p:pic>
        <p:sp>
          <p:nvSpPr>
            <p:cNvPr id="22" name="object 15">
              <a:extLst>
                <a:ext uri="{FF2B5EF4-FFF2-40B4-BE49-F238E27FC236}">
                  <a16:creationId xmlns:a16="http://schemas.microsoft.com/office/drawing/2014/main" id="{DE1EC5AA-BA20-A882-C828-3E505E84E102}"/>
                </a:ext>
              </a:extLst>
            </p:cNvPr>
            <p:cNvSpPr/>
            <p:nvPr/>
          </p:nvSpPr>
          <p:spPr>
            <a:xfrm>
              <a:off x="17181114" y="10181312"/>
              <a:ext cx="0" cy="504190"/>
            </a:xfrm>
            <a:custGeom>
              <a:avLst/>
              <a:gdLst/>
              <a:ahLst/>
              <a:cxnLst/>
              <a:rect l="l" t="t" r="r" b="b"/>
              <a:pathLst>
                <a:path h="504190">
                  <a:moveTo>
                    <a:pt x="0" y="0"/>
                  </a:moveTo>
                  <a:lnTo>
                    <a:pt x="0" y="504089"/>
                  </a:lnTo>
                </a:path>
              </a:pathLst>
            </a:custGeom>
            <a:ln w="13989">
              <a:solidFill>
                <a:srgbClr val="FFFFFF"/>
              </a:solidFill>
            </a:ln>
          </p:spPr>
          <p:txBody>
            <a:bodyPr wrap="square" lIns="0" tIns="0" rIns="0" bIns="0" rtlCol="0"/>
            <a:lstStyle/>
            <a:p>
              <a:endParaRPr/>
            </a:p>
          </p:txBody>
        </p:sp>
        <p:pic>
          <p:nvPicPr>
            <p:cNvPr id="23" name="object 16">
              <a:extLst>
                <a:ext uri="{FF2B5EF4-FFF2-40B4-BE49-F238E27FC236}">
                  <a16:creationId xmlns:a16="http://schemas.microsoft.com/office/drawing/2014/main" id="{A977C5C8-DA1D-88B9-55B0-5126B233EB7B}"/>
                </a:ext>
              </a:extLst>
            </p:cNvPr>
            <p:cNvPicPr/>
            <p:nvPr/>
          </p:nvPicPr>
          <p:blipFill>
            <a:blip r:embed="rId7" cstate="screen">
              <a:extLst>
                <a:ext uri="{28A0092B-C50C-407E-A947-70E740481C1C}">
                  <a14:useLocalDpi xmlns:a14="http://schemas.microsoft.com/office/drawing/2010/main"/>
                </a:ext>
              </a:extLst>
            </a:blip>
            <a:stretch>
              <a:fillRect/>
            </a:stretch>
          </p:blipFill>
          <p:spPr>
            <a:xfrm>
              <a:off x="17407997" y="10181497"/>
              <a:ext cx="196151" cy="242579"/>
            </a:xfrm>
            <a:prstGeom prst="rect">
              <a:avLst/>
            </a:prstGeom>
          </p:spPr>
        </p:pic>
        <p:pic>
          <p:nvPicPr>
            <p:cNvPr id="24" name="object 17">
              <a:extLst>
                <a:ext uri="{FF2B5EF4-FFF2-40B4-BE49-F238E27FC236}">
                  <a16:creationId xmlns:a16="http://schemas.microsoft.com/office/drawing/2014/main" id="{09E3063B-7BD1-78C6-53C9-3BB0D1D5DB39}"/>
                </a:ext>
              </a:extLst>
            </p:cNvPr>
            <p:cNvPicPr/>
            <p:nvPr/>
          </p:nvPicPr>
          <p:blipFill>
            <a:blip r:embed="rId8" cstate="screen">
              <a:extLst>
                <a:ext uri="{28A0092B-C50C-407E-A947-70E740481C1C}">
                  <a14:useLocalDpi xmlns:a14="http://schemas.microsoft.com/office/drawing/2010/main"/>
                </a:ext>
              </a:extLst>
            </a:blip>
            <a:stretch>
              <a:fillRect/>
            </a:stretch>
          </p:blipFill>
          <p:spPr>
            <a:xfrm>
              <a:off x="18409546" y="10181511"/>
              <a:ext cx="168382" cy="242579"/>
            </a:xfrm>
            <a:prstGeom prst="rect">
              <a:avLst/>
            </a:prstGeom>
          </p:spPr>
        </p:pic>
        <p:pic>
          <p:nvPicPr>
            <p:cNvPr id="25" name="object 18">
              <a:extLst>
                <a:ext uri="{FF2B5EF4-FFF2-40B4-BE49-F238E27FC236}">
                  <a16:creationId xmlns:a16="http://schemas.microsoft.com/office/drawing/2014/main" id="{C4ACA4AD-A92A-E442-0BE3-E10669FAD07A}"/>
                </a:ext>
              </a:extLst>
            </p:cNvPr>
            <p:cNvPicPr/>
            <p:nvPr/>
          </p:nvPicPr>
          <p:blipFill>
            <a:blip r:embed="rId9" cstate="screen">
              <a:extLst>
                <a:ext uri="{28A0092B-C50C-407E-A947-70E740481C1C}">
                  <a14:useLocalDpi xmlns:a14="http://schemas.microsoft.com/office/drawing/2010/main"/>
                </a:ext>
              </a:extLst>
            </a:blip>
            <a:stretch>
              <a:fillRect/>
            </a:stretch>
          </p:blipFill>
          <p:spPr>
            <a:xfrm>
              <a:off x="17642736" y="10181514"/>
              <a:ext cx="219295" cy="246390"/>
            </a:xfrm>
            <a:prstGeom prst="rect">
              <a:avLst/>
            </a:prstGeom>
          </p:spPr>
        </p:pic>
        <p:pic>
          <p:nvPicPr>
            <p:cNvPr id="26" name="object 19">
              <a:extLst>
                <a:ext uri="{FF2B5EF4-FFF2-40B4-BE49-F238E27FC236}">
                  <a16:creationId xmlns:a16="http://schemas.microsoft.com/office/drawing/2014/main" id="{300F6853-BBAF-730D-98DF-EA3FD84E70D8}"/>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8608858" y="10177726"/>
              <a:ext cx="218306" cy="250128"/>
            </a:xfrm>
            <a:prstGeom prst="rect">
              <a:avLst/>
            </a:prstGeom>
          </p:spPr>
        </p:pic>
        <p:pic>
          <p:nvPicPr>
            <p:cNvPr id="27" name="object 20">
              <a:extLst>
                <a:ext uri="{FF2B5EF4-FFF2-40B4-BE49-F238E27FC236}">
                  <a16:creationId xmlns:a16="http://schemas.microsoft.com/office/drawing/2014/main" id="{B3FB02C6-25F3-1F34-9A02-B8AA64BD64FD}"/>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8852234" y="10181506"/>
              <a:ext cx="200255" cy="242568"/>
            </a:xfrm>
            <a:prstGeom prst="rect">
              <a:avLst/>
            </a:prstGeom>
          </p:spPr>
        </p:pic>
        <p:pic>
          <p:nvPicPr>
            <p:cNvPr id="28" name="object 21">
              <a:extLst>
                <a:ext uri="{FF2B5EF4-FFF2-40B4-BE49-F238E27FC236}">
                  <a16:creationId xmlns:a16="http://schemas.microsoft.com/office/drawing/2014/main" id="{F27BAA2C-A92D-AA52-5EA8-560A657F9979}"/>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160605" y="10181510"/>
              <a:ext cx="196507" cy="246390"/>
            </a:xfrm>
            <a:prstGeom prst="rect">
              <a:avLst/>
            </a:prstGeom>
          </p:spPr>
        </p:pic>
        <p:sp>
          <p:nvSpPr>
            <p:cNvPr id="29" name="object 22">
              <a:extLst>
                <a:ext uri="{FF2B5EF4-FFF2-40B4-BE49-F238E27FC236}">
                  <a16:creationId xmlns:a16="http://schemas.microsoft.com/office/drawing/2014/main" id="{6256CA29-807C-D49C-399B-E7756F1F4174}"/>
                </a:ext>
              </a:extLst>
            </p:cNvPr>
            <p:cNvSpPr/>
            <p:nvPr/>
          </p:nvSpPr>
          <p:spPr>
            <a:xfrm>
              <a:off x="17404716" y="10181647"/>
              <a:ext cx="1647825" cy="499109"/>
            </a:xfrm>
            <a:custGeom>
              <a:avLst/>
              <a:gdLst/>
              <a:ahLst/>
              <a:cxnLst/>
              <a:rect l="l" t="t" r="r" b="b"/>
              <a:pathLst>
                <a:path w="1647825" h="499109">
                  <a:moveTo>
                    <a:pt x="152476" y="354330"/>
                  </a:moveTo>
                  <a:lnTo>
                    <a:pt x="121767" y="330593"/>
                  </a:lnTo>
                  <a:lnTo>
                    <a:pt x="92773" y="326072"/>
                  </a:lnTo>
                  <a:lnTo>
                    <a:pt x="54432" y="333019"/>
                  </a:lnTo>
                  <a:lnTo>
                    <a:pt x="25184" y="351790"/>
                  </a:lnTo>
                  <a:lnTo>
                    <a:pt x="6540" y="379336"/>
                  </a:lnTo>
                  <a:lnTo>
                    <a:pt x="0" y="412546"/>
                  </a:lnTo>
                  <a:lnTo>
                    <a:pt x="6540" y="445808"/>
                  </a:lnTo>
                  <a:lnTo>
                    <a:pt x="25184" y="473367"/>
                  </a:lnTo>
                  <a:lnTo>
                    <a:pt x="54432" y="492163"/>
                  </a:lnTo>
                  <a:lnTo>
                    <a:pt x="92773" y="499110"/>
                  </a:lnTo>
                  <a:lnTo>
                    <a:pt x="108458" y="497865"/>
                  </a:lnTo>
                  <a:lnTo>
                    <a:pt x="122351" y="494322"/>
                  </a:lnTo>
                  <a:lnTo>
                    <a:pt x="134810" y="488797"/>
                  </a:lnTo>
                  <a:lnTo>
                    <a:pt x="146189" y="481584"/>
                  </a:lnTo>
                  <a:lnTo>
                    <a:pt x="152476" y="477075"/>
                  </a:lnTo>
                  <a:lnTo>
                    <a:pt x="152476" y="470852"/>
                  </a:lnTo>
                  <a:lnTo>
                    <a:pt x="147180" y="464350"/>
                  </a:lnTo>
                  <a:lnTo>
                    <a:pt x="144373" y="461022"/>
                  </a:lnTo>
                  <a:lnTo>
                    <a:pt x="139484" y="455231"/>
                  </a:lnTo>
                  <a:lnTo>
                    <a:pt x="134251" y="448792"/>
                  </a:lnTo>
                  <a:lnTo>
                    <a:pt x="128460" y="448792"/>
                  </a:lnTo>
                  <a:lnTo>
                    <a:pt x="121310" y="453605"/>
                  </a:lnTo>
                  <a:lnTo>
                    <a:pt x="114325" y="456971"/>
                  </a:lnTo>
                  <a:lnTo>
                    <a:pt x="107124" y="459282"/>
                  </a:lnTo>
                  <a:lnTo>
                    <a:pt x="99885" y="460603"/>
                  </a:lnTo>
                  <a:lnTo>
                    <a:pt x="92773" y="461022"/>
                  </a:lnTo>
                  <a:lnTo>
                    <a:pt x="72529" y="457225"/>
                  </a:lnTo>
                  <a:lnTo>
                    <a:pt x="57188" y="446862"/>
                  </a:lnTo>
                  <a:lnTo>
                    <a:pt x="47472" y="431457"/>
                  </a:lnTo>
                  <a:lnTo>
                    <a:pt x="44081" y="412546"/>
                  </a:lnTo>
                  <a:lnTo>
                    <a:pt x="47472" y="393687"/>
                  </a:lnTo>
                  <a:lnTo>
                    <a:pt x="57188" y="378307"/>
                  </a:lnTo>
                  <a:lnTo>
                    <a:pt x="72529" y="367944"/>
                  </a:lnTo>
                  <a:lnTo>
                    <a:pt x="92773" y="364147"/>
                  </a:lnTo>
                  <a:lnTo>
                    <a:pt x="99910" y="364578"/>
                  </a:lnTo>
                  <a:lnTo>
                    <a:pt x="107200" y="365899"/>
                  </a:lnTo>
                  <a:lnTo>
                    <a:pt x="114414" y="368198"/>
                  </a:lnTo>
                  <a:lnTo>
                    <a:pt x="121310" y="371563"/>
                  </a:lnTo>
                  <a:lnTo>
                    <a:pt x="128460" y="376364"/>
                  </a:lnTo>
                  <a:lnTo>
                    <a:pt x="134251" y="376364"/>
                  </a:lnTo>
                  <a:lnTo>
                    <a:pt x="139484" y="369938"/>
                  </a:lnTo>
                  <a:lnTo>
                    <a:pt x="144373" y="364147"/>
                  </a:lnTo>
                  <a:lnTo>
                    <a:pt x="147180" y="360832"/>
                  </a:lnTo>
                  <a:lnTo>
                    <a:pt x="152476" y="354330"/>
                  </a:lnTo>
                  <a:close/>
                </a:path>
                <a:path w="1647825" h="499109">
                  <a:moveTo>
                    <a:pt x="346583" y="412546"/>
                  </a:moveTo>
                  <a:lnTo>
                    <a:pt x="340220" y="379247"/>
                  </a:lnTo>
                  <a:lnTo>
                    <a:pt x="330301" y="364147"/>
                  </a:lnTo>
                  <a:lnTo>
                    <a:pt x="322122" y="351713"/>
                  </a:lnTo>
                  <a:lnTo>
                    <a:pt x="302285" y="338607"/>
                  </a:lnTo>
                  <a:lnTo>
                    <a:pt x="302285" y="412546"/>
                  </a:lnTo>
                  <a:lnTo>
                    <a:pt x="299072" y="431355"/>
                  </a:lnTo>
                  <a:lnTo>
                    <a:pt x="289941" y="446773"/>
                  </a:lnTo>
                  <a:lnTo>
                    <a:pt x="275577" y="457200"/>
                  </a:lnTo>
                  <a:lnTo>
                    <a:pt x="256705" y="461022"/>
                  </a:lnTo>
                  <a:lnTo>
                    <a:pt x="237972" y="457200"/>
                  </a:lnTo>
                  <a:lnTo>
                    <a:pt x="223621" y="446773"/>
                  </a:lnTo>
                  <a:lnTo>
                    <a:pt x="214426" y="431355"/>
                  </a:lnTo>
                  <a:lnTo>
                    <a:pt x="211201" y="412546"/>
                  </a:lnTo>
                  <a:lnTo>
                    <a:pt x="214426" y="393776"/>
                  </a:lnTo>
                  <a:lnTo>
                    <a:pt x="223621" y="378383"/>
                  </a:lnTo>
                  <a:lnTo>
                    <a:pt x="237972" y="367982"/>
                  </a:lnTo>
                  <a:lnTo>
                    <a:pt x="256705" y="364147"/>
                  </a:lnTo>
                  <a:lnTo>
                    <a:pt x="275577" y="367982"/>
                  </a:lnTo>
                  <a:lnTo>
                    <a:pt x="289941" y="378383"/>
                  </a:lnTo>
                  <a:lnTo>
                    <a:pt x="299072" y="393776"/>
                  </a:lnTo>
                  <a:lnTo>
                    <a:pt x="302285" y="412546"/>
                  </a:lnTo>
                  <a:lnTo>
                    <a:pt x="302285" y="338607"/>
                  </a:lnTo>
                  <a:lnTo>
                    <a:pt x="293789" y="332981"/>
                  </a:lnTo>
                  <a:lnTo>
                    <a:pt x="256705" y="326072"/>
                  </a:lnTo>
                  <a:lnTo>
                    <a:pt x="219735" y="332981"/>
                  </a:lnTo>
                  <a:lnTo>
                    <a:pt x="191465" y="351713"/>
                  </a:lnTo>
                  <a:lnTo>
                    <a:pt x="173393" y="379247"/>
                  </a:lnTo>
                  <a:lnTo>
                    <a:pt x="167030" y="412546"/>
                  </a:lnTo>
                  <a:lnTo>
                    <a:pt x="173393" y="445897"/>
                  </a:lnTo>
                  <a:lnTo>
                    <a:pt x="191465" y="473456"/>
                  </a:lnTo>
                  <a:lnTo>
                    <a:pt x="219735" y="492188"/>
                  </a:lnTo>
                  <a:lnTo>
                    <a:pt x="256705" y="499110"/>
                  </a:lnTo>
                  <a:lnTo>
                    <a:pt x="293789" y="492188"/>
                  </a:lnTo>
                  <a:lnTo>
                    <a:pt x="322122" y="473456"/>
                  </a:lnTo>
                  <a:lnTo>
                    <a:pt x="330288" y="461022"/>
                  </a:lnTo>
                  <a:lnTo>
                    <a:pt x="340220" y="445897"/>
                  </a:lnTo>
                  <a:lnTo>
                    <a:pt x="346583" y="412546"/>
                  </a:lnTo>
                  <a:close/>
                </a:path>
                <a:path w="1647825" h="499109">
                  <a:moveTo>
                    <a:pt x="569506" y="491680"/>
                  </a:moveTo>
                  <a:lnTo>
                    <a:pt x="568528" y="482790"/>
                  </a:lnTo>
                  <a:lnTo>
                    <a:pt x="561428" y="406615"/>
                  </a:lnTo>
                  <a:lnTo>
                    <a:pt x="555307" y="340906"/>
                  </a:lnTo>
                  <a:lnTo>
                    <a:pt x="554888" y="332994"/>
                  </a:lnTo>
                  <a:lnTo>
                    <a:pt x="550087" y="328676"/>
                  </a:lnTo>
                  <a:lnTo>
                    <a:pt x="514819" y="328676"/>
                  </a:lnTo>
                  <a:lnTo>
                    <a:pt x="510298" y="331787"/>
                  </a:lnTo>
                  <a:lnTo>
                    <a:pt x="507403" y="338785"/>
                  </a:lnTo>
                  <a:lnTo>
                    <a:pt x="469036" y="433184"/>
                  </a:lnTo>
                  <a:lnTo>
                    <a:pt x="458317" y="406615"/>
                  </a:lnTo>
                  <a:lnTo>
                    <a:pt x="430949" y="338785"/>
                  </a:lnTo>
                  <a:lnTo>
                    <a:pt x="428066" y="331787"/>
                  </a:lnTo>
                  <a:lnTo>
                    <a:pt x="423252" y="328676"/>
                  </a:lnTo>
                  <a:lnTo>
                    <a:pt x="388061" y="328676"/>
                  </a:lnTo>
                  <a:lnTo>
                    <a:pt x="383463" y="332994"/>
                  </a:lnTo>
                  <a:lnTo>
                    <a:pt x="382765" y="340906"/>
                  </a:lnTo>
                  <a:lnTo>
                    <a:pt x="369493" y="484276"/>
                  </a:lnTo>
                  <a:lnTo>
                    <a:pt x="368833" y="491680"/>
                  </a:lnTo>
                  <a:lnTo>
                    <a:pt x="373430" y="496493"/>
                  </a:lnTo>
                  <a:lnTo>
                    <a:pt x="407911" y="496493"/>
                  </a:lnTo>
                  <a:lnTo>
                    <a:pt x="412724" y="492188"/>
                  </a:lnTo>
                  <a:lnTo>
                    <a:pt x="413410" y="484479"/>
                  </a:lnTo>
                  <a:lnTo>
                    <a:pt x="419925" y="406615"/>
                  </a:lnTo>
                  <a:lnTo>
                    <a:pt x="450507" y="484276"/>
                  </a:lnTo>
                  <a:lnTo>
                    <a:pt x="453212" y="491680"/>
                  </a:lnTo>
                  <a:lnTo>
                    <a:pt x="458012" y="494792"/>
                  </a:lnTo>
                  <a:lnTo>
                    <a:pt x="480339" y="494792"/>
                  </a:lnTo>
                  <a:lnTo>
                    <a:pt x="485152" y="491680"/>
                  </a:lnTo>
                  <a:lnTo>
                    <a:pt x="487768" y="484479"/>
                  </a:lnTo>
                  <a:lnTo>
                    <a:pt x="507961" y="433184"/>
                  </a:lnTo>
                  <a:lnTo>
                    <a:pt x="518426" y="406615"/>
                  </a:lnTo>
                  <a:lnTo>
                    <a:pt x="524802" y="482790"/>
                  </a:lnTo>
                  <a:lnTo>
                    <a:pt x="524929" y="484276"/>
                  </a:lnTo>
                  <a:lnTo>
                    <a:pt x="525322" y="491680"/>
                  </a:lnTo>
                  <a:lnTo>
                    <a:pt x="525360" y="492188"/>
                  </a:lnTo>
                  <a:lnTo>
                    <a:pt x="530161" y="496493"/>
                  </a:lnTo>
                  <a:lnTo>
                    <a:pt x="564921" y="496493"/>
                  </a:lnTo>
                  <a:lnTo>
                    <a:pt x="569506" y="491680"/>
                  </a:lnTo>
                  <a:close/>
                </a:path>
                <a:path w="1647825" h="499109">
                  <a:moveTo>
                    <a:pt x="732599" y="125056"/>
                  </a:moveTo>
                  <a:lnTo>
                    <a:pt x="723404" y="76898"/>
                  </a:lnTo>
                  <a:lnTo>
                    <a:pt x="709028" y="55029"/>
                  </a:lnTo>
                  <a:lnTo>
                    <a:pt x="697242" y="37084"/>
                  </a:lnTo>
                  <a:lnTo>
                    <a:pt x="682282" y="27190"/>
                  </a:lnTo>
                  <a:lnTo>
                    <a:pt x="682282" y="111848"/>
                  </a:lnTo>
                  <a:lnTo>
                    <a:pt x="679932" y="117576"/>
                  </a:lnTo>
                  <a:lnTo>
                    <a:pt x="656463" y="152768"/>
                  </a:lnTo>
                  <a:lnTo>
                    <a:pt x="625259" y="187172"/>
                  </a:lnTo>
                  <a:lnTo>
                    <a:pt x="621588" y="190411"/>
                  </a:lnTo>
                  <a:lnTo>
                    <a:pt x="617982" y="193878"/>
                  </a:lnTo>
                  <a:lnTo>
                    <a:pt x="614946" y="197281"/>
                  </a:lnTo>
                  <a:lnTo>
                    <a:pt x="602221" y="208572"/>
                  </a:lnTo>
                  <a:lnTo>
                    <a:pt x="601446" y="207949"/>
                  </a:lnTo>
                  <a:lnTo>
                    <a:pt x="589432" y="197281"/>
                  </a:lnTo>
                  <a:lnTo>
                    <a:pt x="586397" y="193878"/>
                  </a:lnTo>
                  <a:lnTo>
                    <a:pt x="582790" y="190411"/>
                  </a:lnTo>
                  <a:lnTo>
                    <a:pt x="553110" y="159181"/>
                  </a:lnTo>
                  <a:lnTo>
                    <a:pt x="527646" y="123583"/>
                  </a:lnTo>
                  <a:lnTo>
                    <a:pt x="522020" y="111848"/>
                  </a:lnTo>
                  <a:lnTo>
                    <a:pt x="524116" y="79857"/>
                  </a:lnTo>
                  <a:lnTo>
                    <a:pt x="546163" y="59613"/>
                  </a:lnTo>
                  <a:lnTo>
                    <a:pt x="576173" y="55029"/>
                  </a:lnTo>
                  <a:lnTo>
                    <a:pt x="602157" y="70015"/>
                  </a:lnTo>
                  <a:lnTo>
                    <a:pt x="628142" y="55029"/>
                  </a:lnTo>
                  <a:lnTo>
                    <a:pt x="658152" y="59613"/>
                  </a:lnTo>
                  <a:lnTo>
                    <a:pt x="680186" y="79857"/>
                  </a:lnTo>
                  <a:lnTo>
                    <a:pt x="682282" y="111848"/>
                  </a:lnTo>
                  <a:lnTo>
                    <a:pt x="682282" y="27190"/>
                  </a:lnTo>
                  <a:lnTo>
                    <a:pt x="656285" y="9994"/>
                  </a:lnTo>
                  <a:lnTo>
                    <a:pt x="602653" y="0"/>
                  </a:lnTo>
                  <a:lnTo>
                    <a:pt x="549224" y="9994"/>
                  </a:lnTo>
                  <a:lnTo>
                    <a:pt x="508355" y="37084"/>
                  </a:lnTo>
                  <a:lnTo>
                    <a:pt x="482244" y="76898"/>
                  </a:lnTo>
                  <a:lnTo>
                    <a:pt x="473049" y="125056"/>
                  </a:lnTo>
                  <a:lnTo>
                    <a:pt x="482244" y="173253"/>
                  </a:lnTo>
                  <a:lnTo>
                    <a:pt x="508355" y="213093"/>
                  </a:lnTo>
                  <a:lnTo>
                    <a:pt x="549224" y="240195"/>
                  </a:lnTo>
                  <a:lnTo>
                    <a:pt x="602653" y="250190"/>
                  </a:lnTo>
                  <a:lnTo>
                    <a:pt x="656285" y="240195"/>
                  </a:lnTo>
                  <a:lnTo>
                    <a:pt x="697242" y="213093"/>
                  </a:lnTo>
                  <a:lnTo>
                    <a:pt x="700214" y="208572"/>
                  </a:lnTo>
                  <a:lnTo>
                    <a:pt x="723404" y="173253"/>
                  </a:lnTo>
                  <a:lnTo>
                    <a:pt x="732599" y="125056"/>
                  </a:lnTo>
                  <a:close/>
                </a:path>
                <a:path w="1647825" h="499109">
                  <a:moveTo>
                    <a:pt x="736777" y="386689"/>
                  </a:moveTo>
                  <a:lnTo>
                    <a:pt x="733348" y="366344"/>
                  </a:lnTo>
                  <a:lnTo>
                    <a:pt x="733044" y="364477"/>
                  </a:lnTo>
                  <a:lnTo>
                    <a:pt x="722033" y="345998"/>
                  </a:lnTo>
                  <a:lnTo>
                    <a:pt x="703999" y="333362"/>
                  </a:lnTo>
                  <a:lnTo>
                    <a:pt x="692454" y="331177"/>
                  </a:lnTo>
                  <a:lnTo>
                    <a:pt x="692454" y="386981"/>
                  </a:lnTo>
                  <a:lnTo>
                    <a:pt x="691121" y="394690"/>
                  </a:lnTo>
                  <a:lnTo>
                    <a:pt x="687336" y="401180"/>
                  </a:lnTo>
                  <a:lnTo>
                    <a:pt x="681494" y="405650"/>
                  </a:lnTo>
                  <a:lnTo>
                    <a:pt x="673950" y="407327"/>
                  </a:lnTo>
                  <a:lnTo>
                    <a:pt x="645198" y="407327"/>
                  </a:lnTo>
                  <a:lnTo>
                    <a:pt x="645198" y="366344"/>
                  </a:lnTo>
                  <a:lnTo>
                    <a:pt x="673950" y="366344"/>
                  </a:lnTo>
                  <a:lnTo>
                    <a:pt x="692454" y="386981"/>
                  </a:lnTo>
                  <a:lnTo>
                    <a:pt x="692454" y="331177"/>
                  </a:lnTo>
                  <a:lnTo>
                    <a:pt x="679246" y="328676"/>
                  </a:lnTo>
                  <a:lnTo>
                    <a:pt x="605701" y="328676"/>
                  </a:lnTo>
                  <a:lnTo>
                    <a:pt x="602310" y="332066"/>
                  </a:lnTo>
                  <a:lnTo>
                    <a:pt x="601103" y="333362"/>
                  </a:lnTo>
                  <a:lnTo>
                    <a:pt x="601103" y="491909"/>
                  </a:lnTo>
                  <a:lnTo>
                    <a:pt x="605701" y="496493"/>
                  </a:lnTo>
                  <a:lnTo>
                    <a:pt x="640461" y="496493"/>
                  </a:lnTo>
                  <a:lnTo>
                    <a:pt x="645198" y="491909"/>
                  </a:lnTo>
                  <a:lnTo>
                    <a:pt x="645198" y="442290"/>
                  </a:lnTo>
                  <a:lnTo>
                    <a:pt x="679246" y="442290"/>
                  </a:lnTo>
                  <a:lnTo>
                    <a:pt x="721944" y="426186"/>
                  </a:lnTo>
                  <a:lnTo>
                    <a:pt x="736727" y="386981"/>
                  </a:lnTo>
                  <a:lnTo>
                    <a:pt x="736777" y="386689"/>
                  </a:lnTo>
                  <a:close/>
                </a:path>
                <a:path w="1647825" h="499109">
                  <a:moveTo>
                    <a:pt x="901407" y="490486"/>
                  </a:moveTo>
                  <a:lnTo>
                    <a:pt x="898093" y="481584"/>
                  </a:lnTo>
                  <a:lnTo>
                    <a:pt x="892263" y="466750"/>
                  </a:lnTo>
                  <a:lnTo>
                    <a:pt x="878713" y="432269"/>
                  </a:lnTo>
                  <a:lnTo>
                    <a:pt x="856119" y="374751"/>
                  </a:lnTo>
                  <a:lnTo>
                    <a:pt x="841984" y="338785"/>
                  </a:lnTo>
                  <a:lnTo>
                    <a:pt x="839368" y="332066"/>
                  </a:lnTo>
                  <a:lnTo>
                    <a:pt x="838161" y="331228"/>
                  </a:lnTo>
                  <a:lnTo>
                    <a:pt x="838161" y="432269"/>
                  </a:lnTo>
                  <a:lnTo>
                    <a:pt x="796480" y="432269"/>
                  </a:lnTo>
                  <a:lnTo>
                    <a:pt x="817816" y="374751"/>
                  </a:lnTo>
                  <a:lnTo>
                    <a:pt x="838161" y="432269"/>
                  </a:lnTo>
                  <a:lnTo>
                    <a:pt x="838161" y="331228"/>
                  </a:lnTo>
                  <a:lnTo>
                    <a:pt x="834555" y="328676"/>
                  </a:lnTo>
                  <a:lnTo>
                    <a:pt x="801001" y="328676"/>
                  </a:lnTo>
                  <a:lnTo>
                    <a:pt x="795985" y="332066"/>
                  </a:lnTo>
                  <a:lnTo>
                    <a:pt x="793369" y="338785"/>
                  </a:lnTo>
                  <a:lnTo>
                    <a:pt x="738466" y="481584"/>
                  </a:lnTo>
                  <a:lnTo>
                    <a:pt x="734860" y="490486"/>
                  </a:lnTo>
                  <a:lnTo>
                    <a:pt x="738962" y="496493"/>
                  </a:lnTo>
                  <a:lnTo>
                    <a:pt x="774420" y="496493"/>
                  </a:lnTo>
                  <a:lnTo>
                    <a:pt x="779157" y="493102"/>
                  </a:lnTo>
                  <a:lnTo>
                    <a:pt x="781494" y="486384"/>
                  </a:lnTo>
                  <a:lnTo>
                    <a:pt x="788771" y="466750"/>
                  </a:lnTo>
                  <a:lnTo>
                    <a:pt x="846289" y="466750"/>
                  </a:lnTo>
                  <a:lnTo>
                    <a:pt x="853630" y="486181"/>
                  </a:lnTo>
                  <a:lnTo>
                    <a:pt x="856399" y="493102"/>
                  </a:lnTo>
                  <a:lnTo>
                    <a:pt x="861402" y="496493"/>
                  </a:lnTo>
                  <a:lnTo>
                    <a:pt x="897597" y="496493"/>
                  </a:lnTo>
                  <a:lnTo>
                    <a:pt x="901407" y="490486"/>
                  </a:lnTo>
                  <a:close/>
                </a:path>
                <a:path w="1647825" h="499109">
                  <a:moveTo>
                    <a:pt x="1043292" y="447814"/>
                  </a:moveTo>
                  <a:lnTo>
                    <a:pt x="1017765" y="406679"/>
                  </a:lnTo>
                  <a:lnTo>
                    <a:pt x="962812" y="385000"/>
                  </a:lnTo>
                  <a:lnTo>
                    <a:pt x="959700" y="379476"/>
                  </a:lnTo>
                  <a:lnTo>
                    <a:pt x="959700" y="365137"/>
                  </a:lnTo>
                  <a:lnTo>
                    <a:pt x="968743" y="360324"/>
                  </a:lnTo>
                  <a:lnTo>
                    <a:pt x="987259" y="360324"/>
                  </a:lnTo>
                  <a:lnTo>
                    <a:pt x="993190" y="363435"/>
                  </a:lnTo>
                  <a:lnTo>
                    <a:pt x="996797" y="368731"/>
                  </a:lnTo>
                  <a:lnTo>
                    <a:pt x="1001890" y="374954"/>
                  </a:lnTo>
                  <a:lnTo>
                    <a:pt x="1006195" y="377863"/>
                  </a:lnTo>
                  <a:lnTo>
                    <a:pt x="1013612" y="375666"/>
                  </a:lnTo>
                  <a:lnTo>
                    <a:pt x="1024851" y="372554"/>
                  </a:lnTo>
                  <a:lnTo>
                    <a:pt x="1033043" y="370154"/>
                  </a:lnTo>
                  <a:lnTo>
                    <a:pt x="1036853" y="363943"/>
                  </a:lnTo>
                  <a:lnTo>
                    <a:pt x="1034897" y="360324"/>
                  </a:lnTo>
                  <a:lnTo>
                    <a:pt x="996226" y="328091"/>
                  </a:lnTo>
                  <a:lnTo>
                    <a:pt x="978154" y="326072"/>
                  </a:lnTo>
                  <a:lnTo>
                    <a:pt x="953846" y="329704"/>
                  </a:lnTo>
                  <a:lnTo>
                    <a:pt x="934300" y="340055"/>
                  </a:lnTo>
                  <a:lnTo>
                    <a:pt x="921270" y="356298"/>
                  </a:lnTo>
                  <a:lnTo>
                    <a:pt x="916520" y="377571"/>
                  </a:lnTo>
                  <a:lnTo>
                    <a:pt x="922083" y="397408"/>
                  </a:lnTo>
                  <a:lnTo>
                    <a:pt x="963523" y="425767"/>
                  </a:lnTo>
                  <a:lnTo>
                    <a:pt x="996378" y="437273"/>
                  </a:lnTo>
                  <a:lnTo>
                    <a:pt x="1000404" y="443293"/>
                  </a:lnTo>
                  <a:lnTo>
                    <a:pt x="1000404" y="449503"/>
                  </a:lnTo>
                  <a:lnTo>
                    <a:pt x="998728" y="456044"/>
                  </a:lnTo>
                  <a:lnTo>
                    <a:pt x="993990" y="460857"/>
                  </a:lnTo>
                  <a:lnTo>
                    <a:pt x="986409" y="463931"/>
                  </a:lnTo>
                  <a:lnTo>
                    <a:pt x="985697" y="463931"/>
                  </a:lnTo>
                  <a:lnTo>
                    <a:pt x="977150" y="464845"/>
                  </a:lnTo>
                  <a:lnTo>
                    <a:pt x="945286" y="444703"/>
                  </a:lnTo>
                  <a:lnTo>
                    <a:pt x="941184" y="441591"/>
                  </a:lnTo>
                  <a:lnTo>
                    <a:pt x="913625" y="448017"/>
                  </a:lnTo>
                  <a:lnTo>
                    <a:pt x="909320" y="453809"/>
                  </a:lnTo>
                  <a:lnTo>
                    <a:pt x="912431" y="461937"/>
                  </a:lnTo>
                  <a:lnTo>
                    <a:pt x="921994" y="477558"/>
                  </a:lnTo>
                  <a:lnTo>
                    <a:pt x="936282" y="489242"/>
                  </a:lnTo>
                  <a:lnTo>
                    <a:pt x="954824" y="496570"/>
                  </a:lnTo>
                  <a:lnTo>
                    <a:pt x="977150" y="499110"/>
                  </a:lnTo>
                  <a:lnTo>
                    <a:pt x="1002753" y="495909"/>
                  </a:lnTo>
                  <a:lnTo>
                    <a:pt x="1023785" y="486308"/>
                  </a:lnTo>
                  <a:lnTo>
                    <a:pt x="1038047" y="470281"/>
                  </a:lnTo>
                  <a:lnTo>
                    <a:pt x="1039317" y="464845"/>
                  </a:lnTo>
                  <a:lnTo>
                    <a:pt x="1043241" y="448017"/>
                  </a:lnTo>
                  <a:lnTo>
                    <a:pt x="1043292" y="447814"/>
                  </a:lnTo>
                  <a:close/>
                </a:path>
                <a:path w="1647825" h="499109">
                  <a:moveTo>
                    <a:pt x="1195006" y="447814"/>
                  </a:moveTo>
                  <a:lnTo>
                    <a:pt x="1169479" y="406679"/>
                  </a:lnTo>
                  <a:lnTo>
                    <a:pt x="1114526" y="385000"/>
                  </a:lnTo>
                  <a:lnTo>
                    <a:pt x="1111415" y="379476"/>
                  </a:lnTo>
                  <a:lnTo>
                    <a:pt x="1111415" y="365137"/>
                  </a:lnTo>
                  <a:lnTo>
                    <a:pt x="1120444" y="360324"/>
                  </a:lnTo>
                  <a:lnTo>
                    <a:pt x="1138974" y="360324"/>
                  </a:lnTo>
                  <a:lnTo>
                    <a:pt x="1144892" y="363435"/>
                  </a:lnTo>
                  <a:lnTo>
                    <a:pt x="1148499" y="368731"/>
                  </a:lnTo>
                  <a:lnTo>
                    <a:pt x="1153591" y="374954"/>
                  </a:lnTo>
                  <a:lnTo>
                    <a:pt x="1157897" y="377863"/>
                  </a:lnTo>
                  <a:lnTo>
                    <a:pt x="1165326" y="375666"/>
                  </a:lnTo>
                  <a:lnTo>
                    <a:pt x="1176566" y="372554"/>
                  </a:lnTo>
                  <a:lnTo>
                    <a:pt x="1184744" y="370154"/>
                  </a:lnTo>
                  <a:lnTo>
                    <a:pt x="1188567" y="363943"/>
                  </a:lnTo>
                  <a:lnTo>
                    <a:pt x="1186599" y="360324"/>
                  </a:lnTo>
                  <a:lnTo>
                    <a:pt x="1147927" y="328091"/>
                  </a:lnTo>
                  <a:lnTo>
                    <a:pt x="1129855" y="326072"/>
                  </a:lnTo>
                  <a:lnTo>
                    <a:pt x="1105560" y="329704"/>
                  </a:lnTo>
                  <a:lnTo>
                    <a:pt x="1086002" y="340055"/>
                  </a:lnTo>
                  <a:lnTo>
                    <a:pt x="1072972" y="356298"/>
                  </a:lnTo>
                  <a:lnTo>
                    <a:pt x="1068235" y="377571"/>
                  </a:lnTo>
                  <a:lnTo>
                    <a:pt x="1073797" y="397408"/>
                  </a:lnTo>
                  <a:lnTo>
                    <a:pt x="1115225" y="425767"/>
                  </a:lnTo>
                  <a:lnTo>
                    <a:pt x="1148080" y="437273"/>
                  </a:lnTo>
                  <a:lnTo>
                    <a:pt x="1152105" y="443293"/>
                  </a:lnTo>
                  <a:lnTo>
                    <a:pt x="1152105" y="449503"/>
                  </a:lnTo>
                  <a:lnTo>
                    <a:pt x="1150442" y="456044"/>
                  </a:lnTo>
                  <a:lnTo>
                    <a:pt x="1145705" y="460857"/>
                  </a:lnTo>
                  <a:lnTo>
                    <a:pt x="1138110" y="463931"/>
                  </a:lnTo>
                  <a:lnTo>
                    <a:pt x="1137412" y="463931"/>
                  </a:lnTo>
                  <a:lnTo>
                    <a:pt x="1128852" y="464845"/>
                  </a:lnTo>
                  <a:lnTo>
                    <a:pt x="1096987" y="444703"/>
                  </a:lnTo>
                  <a:lnTo>
                    <a:pt x="1092898" y="441591"/>
                  </a:lnTo>
                  <a:lnTo>
                    <a:pt x="1065339" y="448017"/>
                  </a:lnTo>
                  <a:lnTo>
                    <a:pt x="1061021" y="453809"/>
                  </a:lnTo>
                  <a:lnTo>
                    <a:pt x="1064133" y="461937"/>
                  </a:lnTo>
                  <a:lnTo>
                    <a:pt x="1073708" y="477558"/>
                  </a:lnTo>
                  <a:lnTo>
                    <a:pt x="1087996" y="489242"/>
                  </a:lnTo>
                  <a:lnTo>
                    <a:pt x="1106538" y="496570"/>
                  </a:lnTo>
                  <a:lnTo>
                    <a:pt x="1128852" y="499110"/>
                  </a:lnTo>
                  <a:lnTo>
                    <a:pt x="1154455" y="495909"/>
                  </a:lnTo>
                  <a:lnTo>
                    <a:pt x="1175499" y="486308"/>
                  </a:lnTo>
                  <a:lnTo>
                    <a:pt x="1189748" y="470281"/>
                  </a:lnTo>
                  <a:lnTo>
                    <a:pt x="1191031" y="464845"/>
                  </a:lnTo>
                  <a:lnTo>
                    <a:pt x="1194955" y="448017"/>
                  </a:lnTo>
                  <a:lnTo>
                    <a:pt x="1195006" y="447814"/>
                  </a:lnTo>
                  <a:close/>
                </a:path>
                <a:path w="1647825" h="499109">
                  <a:moveTo>
                    <a:pt x="1268133" y="333273"/>
                  </a:moveTo>
                  <a:lnTo>
                    <a:pt x="1263319" y="328676"/>
                  </a:lnTo>
                  <a:lnTo>
                    <a:pt x="1228559" y="328676"/>
                  </a:lnTo>
                  <a:lnTo>
                    <a:pt x="1224038" y="333273"/>
                  </a:lnTo>
                  <a:lnTo>
                    <a:pt x="1224038" y="491909"/>
                  </a:lnTo>
                  <a:lnTo>
                    <a:pt x="1228559" y="496493"/>
                  </a:lnTo>
                  <a:lnTo>
                    <a:pt x="1263319" y="496493"/>
                  </a:lnTo>
                  <a:lnTo>
                    <a:pt x="1268133" y="491909"/>
                  </a:lnTo>
                  <a:lnTo>
                    <a:pt x="1268133" y="333273"/>
                  </a:lnTo>
                  <a:close/>
                </a:path>
                <a:path w="1647825" h="499109">
                  <a:moveTo>
                    <a:pt x="1476362" y="412546"/>
                  </a:moveTo>
                  <a:lnTo>
                    <a:pt x="1470012" y="379247"/>
                  </a:lnTo>
                  <a:lnTo>
                    <a:pt x="1460106" y="364147"/>
                  </a:lnTo>
                  <a:lnTo>
                    <a:pt x="1451940" y="351713"/>
                  </a:lnTo>
                  <a:lnTo>
                    <a:pt x="1432064" y="338582"/>
                  </a:lnTo>
                  <a:lnTo>
                    <a:pt x="1432064" y="412546"/>
                  </a:lnTo>
                  <a:lnTo>
                    <a:pt x="1428851" y="431355"/>
                  </a:lnTo>
                  <a:lnTo>
                    <a:pt x="1419707" y="446773"/>
                  </a:lnTo>
                  <a:lnTo>
                    <a:pt x="1405356" y="457200"/>
                  </a:lnTo>
                  <a:lnTo>
                    <a:pt x="1386497" y="461022"/>
                  </a:lnTo>
                  <a:lnTo>
                    <a:pt x="1367751" y="457200"/>
                  </a:lnTo>
                  <a:lnTo>
                    <a:pt x="1353400" y="446773"/>
                  </a:lnTo>
                  <a:lnTo>
                    <a:pt x="1344218" y="431355"/>
                  </a:lnTo>
                  <a:lnTo>
                    <a:pt x="1340980" y="412546"/>
                  </a:lnTo>
                  <a:lnTo>
                    <a:pt x="1344218" y="393776"/>
                  </a:lnTo>
                  <a:lnTo>
                    <a:pt x="1353400" y="378383"/>
                  </a:lnTo>
                  <a:lnTo>
                    <a:pt x="1367751" y="367982"/>
                  </a:lnTo>
                  <a:lnTo>
                    <a:pt x="1386497" y="364147"/>
                  </a:lnTo>
                  <a:lnTo>
                    <a:pt x="1405356" y="367982"/>
                  </a:lnTo>
                  <a:lnTo>
                    <a:pt x="1419707" y="378383"/>
                  </a:lnTo>
                  <a:lnTo>
                    <a:pt x="1428851" y="393776"/>
                  </a:lnTo>
                  <a:lnTo>
                    <a:pt x="1432064" y="412546"/>
                  </a:lnTo>
                  <a:lnTo>
                    <a:pt x="1432064" y="338582"/>
                  </a:lnTo>
                  <a:lnTo>
                    <a:pt x="1423606" y="332981"/>
                  </a:lnTo>
                  <a:lnTo>
                    <a:pt x="1386497" y="326072"/>
                  </a:lnTo>
                  <a:lnTo>
                    <a:pt x="1349565" y="332981"/>
                  </a:lnTo>
                  <a:lnTo>
                    <a:pt x="1321308" y="351713"/>
                  </a:lnTo>
                  <a:lnTo>
                    <a:pt x="1303248" y="379247"/>
                  </a:lnTo>
                  <a:lnTo>
                    <a:pt x="1296898" y="412546"/>
                  </a:lnTo>
                  <a:lnTo>
                    <a:pt x="1303248" y="445897"/>
                  </a:lnTo>
                  <a:lnTo>
                    <a:pt x="1321308" y="473456"/>
                  </a:lnTo>
                  <a:lnTo>
                    <a:pt x="1349565" y="492188"/>
                  </a:lnTo>
                  <a:lnTo>
                    <a:pt x="1386497" y="499110"/>
                  </a:lnTo>
                  <a:lnTo>
                    <a:pt x="1423606" y="492188"/>
                  </a:lnTo>
                  <a:lnTo>
                    <a:pt x="1451940" y="473456"/>
                  </a:lnTo>
                  <a:lnTo>
                    <a:pt x="1460080" y="461022"/>
                  </a:lnTo>
                  <a:lnTo>
                    <a:pt x="1470012" y="445897"/>
                  </a:lnTo>
                  <a:lnTo>
                    <a:pt x="1476362" y="412546"/>
                  </a:lnTo>
                  <a:close/>
                </a:path>
                <a:path w="1647825" h="499109">
                  <a:moveTo>
                    <a:pt x="1647786" y="333273"/>
                  </a:moveTo>
                  <a:lnTo>
                    <a:pt x="1643202" y="328676"/>
                  </a:lnTo>
                  <a:lnTo>
                    <a:pt x="1608226" y="328676"/>
                  </a:lnTo>
                  <a:lnTo>
                    <a:pt x="1603705" y="333273"/>
                  </a:lnTo>
                  <a:lnTo>
                    <a:pt x="1603705" y="418134"/>
                  </a:lnTo>
                  <a:lnTo>
                    <a:pt x="1594891" y="405904"/>
                  </a:lnTo>
                  <a:lnTo>
                    <a:pt x="1545183" y="336880"/>
                  </a:lnTo>
                  <a:lnTo>
                    <a:pt x="1541094" y="331368"/>
                  </a:lnTo>
                  <a:lnTo>
                    <a:pt x="1536293" y="328676"/>
                  </a:lnTo>
                  <a:lnTo>
                    <a:pt x="1509725" y="328676"/>
                  </a:lnTo>
                  <a:lnTo>
                    <a:pt x="1505127" y="333273"/>
                  </a:lnTo>
                  <a:lnTo>
                    <a:pt x="1505127" y="491909"/>
                  </a:lnTo>
                  <a:lnTo>
                    <a:pt x="1509725" y="496493"/>
                  </a:lnTo>
                  <a:lnTo>
                    <a:pt x="1544485" y="496493"/>
                  </a:lnTo>
                  <a:lnTo>
                    <a:pt x="1549298" y="491909"/>
                  </a:lnTo>
                  <a:lnTo>
                    <a:pt x="1549298" y="405904"/>
                  </a:lnTo>
                  <a:lnTo>
                    <a:pt x="1608226" y="488302"/>
                  </a:lnTo>
                  <a:lnTo>
                    <a:pt x="1612036" y="493814"/>
                  </a:lnTo>
                  <a:lnTo>
                    <a:pt x="1616837" y="496493"/>
                  </a:lnTo>
                  <a:lnTo>
                    <a:pt x="1643202" y="496493"/>
                  </a:lnTo>
                  <a:lnTo>
                    <a:pt x="1647786" y="491909"/>
                  </a:lnTo>
                  <a:lnTo>
                    <a:pt x="1647786" y="418134"/>
                  </a:lnTo>
                  <a:lnTo>
                    <a:pt x="1647786" y="333273"/>
                  </a:lnTo>
                  <a:close/>
                </a:path>
              </a:pathLst>
            </a:custGeom>
            <a:solidFill>
              <a:srgbClr val="FFFFFF"/>
            </a:solidFill>
          </p:spPr>
          <p:txBody>
            <a:bodyPr wrap="square" lIns="0" tIns="0" rIns="0" bIns="0" rtlCol="0"/>
            <a:lstStyle/>
            <a:p>
              <a:endParaRPr/>
            </a:p>
          </p:txBody>
        </p:sp>
      </p:grpSp>
      <p:sp>
        <p:nvSpPr>
          <p:cNvPr id="5" name="Content Placeholder 5">
            <a:extLst>
              <a:ext uri="{FF2B5EF4-FFF2-40B4-BE49-F238E27FC236}">
                <a16:creationId xmlns:a16="http://schemas.microsoft.com/office/drawing/2014/main" id="{F9463361-DE50-35AF-6896-644836AB53FB}"/>
              </a:ext>
            </a:extLst>
          </p:cNvPr>
          <p:cNvSpPr>
            <a:spLocks noGrp="1"/>
          </p:cNvSpPr>
          <p:nvPr>
            <p:ph sz="quarter" idx="18" hasCustomPrompt="1"/>
          </p:nvPr>
        </p:nvSpPr>
        <p:spPr>
          <a:xfrm>
            <a:off x="6034965" y="10597748"/>
            <a:ext cx="2301875" cy="246221"/>
          </a:xfrm>
        </p:spPr>
        <p:txBody>
          <a:bodyPr/>
          <a:lstStyle>
            <a:lvl1pPr>
              <a:defRPr sz="1600" b="0">
                <a:solidFill>
                  <a:schemeClr val="bg1"/>
                </a:solidFill>
                <a:latin typeface="Arial" panose="020B0604020202020204" pitchFamily="34" charset="0"/>
                <a:cs typeface="Arial" panose="020B0604020202020204" pitchFamily="34" charset="0"/>
              </a:defRPr>
            </a:lvl1pPr>
          </a:lstStyle>
          <a:p>
            <a:pPr lvl="0"/>
            <a:r>
              <a:rPr lang="en-GB" dirty="0"/>
              <a:t>Image caption here</a:t>
            </a:r>
            <a:endParaRPr lang="en-AU" dirty="0"/>
          </a:p>
        </p:txBody>
      </p:sp>
    </p:spTree>
    <p:extLst>
      <p:ext uri="{BB962C8B-B14F-4D97-AF65-F5344CB8AC3E}">
        <p14:creationId xmlns:p14="http://schemas.microsoft.com/office/powerpoint/2010/main" val="2779351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ory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object 4">
            <a:extLst>
              <a:ext uri="{FF2B5EF4-FFF2-40B4-BE49-F238E27FC236}">
                <a16:creationId xmlns:a16="http://schemas.microsoft.com/office/drawing/2014/main" id="{BEBF1BFD-50D3-F246-CD88-33C05E423F89}"/>
              </a:ext>
            </a:extLst>
          </p:cNvPr>
          <p:cNvSpPr/>
          <p:nvPr userDrawn="1"/>
        </p:nvSpPr>
        <p:spPr>
          <a:xfrm>
            <a:off x="0" y="1633928"/>
            <a:ext cx="8942705" cy="9675495"/>
          </a:xfrm>
          <a:custGeom>
            <a:avLst/>
            <a:gdLst/>
            <a:ahLst/>
            <a:cxnLst/>
            <a:rect l="l" t="t" r="r" b="b"/>
            <a:pathLst>
              <a:path w="8942705" h="9675495">
                <a:moveTo>
                  <a:pt x="1922559" y="0"/>
                </a:moveTo>
                <a:lnTo>
                  <a:pt x="0" y="1590234"/>
                </a:lnTo>
                <a:lnTo>
                  <a:pt x="0" y="9675098"/>
                </a:lnTo>
                <a:lnTo>
                  <a:pt x="3586005" y="9675098"/>
                </a:lnTo>
                <a:lnTo>
                  <a:pt x="8942136" y="5385291"/>
                </a:lnTo>
                <a:lnTo>
                  <a:pt x="1922559" y="0"/>
                </a:lnTo>
                <a:close/>
              </a:path>
            </a:pathLst>
          </a:custGeom>
          <a:solidFill>
            <a:srgbClr val="5DCFC6"/>
          </a:solidFill>
        </p:spPr>
        <p:txBody>
          <a:bodyPr wrap="square" lIns="0" tIns="0" rIns="0" bIns="0" rtlCol="0"/>
          <a:lstStyle/>
          <a:p>
            <a:endParaRPr dirty="0"/>
          </a:p>
        </p:txBody>
      </p:sp>
      <p:sp>
        <p:nvSpPr>
          <p:cNvPr id="8" name="object 5">
            <a:extLst>
              <a:ext uri="{FF2B5EF4-FFF2-40B4-BE49-F238E27FC236}">
                <a16:creationId xmlns:a16="http://schemas.microsoft.com/office/drawing/2014/main" id="{66E622C5-A067-2A84-C761-7D256011D3FD}"/>
              </a:ext>
            </a:extLst>
          </p:cNvPr>
          <p:cNvSpPr/>
          <p:nvPr userDrawn="1"/>
        </p:nvSpPr>
        <p:spPr>
          <a:xfrm>
            <a:off x="1919120" y="1633928"/>
            <a:ext cx="7023100" cy="5385435"/>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rgbClr val="FFD27D"/>
          </a:solidFill>
        </p:spPr>
        <p:txBody>
          <a:bodyPr wrap="square" lIns="0" tIns="0" rIns="0" bIns="0" rtlCol="0"/>
          <a:lstStyle/>
          <a:p>
            <a:endParaRPr dirty="0"/>
          </a:p>
        </p:txBody>
      </p:sp>
      <p:sp>
        <p:nvSpPr>
          <p:cNvPr id="32" name="Text Placeholder 31">
            <a:extLst>
              <a:ext uri="{FF2B5EF4-FFF2-40B4-BE49-F238E27FC236}">
                <a16:creationId xmlns:a16="http://schemas.microsoft.com/office/drawing/2014/main" id="{2074A6AF-360F-C4D2-C9D2-8C72674A7A5B}"/>
              </a:ext>
            </a:extLst>
          </p:cNvPr>
          <p:cNvSpPr>
            <a:spLocks noGrp="1"/>
          </p:cNvSpPr>
          <p:nvPr>
            <p:ph type="body" sz="quarter" idx="12" hasCustomPrompt="1"/>
          </p:nvPr>
        </p:nvSpPr>
        <p:spPr>
          <a:xfrm>
            <a:off x="2818280" y="5635625"/>
            <a:ext cx="5252570" cy="1823576"/>
          </a:xfrm>
        </p:spPr>
        <p:txBody>
          <a:bodyPr/>
          <a:lstStyle>
            <a:lvl1pPr>
              <a:defRPr sz="3950" b="1">
                <a:solidFill>
                  <a:srgbClr val="762000"/>
                </a:solidFill>
              </a:defRPr>
            </a:lvl1pPr>
          </a:lstStyle>
          <a:p>
            <a:pPr lvl="0"/>
            <a:r>
              <a:rPr lang="en-GB" dirty="0"/>
              <a:t>Democratic Republic of the Congo</a:t>
            </a:r>
            <a:endParaRPr lang="en-AU" dirty="0"/>
          </a:p>
        </p:txBody>
      </p:sp>
      <p:sp>
        <p:nvSpPr>
          <p:cNvPr id="15" name="Text Placeholder 14">
            <a:extLst>
              <a:ext uri="{FF2B5EF4-FFF2-40B4-BE49-F238E27FC236}">
                <a16:creationId xmlns:a16="http://schemas.microsoft.com/office/drawing/2014/main" id="{62607E15-F57A-29A4-B770-D09263F1B09E}"/>
              </a:ext>
            </a:extLst>
          </p:cNvPr>
          <p:cNvSpPr>
            <a:spLocks noGrp="1"/>
          </p:cNvSpPr>
          <p:nvPr>
            <p:ph type="body" sz="quarter" idx="11" hasCustomPrompt="1"/>
          </p:nvPr>
        </p:nvSpPr>
        <p:spPr>
          <a:xfrm>
            <a:off x="2818279" y="2216941"/>
            <a:ext cx="4490571" cy="2708434"/>
          </a:xfrm>
        </p:spPr>
        <p:txBody>
          <a:bodyPr/>
          <a:lstStyle>
            <a:lvl1pPr>
              <a:defRPr sz="8800" b="1" i="0">
                <a:solidFill>
                  <a:srgbClr val="762000"/>
                </a:solidFill>
                <a:latin typeface="Filson Soft Black" pitchFamily="2" charset="77"/>
              </a:defRPr>
            </a:lvl1pPr>
          </a:lstStyle>
          <a:p>
            <a:pPr lvl="0"/>
            <a:r>
              <a:rPr lang="en-GB" dirty="0"/>
              <a:t>Irene’s story</a:t>
            </a:r>
            <a:endParaRPr lang="en-AU" dirty="0"/>
          </a:p>
        </p:txBody>
      </p:sp>
      <p:grpSp>
        <p:nvGrpSpPr>
          <p:cNvPr id="16" name="object 9">
            <a:extLst>
              <a:ext uri="{FF2B5EF4-FFF2-40B4-BE49-F238E27FC236}">
                <a16:creationId xmlns:a16="http://schemas.microsoft.com/office/drawing/2014/main" id="{08036BF1-D6FA-3D25-C073-93FD526C45BE}"/>
              </a:ext>
            </a:extLst>
          </p:cNvPr>
          <p:cNvGrpSpPr/>
          <p:nvPr userDrawn="1"/>
        </p:nvGrpSpPr>
        <p:grpSpPr>
          <a:xfrm>
            <a:off x="15266570" y="10177726"/>
            <a:ext cx="3786504" cy="508000"/>
            <a:chOff x="15266570" y="10177726"/>
            <a:chExt cx="3786504" cy="508000"/>
          </a:xfrm>
        </p:grpSpPr>
        <p:pic>
          <p:nvPicPr>
            <p:cNvPr id="17" name="object 10">
              <a:extLst>
                <a:ext uri="{FF2B5EF4-FFF2-40B4-BE49-F238E27FC236}">
                  <a16:creationId xmlns:a16="http://schemas.microsoft.com/office/drawing/2014/main" id="{91F03B0A-8A0E-FA47-E3A3-06818B31A7AF}"/>
                </a:ext>
              </a:extLst>
            </p:cNvPr>
            <p:cNvPicPr/>
            <p:nvPr/>
          </p:nvPicPr>
          <p:blipFill>
            <a:blip r:embed="rId3" cstate="screen">
              <a:extLst>
                <a:ext uri="{28A0092B-C50C-407E-A947-70E740481C1C}">
                  <a14:useLocalDpi xmlns:a14="http://schemas.microsoft.com/office/drawing/2010/main"/>
                </a:ext>
              </a:extLst>
            </a:blip>
            <a:stretch>
              <a:fillRect/>
            </a:stretch>
          </p:blipFill>
          <p:spPr>
            <a:xfrm>
              <a:off x="15847064" y="10181342"/>
              <a:ext cx="1109944" cy="502117"/>
            </a:xfrm>
            <a:prstGeom prst="rect">
              <a:avLst/>
            </a:prstGeom>
          </p:spPr>
        </p:pic>
        <p:sp>
          <p:nvSpPr>
            <p:cNvPr id="18" name="object 11">
              <a:extLst>
                <a:ext uri="{FF2B5EF4-FFF2-40B4-BE49-F238E27FC236}">
                  <a16:creationId xmlns:a16="http://schemas.microsoft.com/office/drawing/2014/main" id="{E9690FFB-76E9-3202-30F2-799D24F39498}"/>
                </a:ext>
              </a:extLst>
            </p:cNvPr>
            <p:cNvSpPr/>
            <p:nvPr/>
          </p:nvSpPr>
          <p:spPr>
            <a:xfrm>
              <a:off x="15266569" y="10381977"/>
              <a:ext cx="504190" cy="303530"/>
            </a:xfrm>
            <a:custGeom>
              <a:avLst/>
              <a:gdLst/>
              <a:ahLst/>
              <a:cxnLst/>
              <a:rect l="l" t="t" r="r" b="b"/>
              <a:pathLst>
                <a:path w="504190" h="303529">
                  <a:moveTo>
                    <a:pt x="504088" y="0"/>
                  </a:moveTo>
                  <a:lnTo>
                    <a:pt x="0" y="0"/>
                  </a:lnTo>
                  <a:lnTo>
                    <a:pt x="0" y="102870"/>
                  </a:lnTo>
                  <a:lnTo>
                    <a:pt x="201091" y="102870"/>
                  </a:lnTo>
                  <a:lnTo>
                    <a:pt x="201091" y="303530"/>
                  </a:lnTo>
                  <a:lnTo>
                    <a:pt x="302983" y="303530"/>
                  </a:lnTo>
                  <a:lnTo>
                    <a:pt x="302983" y="102870"/>
                  </a:lnTo>
                  <a:lnTo>
                    <a:pt x="504088" y="102870"/>
                  </a:lnTo>
                  <a:lnTo>
                    <a:pt x="504088" y="0"/>
                  </a:lnTo>
                  <a:close/>
                </a:path>
              </a:pathLst>
            </a:custGeom>
            <a:solidFill>
              <a:srgbClr val="FFFFFF"/>
            </a:solidFill>
          </p:spPr>
          <p:txBody>
            <a:bodyPr wrap="square" lIns="0" tIns="0" rIns="0" bIns="0" rtlCol="0"/>
            <a:lstStyle/>
            <a:p>
              <a:endParaRPr/>
            </a:p>
          </p:txBody>
        </p:sp>
        <p:pic>
          <p:nvPicPr>
            <p:cNvPr id="19" name="object 12">
              <a:extLst>
                <a:ext uri="{FF2B5EF4-FFF2-40B4-BE49-F238E27FC236}">
                  <a16:creationId xmlns:a16="http://schemas.microsoft.com/office/drawing/2014/main" id="{3B65E291-837A-C240-193F-55CB538E5551}"/>
                </a:ext>
              </a:extLst>
            </p:cNvPr>
            <p:cNvPicPr/>
            <p:nvPr/>
          </p:nvPicPr>
          <p:blipFill>
            <a:blip r:embed="rId4" cstate="screen">
              <a:extLst>
                <a:ext uri="{28A0092B-C50C-407E-A947-70E740481C1C}">
                  <a14:useLocalDpi xmlns:a14="http://schemas.microsoft.com/office/drawing/2010/main"/>
                </a:ext>
              </a:extLst>
            </a:blip>
            <a:stretch>
              <a:fillRect/>
            </a:stretch>
          </p:blipFill>
          <p:spPr>
            <a:xfrm>
              <a:off x="15292508" y="10181304"/>
              <a:ext cx="446072" cy="200659"/>
            </a:xfrm>
            <a:prstGeom prst="rect">
              <a:avLst/>
            </a:prstGeom>
          </p:spPr>
        </p:pic>
        <p:pic>
          <p:nvPicPr>
            <p:cNvPr id="20" name="object 13">
              <a:extLst>
                <a:ext uri="{FF2B5EF4-FFF2-40B4-BE49-F238E27FC236}">
                  <a16:creationId xmlns:a16="http://schemas.microsoft.com/office/drawing/2014/main" id="{C0535E55-6328-CE66-30D0-7C7F2CFCD548}"/>
                </a:ext>
              </a:extLst>
            </p:cNvPr>
            <p:cNvPicPr/>
            <p:nvPr/>
          </p:nvPicPr>
          <p:blipFill>
            <a:blip r:embed="rId5" cstate="screen">
              <a:extLst>
                <a:ext uri="{28A0092B-C50C-407E-A947-70E740481C1C}">
                  <a14:useLocalDpi xmlns:a14="http://schemas.microsoft.com/office/drawing/2010/main"/>
                </a:ext>
              </a:extLst>
            </a:blip>
            <a:stretch>
              <a:fillRect/>
            </a:stretch>
          </p:blipFill>
          <p:spPr>
            <a:xfrm>
              <a:off x="15298625" y="10495243"/>
              <a:ext cx="158045" cy="164214"/>
            </a:xfrm>
            <a:prstGeom prst="rect">
              <a:avLst/>
            </a:prstGeom>
          </p:spPr>
        </p:pic>
        <p:pic>
          <p:nvPicPr>
            <p:cNvPr id="21" name="object 14">
              <a:extLst>
                <a:ext uri="{FF2B5EF4-FFF2-40B4-BE49-F238E27FC236}">
                  <a16:creationId xmlns:a16="http://schemas.microsoft.com/office/drawing/2014/main" id="{A400D0F1-6EDD-4BE3-FCF4-EEECB4D3395E}"/>
                </a:ext>
              </a:extLst>
            </p:cNvPr>
            <p:cNvPicPr/>
            <p:nvPr/>
          </p:nvPicPr>
          <p:blipFill>
            <a:blip r:embed="rId6" cstate="screen">
              <a:extLst>
                <a:ext uri="{28A0092B-C50C-407E-A947-70E740481C1C}">
                  <a14:useLocalDpi xmlns:a14="http://schemas.microsoft.com/office/drawing/2010/main"/>
                </a:ext>
              </a:extLst>
            </a:blip>
            <a:stretch>
              <a:fillRect/>
            </a:stretch>
          </p:blipFill>
          <p:spPr>
            <a:xfrm>
              <a:off x="15580489" y="10495296"/>
              <a:ext cx="164214" cy="158045"/>
            </a:xfrm>
            <a:prstGeom prst="rect">
              <a:avLst/>
            </a:prstGeom>
          </p:spPr>
        </p:pic>
        <p:sp>
          <p:nvSpPr>
            <p:cNvPr id="22" name="object 15">
              <a:extLst>
                <a:ext uri="{FF2B5EF4-FFF2-40B4-BE49-F238E27FC236}">
                  <a16:creationId xmlns:a16="http://schemas.microsoft.com/office/drawing/2014/main" id="{DE1EC5AA-BA20-A882-C828-3E505E84E102}"/>
                </a:ext>
              </a:extLst>
            </p:cNvPr>
            <p:cNvSpPr/>
            <p:nvPr/>
          </p:nvSpPr>
          <p:spPr>
            <a:xfrm>
              <a:off x="17181114" y="10181312"/>
              <a:ext cx="0" cy="504190"/>
            </a:xfrm>
            <a:custGeom>
              <a:avLst/>
              <a:gdLst/>
              <a:ahLst/>
              <a:cxnLst/>
              <a:rect l="l" t="t" r="r" b="b"/>
              <a:pathLst>
                <a:path h="504190">
                  <a:moveTo>
                    <a:pt x="0" y="0"/>
                  </a:moveTo>
                  <a:lnTo>
                    <a:pt x="0" y="504089"/>
                  </a:lnTo>
                </a:path>
              </a:pathLst>
            </a:custGeom>
            <a:ln w="13989">
              <a:solidFill>
                <a:srgbClr val="FFFFFF"/>
              </a:solidFill>
            </a:ln>
          </p:spPr>
          <p:txBody>
            <a:bodyPr wrap="square" lIns="0" tIns="0" rIns="0" bIns="0" rtlCol="0"/>
            <a:lstStyle/>
            <a:p>
              <a:endParaRPr/>
            </a:p>
          </p:txBody>
        </p:sp>
        <p:pic>
          <p:nvPicPr>
            <p:cNvPr id="23" name="object 16">
              <a:extLst>
                <a:ext uri="{FF2B5EF4-FFF2-40B4-BE49-F238E27FC236}">
                  <a16:creationId xmlns:a16="http://schemas.microsoft.com/office/drawing/2014/main" id="{A977C5C8-DA1D-88B9-55B0-5126B233EB7B}"/>
                </a:ext>
              </a:extLst>
            </p:cNvPr>
            <p:cNvPicPr/>
            <p:nvPr/>
          </p:nvPicPr>
          <p:blipFill>
            <a:blip r:embed="rId7" cstate="screen">
              <a:extLst>
                <a:ext uri="{28A0092B-C50C-407E-A947-70E740481C1C}">
                  <a14:useLocalDpi xmlns:a14="http://schemas.microsoft.com/office/drawing/2010/main"/>
                </a:ext>
              </a:extLst>
            </a:blip>
            <a:stretch>
              <a:fillRect/>
            </a:stretch>
          </p:blipFill>
          <p:spPr>
            <a:xfrm>
              <a:off x="17407997" y="10181497"/>
              <a:ext cx="196151" cy="242579"/>
            </a:xfrm>
            <a:prstGeom prst="rect">
              <a:avLst/>
            </a:prstGeom>
          </p:spPr>
        </p:pic>
        <p:pic>
          <p:nvPicPr>
            <p:cNvPr id="24" name="object 17">
              <a:extLst>
                <a:ext uri="{FF2B5EF4-FFF2-40B4-BE49-F238E27FC236}">
                  <a16:creationId xmlns:a16="http://schemas.microsoft.com/office/drawing/2014/main" id="{09E3063B-7BD1-78C6-53C9-3BB0D1D5DB39}"/>
                </a:ext>
              </a:extLst>
            </p:cNvPr>
            <p:cNvPicPr/>
            <p:nvPr/>
          </p:nvPicPr>
          <p:blipFill>
            <a:blip r:embed="rId8" cstate="screen">
              <a:extLst>
                <a:ext uri="{28A0092B-C50C-407E-A947-70E740481C1C}">
                  <a14:useLocalDpi xmlns:a14="http://schemas.microsoft.com/office/drawing/2010/main"/>
                </a:ext>
              </a:extLst>
            </a:blip>
            <a:stretch>
              <a:fillRect/>
            </a:stretch>
          </p:blipFill>
          <p:spPr>
            <a:xfrm>
              <a:off x="18409546" y="10181511"/>
              <a:ext cx="168382" cy="242579"/>
            </a:xfrm>
            <a:prstGeom prst="rect">
              <a:avLst/>
            </a:prstGeom>
          </p:spPr>
        </p:pic>
        <p:pic>
          <p:nvPicPr>
            <p:cNvPr id="25" name="object 18">
              <a:extLst>
                <a:ext uri="{FF2B5EF4-FFF2-40B4-BE49-F238E27FC236}">
                  <a16:creationId xmlns:a16="http://schemas.microsoft.com/office/drawing/2014/main" id="{C4ACA4AD-A92A-E442-0BE3-E10669FAD07A}"/>
                </a:ext>
              </a:extLst>
            </p:cNvPr>
            <p:cNvPicPr/>
            <p:nvPr/>
          </p:nvPicPr>
          <p:blipFill>
            <a:blip r:embed="rId9" cstate="screen">
              <a:extLst>
                <a:ext uri="{28A0092B-C50C-407E-A947-70E740481C1C}">
                  <a14:useLocalDpi xmlns:a14="http://schemas.microsoft.com/office/drawing/2010/main"/>
                </a:ext>
              </a:extLst>
            </a:blip>
            <a:stretch>
              <a:fillRect/>
            </a:stretch>
          </p:blipFill>
          <p:spPr>
            <a:xfrm>
              <a:off x="17642736" y="10181514"/>
              <a:ext cx="219295" cy="246390"/>
            </a:xfrm>
            <a:prstGeom prst="rect">
              <a:avLst/>
            </a:prstGeom>
          </p:spPr>
        </p:pic>
        <p:pic>
          <p:nvPicPr>
            <p:cNvPr id="26" name="object 19">
              <a:extLst>
                <a:ext uri="{FF2B5EF4-FFF2-40B4-BE49-F238E27FC236}">
                  <a16:creationId xmlns:a16="http://schemas.microsoft.com/office/drawing/2014/main" id="{300F6853-BBAF-730D-98DF-EA3FD84E70D8}"/>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8608858" y="10177726"/>
              <a:ext cx="218306" cy="250128"/>
            </a:xfrm>
            <a:prstGeom prst="rect">
              <a:avLst/>
            </a:prstGeom>
          </p:spPr>
        </p:pic>
        <p:pic>
          <p:nvPicPr>
            <p:cNvPr id="27" name="object 20">
              <a:extLst>
                <a:ext uri="{FF2B5EF4-FFF2-40B4-BE49-F238E27FC236}">
                  <a16:creationId xmlns:a16="http://schemas.microsoft.com/office/drawing/2014/main" id="{B3FB02C6-25F3-1F34-9A02-B8AA64BD64FD}"/>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8852234" y="10181506"/>
              <a:ext cx="200255" cy="242568"/>
            </a:xfrm>
            <a:prstGeom prst="rect">
              <a:avLst/>
            </a:prstGeom>
          </p:spPr>
        </p:pic>
        <p:pic>
          <p:nvPicPr>
            <p:cNvPr id="28" name="object 21">
              <a:extLst>
                <a:ext uri="{FF2B5EF4-FFF2-40B4-BE49-F238E27FC236}">
                  <a16:creationId xmlns:a16="http://schemas.microsoft.com/office/drawing/2014/main" id="{F27BAA2C-A92D-AA52-5EA8-560A657F9979}"/>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160605" y="10181510"/>
              <a:ext cx="196507" cy="246390"/>
            </a:xfrm>
            <a:prstGeom prst="rect">
              <a:avLst/>
            </a:prstGeom>
          </p:spPr>
        </p:pic>
        <p:sp>
          <p:nvSpPr>
            <p:cNvPr id="29" name="object 22">
              <a:extLst>
                <a:ext uri="{FF2B5EF4-FFF2-40B4-BE49-F238E27FC236}">
                  <a16:creationId xmlns:a16="http://schemas.microsoft.com/office/drawing/2014/main" id="{6256CA29-807C-D49C-399B-E7756F1F4174}"/>
                </a:ext>
              </a:extLst>
            </p:cNvPr>
            <p:cNvSpPr/>
            <p:nvPr/>
          </p:nvSpPr>
          <p:spPr>
            <a:xfrm>
              <a:off x="17404716" y="10181647"/>
              <a:ext cx="1647825" cy="499109"/>
            </a:xfrm>
            <a:custGeom>
              <a:avLst/>
              <a:gdLst/>
              <a:ahLst/>
              <a:cxnLst/>
              <a:rect l="l" t="t" r="r" b="b"/>
              <a:pathLst>
                <a:path w="1647825" h="499109">
                  <a:moveTo>
                    <a:pt x="152476" y="354330"/>
                  </a:moveTo>
                  <a:lnTo>
                    <a:pt x="121767" y="330593"/>
                  </a:lnTo>
                  <a:lnTo>
                    <a:pt x="92773" y="326072"/>
                  </a:lnTo>
                  <a:lnTo>
                    <a:pt x="54432" y="333019"/>
                  </a:lnTo>
                  <a:lnTo>
                    <a:pt x="25184" y="351790"/>
                  </a:lnTo>
                  <a:lnTo>
                    <a:pt x="6540" y="379336"/>
                  </a:lnTo>
                  <a:lnTo>
                    <a:pt x="0" y="412546"/>
                  </a:lnTo>
                  <a:lnTo>
                    <a:pt x="6540" y="445808"/>
                  </a:lnTo>
                  <a:lnTo>
                    <a:pt x="25184" y="473367"/>
                  </a:lnTo>
                  <a:lnTo>
                    <a:pt x="54432" y="492163"/>
                  </a:lnTo>
                  <a:lnTo>
                    <a:pt x="92773" y="499110"/>
                  </a:lnTo>
                  <a:lnTo>
                    <a:pt x="108458" y="497865"/>
                  </a:lnTo>
                  <a:lnTo>
                    <a:pt x="122351" y="494322"/>
                  </a:lnTo>
                  <a:lnTo>
                    <a:pt x="134810" y="488797"/>
                  </a:lnTo>
                  <a:lnTo>
                    <a:pt x="146189" y="481584"/>
                  </a:lnTo>
                  <a:lnTo>
                    <a:pt x="152476" y="477075"/>
                  </a:lnTo>
                  <a:lnTo>
                    <a:pt x="152476" y="470852"/>
                  </a:lnTo>
                  <a:lnTo>
                    <a:pt x="147180" y="464350"/>
                  </a:lnTo>
                  <a:lnTo>
                    <a:pt x="144373" y="461022"/>
                  </a:lnTo>
                  <a:lnTo>
                    <a:pt x="139484" y="455231"/>
                  </a:lnTo>
                  <a:lnTo>
                    <a:pt x="134251" y="448792"/>
                  </a:lnTo>
                  <a:lnTo>
                    <a:pt x="128460" y="448792"/>
                  </a:lnTo>
                  <a:lnTo>
                    <a:pt x="121310" y="453605"/>
                  </a:lnTo>
                  <a:lnTo>
                    <a:pt x="114325" y="456971"/>
                  </a:lnTo>
                  <a:lnTo>
                    <a:pt x="107124" y="459282"/>
                  </a:lnTo>
                  <a:lnTo>
                    <a:pt x="99885" y="460603"/>
                  </a:lnTo>
                  <a:lnTo>
                    <a:pt x="92773" y="461022"/>
                  </a:lnTo>
                  <a:lnTo>
                    <a:pt x="72529" y="457225"/>
                  </a:lnTo>
                  <a:lnTo>
                    <a:pt x="57188" y="446862"/>
                  </a:lnTo>
                  <a:lnTo>
                    <a:pt x="47472" y="431457"/>
                  </a:lnTo>
                  <a:lnTo>
                    <a:pt x="44081" y="412546"/>
                  </a:lnTo>
                  <a:lnTo>
                    <a:pt x="47472" y="393687"/>
                  </a:lnTo>
                  <a:lnTo>
                    <a:pt x="57188" y="378307"/>
                  </a:lnTo>
                  <a:lnTo>
                    <a:pt x="72529" y="367944"/>
                  </a:lnTo>
                  <a:lnTo>
                    <a:pt x="92773" y="364147"/>
                  </a:lnTo>
                  <a:lnTo>
                    <a:pt x="99910" y="364578"/>
                  </a:lnTo>
                  <a:lnTo>
                    <a:pt x="107200" y="365899"/>
                  </a:lnTo>
                  <a:lnTo>
                    <a:pt x="114414" y="368198"/>
                  </a:lnTo>
                  <a:lnTo>
                    <a:pt x="121310" y="371563"/>
                  </a:lnTo>
                  <a:lnTo>
                    <a:pt x="128460" y="376364"/>
                  </a:lnTo>
                  <a:lnTo>
                    <a:pt x="134251" y="376364"/>
                  </a:lnTo>
                  <a:lnTo>
                    <a:pt x="139484" y="369938"/>
                  </a:lnTo>
                  <a:lnTo>
                    <a:pt x="144373" y="364147"/>
                  </a:lnTo>
                  <a:lnTo>
                    <a:pt x="147180" y="360832"/>
                  </a:lnTo>
                  <a:lnTo>
                    <a:pt x="152476" y="354330"/>
                  </a:lnTo>
                  <a:close/>
                </a:path>
                <a:path w="1647825" h="499109">
                  <a:moveTo>
                    <a:pt x="346583" y="412546"/>
                  </a:moveTo>
                  <a:lnTo>
                    <a:pt x="340220" y="379247"/>
                  </a:lnTo>
                  <a:lnTo>
                    <a:pt x="330301" y="364147"/>
                  </a:lnTo>
                  <a:lnTo>
                    <a:pt x="322122" y="351713"/>
                  </a:lnTo>
                  <a:lnTo>
                    <a:pt x="302285" y="338607"/>
                  </a:lnTo>
                  <a:lnTo>
                    <a:pt x="302285" y="412546"/>
                  </a:lnTo>
                  <a:lnTo>
                    <a:pt x="299072" y="431355"/>
                  </a:lnTo>
                  <a:lnTo>
                    <a:pt x="289941" y="446773"/>
                  </a:lnTo>
                  <a:lnTo>
                    <a:pt x="275577" y="457200"/>
                  </a:lnTo>
                  <a:lnTo>
                    <a:pt x="256705" y="461022"/>
                  </a:lnTo>
                  <a:lnTo>
                    <a:pt x="237972" y="457200"/>
                  </a:lnTo>
                  <a:lnTo>
                    <a:pt x="223621" y="446773"/>
                  </a:lnTo>
                  <a:lnTo>
                    <a:pt x="214426" y="431355"/>
                  </a:lnTo>
                  <a:lnTo>
                    <a:pt x="211201" y="412546"/>
                  </a:lnTo>
                  <a:lnTo>
                    <a:pt x="214426" y="393776"/>
                  </a:lnTo>
                  <a:lnTo>
                    <a:pt x="223621" y="378383"/>
                  </a:lnTo>
                  <a:lnTo>
                    <a:pt x="237972" y="367982"/>
                  </a:lnTo>
                  <a:lnTo>
                    <a:pt x="256705" y="364147"/>
                  </a:lnTo>
                  <a:lnTo>
                    <a:pt x="275577" y="367982"/>
                  </a:lnTo>
                  <a:lnTo>
                    <a:pt x="289941" y="378383"/>
                  </a:lnTo>
                  <a:lnTo>
                    <a:pt x="299072" y="393776"/>
                  </a:lnTo>
                  <a:lnTo>
                    <a:pt x="302285" y="412546"/>
                  </a:lnTo>
                  <a:lnTo>
                    <a:pt x="302285" y="338607"/>
                  </a:lnTo>
                  <a:lnTo>
                    <a:pt x="293789" y="332981"/>
                  </a:lnTo>
                  <a:lnTo>
                    <a:pt x="256705" y="326072"/>
                  </a:lnTo>
                  <a:lnTo>
                    <a:pt x="219735" y="332981"/>
                  </a:lnTo>
                  <a:lnTo>
                    <a:pt x="191465" y="351713"/>
                  </a:lnTo>
                  <a:lnTo>
                    <a:pt x="173393" y="379247"/>
                  </a:lnTo>
                  <a:lnTo>
                    <a:pt x="167030" y="412546"/>
                  </a:lnTo>
                  <a:lnTo>
                    <a:pt x="173393" y="445897"/>
                  </a:lnTo>
                  <a:lnTo>
                    <a:pt x="191465" y="473456"/>
                  </a:lnTo>
                  <a:lnTo>
                    <a:pt x="219735" y="492188"/>
                  </a:lnTo>
                  <a:lnTo>
                    <a:pt x="256705" y="499110"/>
                  </a:lnTo>
                  <a:lnTo>
                    <a:pt x="293789" y="492188"/>
                  </a:lnTo>
                  <a:lnTo>
                    <a:pt x="322122" y="473456"/>
                  </a:lnTo>
                  <a:lnTo>
                    <a:pt x="330288" y="461022"/>
                  </a:lnTo>
                  <a:lnTo>
                    <a:pt x="340220" y="445897"/>
                  </a:lnTo>
                  <a:lnTo>
                    <a:pt x="346583" y="412546"/>
                  </a:lnTo>
                  <a:close/>
                </a:path>
                <a:path w="1647825" h="499109">
                  <a:moveTo>
                    <a:pt x="569506" y="491680"/>
                  </a:moveTo>
                  <a:lnTo>
                    <a:pt x="568528" y="482790"/>
                  </a:lnTo>
                  <a:lnTo>
                    <a:pt x="561428" y="406615"/>
                  </a:lnTo>
                  <a:lnTo>
                    <a:pt x="555307" y="340906"/>
                  </a:lnTo>
                  <a:lnTo>
                    <a:pt x="554888" y="332994"/>
                  </a:lnTo>
                  <a:lnTo>
                    <a:pt x="550087" y="328676"/>
                  </a:lnTo>
                  <a:lnTo>
                    <a:pt x="514819" y="328676"/>
                  </a:lnTo>
                  <a:lnTo>
                    <a:pt x="510298" y="331787"/>
                  </a:lnTo>
                  <a:lnTo>
                    <a:pt x="507403" y="338785"/>
                  </a:lnTo>
                  <a:lnTo>
                    <a:pt x="469036" y="433184"/>
                  </a:lnTo>
                  <a:lnTo>
                    <a:pt x="458317" y="406615"/>
                  </a:lnTo>
                  <a:lnTo>
                    <a:pt x="430949" y="338785"/>
                  </a:lnTo>
                  <a:lnTo>
                    <a:pt x="428066" y="331787"/>
                  </a:lnTo>
                  <a:lnTo>
                    <a:pt x="423252" y="328676"/>
                  </a:lnTo>
                  <a:lnTo>
                    <a:pt x="388061" y="328676"/>
                  </a:lnTo>
                  <a:lnTo>
                    <a:pt x="383463" y="332994"/>
                  </a:lnTo>
                  <a:lnTo>
                    <a:pt x="382765" y="340906"/>
                  </a:lnTo>
                  <a:lnTo>
                    <a:pt x="369493" y="484276"/>
                  </a:lnTo>
                  <a:lnTo>
                    <a:pt x="368833" y="491680"/>
                  </a:lnTo>
                  <a:lnTo>
                    <a:pt x="373430" y="496493"/>
                  </a:lnTo>
                  <a:lnTo>
                    <a:pt x="407911" y="496493"/>
                  </a:lnTo>
                  <a:lnTo>
                    <a:pt x="412724" y="492188"/>
                  </a:lnTo>
                  <a:lnTo>
                    <a:pt x="413410" y="484479"/>
                  </a:lnTo>
                  <a:lnTo>
                    <a:pt x="419925" y="406615"/>
                  </a:lnTo>
                  <a:lnTo>
                    <a:pt x="450507" y="484276"/>
                  </a:lnTo>
                  <a:lnTo>
                    <a:pt x="453212" y="491680"/>
                  </a:lnTo>
                  <a:lnTo>
                    <a:pt x="458012" y="494792"/>
                  </a:lnTo>
                  <a:lnTo>
                    <a:pt x="480339" y="494792"/>
                  </a:lnTo>
                  <a:lnTo>
                    <a:pt x="485152" y="491680"/>
                  </a:lnTo>
                  <a:lnTo>
                    <a:pt x="487768" y="484479"/>
                  </a:lnTo>
                  <a:lnTo>
                    <a:pt x="507961" y="433184"/>
                  </a:lnTo>
                  <a:lnTo>
                    <a:pt x="518426" y="406615"/>
                  </a:lnTo>
                  <a:lnTo>
                    <a:pt x="524802" y="482790"/>
                  </a:lnTo>
                  <a:lnTo>
                    <a:pt x="524929" y="484276"/>
                  </a:lnTo>
                  <a:lnTo>
                    <a:pt x="525322" y="491680"/>
                  </a:lnTo>
                  <a:lnTo>
                    <a:pt x="525360" y="492188"/>
                  </a:lnTo>
                  <a:lnTo>
                    <a:pt x="530161" y="496493"/>
                  </a:lnTo>
                  <a:lnTo>
                    <a:pt x="564921" y="496493"/>
                  </a:lnTo>
                  <a:lnTo>
                    <a:pt x="569506" y="491680"/>
                  </a:lnTo>
                  <a:close/>
                </a:path>
                <a:path w="1647825" h="499109">
                  <a:moveTo>
                    <a:pt x="732599" y="125056"/>
                  </a:moveTo>
                  <a:lnTo>
                    <a:pt x="723404" y="76898"/>
                  </a:lnTo>
                  <a:lnTo>
                    <a:pt x="709028" y="55029"/>
                  </a:lnTo>
                  <a:lnTo>
                    <a:pt x="697242" y="37084"/>
                  </a:lnTo>
                  <a:lnTo>
                    <a:pt x="682282" y="27190"/>
                  </a:lnTo>
                  <a:lnTo>
                    <a:pt x="682282" y="111848"/>
                  </a:lnTo>
                  <a:lnTo>
                    <a:pt x="679932" y="117576"/>
                  </a:lnTo>
                  <a:lnTo>
                    <a:pt x="656463" y="152768"/>
                  </a:lnTo>
                  <a:lnTo>
                    <a:pt x="625259" y="187172"/>
                  </a:lnTo>
                  <a:lnTo>
                    <a:pt x="621588" y="190411"/>
                  </a:lnTo>
                  <a:lnTo>
                    <a:pt x="617982" y="193878"/>
                  </a:lnTo>
                  <a:lnTo>
                    <a:pt x="614946" y="197281"/>
                  </a:lnTo>
                  <a:lnTo>
                    <a:pt x="602221" y="208572"/>
                  </a:lnTo>
                  <a:lnTo>
                    <a:pt x="601446" y="207949"/>
                  </a:lnTo>
                  <a:lnTo>
                    <a:pt x="589432" y="197281"/>
                  </a:lnTo>
                  <a:lnTo>
                    <a:pt x="586397" y="193878"/>
                  </a:lnTo>
                  <a:lnTo>
                    <a:pt x="582790" y="190411"/>
                  </a:lnTo>
                  <a:lnTo>
                    <a:pt x="553110" y="159181"/>
                  </a:lnTo>
                  <a:lnTo>
                    <a:pt x="527646" y="123583"/>
                  </a:lnTo>
                  <a:lnTo>
                    <a:pt x="522020" y="111848"/>
                  </a:lnTo>
                  <a:lnTo>
                    <a:pt x="524116" y="79857"/>
                  </a:lnTo>
                  <a:lnTo>
                    <a:pt x="546163" y="59613"/>
                  </a:lnTo>
                  <a:lnTo>
                    <a:pt x="576173" y="55029"/>
                  </a:lnTo>
                  <a:lnTo>
                    <a:pt x="602157" y="70015"/>
                  </a:lnTo>
                  <a:lnTo>
                    <a:pt x="628142" y="55029"/>
                  </a:lnTo>
                  <a:lnTo>
                    <a:pt x="658152" y="59613"/>
                  </a:lnTo>
                  <a:lnTo>
                    <a:pt x="680186" y="79857"/>
                  </a:lnTo>
                  <a:lnTo>
                    <a:pt x="682282" y="111848"/>
                  </a:lnTo>
                  <a:lnTo>
                    <a:pt x="682282" y="27190"/>
                  </a:lnTo>
                  <a:lnTo>
                    <a:pt x="656285" y="9994"/>
                  </a:lnTo>
                  <a:lnTo>
                    <a:pt x="602653" y="0"/>
                  </a:lnTo>
                  <a:lnTo>
                    <a:pt x="549224" y="9994"/>
                  </a:lnTo>
                  <a:lnTo>
                    <a:pt x="508355" y="37084"/>
                  </a:lnTo>
                  <a:lnTo>
                    <a:pt x="482244" y="76898"/>
                  </a:lnTo>
                  <a:lnTo>
                    <a:pt x="473049" y="125056"/>
                  </a:lnTo>
                  <a:lnTo>
                    <a:pt x="482244" y="173253"/>
                  </a:lnTo>
                  <a:lnTo>
                    <a:pt x="508355" y="213093"/>
                  </a:lnTo>
                  <a:lnTo>
                    <a:pt x="549224" y="240195"/>
                  </a:lnTo>
                  <a:lnTo>
                    <a:pt x="602653" y="250190"/>
                  </a:lnTo>
                  <a:lnTo>
                    <a:pt x="656285" y="240195"/>
                  </a:lnTo>
                  <a:lnTo>
                    <a:pt x="697242" y="213093"/>
                  </a:lnTo>
                  <a:lnTo>
                    <a:pt x="700214" y="208572"/>
                  </a:lnTo>
                  <a:lnTo>
                    <a:pt x="723404" y="173253"/>
                  </a:lnTo>
                  <a:lnTo>
                    <a:pt x="732599" y="125056"/>
                  </a:lnTo>
                  <a:close/>
                </a:path>
                <a:path w="1647825" h="499109">
                  <a:moveTo>
                    <a:pt x="736777" y="386689"/>
                  </a:moveTo>
                  <a:lnTo>
                    <a:pt x="733348" y="366344"/>
                  </a:lnTo>
                  <a:lnTo>
                    <a:pt x="733044" y="364477"/>
                  </a:lnTo>
                  <a:lnTo>
                    <a:pt x="722033" y="345998"/>
                  </a:lnTo>
                  <a:lnTo>
                    <a:pt x="703999" y="333362"/>
                  </a:lnTo>
                  <a:lnTo>
                    <a:pt x="692454" y="331177"/>
                  </a:lnTo>
                  <a:lnTo>
                    <a:pt x="692454" y="386981"/>
                  </a:lnTo>
                  <a:lnTo>
                    <a:pt x="691121" y="394690"/>
                  </a:lnTo>
                  <a:lnTo>
                    <a:pt x="687336" y="401180"/>
                  </a:lnTo>
                  <a:lnTo>
                    <a:pt x="681494" y="405650"/>
                  </a:lnTo>
                  <a:lnTo>
                    <a:pt x="673950" y="407327"/>
                  </a:lnTo>
                  <a:lnTo>
                    <a:pt x="645198" y="407327"/>
                  </a:lnTo>
                  <a:lnTo>
                    <a:pt x="645198" y="366344"/>
                  </a:lnTo>
                  <a:lnTo>
                    <a:pt x="673950" y="366344"/>
                  </a:lnTo>
                  <a:lnTo>
                    <a:pt x="692454" y="386981"/>
                  </a:lnTo>
                  <a:lnTo>
                    <a:pt x="692454" y="331177"/>
                  </a:lnTo>
                  <a:lnTo>
                    <a:pt x="679246" y="328676"/>
                  </a:lnTo>
                  <a:lnTo>
                    <a:pt x="605701" y="328676"/>
                  </a:lnTo>
                  <a:lnTo>
                    <a:pt x="602310" y="332066"/>
                  </a:lnTo>
                  <a:lnTo>
                    <a:pt x="601103" y="333362"/>
                  </a:lnTo>
                  <a:lnTo>
                    <a:pt x="601103" y="491909"/>
                  </a:lnTo>
                  <a:lnTo>
                    <a:pt x="605701" y="496493"/>
                  </a:lnTo>
                  <a:lnTo>
                    <a:pt x="640461" y="496493"/>
                  </a:lnTo>
                  <a:lnTo>
                    <a:pt x="645198" y="491909"/>
                  </a:lnTo>
                  <a:lnTo>
                    <a:pt x="645198" y="442290"/>
                  </a:lnTo>
                  <a:lnTo>
                    <a:pt x="679246" y="442290"/>
                  </a:lnTo>
                  <a:lnTo>
                    <a:pt x="721944" y="426186"/>
                  </a:lnTo>
                  <a:lnTo>
                    <a:pt x="736727" y="386981"/>
                  </a:lnTo>
                  <a:lnTo>
                    <a:pt x="736777" y="386689"/>
                  </a:lnTo>
                  <a:close/>
                </a:path>
                <a:path w="1647825" h="499109">
                  <a:moveTo>
                    <a:pt x="901407" y="490486"/>
                  </a:moveTo>
                  <a:lnTo>
                    <a:pt x="898093" y="481584"/>
                  </a:lnTo>
                  <a:lnTo>
                    <a:pt x="892263" y="466750"/>
                  </a:lnTo>
                  <a:lnTo>
                    <a:pt x="878713" y="432269"/>
                  </a:lnTo>
                  <a:lnTo>
                    <a:pt x="856119" y="374751"/>
                  </a:lnTo>
                  <a:lnTo>
                    <a:pt x="841984" y="338785"/>
                  </a:lnTo>
                  <a:lnTo>
                    <a:pt x="839368" y="332066"/>
                  </a:lnTo>
                  <a:lnTo>
                    <a:pt x="838161" y="331228"/>
                  </a:lnTo>
                  <a:lnTo>
                    <a:pt x="838161" y="432269"/>
                  </a:lnTo>
                  <a:lnTo>
                    <a:pt x="796480" y="432269"/>
                  </a:lnTo>
                  <a:lnTo>
                    <a:pt x="817816" y="374751"/>
                  </a:lnTo>
                  <a:lnTo>
                    <a:pt x="838161" y="432269"/>
                  </a:lnTo>
                  <a:lnTo>
                    <a:pt x="838161" y="331228"/>
                  </a:lnTo>
                  <a:lnTo>
                    <a:pt x="834555" y="328676"/>
                  </a:lnTo>
                  <a:lnTo>
                    <a:pt x="801001" y="328676"/>
                  </a:lnTo>
                  <a:lnTo>
                    <a:pt x="795985" y="332066"/>
                  </a:lnTo>
                  <a:lnTo>
                    <a:pt x="793369" y="338785"/>
                  </a:lnTo>
                  <a:lnTo>
                    <a:pt x="738466" y="481584"/>
                  </a:lnTo>
                  <a:lnTo>
                    <a:pt x="734860" y="490486"/>
                  </a:lnTo>
                  <a:lnTo>
                    <a:pt x="738962" y="496493"/>
                  </a:lnTo>
                  <a:lnTo>
                    <a:pt x="774420" y="496493"/>
                  </a:lnTo>
                  <a:lnTo>
                    <a:pt x="779157" y="493102"/>
                  </a:lnTo>
                  <a:lnTo>
                    <a:pt x="781494" y="486384"/>
                  </a:lnTo>
                  <a:lnTo>
                    <a:pt x="788771" y="466750"/>
                  </a:lnTo>
                  <a:lnTo>
                    <a:pt x="846289" y="466750"/>
                  </a:lnTo>
                  <a:lnTo>
                    <a:pt x="853630" y="486181"/>
                  </a:lnTo>
                  <a:lnTo>
                    <a:pt x="856399" y="493102"/>
                  </a:lnTo>
                  <a:lnTo>
                    <a:pt x="861402" y="496493"/>
                  </a:lnTo>
                  <a:lnTo>
                    <a:pt x="897597" y="496493"/>
                  </a:lnTo>
                  <a:lnTo>
                    <a:pt x="901407" y="490486"/>
                  </a:lnTo>
                  <a:close/>
                </a:path>
                <a:path w="1647825" h="499109">
                  <a:moveTo>
                    <a:pt x="1043292" y="447814"/>
                  </a:moveTo>
                  <a:lnTo>
                    <a:pt x="1017765" y="406679"/>
                  </a:lnTo>
                  <a:lnTo>
                    <a:pt x="962812" y="385000"/>
                  </a:lnTo>
                  <a:lnTo>
                    <a:pt x="959700" y="379476"/>
                  </a:lnTo>
                  <a:lnTo>
                    <a:pt x="959700" y="365137"/>
                  </a:lnTo>
                  <a:lnTo>
                    <a:pt x="968743" y="360324"/>
                  </a:lnTo>
                  <a:lnTo>
                    <a:pt x="987259" y="360324"/>
                  </a:lnTo>
                  <a:lnTo>
                    <a:pt x="993190" y="363435"/>
                  </a:lnTo>
                  <a:lnTo>
                    <a:pt x="996797" y="368731"/>
                  </a:lnTo>
                  <a:lnTo>
                    <a:pt x="1001890" y="374954"/>
                  </a:lnTo>
                  <a:lnTo>
                    <a:pt x="1006195" y="377863"/>
                  </a:lnTo>
                  <a:lnTo>
                    <a:pt x="1013612" y="375666"/>
                  </a:lnTo>
                  <a:lnTo>
                    <a:pt x="1024851" y="372554"/>
                  </a:lnTo>
                  <a:lnTo>
                    <a:pt x="1033043" y="370154"/>
                  </a:lnTo>
                  <a:lnTo>
                    <a:pt x="1036853" y="363943"/>
                  </a:lnTo>
                  <a:lnTo>
                    <a:pt x="1034897" y="360324"/>
                  </a:lnTo>
                  <a:lnTo>
                    <a:pt x="996226" y="328091"/>
                  </a:lnTo>
                  <a:lnTo>
                    <a:pt x="978154" y="326072"/>
                  </a:lnTo>
                  <a:lnTo>
                    <a:pt x="953846" y="329704"/>
                  </a:lnTo>
                  <a:lnTo>
                    <a:pt x="934300" y="340055"/>
                  </a:lnTo>
                  <a:lnTo>
                    <a:pt x="921270" y="356298"/>
                  </a:lnTo>
                  <a:lnTo>
                    <a:pt x="916520" y="377571"/>
                  </a:lnTo>
                  <a:lnTo>
                    <a:pt x="922083" y="397408"/>
                  </a:lnTo>
                  <a:lnTo>
                    <a:pt x="963523" y="425767"/>
                  </a:lnTo>
                  <a:lnTo>
                    <a:pt x="996378" y="437273"/>
                  </a:lnTo>
                  <a:lnTo>
                    <a:pt x="1000404" y="443293"/>
                  </a:lnTo>
                  <a:lnTo>
                    <a:pt x="1000404" y="449503"/>
                  </a:lnTo>
                  <a:lnTo>
                    <a:pt x="998728" y="456044"/>
                  </a:lnTo>
                  <a:lnTo>
                    <a:pt x="993990" y="460857"/>
                  </a:lnTo>
                  <a:lnTo>
                    <a:pt x="986409" y="463931"/>
                  </a:lnTo>
                  <a:lnTo>
                    <a:pt x="985697" y="463931"/>
                  </a:lnTo>
                  <a:lnTo>
                    <a:pt x="977150" y="464845"/>
                  </a:lnTo>
                  <a:lnTo>
                    <a:pt x="945286" y="444703"/>
                  </a:lnTo>
                  <a:lnTo>
                    <a:pt x="941184" y="441591"/>
                  </a:lnTo>
                  <a:lnTo>
                    <a:pt x="913625" y="448017"/>
                  </a:lnTo>
                  <a:lnTo>
                    <a:pt x="909320" y="453809"/>
                  </a:lnTo>
                  <a:lnTo>
                    <a:pt x="912431" y="461937"/>
                  </a:lnTo>
                  <a:lnTo>
                    <a:pt x="921994" y="477558"/>
                  </a:lnTo>
                  <a:lnTo>
                    <a:pt x="936282" y="489242"/>
                  </a:lnTo>
                  <a:lnTo>
                    <a:pt x="954824" y="496570"/>
                  </a:lnTo>
                  <a:lnTo>
                    <a:pt x="977150" y="499110"/>
                  </a:lnTo>
                  <a:lnTo>
                    <a:pt x="1002753" y="495909"/>
                  </a:lnTo>
                  <a:lnTo>
                    <a:pt x="1023785" y="486308"/>
                  </a:lnTo>
                  <a:lnTo>
                    <a:pt x="1038047" y="470281"/>
                  </a:lnTo>
                  <a:lnTo>
                    <a:pt x="1039317" y="464845"/>
                  </a:lnTo>
                  <a:lnTo>
                    <a:pt x="1043241" y="448017"/>
                  </a:lnTo>
                  <a:lnTo>
                    <a:pt x="1043292" y="447814"/>
                  </a:lnTo>
                  <a:close/>
                </a:path>
                <a:path w="1647825" h="499109">
                  <a:moveTo>
                    <a:pt x="1195006" y="447814"/>
                  </a:moveTo>
                  <a:lnTo>
                    <a:pt x="1169479" y="406679"/>
                  </a:lnTo>
                  <a:lnTo>
                    <a:pt x="1114526" y="385000"/>
                  </a:lnTo>
                  <a:lnTo>
                    <a:pt x="1111415" y="379476"/>
                  </a:lnTo>
                  <a:lnTo>
                    <a:pt x="1111415" y="365137"/>
                  </a:lnTo>
                  <a:lnTo>
                    <a:pt x="1120444" y="360324"/>
                  </a:lnTo>
                  <a:lnTo>
                    <a:pt x="1138974" y="360324"/>
                  </a:lnTo>
                  <a:lnTo>
                    <a:pt x="1144892" y="363435"/>
                  </a:lnTo>
                  <a:lnTo>
                    <a:pt x="1148499" y="368731"/>
                  </a:lnTo>
                  <a:lnTo>
                    <a:pt x="1153591" y="374954"/>
                  </a:lnTo>
                  <a:lnTo>
                    <a:pt x="1157897" y="377863"/>
                  </a:lnTo>
                  <a:lnTo>
                    <a:pt x="1165326" y="375666"/>
                  </a:lnTo>
                  <a:lnTo>
                    <a:pt x="1176566" y="372554"/>
                  </a:lnTo>
                  <a:lnTo>
                    <a:pt x="1184744" y="370154"/>
                  </a:lnTo>
                  <a:lnTo>
                    <a:pt x="1188567" y="363943"/>
                  </a:lnTo>
                  <a:lnTo>
                    <a:pt x="1186599" y="360324"/>
                  </a:lnTo>
                  <a:lnTo>
                    <a:pt x="1147927" y="328091"/>
                  </a:lnTo>
                  <a:lnTo>
                    <a:pt x="1129855" y="326072"/>
                  </a:lnTo>
                  <a:lnTo>
                    <a:pt x="1105560" y="329704"/>
                  </a:lnTo>
                  <a:lnTo>
                    <a:pt x="1086002" y="340055"/>
                  </a:lnTo>
                  <a:lnTo>
                    <a:pt x="1072972" y="356298"/>
                  </a:lnTo>
                  <a:lnTo>
                    <a:pt x="1068235" y="377571"/>
                  </a:lnTo>
                  <a:lnTo>
                    <a:pt x="1073797" y="397408"/>
                  </a:lnTo>
                  <a:lnTo>
                    <a:pt x="1115225" y="425767"/>
                  </a:lnTo>
                  <a:lnTo>
                    <a:pt x="1148080" y="437273"/>
                  </a:lnTo>
                  <a:lnTo>
                    <a:pt x="1152105" y="443293"/>
                  </a:lnTo>
                  <a:lnTo>
                    <a:pt x="1152105" y="449503"/>
                  </a:lnTo>
                  <a:lnTo>
                    <a:pt x="1150442" y="456044"/>
                  </a:lnTo>
                  <a:lnTo>
                    <a:pt x="1145705" y="460857"/>
                  </a:lnTo>
                  <a:lnTo>
                    <a:pt x="1138110" y="463931"/>
                  </a:lnTo>
                  <a:lnTo>
                    <a:pt x="1137412" y="463931"/>
                  </a:lnTo>
                  <a:lnTo>
                    <a:pt x="1128852" y="464845"/>
                  </a:lnTo>
                  <a:lnTo>
                    <a:pt x="1096987" y="444703"/>
                  </a:lnTo>
                  <a:lnTo>
                    <a:pt x="1092898" y="441591"/>
                  </a:lnTo>
                  <a:lnTo>
                    <a:pt x="1065339" y="448017"/>
                  </a:lnTo>
                  <a:lnTo>
                    <a:pt x="1061021" y="453809"/>
                  </a:lnTo>
                  <a:lnTo>
                    <a:pt x="1064133" y="461937"/>
                  </a:lnTo>
                  <a:lnTo>
                    <a:pt x="1073708" y="477558"/>
                  </a:lnTo>
                  <a:lnTo>
                    <a:pt x="1087996" y="489242"/>
                  </a:lnTo>
                  <a:lnTo>
                    <a:pt x="1106538" y="496570"/>
                  </a:lnTo>
                  <a:lnTo>
                    <a:pt x="1128852" y="499110"/>
                  </a:lnTo>
                  <a:lnTo>
                    <a:pt x="1154455" y="495909"/>
                  </a:lnTo>
                  <a:lnTo>
                    <a:pt x="1175499" y="486308"/>
                  </a:lnTo>
                  <a:lnTo>
                    <a:pt x="1189748" y="470281"/>
                  </a:lnTo>
                  <a:lnTo>
                    <a:pt x="1191031" y="464845"/>
                  </a:lnTo>
                  <a:lnTo>
                    <a:pt x="1194955" y="448017"/>
                  </a:lnTo>
                  <a:lnTo>
                    <a:pt x="1195006" y="447814"/>
                  </a:lnTo>
                  <a:close/>
                </a:path>
                <a:path w="1647825" h="499109">
                  <a:moveTo>
                    <a:pt x="1268133" y="333273"/>
                  </a:moveTo>
                  <a:lnTo>
                    <a:pt x="1263319" y="328676"/>
                  </a:lnTo>
                  <a:lnTo>
                    <a:pt x="1228559" y="328676"/>
                  </a:lnTo>
                  <a:lnTo>
                    <a:pt x="1224038" y="333273"/>
                  </a:lnTo>
                  <a:lnTo>
                    <a:pt x="1224038" y="491909"/>
                  </a:lnTo>
                  <a:lnTo>
                    <a:pt x="1228559" y="496493"/>
                  </a:lnTo>
                  <a:lnTo>
                    <a:pt x="1263319" y="496493"/>
                  </a:lnTo>
                  <a:lnTo>
                    <a:pt x="1268133" y="491909"/>
                  </a:lnTo>
                  <a:lnTo>
                    <a:pt x="1268133" y="333273"/>
                  </a:lnTo>
                  <a:close/>
                </a:path>
                <a:path w="1647825" h="499109">
                  <a:moveTo>
                    <a:pt x="1476362" y="412546"/>
                  </a:moveTo>
                  <a:lnTo>
                    <a:pt x="1470012" y="379247"/>
                  </a:lnTo>
                  <a:lnTo>
                    <a:pt x="1460106" y="364147"/>
                  </a:lnTo>
                  <a:lnTo>
                    <a:pt x="1451940" y="351713"/>
                  </a:lnTo>
                  <a:lnTo>
                    <a:pt x="1432064" y="338582"/>
                  </a:lnTo>
                  <a:lnTo>
                    <a:pt x="1432064" y="412546"/>
                  </a:lnTo>
                  <a:lnTo>
                    <a:pt x="1428851" y="431355"/>
                  </a:lnTo>
                  <a:lnTo>
                    <a:pt x="1419707" y="446773"/>
                  </a:lnTo>
                  <a:lnTo>
                    <a:pt x="1405356" y="457200"/>
                  </a:lnTo>
                  <a:lnTo>
                    <a:pt x="1386497" y="461022"/>
                  </a:lnTo>
                  <a:lnTo>
                    <a:pt x="1367751" y="457200"/>
                  </a:lnTo>
                  <a:lnTo>
                    <a:pt x="1353400" y="446773"/>
                  </a:lnTo>
                  <a:lnTo>
                    <a:pt x="1344218" y="431355"/>
                  </a:lnTo>
                  <a:lnTo>
                    <a:pt x="1340980" y="412546"/>
                  </a:lnTo>
                  <a:lnTo>
                    <a:pt x="1344218" y="393776"/>
                  </a:lnTo>
                  <a:lnTo>
                    <a:pt x="1353400" y="378383"/>
                  </a:lnTo>
                  <a:lnTo>
                    <a:pt x="1367751" y="367982"/>
                  </a:lnTo>
                  <a:lnTo>
                    <a:pt x="1386497" y="364147"/>
                  </a:lnTo>
                  <a:lnTo>
                    <a:pt x="1405356" y="367982"/>
                  </a:lnTo>
                  <a:lnTo>
                    <a:pt x="1419707" y="378383"/>
                  </a:lnTo>
                  <a:lnTo>
                    <a:pt x="1428851" y="393776"/>
                  </a:lnTo>
                  <a:lnTo>
                    <a:pt x="1432064" y="412546"/>
                  </a:lnTo>
                  <a:lnTo>
                    <a:pt x="1432064" y="338582"/>
                  </a:lnTo>
                  <a:lnTo>
                    <a:pt x="1423606" y="332981"/>
                  </a:lnTo>
                  <a:lnTo>
                    <a:pt x="1386497" y="326072"/>
                  </a:lnTo>
                  <a:lnTo>
                    <a:pt x="1349565" y="332981"/>
                  </a:lnTo>
                  <a:lnTo>
                    <a:pt x="1321308" y="351713"/>
                  </a:lnTo>
                  <a:lnTo>
                    <a:pt x="1303248" y="379247"/>
                  </a:lnTo>
                  <a:lnTo>
                    <a:pt x="1296898" y="412546"/>
                  </a:lnTo>
                  <a:lnTo>
                    <a:pt x="1303248" y="445897"/>
                  </a:lnTo>
                  <a:lnTo>
                    <a:pt x="1321308" y="473456"/>
                  </a:lnTo>
                  <a:lnTo>
                    <a:pt x="1349565" y="492188"/>
                  </a:lnTo>
                  <a:lnTo>
                    <a:pt x="1386497" y="499110"/>
                  </a:lnTo>
                  <a:lnTo>
                    <a:pt x="1423606" y="492188"/>
                  </a:lnTo>
                  <a:lnTo>
                    <a:pt x="1451940" y="473456"/>
                  </a:lnTo>
                  <a:lnTo>
                    <a:pt x="1460080" y="461022"/>
                  </a:lnTo>
                  <a:lnTo>
                    <a:pt x="1470012" y="445897"/>
                  </a:lnTo>
                  <a:lnTo>
                    <a:pt x="1476362" y="412546"/>
                  </a:lnTo>
                  <a:close/>
                </a:path>
                <a:path w="1647825" h="499109">
                  <a:moveTo>
                    <a:pt x="1647786" y="333273"/>
                  </a:moveTo>
                  <a:lnTo>
                    <a:pt x="1643202" y="328676"/>
                  </a:lnTo>
                  <a:lnTo>
                    <a:pt x="1608226" y="328676"/>
                  </a:lnTo>
                  <a:lnTo>
                    <a:pt x="1603705" y="333273"/>
                  </a:lnTo>
                  <a:lnTo>
                    <a:pt x="1603705" y="418134"/>
                  </a:lnTo>
                  <a:lnTo>
                    <a:pt x="1594891" y="405904"/>
                  </a:lnTo>
                  <a:lnTo>
                    <a:pt x="1545183" y="336880"/>
                  </a:lnTo>
                  <a:lnTo>
                    <a:pt x="1541094" y="331368"/>
                  </a:lnTo>
                  <a:lnTo>
                    <a:pt x="1536293" y="328676"/>
                  </a:lnTo>
                  <a:lnTo>
                    <a:pt x="1509725" y="328676"/>
                  </a:lnTo>
                  <a:lnTo>
                    <a:pt x="1505127" y="333273"/>
                  </a:lnTo>
                  <a:lnTo>
                    <a:pt x="1505127" y="491909"/>
                  </a:lnTo>
                  <a:lnTo>
                    <a:pt x="1509725" y="496493"/>
                  </a:lnTo>
                  <a:lnTo>
                    <a:pt x="1544485" y="496493"/>
                  </a:lnTo>
                  <a:lnTo>
                    <a:pt x="1549298" y="491909"/>
                  </a:lnTo>
                  <a:lnTo>
                    <a:pt x="1549298" y="405904"/>
                  </a:lnTo>
                  <a:lnTo>
                    <a:pt x="1608226" y="488302"/>
                  </a:lnTo>
                  <a:lnTo>
                    <a:pt x="1612036" y="493814"/>
                  </a:lnTo>
                  <a:lnTo>
                    <a:pt x="1616837" y="496493"/>
                  </a:lnTo>
                  <a:lnTo>
                    <a:pt x="1643202" y="496493"/>
                  </a:lnTo>
                  <a:lnTo>
                    <a:pt x="1647786" y="491909"/>
                  </a:lnTo>
                  <a:lnTo>
                    <a:pt x="1647786" y="418134"/>
                  </a:lnTo>
                  <a:lnTo>
                    <a:pt x="1647786" y="333273"/>
                  </a:lnTo>
                  <a:close/>
                </a:path>
              </a:pathLst>
            </a:custGeom>
            <a:solidFill>
              <a:srgbClr val="FFFFFF"/>
            </a:solidFill>
          </p:spPr>
          <p:txBody>
            <a:bodyPr wrap="square" lIns="0" tIns="0" rIns="0" bIns="0" rtlCol="0"/>
            <a:lstStyle/>
            <a:p>
              <a:endParaRPr/>
            </a:p>
          </p:txBody>
        </p:sp>
      </p:grpSp>
      <p:sp>
        <p:nvSpPr>
          <p:cNvPr id="5" name="Content Placeholder 5">
            <a:extLst>
              <a:ext uri="{FF2B5EF4-FFF2-40B4-BE49-F238E27FC236}">
                <a16:creationId xmlns:a16="http://schemas.microsoft.com/office/drawing/2014/main" id="{F9463361-DE50-35AF-6896-644836AB53FB}"/>
              </a:ext>
            </a:extLst>
          </p:cNvPr>
          <p:cNvSpPr>
            <a:spLocks noGrp="1"/>
          </p:cNvSpPr>
          <p:nvPr>
            <p:ph sz="quarter" idx="18" hasCustomPrompt="1"/>
          </p:nvPr>
        </p:nvSpPr>
        <p:spPr>
          <a:xfrm>
            <a:off x="6034965" y="10597748"/>
            <a:ext cx="2301875" cy="246221"/>
          </a:xfrm>
        </p:spPr>
        <p:txBody>
          <a:bodyPr/>
          <a:lstStyle>
            <a:lvl1pPr>
              <a:defRPr sz="1600" b="0">
                <a:solidFill>
                  <a:schemeClr val="bg1"/>
                </a:solidFill>
                <a:latin typeface="Arial" panose="020B0604020202020204" pitchFamily="34" charset="0"/>
                <a:cs typeface="Arial" panose="020B0604020202020204" pitchFamily="34" charset="0"/>
              </a:defRPr>
            </a:lvl1pPr>
          </a:lstStyle>
          <a:p>
            <a:pPr lvl="0"/>
            <a:r>
              <a:rPr lang="en-GB" dirty="0"/>
              <a:t>Image caption here</a:t>
            </a:r>
            <a:endParaRPr lang="en-AU" dirty="0"/>
          </a:p>
        </p:txBody>
      </p:sp>
    </p:spTree>
    <p:extLst>
      <p:ext uri="{BB962C8B-B14F-4D97-AF65-F5344CB8AC3E}">
        <p14:creationId xmlns:p14="http://schemas.microsoft.com/office/powerpoint/2010/main" val="278925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O NOT USE">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D930870F-A311-2521-EC97-6772BE71AE2A}"/>
              </a:ext>
            </a:extLst>
          </p:cNvPr>
          <p:cNvSpPr>
            <a:spLocks noGrp="1"/>
          </p:cNvSpPr>
          <p:nvPr>
            <p:ph type="pic" sz="quarter" idx="19"/>
          </p:nvPr>
        </p:nvSpPr>
        <p:spPr>
          <a:xfrm>
            <a:off x="0" y="0"/>
            <a:ext cx="20104100" cy="11309350"/>
          </a:xfrm>
        </p:spPr>
        <p:txBody>
          <a:bodyPr/>
          <a:lstStyle/>
          <a:p>
            <a:endParaRPr lang="en-AU"/>
          </a:p>
        </p:txBody>
      </p:sp>
      <p:sp>
        <p:nvSpPr>
          <p:cNvPr id="8" name="object 4">
            <a:extLst>
              <a:ext uri="{FF2B5EF4-FFF2-40B4-BE49-F238E27FC236}">
                <a16:creationId xmlns:a16="http://schemas.microsoft.com/office/drawing/2014/main" id="{24950766-6BCA-EA78-58D7-7C9F8F4533E4}"/>
              </a:ext>
            </a:extLst>
          </p:cNvPr>
          <p:cNvSpPr/>
          <p:nvPr userDrawn="1"/>
        </p:nvSpPr>
        <p:spPr>
          <a:xfrm>
            <a:off x="0" y="1633458"/>
            <a:ext cx="8942705" cy="9675495"/>
          </a:xfrm>
          <a:custGeom>
            <a:avLst/>
            <a:gdLst/>
            <a:ahLst/>
            <a:cxnLst/>
            <a:rect l="l" t="t" r="r" b="b"/>
            <a:pathLst>
              <a:path w="8942705" h="9675495">
                <a:moveTo>
                  <a:pt x="1922559" y="0"/>
                </a:moveTo>
                <a:lnTo>
                  <a:pt x="0" y="1590234"/>
                </a:lnTo>
                <a:lnTo>
                  <a:pt x="0" y="9675098"/>
                </a:lnTo>
                <a:lnTo>
                  <a:pt x="3586005" y="9675098"/>
                </a:lnTo>
                <a:lnTo>
                  <a:pt x="8942136" y="5385291"/>
                </a:lnTo>
                <a:lnTo>
                  <a:pt x="1922559" y="0"/>
                </a:lnTo>
                <a:close/>
              </a:path>
            </a:pathLst>
          </a:custGeom>
          <a:solidFill>
            <a:srgbClr val="A470BB"/>
          </a:solidFill>
        </p:spPr>
        <p:txBody>
          <a:bodyPr wrap="square" lIns="0" tIns="0" rIns="0" bIns="0" rtlCol="0"/>
          <a:lstStyle/>
          <a:p>
            <a:endParaRPr/>
          </a:p>
        </p:txBody>
      </p:sp>
      <p:sp>
        <p:nvSpPr>
          <p:cNvPr id="9" name="object 5">
            <a:extLst>
              <a:ext uri="{FF2B5EF4-FFF2-40B4-BE49-F238E27FC236}">
                <a16:creationId xmlns:a16="http://schemas.microsoft.com/office/drawing/2014/main" id="{51C83062-02F9-88A0-F0D2-E48A74482897}"/>
              </a:ext>
            </a:extLst>
          </p:cNvPr>
          <p:cNvSpPr/>
          <p:nvPr userDrawn="1"/>
        </p:nvSpPr>
        <p:spPr>
          <a:xfrm>
            <a:off x="1919120" y="1633458"/>
            <a:ext cx="7023100" cy="5385435"/>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rgbClr val="5DCFC6"/>
          </a:solidFill>
        </p:spPr>
        <p:txBody>
          <a:bodyPr wrap="square" lIns="0" tIns="0" rIns="0" bIns="0" rtlCol="0"/>
          <a:lstStyle/>
          <a:p>
            <a:endParaRPr dirty="0"/>
          </a:p>
        </p:txBody>
      </p:sp>
      <p:sp>
        <p:nvSpPr>
          <p:cNvPr id="10" name="Text Placeholder 14">
            <a:extLst>
              <a:ext uri="{FF2B5EF4-FFF2-40B4-BE49-F238E27FC236}">
                <a16:creationId xmlns:a16="http://schemas.microsoft.com/office/drawing/2014/main" id="{F550A65A-33C3-1AF5-E0F6-7350AFEA26F4}"/>
              </a:ext>
            </a:extLst>
          </p:cNvPr>
          <p:cNvSpPr>
            <a:spLocks noGrp="1"/>
          </p:cNvSpPr>
          <p:nvPr>
            <p:ph type="body" sz="quarter" idx="11" hasCustomPrompt="1"/>
          </p:nvPr>
        </p:nvSpPr>
        <p:spPr>
          <a:xfrm>
            <a:off x="2818279" y="2216941"/>
            <a:ext cx="5557371" cy="2708434"/>
          </a:xfrm>
        </p:spPr>
        <p:txBody>
          <a:bodyPr/>
          <a:lstStyle>
            <a:lvl1pPr algn="ctr">
              <a:defRPr sz="8800" b="1" i="0">
                <a:solidFill>
                  <a:srgbClr val="762000"/>
                </a:solidFill>
                <a:latin typeface="Filson Soft Black" pitchFamily="2" charset="77"/>
              </a:defRPr>
            </a:lvl1pPr>
          </a:lstStyle>
          <a:p>
            <a:pPr lvl="0"/>
            <a:r>
              <a:rPr lang="en-GB" dirty="0"/>
              <a:t>The Way of the Cross</a:t>
            </a:r>
            <a:endParaRPr lang="en-AU" dirty="0"/>
          </a:p>
        </p:txBody>
      </p:sp>
      <p:sp>
        <p:nvSpPr>
          <p:cNvPr id="11" name="Content Placeholder 5">
            <a:extLst>
              <a:ext uri="{FF2B5EF4-FFF2-40B4-BE49-F238E27FC236}">
                <a16:creationId xmlns:a16="http://schemas.microsoft.com/office/drawing/2014/main" id="{AC66F0CC-6C97-A2A2-9BBE-FE9D5E09B181}"/>
              </a:ext>
            </a:extLst>
          </p:cNvPr>
          <p:cNvSpPr>
            <a:spLocks noGrp="1"/>
          </p:cNvSpPr>
          <p:nvPr>
            <p:ph sz="quarter" idx="18" hasCustomPrompt="1"/>
          </p:nvPr>
        </p:nvSpPr>
        <p:spPr>
          <a:xfrm>
            <a:off x="525294" y="10683875"/>
            <a:ext cx="9755356" cy="304800"/>
          </a:xfrm>
        </p:spPr>
        <p:txBody>
          <a:bodyPr/>
          <a:lstStyle>
            <a:lvl1pPr>
              <a:defRPr sz="1600" b="0">
                <a:solidFill>
                  <a:schemeClr val="bg1"/>
                </a:solidFill>
                <a:latin typeface="Arial" panose="020B0604020202020204" pitchFamily="34" charset="0"/>
                <a:cs typeface="Arial" panose="020B0604020202020204" pitchFamily="34" charset="0"/>
              </a:defRPr>
            </a:lvl1pPr>
          </a:lstStyle>
          <a:p>
            <a:pPr lvl="0"/>
            <a:r>
              <a:rPr lang="en-GB" dirty="0"/>
              <a:t>Image caption here</a:t>
            </a:r>
            <a:endParaRPr lang="en-AU" dirty="0"/>
          </a:p>
        </p:txBody>
      </p:sp>
      <p:grpSp>
        <p:nvGrpSpPr>
          <p:cNvPr id="12" name="object 9">
            <a:extLst>
              <a:ext uri="{FF2B5EF4-FFF2-40B4-BE49-F238E27FC236}">
                <a16:creationId xmlns:a16="http://schemas.microsoft.com/office/drawing/2014/main" id="{41586C29-B3BB-9F6D-72D4-B6DAA9923F72}"/>
              </a:ext>
            </a:extLst>
          </p:cNvPr>
          <p:cNvGrpSpPr/>
          <p:nvPr userDrawn="1"/>
        </p:nvGrpSpPr>
        <p:grpSpPr>
          <a:xfrm>
            <a:off x="15266570" y="10177726"/>
            <a:ext cx="3786504" cy="508000"/>
            <a:chOff x="15266570" y="10177726"/>
            <a:chExt cx="3786504" cy="508000"/>
          </a:xfrm>
        </p:grpSpPr>
        <p:pic>
          <p:nvPicPr>
            <p:cNvPr id="13" name="object 10">
              <a:extLst>
                <a:ext uri="{FF2B5EF4-FFF2-40B4-BE49-F238E27FC236}">
                  <a16:creationId xmlns:a16="http://schemas.microsoft.com/office/drawing/2014/main" id="{E292E317-F3BB-4A3D-FB23-8CDD831DE59A}"/>
                </a:ext>
              </a:extLst>
            </p:cNvPr>
            <p:cNvPicPr/>
            <p:nvPr/>
          </p:nvPicPr>
          <p:blipFill>
            <a:blip r:embed="rId2" cstate="screen">
              <a:extLst>
                <a:ext uri="{28A0092B-C50C-407E-A947-70E740481C1C}">
                  <a14:useLocalDpi xmlns:a14="http://schemas.microsoft.com/office/drawing/2010/main"/>
                </a:ext>
              </a:extLst>
            </a:blip>
            <a:stretch>
              <a:fillRect/>
            </a:stretch>
          </p:blipFill>
          <p:spPr>
            <a:xfrm>
              <a:off x="15847064" y="10181342"/>
              <a:ext cx="1109944" cy="502117"/>
            </a:xfrm>
            <a:prstGeom prst="rect">
              <a:avLst/>
            </a:prstGeom>
          </p:spPr>
        </p:pic>
        <p:sp>
          <p:nvSpPr>
            <p:cNvPr id="14" name="object 11">
              <a:extLst>
                <a:ext uri="{FF2B5EF4-FFF2-40B4-BE49-F238E27FC236}">
                  <a16:creationId xmlns:a16="http://schemas.microsoft.com/office/drawing/2014/main" id="{BA6B49D7-8B12-29DB-38BD-FF2C41AD85FA}"/>
                </a:ext>
              </a:extLst>
            </p:cNvPr>
            <p:cNvSpPr/>
            <p:nvPr/>
          </p:nvSpPr>
          <p:spPr>
            <a:xfrm>
              <a:off x="15266569" y="10381977"/>
              <a:ext cx="504190" cy="303530"/>
            </a:xfrm>
            <a:custGeom>
              <a:avLst/>
              <a:gdLst/>
              <a:ahLst/>
              <a:cxnLst/>
              <a:rect l="l" t="t" r="r" b="b"/>
              <a:pathLst>
                <a:path w="504190" h="303529">
                  <a:moveTo>
                    <a:pt x="504088" y="0"/>
                  </a:moveTo>
                  <a:lnTo>
                    <a:pt x="0" y="0"/>
                  </a:lnTo>
                  <a:lnTo>
                    <a:pt x="0" y="102870"/>
                  </a:lnTo>
                  <a:lnTo>
                    <a:pt x="201091" y="102870"/>
                  </a:lnTo>
                  <a:lnTo>
                    <a:pt x="201091" y="303530"/>
                  </a:lnTo>
                  <a:lnTo>
                    <a:pt x="302983" y="303530"/>
                  </a:lnTo>
                  <a:lnTo>
                    <a:pt x="302983" y="102870"/>
                  </a:lnTo>
                  <a:lnTo>
                    <a:pt x="504088" y="102870"/>
                  </a:lnTo>
                  <a:lnTo>
                    <a:pt x="504088" y="0"/>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BF0F8248-4E17-2BB5-9E88-8D9D864718AA}"/>
                </a:ext>
              </a:extLst>
            </p:cNvPr>
            <p:cNvPicPr/>
            <p:nvPr/>
          </p:nvPicPr>
          <p:blipFill>
            <a:blip r:embed="rId3" cstate="screen">
              <a:extLst>
                <a:ext uri="{28A0092B-C50C-407E-A947-70E740481C1C}">
                  <a14:useLocalDpi xmlns:a14="http://schemas.microsoft.com/office/drawing/2010/main"/>
                </a:ext>
              </a:extLst>
            </a:blip>
            <a:stretch>
              <a:fillRect/>
            </a:stretch>
          </p:blipFill>
          <p:spPr>
            <a:xfrm>
              <a:off x="15292508" y="10181304"/>
              <a:ext cx="446072" cy="200659"/>
            </a:xfrm>
            <a:prstGeom prst="rect">
              <a:avLst/>
            </a:prstGeom>
          </p:spPr>
        </p:pic>
        <p:pic>
          <p:nvPicPr>
            <p:cNvPr id="16" name="object 13">
              <a:extLst>
                <a:ext uri="{FF2B5EF4-FFF2-40B4-BE49-F238E27FC236}">
                  <a16:creationId xmlns:a16="http://schemas.microsoft.com/office/drawing/2014/main" id="{8828B4D3-5573-1505-9409-D8FFFE30D992}"/>
                </a:ext>
              </a:extLst>
            </p:cNvPr>
            <p:cNvPicPr/>
            <p:nvPr/>
          </p:nvPicPr>
          <p:blipFill>
            <a:blip r:embed="rId4" cstate="screen">
              <a:extLst>
                <a:ext uri="{28A0092B-C50C-407E-A947-70E740481C1C}">
                  <a14:useLocalDpi xmlns:a14="http://schemas.microsoft.com/office/drawing/2010/main"/>
                </a:ext>
              </a:extLst>
            </a:blip>
            <a:stretch>
              <a:fillRect/>
            </a:stretch>
          </p:blipFill>
          <p:spPr>
            <a:xfrm>
              <a:off x="15298625" y="10495243"/>
              <a:ext cx="158045" cy="164214"/>
            </a:xfrm>
            <a:prstGeom prst="rect">
              <a:avLst/>
            </a:prstGeom>
          </p:spPr>
        </p:pic>
        <p:pic>
          <p:nvPicPr>
            <p:cNvPr id="17" name="object 14">
              <a:extLst>
                <a:ext uri="{FF2B5EF4-FFF2-40B4-BE49-F238E27FC236}">
                  <a16:creationId xmlns:a16="http://schemas.microsoft.com/office/drawing/2014/main" id="{0E326F21-9790-3A31-BB82-D3C3023E6F53}"/>
                </a:ext>
              </a:extLst>
            </p:cNvPr>
            <p:cNvPicPr/>
            <p:nvPr/>
          </p:nvPicPr>
          <p:blipFill>
            <a:blip r:embed="rId5" cstate="screen">
              <a:extLst>
                <a:ext uri="{28A0092B-C50C-407E-A947-70E740481C1C}">
                  <a14:useLocalDpi xmlns:a14="http://schemas.microsoft.com/office/drawing/2010/main"/>
                </a:ext>
              </a:extLst>
            </a:blip>
            <a:stretch>
              <a:fillRect/>
            </a:stretch>
          </p:blipFill>
          <p:spPr>
            <a:xfrm>
              <a:off x="15580489" y="10495296"/>
              <a:ext cx="164214" cy="158045"/>
            </a:xfrm>
            <a:prstGeom prst="rect">
              <a:avLst/>
            </a:prstGeom>
          </p:spPr>
        </p:pic>
        <p:sp>
          <p:nvSpPr>
            <p:cNvPr id="18" name="object 15">
              <a:extLst>
                <a:ext uri="{FF2B5EF4-FFF2-40B4-BE49-F238E27FC236}">
                  <a16:creationId xmlns:a16="http://schemas.microsoft.com/office/drawing/2014/main" id="{432365CA-7FE3-A215-D977-CD532B382E73}"/>
                </a:ext>
              </a:extLst>
            </p:cNvPr>
            <p:cNvSpPr/>
            <p:nvPr/>
          </p:nvSpPr>
          <p:spPr>
            <a:xfrm>
              <a:off x="17181114" y="10181312"/>
              <a:ext cx="0" cy="504190"/>
            </a:xfrm>
            <a:custGeom>
              <a:avLst/>
              <a:gdLst/>
              <a:ahLst/>
              <a:cxnLst/>
              <a:rect l="l" t="t" r="r" b="b"/>
              <a:pathLst>
                <a:path h="504190">
                  <a:moveTo>
                    <a:pt x="0" y="0"/>
                  </a:moveTo>
                  <a:lnTo>
                    <a:pt x="0" y="504089"/>
                  </a:lnTo>
                </a:path>
              </a:pathLst>
            </a:custGeom>
            <a:ln w="13989">
              <a:solidFill>
                <a:srgbClr val="FFFFFF"/>
              </a:solidFill>
            </a:ln>
          </p:spPr>
          <p:txBody>
            <a:bodyPr wrap="square" lIns="0" tIns="0" rIns="0" bIns="0" rtlCol="0"/>
            <a:lstStyle/>
            <a:p>
              <a:endParaRPr/>
            </a:p>
          </p:txBody>
        </p:sp>
        <p:pic>
          <p:nvPicPr>
            <p:cNvPr id="19" name="object 16">
              <a:extLst>
                <a:ext uri="{FF2B5EF4-FFF2-40B4-BE49-F238E27FC236}">
                  <a16:creationId xmlns:a16="http://schemas.microsoft.com/office/drawing/2014/main" id="{DE2D2207-4EEF-BF74-2642-639537B5696C}"/>
                </a:ext>
              </a:extLst>
            </p:cNvPr>
            <p:cNvPicPr/>
            <p:nvPr/>
          </p:nvPicPr>
          <p:blipFill>
            <a:blip r:embed="rId6" cstate="screen">
              <a:extLst>
                <a:ext uri="{28A0092B-C50C-407E-A947-70E740481C1C}">
                  <a14:useLocalDpi xmlns:a14="http://schemas.microsoft.com/office/drawing/2010/main"/>
                </a:ext>
              </a:extLst>
            </a:blip>
            <a:stretch>
              <a:fillRect/>
            </a:stretch>
          </p:blipFill>
          <p:spPr>
            <a:xfrm>
              <a:off x="17407997" y="10181497"/>
              <a:ext cx="196151" cy="242579"/>
            </a:xfrm>
            <a:prstGeom prst="rect">
              <a:avLst/>
            </a:prstGeom>
          </p:spPr>
        </p:pic>
        <p:pic>
          <p:nvPicPr>
            <p:cNvPr id="20" name="object 17">
              <a:extLst>
                <a:ext uri="{FF2B5EF4-FFF2-40B4-BE49-F238E27FC236}">
                  <a16:creationId xmlns:a16="http://schemas.microsoft.com/office/drawing/2014/main" id="{35CFE9A8-D7FD-855B-8F5B-9E8E31B00ADC}"/>
                </a:ext>
              </a:extLst>
            </p:cNvPr>
            <p:cNvPicPr/>
            <p:nvPr/>
          </p:nvPicPr>
          <p:blipFill>
            <a:blip r:embed="rId7" cstate="screen">
              <a:extLst>
                <a:ext uri="{28A0092B-C50C-407E-A947-70E740481C1C}">
                  <a14:useLocalDpi xmlns:a14="http://schemas.microsoft.com/office/drawing/2010/main"/>
                </a:ext>
              </a:extLst>
            </a:blip>
            <a:stretch>
              <a:fillRect/>
            </a:stretch>
          </p:blipFill>
          <p:spPr>
            <a:xfrm>
              <a:off x="18409546" y="10181511"/>
              <a:ext cx="168382" cy="242579"/>
            </a:xfrm>
            <a:prstGeom prst="rect">
              <a:avLst/>
            </a:prstGeom>
          </p:spPr>
        </p:pic>
        <p:pic>
          <p:nvPicPr>
            <p:cNvPr id="21" name="object 18">
              <a:extLst>
                <a:ext uri="{FF2B5EF4-FFF2-40B4-BE49-F238E27FC236}">
                  <a16:creationId xmlns:a16="http://schemas.microsoft.com/office/drawing/2014/main" id="{B366582E-53EB-91C5-6993-809CFC16CCDF}"/>
                </a:ext>
              </a:extLst>
            </p:cNvPr>
            <p:cNvPicPr/>
            <p:nvPr/>
          </p:nvPicPr>
          <p:blipFill>
            <a:blip r:embed="rId8" cstate="screen">
              <a:extLst>
                <a:ext uri="{28A0092B-C50C-407E-A947-70E740481C1C}">
                  <a14:useLocalDpi xmlns:a14="http://schemas.microsoft.com/office/drawing/2010/main"/>
                </a:ext>
              </a:extLst>
            </a:blip>
            <a:stretch>
              <a:fillRect/>
            </a:stretch>
          </p:blipFill>
          <p:spPr>
            <a:xfrm>
              <a:off x="17642736" y="10181514"/>
              <a:ext cx="219295" cy="246390"/>
            </a:xfrm>
            <a:prstGeom prst="rect">
              <a:avLst/>
            </a:prstGeom>
          </p:spPr>
        </p:pic>
        <p:pic>
          <p:nvPicPr>
            <p:cNvPr id="22" name="object 19">
              <a:extLst>
                <a:ext uri="{FF2B5EF4-FFF2-40B4-BE49-F238E27FC236}">
                  <a16:creationId xmlns:a16="http://schemas.microsoft.com/office/drawing/2014/main" id="{B77187BD-A8B2-F878-85E4-3AE7467E18D3}"/>
                </a:ext>
              </a:extLst>
            </p:cNvPr>
            <p:cNvPicPr/>
            <p:nvPr/>
          </p:nvPicPr>
          <p:blipFill>
            <a:blip r:embed="rId9" cstate="screen">
              <a:extLst>
                <a:ext uri="{28A0092B-C50C-407E-A947-70E740481C1C}">
                  <a14:useLocalDpi xmlns:a14="http://schemas.microsoft.com/office/drawing/2010/main"/>
                </a:ext>
              </a:extLst>
            </a:blip>
            <a:stretch>
              <a:fillRect/>
            </a:stretch>
          </p:blipFill>
          <p:spPr>
            <a:xfrm>
              <a:off x="18608858" y="10177726"/>
              <a:ext cx="218306" cy="250128"/>
            </a:xfrm>
            <a:prstGeom prst="rect">
              <a:avLst/>
            </a:prstGeom>
          </p:spPr>
        </p:pic>
        <p:pic>
          <p:nvPicPr>
            <p:cNvPr id="23" name="object 20">
              <a:extLst>
                <a:ext uri="{FF2B5EF4-FFF2-40B4-BE49-F238E27FC236}">
                  <a16:creationId xmlns:a16="http://schemas.microsoft.com/office/drawing/2014/main" id="{E019A32A-F2A2-4790-1724-F3BA498C8CA6}"/>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8852234" y="10181506"/>
              <a:ext cx="200255" cy="242568"/>
            </a:xfrm>
            <a:prstGeom prst="rect">
              <a:avLst/>
            </a:prstGeom>
          </p:spPr>
        </p:pic>
        <p:pic>
          <p:nvPicPr>
            <p:cNvPr id="24" name="object 21">
              <a:extLst>
                <a:ext uri="{FF2B5EF4-FFF2-40B4-BE49-F238E27FC236}">
                  <a16:creationId xmlns:a16="http://schemas.microsoft.com/office/drawing/2014/main" id="{D95FC49C-3C83-60A8-20D1-196A3C768133}"/>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8160605" y="10181510"/>
              <a:ext cx="196507" cy="246390"/>
            </a:xfrm>
            <a:prstGeom prst="rect">
              <a:avLst/>
            </a:prstGeom>
          </p:spPr>
        </p:pic>
        <p:sp>
          <p:nvSpPr>
            <p:cNvPr id="25" name="object 22">
              <a:extLst>
                <a:ext uri="{FF2B5EF4-FFF2-40B4-BE49-F238E27FC236}">
                  <a16:creationId xmlns:a16="http://schemas.microsoft.com/office/drawing/2014/main" id="{6D82078B-591B-3E8B-4D21-C1B20680910F}"/>
                </a:ext>
              </a:extLst>
            </p:cNvPr>
            <p:cNvSpPr/>
            <p:nvPr/>
          </p:nvSpPr>
          <p:spPr>
            <a:xfrm>
              <a:off x="17404716" y="10181647"/>
              <a:ext cx="1647825" cy="499109"/>
            </a:xfrm>
            <a:custGeom>
              <a:avLst/>
              <a:gdLst/>
              <a:ahLst/>
              <a:cxnLst/>
              <a:rect l="l" t="t" r="r" b="b"/>
              <a:pathLst>
                <a:path w="1647825" h="499109">
                  <a:moveTo>
                    <a:pt x="152476" y="354330"/>
                  </a:moveTo>
                  <a:lnTo>
                    <a:pt x="121767" y="330593"/>
                  </a:lnTo>
                  <a:lnTo>
                    <a:pt x="92773" y="326072"/>
                  </a:lnTo>
                  <a:lnTo>
                    <a:pt x="54432" y="333019"/>
                  </a:lnTo>
                  <a:lnTo>
                    <a:pt x="25184" y="351790"/>
                  </a:lnTo>
                  <a:lnTo>
                    <a:pt x="6540" y="379336"/>
                  </a:lnTo>
                  <a:lnTo>
                    <a:pt x="0" y="412546"/>
                  </a:lnTo>
                  <a:lnTo>
                    <a:pt x="6540" y="445808"/>
                  </a:lnTo>
                  <a:lnTo>
                    <a:pt x="25184" y="473367"/>
                  </a:lnTo>
                  <a:lnTo>
                    <a:pt x="54432" y="492163"/>
                  </a:lnTo>
                  <a:lnTo>
                    <a:pt x="92773" y="499110"/>
                  </a:lnTo>
                  <a:lnTo>
                    <a:pt x="108458" y="497865"/>
                  </a:lnTo>
                  <a:lnTo>
                    <a:pt x="122351" y="494322"/>
                  </a:lnTo>
                  <a:lnTo>
                    <a:pt x="134810" y="488797"/>
                  </a:lnTo>
                  <a:lnTo>
                    <a:pt x="146189" y="481584"/>
                  </a:lnTo>
                  <a:lnTo>
                    <a:pt x="152476" y="477075"/>
                  </a:lnTo>
                  <a:lnTo>
                    <a:pt x="152476" y="470852"/>
                  </a:lnTo>
                  <a:lnTo>
                    <a:pt x="147180" y="464350"/>
                  </a:lnTo>
                  <a:lnTo>
                    <a:pt x="144373" y="461022"/>
                  </a:lnTo>
                  <a:lnTo>
                    <a:pt x="139484" y="455231"/>
                  </a:lnTo>
                  <a:lnTo>
                    <a:pt x="134251" y="448792"/>
                  </a:lnTo>
                  <a:lnTo>
                    <a:pt x="128460" y="448792"/>
                  </a:lnTo>
                  <a:lnTo>
                    <a:pt x="121310" y="453605"/>
                  </a:lnTo>
                  <a:lnTo>
                    <a:pt x="114325" y="456971"/>
                  </a:lnTo>
                  <a:lnTo>
                    <a:pt x="107124" y="459282"/>
                  </a:lnTo>
                  <a:lnTo>
                    <a:pt x="99885" y="460603"/>
                  </a:lnTo>
                  <a:lnTo>
                    <a:pt x="92773" y="461022"/>
                  </a:lnTo>
                  <a:lnTo>
                    <a:pt x="72529" y="457225"/>
                  </a:lnTo>
                  <a:lnTo>
                    <a:pt x="57188" y="446862"/>
                  </a:lnTo>
                  <a:lnTo>
                    <a:pt x="47472" y="431457"/>
                  </a:lnTo>
                  <a:lnTo>
                    <a:pt x="44081" y="412546"/>
                  </a:lnTo>
                  <a:lnTo>
                    <a:pt x="47472" y="393687"/>
                  </a:lnTo>
                  <a:lnTo>
                    <a:pt x="57188" y="378307"/>
                  </a:lnTo>
                  <a:lnTo>
                    <a:pt x="72529" y="367944"/>
                  </a:lnTo>
                  <a:lnTo>
                    <a:pt x="92773" y="364147"/>
                  </a:lnTo>
                  <a:lnTo>
                    <a:pt x="99910" y="364578"/>
                  </a:lnTo>
                  <a:lnTo>
                    <a:pt x="107200" y="365899"/>
                  </a:lnTo>
                  <a:lnTo>
                    <a:pt x="114414" y="368198"/>
                  </a:lnTo>
                  <a:lnTo>
                    <a:pt x="121310" y="371563"/>
                  </a:lnTo>
                  <a:lnTo>
                    <a:pt x="128460" y="376364"/>
                  </a:lnTo>
                  <a:lnTo>
                    <a:pt x="134251" y="376364"/>
                  </a:lnTo>
                  <a:lnTo>
                    <a:pt x="139484" y="369938"/>
                  </a:lnTo>
                  <a:lnTo>
                    <a:pt x="144373" y="364147"/>
                  </a:lnTo>
                  <a:lnTo>
                    <a:pt x="147180" y="360832"/>
                  </a:lnTo>
                  <a:lnTo>
                    <a:pt x="152476" y="354330"/>
                  </a:lnTo>
                  <a:close/>
                </a:path>
                <a:path w="1647825" h="499109">
                  <a:moveTo>
                    <a:pt x="346583" y="412546"/>
                  </a:moveTo>
                  <a:lnTo>
                    <a:pt x="340220" y="379247"/>
                  </a:lnTo>
                  <a:lnTo>
                    <a:pt x="330301" y="364147"/>
                  </a:lnTo>
                  <a:lnTo>
                    <a:pt x="322122" y="351713"/>
                  </a:lnTo>
                  <a:lnTo>
                    <a:pt x="302285" y="338607"/>
                  </a:lnTo>
                  <a:lnTo>
                    <a:pt x="302285" y="412546"/>
                  </a:lnTo>
                  <a:lnTo>
                    <a:pt x="299072" y="431355"/>
                  </a:lnTo>
                  <a:lnTo>
                    <a:pt x="289941" y="446773"/>
                  </a:lnTo>
                  <a:lnTo>
                    <a:pt x="275577" y="457200"/>
                  </a:lnTo>
                  <a:lnTo>
                    <a:pt x="256705" y="461022"/>
                  </a:lnTo>
                  <a:lnTo>
                    <a:pt x="237972" y="457200"/>
                  </a:lnTo>
                  <a:lnTo>
                    <a:pt x="223621" y="446773"/>
                  </a:lnTo>
                  <a:lnTo>
                    <a:pt x="214426" y="431355"/>
                  </a:lnTo>
                  <a:lnTo>
                    <a:pt x="211201" y="412546"/>
                  </a:lnTo>
                  <a:lnTo>
                    <a:pt x="214426" y="393776"/>
                  </a:lnTo>
                  <a:lnTo>
                    <a:pt x="223621" y="378383"/>
                  </a:lnTo>
                  <a:lnTo>
                    <a:pt x="237972" y="367982"/>
                  </a:lnTo>
                  <a:lnTo>
                    <a:pt x="256705" y="364147"/>
                  </a:lnTo>
                  <a:lnTo>
                    <a:pt x="275577" y="367982"/>
                  </a:lnTo>
                  <a:lnTo>
                    <a:pt x="289941" y="378383"/>
                  </a:lnTo>
                  <a:lnTo>
                    <a:pt x="299072" y="393776"/>
                  </a:lnTo>
                  <a:lnTo>
                    <a:pt x="302285" y="412546"/>
                  </a:lnTo>
                  <a:lnTo>
                    <a:pt x="302285" y="338607"/>
                  </a:lnTo>
                  <a:lnTo>
                    <a:pt x="293789" y="332981"/>
                  </a:lnTo>
                  <a:lnTo>
                    <a:pt x="256705" y="326072"/>
                  </a:lnTo>
                  <a:lnTo>
                    <a:pt x="219735" y="332981"/>
                  </a:lnTo>
                  <a:lnTo>
                    <a:pt x="191465" y="351713"/>
                  </a:lnTo>
                  <a:lnTo>
                    <a:pt x="173393" y="379247"/>
                  </a:lnTo>
                  <a:lnTo>
                    <a:pt x="167030" y="412546"/>
                  </a:lnTo>
                  <a:lnTo>
                    <a:pt x="173393" y="445897"/>
                  </a:lnTo>
                  <a:lnTo>
                    <a:pt x="191465" y="473456"/>
                  </a:lnTo>
                  <a:lnTo>
                    <a:pt x="219735" y="492188"/>
                  </a:lnTo>
                  <a:lnTo>
                    <a:pt x="256705" y="499110"/>
                  </a:lnTo>
                  <a:lnTo>
                    <a:pt x="293789" y="492188"/>
                  </a:lnTo>
                  <a:lnTo>
                    <a:pt x="322122" y="473456"/>
                  </a:lnTo>
                  <a:lnTo>
                    <a:pt x="330288" y="461022"/>
                  </a:lnTo>
                  <a:lnTo>
                    <a:pt x="340220" y="445897"/>
                  </a:lnTo>
                  <a:lnTo>
                    <a:pt x="346583" y="412546"/>
                  </a:lnTo>
                  <a:close/>
                </a:path>
                <a:path w="1647825" h="499109">
                  <a:moveTo>
                    <a:pt x="569506" y="491680"/>
                  </a:moveTo>
                  <a:lnTo>
                    <a:pt x="568528" y="482790"/>
                  </a:lnTo>
                  <a:lnTo>
                    <a:pt x="561428" y="406615"/>
                  </a:lnTo>
                  <a:lnTo>
                    <a:pt x="555307" y="340906"/>
                  </a:lnTo>
                  <a:lnTo>
                    <a:pt x="554888" y="332994"/>
                  </a:lnTo>
                  <a:lnTo>
                    <a:pt x="550087" y="328676"/>
                  </a:lnTo>
                  <a:lnTo>
                    <a:pt x="514819" y="328676"/>
                  </a:lnTo>
                  <a:lnTo>
                    <a:pt x="510298" y="331787"/>
                  </a:lnTo>
                  <a:lnTo>
                    <a:pt x="507403" y="338785"/>
                  </a:lnTo>
                  <a:lnTo>
                    <a:pt x="469036" y="433184"/>
                  </a:lnTo>
                  <a:lnTo>
                    <a:pt x="458317" y="406615"/>
                  </a:lnTo>
                  <a:lnTo>
                    <a:pt x="430949" y="338785"/>
                  </a:lnTo>
                  <a:lnTo>
                    <a:pt x="428066" y="331787"/>
                  </a:lnTo>
                  <a:lnTo>
                    <a:pt x="423252" y="328676"/>
                  </a:lnTo>
                  <a:lnTo>
                    <a:pt x="388061" y="328676"/>
                  </a:lnTo>
                  <a:lnTo>
                    <a:pt x="383463" y="332994"/>
                  </a:lnTo>
                  <a:lnTo>
                    <a:pt x="382765" y="340906"/>
                  </a:lnTo>
                  <a:lnTo>
                    <a:pt x="369493" y="484276"/>
                  </a:lnTo>
                  <a:lnTo>
                    <a:pt x="368833" y="491680"/>
                  </a:lnTo>
                  <a:lnTo>
                    <a:pt x="373430" y="496493"/>
                  </a:lnTo>
                  <a:lnTo>
                    <a:pt x="407911" y="496493"/>
                  </a:lnTo>
                  <a:lnTo>
                    <a:pt x="412724" y="492188"/>
                  </a:lnTo>
                  <a:lnTo>
                    <a:pt x="413410" y="484479"/>
                  </a:lnTo>
                  <a:lnTo>
                    <a:pt x="419925" y="406615"/>
                  </a:lnTo>
                  <a:lnTo>
                    <a:pt x="450507" y="484276"/>
                  </a:lnTo>
                  <a:lnTo>
                    <a:pt x="453212" y="491680"/>
                  </a:lnTo>
                  <a:lnTo>
                    <a:pt x="458012" y="494792"/>
                  </a:lnTo>
                  <a:lnTo>
                    <a:pt x="480339" y="494792"/>
                  </a:lnTo>
                  <a:lnTo>
                    <a:pt x="485152" y="491680"/>
                  </a:lnTo>
                  <a:lnTo>
                    <a:pt x="487768" y="484479"/>
                  </a:lnTo>
                  <a:lnTo>
                    <a:pt x="507961" y="433184"/>
                  </a:lnTo>
                  <a:lnTo>
                    <a:pt x="518426" y="406615"/>
                  </a:lnTo>
                  <a:lnTo>
                    <a:pt x="524802" y="482790"/>
                  </a:lnTo>
                  <a:lnTo>
                    <a:pt x="524929" y="484276"/>
                  </a:lnTo>
                  <a:lnTo>
                    <a:pt x="525322" y="491680"/>
                  </a:lnTo>
                  <a:lnTo>
                    <a:pt x="525360" y="492188"/>
                  </a:lnTo>
                  <a:lnTo>
                    <a:pt x="530161" y="496493"/>
                  </a:lnTo>
                  <a:lnTo>
                    <a:pt x="564921" y="496493"/>
                  </a:lnTo>
                  <a:lnTo>
                    <a:pt x="569506" y="491680"/>
                  </a:lnTo>
                  <a:close/>
                </a:path>
                <a:path w="1647825" h="499109">
                  <a:moveTo>
                    <a:pt x="732599" y="125056"/>
                  </a:moveTo>
                  <a:lnTo>
                    <a:pt x="723404" y="76898"/>
                  </a:lnTo>
                  <a:lnTo>
                    <a:pt x="709028" y="55029"/>
                  </a:lnTo>
                  <a:lnTo>
                    <a:pt x="697242" y="37084"/>
                  </a:lnTo>
                  <a:lnTo>
                    <a:pt x="682282" y="27190"/>
                  </a:lnTo>
                  <a:lnTo>
                    <a:pt x="682282" y="111848"/>
                  </a:lnTo>
                  <a:lnTo>
                    <a:pt x="679932" y="117576"/>
                  </a:lnTo>
                  <a:lnTo>
                    <a:pt x="656463" y="152768"/>
                  </a:lnTo>
                  <a:lnTo>
                    <a:pt x="625259" y="187172"/>
                  </a:lnTo>
                  <a:lnTo>
                    <a:pt x="621588" y="190411"/>
                  </a:lnTo>
                  <a:lnTo>
                    <a:pt x="617982" y="193878"/>
                  </a:lnTo>
                  <a:lnTo>
                    <a:pt x="614946" y="197281"/>
                  </a:lnTo>
                  <a:lnTo>
                    <a:pt x="602221" y="208572"/>
                  </a:lnTo>
                  <a:lnTo>
                    <a:pt x="601446" y="207949"/>
                  </a:lnTo>
                  <a:lnTo>
                    <a:pt x="589432" y="197281"/>
                  </a:lnTo>
                  <a:lnTo>
                    <a:pt x="586397" y="193878"/>
                  </a:lnTo>
                  <a:lnTo>
                    <a:pt x="582790" y="190411"/>
                  </a:lnTo>
                  <a:lnTo>
                    <a:pt x="553110" y="159181"/>
                  </a:lnTo>
                  <a:lnTo>
                    <a:pt x="527646" y="123583"/>
                  </a:lnTo>
                  <a:lnTo>
                    <a:pt x="522020" y="111848"/>
                  </a:lnTo>
                  <a:lnTo>
                    <a:pt x="524116" y="79857"/>
                  </a:lnTo>
                  <a:lnTo>
                    <a:pt x="546163" y="59613"/>
                  </a:lnTo>
                  <a:lnTo>
                    <a:pt x="576173" y="55029"/>
                  </a:lnTo>
                  <a:lnTo>
                    <a:pt x="602157" y="70015"/>
                  </a:lnTo>
                  <a:lnTo>
                    <a:pt x="628142" y="55029"/>
                  </a:lnTo>
                  <a:lnTo>
                    <a:pt x="658152" y="59613"/>
                  </a:lnTo>
                  <a:lnTo>
                    <a:pt x="680186" y="79857"/>
                  </a:lnTo>
                  <a:lnTo>
                    <a:pt x="682282" y="111848"/>
                  </a:lnTo>
                  <a:lnTo>
                    <a:pt x="682282" y="27190"/>
                  </a:lnTo>
                  <a:lnTo>
                    <a:pt x="656285" y="9994"/>
                  </a:lnTo>
                  <a:lnTo>
                    <a:pt x="602653" y="0"/>
                  </a:lnTo>
                  <a:lnTo>
                    <a:pt x="549224" y="9994"/>
                  </a:lnTo>
                  <a:lnTo>
                    <a:pt x="508355" y="37084"/>
                  </a:lnTo>
                  <a:lnTo>
                    <a:pt x="482244" y="76898"/>
                  </a:lnTo>
                  <a:lnTo>
                    <a:pt x="473049" y="125056"/>
                  </a:lnTo>
                  <a:lnTo>
                    <a:pt x="482244" y="173253"/>
                  </a:lnTo>
                  <a:lnTo>
                    <a:pt x="508355" y="213093"/>
                  </a:lnTo>
                  <a:lnTo>
                    <a:pt x="549224" y="240195"/>
                  </a:lnTo>
                  <a:lnTo>
                    <a:pt x="602653" y="250190"/>
                  </a:lnTo>
                  <a:lnTo>
                    <a:pt x="656285" y="240195"/>
                  </a:lnTo>
                  <a:lnTo>
                    <a:pt x="697242" y="213093"/>
                  </a:lnTo>
                  <a:lnTo>
                    <a:pt x="700214" y="208572"/>
                  </a:lnTo>
                  <a:lnTo>
                    <a:pt x="723404" y="173253"/>
                  </a:lnTo>
                  <a:lnTo>
                    <a:pt x="732599" y="125056"/>
                  </a:lnTo>
                  <a:close/>
                </a:path>
                <a:path w="1647825" h="499109">
                  <a:moveTo>
                    <a:pt x="736777" y="386689"/>
                  </a:moveTo>
                  <a:lnTo>
                    <a:pt x="733348" y="366344"/>
                  </a:lnTo>
                  <a:lnTo>
                    <a:pt x="733044" y="364477"/>
                  </a:lnTo>
                  <a:lnTo>
                    <a:pt x="722033" y="345998"/>
                  </a:lnTo>
                  <a:lnTo>
                    <a:pt x="703999" y="333362"/>
                  </a:lnTo>
                  <a:lnTo>
                    <a:pt x="692454" y="331177"/>
                  </a:lnTo>
                  <a:lnTo>
                    <a:pt x="692454" y="386981"/>
                  </a:lnTo>
                  <a:lnTo>
                    <a:pt x="691121" y="394690"/>
                  </a:lnTo>
                  <a:lnTo>
                    <a:pt x="687336" y="401180"/>
                  </a:lnTo>
                  <a:lnTo>
                    <a:pt x="681494" y="405650"/>
                  </a:lnTo>
                  <a:lnTo>
                    <a:pt x="673950" y="407327"/>
                  </a:lnTo>
                  <a:lnTo>
                    <a:pt x="645198" y="407327"/>
                  </a:lnTo>
                  <a:lnTo>
                    <a:pt x="645198" y="366344"/>
                  </a:lnTo>
                  <a:lnTo>
                    <a:pt x="673950" y="366344"/>
                  </a:lnTo>
                  <a:lnTo>
                    <a:pt x="692454" y="386981"/>
                  </a:lnTo>
                  <a:lnTo>
                    <a:pt x="692454" y="331177"/>
                  </a:lnTo>
                  <a:lnTo>
                    <a:pt x="679246" y="328676"/>
                  </a:lnTo>
                  <a:lnTo>
                    <a:pt x="605701" y="328676"/>
                  </a:lnTo>
                  <a:lnTo>
                    <a:pt x="602310" y="332066"/>
                  </a:lnTo>
                  <a:lnTo>
                    <a:pt x="601103" y="333362"/>
                  </a:lnTo>
                  <a:lnTo>
                    <a:pt x="601103" y="491909"/>
                  </a:lnTo>
                  <a:lnTo>
                    <a:pt x="605701" y="496493"/>
                  </a:lnTo>
                  <a:lnTo>
                    <a:pt x="640461" y="496493"/>
                  </a:lnTo>
                  <a:lnTo>
                    <a:pt x="645198" y="491909"/>
                  </a:lnTo>
                  <a:lnTo>
                    <a:pt x="645198" y="442290"/>
                  </a:lnTo>
                  <a:lnTo>
                    <a:pt x="679246" y="442290"/>
                  </a:lnTo>
                  <a:lnTo>
                    <a:pt x="721944" y="426186"/>
                  </a:lnTo>
                  <a:lnTo>
                    <a:pt x="736727" y="386981"/>
                  </a:lnTo>
                  <a:lnTo>
                    <a:pt x="736777" y="386689"/>
                  </a:lnTo>
                  <a:close/>
                </a:path>
                <a:path w="1647825" h="499109">
                  <a:moveTo>
                    <a:pt x="901407" y="490486"/>
                  </a:moveTo>
                  <a:lnTo>
                    <a:pt x="898093" y="481584"/>
                  </a:lnTo>
                  <a:lnTo>
                    <a:pt x="892263" y="466750"/>
                  </a:lnTo>
                  <a:lnTo>
                    <a:pt x="878713" y="432269"/>
                  </a:lnTo>
                  <a:lnTo>
                    <a:pt x="856119" y="374751"/>
                  </a:lnTo>
                  <a:lnTo>
                    <a:pt x="841984" y="338785"/>
                  </a:lnTo>
                  <a:lnTo>
                    <a:pt x="839368" y="332066"/>
                  </a:lnTo>
                  <a:lnTo>
                    <a:pt x="838161" y="331228"/>
                  </a:lnTo>
                  <a:lnTo>
                    <a:pt x="838161" y="432269"/>
                  </a:lnTo>
                  <a:lnTo>
                    <a:pt x="796480" y="432269"/>
                  </a:lnTo>
                  <a:lnTo>
                    <a:pt x="817816" y="374751"/>
                  </a:lnTo>
                  <a:lnTo>
                    <a:pt x="838161" y="432269"/>
                  </a:lnTo>
                  <a:lnTo>
                    <a:pt x="838161" y="331228"/>
                  </a:lnTo>
                  <a:lnTo>
                    <a:pt x="834555" y="328676"/>
                  </a:lnTo>
                  <a:lnTo>
                    <a:pt x="801001" y="328676"/>
                  </a:lnTo>
                  <a:lnTo>
                    <a:pt x="795985" y="332066"/>
                  </a:lnTo>
                  <a:lnTo>
                    <a:pt x="793369" y="338785"/>
                  </a:lnTo>
                  <a:lnTo>
                    <a:pt x="738466" y="481584"/>
                  </a:lnTo>
                  <a:lnTo>
                    <a:pt x="734860" y="490486"/>
                  </a:lnTo>
                  <a:lnTo>
                    <a:pt x="738962" y="496493"/>
                  </a:lnTo>
                  <a:lnTo>
                    <a:pt x="774420" y="496493"/>
                  </a:lnTo>
                  <a:lnTo>
                    <a:pt x="779157" y="493102"/>
                  </a:lnTo>
                  <a:lnTo>
                    <a:pt x="781494" y="486384"/>
                  </a:lnTo>
                  <a:lnTo>
                    <a:pt x="788771" y="466750"/>
                  </a:lnTo>
                  <a:lnTo>
                    <a:pt x="846289" y="466750"/>
                  </a:lnTo>
                  <a:lnTo>
                    <a:pt x="853630" y="486181"/>
                  </a:lnTo>
                  <a:lnTo>
                    <a:pt x="856399" y="493102"/>
                  </a:lnTo>
                  <a:lnTo>
                    <a:pt x="861402" y="496493"/>
                  </a:lnTo>
                  <a:lnTo>
                    <a:pt x="897597" y="496493"/>
                  </a:lnTo>
                  <a:lnTo>
                    <a:pt x="901407" y="490486"/>
                  </a:lnTo>
                  <a:close/>
                </a:path>
                <a:path w="1647825" h="499109">
                  <a:moveTo>
                    <a:pt x="1043292" y="447814"/>
                  </a:moveTo>
                  <a:lnTo>
                    <a:pt x="1017765" y="406679"/>
                  </a:lnTo>
                  <a:lnTo>
                    <a:pt x="962812" y="385000"/>
                  </a:lnTo>
                  <a:lnTo>
                    <a:pt x="959700" y="379476"/>
                  </a:lnTo>
                  <a:lnTo>
                    <a:pt x="959700" y="365137"/>
                  </a:lnTo>
                  <a:lnTo>
                    <a:pt x="968743" y="360324"/>
                  </a:lnTo>
                  <a:lnTo>
                    <a:pt x="987259" y="360324"/>
                  </a:lnTo>
                  <a:lnTo>
                    <a:pt x="993190" y="363435"/>
                  </a:lnTo>
                  <a:lnTo>
                    <a:pt x="996797" y="368731"/>
                  </a:lnTo>
                  <a:lnTo>
                    <a:pt x="1001890" y="374954"/>
                  </a:lnTo>
                  <a:lnTo>
                    <a:pt x="1006195" y="377863"/>
                  </a:lnTo>
                  <a:lnTo>
                    <a:pt x="1013612" y="375666"/>
                  </a:lnTo>
                  <a:lnTo>
                    <a:pt x="1024851" y="372554"/>
                  </a:lnTo>
                  <a:lnTo>
                    <a:pt x="1033043" y="370154"/>
                  </a:lnTo>
                  <a:lnTo>
                    <a:pt x="1036853" y="363943"/>
                  </a:lnTo>
                  <a:lnTo>
                    <a:pt x="1034897" y="360324"/>
                  </a:lnTo>
                  <a:lnTo>
                    <a:pt x="996226" y="328091"/>
                  </a:lnTo>
                  <a:lnTo>
                    <a:pt x="978154" y="326072"/>
                  </a:lnTo>
                  <a:lnTo>
                    <a:pt x="953846" y="329704"/>
                  </a:lnTo>
                  <a:lnTo>
                    <a:pt x="934300" y="340055"/>
                  </a:lnTo>
                  <a:lnTo>
                    <a:pt x="921270" y="356298"/>
                  </a:lnTo>
                  <a:lnTo>
                    <a:pt x="916520" y="377571"/>
                  </a:lnTo>
                  <a:lnTo>
                    <a:pt x="922083" y="397408"/>
                  </a:lnTo>
                  <a:lnTo>
                    <a:pt x="963523" y="425767"/>
                  </a:lnTo>
                  <a:lnTo>
                    <a:pt x="996378" y="437273"/>
                  </a:lnTo>
                  <a:lnTo>
                    <a:pt x="1000404" y="443293"/>
                  </a:lnTo>
                  <a:lnTo>
                    <a:pt x="1000404" y="449503"/>
                  </a:lnTo>
                  <a:lnTo>
                    <a:pt x="998728" y="456044"/>
                  </a:lnTo>
                  <a:lnTo>
                    <a:pt x="993990" y="460857"/>
                  </a:lnTo>
                  <a:lnTo>
                    <a:pt x="986409" y="463931"/>
                  </a:lnTo>
                  <a:lnTo>
                    <a:pt x="985697" y="463931"/>
                  </a:lnTo>
                  <a:lnTo>
                    <a:pt x="977150" y="464845"/>
                  </a:lnTo>
                  <a:lnTo>
                    <a:pt x="945286" y="444703"/>
                  </a:lnTo>
                  <a:lnTo>
                    <a:pt x="941184" y="441591"/>
                  </a:lnTo>
                  <a:lnTo>
                    <a:pt x="913625" y="448017"/>
                  </a:lnTo>
                  <a:lnTo>
                    <a:pt x="909320" y="453809"/>
                  </a:lnTo>
                  <a:lnTo>
                    <a:pt x="912431" y="461937"/>
                  </a:lnTo>
                  <a:lnTo>
                    <a:pt x="921994" y="477558"/>
                  </a:lnTo>
                  <a:lnTo>
                    <a:pt x="936282" y="489242"/>
                  </a:lnTo>
                  <a:lnTo>
                    <a:pt x="954824" y="496570"/>
                  </a:lnTo>
                  <a:lnTo>
                    <a:pt x="977150" y="499110"/>
                  </a:lnTo>
                  <a:lnTo>
                    <a:pt x="1002753" y="495909"/>
                  </a:lnTo>
                  <a:lnTo>
                    <a:pt x="1023785" y="486308"/>
                  </a:lnTo>
                  <a:lnTo>
                    <a:pt x="1038047" y="470281"/>
                  </a:lnTo>
                  <a:lnTo>
                    <a:pt x="1039317" y="464845"/>
                  </a:lnTo>
                  <a:lnTo>
                    <a:pt x="1043241" y="448017"/>
                  </a:lnTo>
                  <a:lnTo>
                    <a:pt x="1043292" y="447814"/>
                  </a:lnTo>
                  <a:close/>
                </a:path>
                <a:path w="1647825" h="499109">
                  <a:moveTo>
                    <a:pt x="1195006" y="447814"/>
                  </a:moveTo>
                  <a:lnTo>
                    <a:pt x="1169479" y="406679"/>
                  </a:lnTo>
                  <a:lnTo>
                    <a:pt x="1114526" y="385000"/>
                  </a:lnTo>
                  <a:lnTo>
                    <a:pt x="1111415" y="379476"/>
                  </a:lnTo>
                  <a:lnTo>
                    <a:pt x="1111415" y="365137"/>
                  </a:lnTo>
                  <a:lnTo>
                    <a:pt x="1120444" y="360324"/>
                  </a:lnTo>
                  <a:lnTo>
                    <a:pt x="1138974" y="360324"/>
                  </a:lnTo>
                  <a:lnTo>
                    <a:pt x="1144892" y="363435"/>
                  </a:lnTo>
                  <a:lnTo>
                    <a:pt x="1148499" y="368731"/>
                  </a:lnTo>
                  <a:lnTo>
                    <a:pt x="1153591" y="374954"/>
                  </a:lnTo>
                  <a:lnTo>
                    <a:pt x="1157897" y="377863"/>
                  </a:lnTo>
                  <a:lnTo>
                    <a:pt x="1165326" y="375666"/>
                  </a:lnTo>
                  <a:lnTo>
                    <a:pt x="1176566" y="372554"/>
                  </a:lnTo>
                  <a:lnTo>
                    <a:pt x="1184744" y="370154"/>
                  </a:lnTo>
                  <a:lnTo>
                    <a:pt x="1188567" y="363943"/>
                  </a:lnTo>
                  <a:lnTo>
                    <a:pt x="1186599" y="360324"/>
                  </a:lnTo>
                  <a:lnTo>
                    <a:pt x="1147927" y="328091"/>
                  </a:lnTo>
                  <a:lnTo>
                    <a:pt x="1129855" y="326072"/>
                  </a:lnTo>
                  <a:lnTo>
                    <a:pt x="1105560" y="329704"/>
                  </a:lnTo>
                  <a:lnTo>
                    <a:pt x="1086002" y="340055"/>
                  </a:lnTo>
                  <a:lnTo>
                    <a:pt x="1072972" y="356298"/>
                  </a:lnTo>
                  <a:lnTo>
                    <a:pt x="1068235" y="377571"/>
                  </a:lnTo>
                  <a:lnTo>
                    <a:pt x="1073797" y="397408"/>
                  </a:lnTo>
                  <a:lnTo>
                    <a:pt x="1115225" y="425767"/>
                  </a:lnTo>
                  <a:lnTo>
                    <a:pt x="1148080" y="437273"/>
                  </a:lnTo>
                  <a:lnTo>
                    <a:pt x="1152105" y="443293"/>
                  </a:lnTo>
                  <a:lnTo>
                    <a:pt x="1152105" y="449503"/>
                  </a:lnTo>
                  <a:lnTo>
                    <a:pt x="1150442" y="456044"/>
                  </a:lnTo>
                  <a:lnTo>
                    <a:pt x="1145705" y="460857"/>
                  </a:lnTo>
                  <a:lnTo>
                    <a:pt x="1138110" y="463931"/>
                  </a:lnTo>
                  <a:lnTo>
                    <a:pt x="1137412" y="463931"/>
                  </a:lnTo>
                  <a:lnTo>
                    <a:pt x="1128852" y="464845"/>
                  </a:lnTo>
                  <a:lnTo>
                    <a:pt x="1096987" y="444703"/>
                  </a:lnTo>
                  <a:lnTo>
                    <a:pt x="1092898" y="441591"/>
                  </a:lnTo>
                  <a:lnTo>
                    <a:pt x="1065339" y="448017"/>
                  </a:lnTo>
                  <a:lnTo>
                    <a:pt x="1061021" y="453809"/>
                  </a:lnTo>
                  <a:lnTo>
                    <a:pt x="1064133" y="461937"/>
                  </a:lnTo>
                  <a:lnTo>
                    <a:pt x="1073708" y="477558"/>
                  </a:lnTo>
                  <a:lnTo>
                    <a:pt x="1087996" y="489242"/>
                  </a:lnTo>
                  <a:lnTo>
                    <a:pt x="1106538" y="496570"/>
                  </a:lnTo>
                  <a:lnTo>
                    <a:pt x="1128852" y="499110"/>
                  </a:lnTo>
                  <a:lnTo>
                    <a:pt x="1154455" y="495909"/>
                  </a:lnTo>
                  <a:lnTo>
                    <a:pt x="1175499" y="486308"/>
                  </a:lnTo>
                  <a:lnTo>
                    <a:pt x="1189748" y="470281"/>
                  </a:lnTo>
                  <a:lnTo>
                    <a:pt x="1191031" y="464845"/>
                  </a:lnTo>
                  <a:lnTo>
                    <a:pt x="1194955" y="448017"/>
                  </a:lnTo>
                  <a:lnTo>
                    <a:pt x="1195006" y="447814"/>
                  </a:lnTo>
                  <a:close/>
                </a:path>
                <a:path w="1647825" h="499109">
                  <a:moveTo>
                    <a:pt x="1268133" y="333273"/>
                  </a:moveTo>
                  <a:lnTo>
                    <a:pt x="1263319" y="328676"/>
                  </a:lnTo>
                  <a:lnTo>
                    <a:pt x="1228559" y="328676"/>
                  </a:lnTo>
                  <a:lnTo>
                    <a:pt x="1224038" y="333273"/>
                  </a:lnTo>
                  <a:lnTo>
                    <a:pt x="1224038" y="491909"/>
                  </a:lnTo>
                  <a:lnTo>
                    <a:pt x="1228559" y="496493"/>
                  </a:lnTo>
                  <a:lnTo>
                    <a:pt x="1263319" y="496493"/>
                  </a:lnTo>
                  <a:lnTo>
                    <a:pt x="1268133" y="491909"/>
                  </a:lnTo>
                  <a:lnTo>
                    <a:pt x="1268133" y="333273"/>
                  </a:lnTo>
                  <a:close/>
                </a:path>
                <a:path w="1647825" h="499109">
                  <a:moveTo>
                    <a:pt x="1476362" y="412546"/>
                  </a:moveTo>
                  <a:lnTo>
                    <a:pt x="1470012" y="379247"/>
                  </a:lnTo>
                  <a:lnTo>
                    <a:pt x="1460106" y="364147"/>
                  </a:lnTo>
                  <a:lnTo>
                    <a:pt x="1451940" y="351713"/>
                  </a:lnTo>
                  <a:lnTo>
                    <a:pt x="1432064" y="338582"/>
                  </a:lnTo>
                  <a:lnTo>
                    <a:pt x="1432064" y="412546"/>
                  </a:lnTo>
                  <a:lnTo>
                    <a:pt x="1428851" y="431355"/>
                  </a:lnTo>
                  <a:lnTo>
                    <a:pt x="1419707" y="446773"/>
                  </a:lnTo>
                  <a:lnTo>
                    <a:pt x="1405356" y="457200"/>
                  </a:lnTo>
                  <a:lnTo>
                    <a:pt x="1386497" y="461022"/>
                  </a:lnTo>
                  <a:lnTo>
                    <a:pt x="1367751" y="457200"/>
                  </a:lnTo>
                  <a:lnTo>
                    <a:pt x="1353400" y="446773"/>
                  </a:lnTo>
                  <a:lnTo>
                    <a:pt x="1344218" y="431355"/>
                  </a:lnTo>
                  <a:lnTo>
                    <a:pt x="1340980" y="412546"/>
                  </a:lnTo>
                  <a:lnTo>
                    <a:pt x="1344218" y="393776"/>
                  </a:lnTo>
                  <a:lnTo>
                    <a:pt x="1353400" y="378383"/>
                  </a:lnTo>
                  <a:lnTo>
                    <a:pt x="1367751" y="367982"/>
                  </a:lnTo>
                  <a:lnTo>
                    <a:pt x="1386497" y="364147"/>
                  </a:lnTo>
                  <a:lnTo>
                    <a:pt x="1405356" y="367982"/>
                  </a:lnTo>
                  <a:lnTo>
                    <a:pt x="1419707" y="378383"/>
                  </a:lnTo>
                  <a:lnTo>
                    <a:pt x="1428851" y="393776"/>
                  </a:lnTo>
                  <a:lnTo>
                    <a:pt x="1432064" y="412546"/>
                  </a:lnTo>
                  <a:lnTo>
                    <a:pt x="1432064" y="338582"/>
                  </a:lnTo>
                  <a:lnTo>
                    <a:pt x="1423606" y="332981"/>
                  </a:lnTo>
                  <a:lnTo>
                    <a:pt x="1386497" y="326072"/>
                  </a:lnTo>
                  <a:lnTo>
                    <a:pt x="1349565" y="332981"/>
                  </a:lnTo>
                  <a:lnTo>
                    <a:pt x="1321308" y="351713"/>
                  </a:lnTo>
                  <a:lnTo>
                    <a:pt x="1303248" y="379247"/>
                  </a:lnTo>
                  <a:lnTo>
                    <a:pt x="1296898" y="412546"/>
                  </a:lnTo>
                  <a:lnTo>
                    <a:pt x="1303248" y="445897"/>
                  </a:lnTo>
                  <a:lnTo>
                    <a:pt x="1321308" y="473456"/>
                  </a:lnTo>
                  <a:lnTo>
                    <a:pt x="1349565" y="492188"/>
                  </a:lnTo>
                  <a:lnTo>
                    <a:pt x="1386497" y="499110"/>
                  </a:lnTo>
                  <a:lnTo>
                    <a:pt x="1423606" y="492188"/>
                  </a:lnTo>
                  <a:lnTo>
                    <a:pt x="1451940" y="473456"/>
                  </a:lnTo>
                  <a:lnTo>
                    <a:pt x="1460080" y="461022"/>
                  </a:lnTo>
                  <a:lnTo>
                    <a:pt x="1470012" y="445897"/>
                  </a:lnTo>
                  <a:lnTo>
                    <a:pt x="1476362" y="412546"/>
                  </a:lnTo>
                  <a:close/>
                </a:path>
                <a:path w="1647825" h="499109">
                  <a:moveTo>
                    <a:pt x="1647786" y="333273"/>
                  </a:moveTo>
                  <a:lnTo>
                    <a:pt x="1643202" y="328676"/>
                  </a:lnTo>
                  <a:lnTo>
                    <a:pt x="1608226" y="328676"/>
                  </a:lnTo>
                  <a:lnTo>
                    <a:pt x="1603705" y="333273"/>
                  </a:lnTo>
                  <a:lnTo>
                    <a:pt x="1603705" y="418134"/>
                  </a:lnTo>
                  <a:lnTo>
                    <a:pt x="1594891" y="405904"/>
                  </a:lnTo>
                  <a:lnTo>
                    <a:pt x="1545183" y="336880"/>
                  </a:lnTo>
                  <a:lnTo>
                    <a:pt x="1541094" y="331368"/>
                  </a:lnTo>
                  <a:lnTo>
                    <a:pt x="1536293" y="328676"/>
                  </a:lnTo>
                  <a:lnTo>
                    <a:pt x="1509725" y="328676"/>
                  </a:lnTo>
                  <a:lnTo>
                    <a:pt x="1505127" y="333273"/>
                  </a:lnTo>
                  <a:lnTo>
                    <a:pt x="1505127" y="491909"/>
                  </a:lnTo>
                  <a:lnTo>
                    <a:pt x="1509725" y="496493"/>
                  </a:lnTo>
                  <a:lnTo>
                    <a:pt x="1544485" y="496493"/>
                  </a:lnTo>
                  <a:lnTo>
                    <a:pt x="1549298" y="491909"/>
                  </a:lnTo>
                  <a:lnTo>
                    <a:pt x="1549298" y="405904"/>
                  </a:lnTo>
                  <a:lnTo>
                    <a:pt x="1608226" y="488302"/>
                  </a:lnTo>
                  <a:lnTo>
                    <a:pt x="1612036" y="493814"/>
                  </a:lnTo>
                  <a:lnTo>
                    <a:pt x="1616837" y="496493"/>
                  </a:lnTo>
                  <a:lnTo>
                    <a:pt x="1643202" y="496493"/>
                  </a:lnTo>
                  <a:lnTo>
                    <a:pt x="1647786" y="491909"/>
                  </a:lnTo>
                  <a:lnTo>
                    <a:pt x="1647786" y="418134"/>
                  </a:lnTo>
                  <a:lnTo>
                    <a:pt x="1647786" y="333273"/>
                  </a:lnTo>
                  <a:close/>
                </a:path>
              </a:pathLst>
            </a:custGeom>
            <a:solidFill>
              <a:srgbClr val="FFFFFF"/>
            </a:solidFill>
          </p:spPr>
          <p:txBody>
            <a:bodyPr wrap="square" lIns="0" tIns="0" rIns="0" bIns="0" rtlCol="0"/>
            <a:lstStyle/>
            <a:p>
              <a:endParaRPr/>
            </a:p>
          </p:txBody>
        </p:sp>
      </p:grpSp>
    </p:spTree>
    <p:extLst>
      <p:ext uri="{BB962C8B-B14F-4D97-AF65-F5344CB8AC3E}">
        <p14:creationId xmlns:p14="http://schemas.microsoft.com/office/powerpoint/2010/main" val="294991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ory Details">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424FF354-8EEA-59C0-1304-F429CE60BE05}"/>
              </a:ext>
            </a:extLst>
          </p:cNvPr>
          <p:cNvSpPr/>
          <p:nvPr userDrawn="1"/>
        </p:nvSpPr>
        <p:spPr>
          <a:xfrm>
            <a:off x="15753525" y="331094"/>
            <a:ext cx="4351020" cy="4394200"/>
          </a:xfrm>
          <a:custGeom>
            <a:avLst/>
            <a:gdLst/>
            <a:ahLst/>
            <a:cxnLst/>
            <a:rect l="l" t="t" r="r" b="b"/>
            <a:pathLst>
              <a:path w="4351019" h="4394200">
                <a:moveTo>
                  <a:pt x="1331506" y="338010"/>
                </a:moveTo>
                <a:lnTo>
                  <a:pt x="1327861" y="299783"/>
                </a:lnTo>
                <a:lnTo>
                  <a:pt x="1307693" y="228854"/>
                </a:lnTo>
                <a:lnTo>
                  <a:pt x="1272425" y="165963"/>
                </a:lnTo>
                <a:lnTo>
                  <a:pt x="1224584" y="111899"/>
                </a:lnTo>
                <a:lnTo>
                  <a:pt x="1166698" y="67513"/>
                </a:lnTo>
                <a:lnTo>
                  <a:pt x="1101255" y="33604"/>
                </a:lnTo>
                <a:lnTo>
                  <a:pt x="1030795" y="10972"/>
                </a:lnTo>
                <a:lnTo>
                  <a:pt x="957834" y="457"/>
                </a:lnTo>
                <a:lnTo>
                  <a:pt x="921207" y="0"/>
                </a:lnTo>
                <a:lnTo>
                  <a:pt x="884885" y="2870"/>
                </a:lnTo>
                <a:lnTo>
                  <a:pt x="814476" y="19024"/>
                </a:lnTo>
                <a:lnTo>
                  <a:pt x="749122" y="49733"/>
                </a:lnTo>
                <a:lnTo>
                  <a:pt x="691349" y="95808"/>
                </a:lnTo>
                <a:lnTo>
                  <a:pt x="665314" y="125641"/>
                </a:lnTo>
                <a:lnTo>
                  <a:pt x="640041" y="96583"/>
                </a:lnTo>
                <a:lnTo>
                  <a:pt x="582282" y="50507"/>
                </a:lnTo>
                <a:lnTo>
                  <a:pt x="516953" y="19799"/>
                </a:lnTo>
                <a:lnTo>
                  <a:pt x="446570" y="3644"/>
                </a:lnTo>
                <a:lnTo>
                  <a:pt x="410273" y="762"/>
                </a:lnTo>
                <a:lnTo>
                  <a:pt x="373646" y="1219"/>
                </a:lnTo>
                <a:lnTo>
                  <a:pt x="300723" y="11722"/>
                </a:lnTo>
                <a:lnTo>
                  <a:pt x="230289" y="34328"/>
                </a:lnTo>
                <a:lnTo>
                  <a:pt x="164871" y="68224"/>
                </a:lnTo>
                <a:lnTo>
                  <a:pt x="106984" y="112585"/>
                </a:lnTo>
                <a:lnTo>
                  <a:pt x="59131" y="166598"/>
                </a:lnTo>
                <a:lnTo>
                  <a:pt x="23863" y="229450"/>
                </a:lnTo>
                <a:lnTo>
                  <a:pt x="3657" y="300316"/>
                </a:lnTo>
                <a:lnTo>
                  <a:pt x="0" y="338505"/>
                </a:lnTo>
                <a:lnTo>
                  <a:pt x="1054" y="378396"/>
                </a:lnTo>
                <a:lnTo>
                  <a:pt x="7124" y="419887"/>
                </a:lnTo>
                <a:lnTo>
                  <a:pt x="18554" y="462864"/>
                </a:lnTo>
                <a:lnTo>
                  <a:pt x="37642" y="508736"/>
                </a:lnTo>
                <a:lnTo>
                  <a:pt x="63703" y="557085"/>
                </a:lnTo>
                <a:lnTo>
                  <a:pt x="92900" y="604405"/>
                </a:lnTo>
                <a:lnTo>
                  <a:pt x="121412" y="647217"/>
                </a:lnTo>
                <a:lnTo>
                  <a:pt x="145897" y="682472"/>
                </a:lnTo>
                <a:lnTo>
                  <a:pt x="173278" y="720788"/>
                </a:lnTo>
                <a:lnTo>
                  <a:pt x="203174" y="761111"/>
                </a:lnTo>
                <a:lnTo>
                  <a:pt x="235242" y="802411"/>
                </a:lnTo>
                <a:lnTo>
                  <a:pt x="269074" y="843635"/>
                </a:lnTo>
                <a:lnTo>
                  <a:pt x="303936" y="884059"/>
                </a:lnTo>
                <a:lnTo>
                  <a:pt x="338772" y="923099"/>
                </a:lnTo>
                <a:lnTo>
                  <a:pt x="372694" y="959929"/>
                </a:lnTo>
                <a:lnTo>
                  <a:pt x="404825" y="993749"/>
                </a:lnTo>
                <a:lnTo>
                  <a:pt x="434263" y="1023708"/>
                </a:lnTo>
                <a:lnTo>
                  <a:pt x="465315" y="1054595"/>
                </a:lnTo>
                <a:lnTo>
                  <a:pt x="537908" y="1123683"/>
                </a:lnTo>
                <a:lnTo>
                  <a:pt x="567258" y="1152677"/>
                </a:lnTo>
                <a:lnTo>
                  <a:pt x="607885" y="1190332"/>
                </a:lnTo>
                <a:lnTo>
                  <a:pt x="659460" y="1236853"/>
                </a:lnTo>
                <a:lnTo>
                  <a:pt x="665695" y="1241920"/>
                </a:lnTo>
                <a:lnTo>
                  <a:pt x="728002" y="1186522"/>
                </a:lnTo>
                <a:lnTo>
                  <a:pt x="759498" y="1157947"/>
                </a:lnTo>
                <a:lnTo>
                  <a:pt x="777392" y="1140536"/>
                </a:lnTo>
                <a:lnTo>
                  <a:pt x="793102" y="1123683"/>
                </a:lnTo>
                <a:lnTo>
                  <a:pt x="839076" y="1080262"/>
                </a:lnTo>
                <a:lnTo>
                  <a:pt x="896734" y="1023708"/>
                </a:lnTo>
                <a:lnTo>
                  <a:pt x="926185" y="993597"/>
                </a:lnTo>
                <a:lnTo>
                  <a:pt x="958303" y="959739"/>
                </a:lnTo>
                <a:lnTo>
                  <a:pt x="992225" y="922909"/>
                </a:lnTo>
                <a:lnTo>
                  <a:pt x="1027061" y="883818"/>
                </a:lnTo>
                <a:lnTo>
                  <a:pt x="1061935" y="843241"/>
                </a:lnTo>
                <a:lnTo>
                  <a:pt x="1095806" y="802017"/>
                </a:lnTo>
                <a:lnTo>
                  <a:pt x="1127963" y="760730"/>
                </a:lnTo>
                <a:lnTo>
                  <a:pt x="1157986" y="720394"/>
                </a:lnTo>
                <a:lnTo>
                  <a:pt x="1185456" y="682078"/>
                </a:lnTo>
                <a:lnTo>
                  <a:pt x="1209979" y="646836"/>
                </a:lnTo>
                <a:lnTo>
                  <a:pt x="1238326" y="604024"/>
                </a:lnTo>
                <a:lnTo>
                  <a:pt x="1267548" y="556691"/>
                </a:lnTo>
                <a:lnTo>
                  <a:pt x="1293698" y="508342"/>
                </a:lnTo>
                <a:lnTo>
                  <a:pt x="1312837" y="462470"/>
                </a:lnTo>
                <a:lnTo>
                  <a:pt x="1324305" y="419455"/>
                </a:lnTo>
                <a:lnTo>
                  <a:pt x="1330413" y="377926"/>
                </a:lnTo>
                <a:lnTo>
                  <a:pt x="1331506" y="338010"/>
                </a:lnTo>
                <a:close/>
              </a:path>
              <a:path w="4351019" h="4394200">
                <a:moveTo>
                  <a:pt x="4350563" y="741883"/>
                </a:moveTo>
                <a:lnTo>
                  <a:pt x="4290314" y="730948"/>
                </a:lnTo>
                <a:lnTo>
                  <a:pt x="4217200" y="721753"/>
                </a:lnTo>
                <a:lnTo>
                  <a:pt x="4143895" y="716838"/>
                </a:lnTo>
                <a:lnTo>
                  <a:pt x="4107256" y="716026"/>
                </a:lnTo>
                <a:lnTo>
                  <a:pt x="4070680" y="716330"/>
                </a:lnTo>
                <a:lnTo>
                  <a:pt x="3997871" y="720293"/>
                </a:lnTo>
                <a:lnTo>
                  <a:pt x="3925722" y="728840"/>
                </a:lnTo>
                <a:lnTo>
                  <a:pt x="3854551" y="742048"/>
                </a:lnTo>
                <a:lnTo>
                  <a:pt x="3784612" y="760018"/>
                </a:lnTo>
                <a:lnTo>
                  <a:pt x="3716223" y="782840"/>
                </a:lnTo>
                <a:lnTo>
                  <a:pt x="3649637" y="810615"/>
                </a:lnTo>
                <a:lnTo>
                  <a:pt x="3585172" y="843432"/>
                </a:lnTo>
                <a:lnTo>
                  <a:pt x="3523107" y="881380"/>
                </a:lnTo>
                <a:lnTo>
                  <a:pt x="3463709" y="924547"/>
                </a:lnTo>
                <a:lnTo>
                  <a:pt x="3407283" y="973035"/>
                </a:lnTo>
                <a:lnTo>
                  <a:pt x="3354120" y="1026934"/>
                </a:lnTo>
                <a:lnTo>
                  <a:pt x="3328847" y="1055941"/>
                </a:lnTo>
                <a:lnTo>
                  <a:pt x="3304502" y="1086345"/>
                </a:lnTo>
                <a:lnTo>
                  <a:pt x="3302190" y="1088644"/>
                </a:lnTo>
                <a:lnTo>
                  <a:pt x="3277844" y="1058252"/>
                </a:lnTo>
                <a:lnTo>
                  <a:pt x="3252571" y="1029246"/>
                </a:lnTo>
                <a:lnTo>
                  <a:pt x="3199409" y="975347"/>
                </a:lnTo>
                <a:lnTo>
                  <a:pt x="3142996" y="926846"/>
                </a:lnTo>
                <a:lnTo>
                  <a:pt x="3083623" y="883678"/>
                </a:lnTo>
                <a:lnTo>
                  <a:pt x="3021558" y="845731"/>
                </a:lnTo>
                <a:lnTo>
                  <a:pt x="2957118" y="812914"/>
                </a:lnTo>
                <a:lnTo>
                  <a:pt x="2890558" y="785139"/>
                </a:lnTo>
                <a:lnTo>
                  <a:pt x="2822181" y="762317"/>
                </a:lnTo>
                <a:lnTo>
                  <a:pt x="2752280" y="744334"/>
                </a:lnTo>
                <a:lnTo>
                  <a:pt x="2681122" y="731126"/>
                </a:lnTo>
                <a:lnTo>
                  <a:pt x="2609011" y="722579"/>
                </a:lnTo>
                <a:lnTo>
                  <a:pt x="2536215" y="718604"/>
                </a:lnTo>
                <a:lnTo>
                  <a:pt x="2499664" y="718299"/>
                </a:lnTo>
                <a:lnTo>
                  <a:pt x="2463050" y="719112"/>
                </a:lnTo>
                <a:lnTo>
                  <a:pt x="2389771" y="724001"/>
                </a:lnTo>
                <a:lnTo>
                  <a:pt x="2316670" y="733196"/>
                </a:lnTo>
                <a:lnTo>
                  <a:pt x="2244052" y="746582"/>
                </a:lnTo>
                <a:lnTo>
                  <a:pt x="2172195" y="764095"/>
                </a:lnTo>
                <a:lnTo>
                  <a:pt x="2101380" y="785609"/>
                </a:lnTo>
                <a:lnTo>
                  <a:pt x="2031885" y="811047"/>
                </a:lnTo>
                <a:lnTo>
                  <a:pt x="1964016" y="840333"/>
                </a:lnTo>
                <a:lnTo>
                  <a:pt x="1898053" y="873340"/>
                </a:lnTo>
                <a:lnTo>
                  <a:pt x="1834273" y="909993"/>
                </a:lnTo>
                <a:lnTo>
                  <a:pt x="1772970" y="950201"/>
                </a:lnTo>
                <a:lnTo>
                  <a:pt x="1714436" y="993876"/>
                </a:lnTo>
                <a:lnTo>
                  <a:pt x="1658937" y="1040904"/>
                </a:lnTo>
                <a:lnTo>
                  <a:pt x="1606791" y="1091209"/>
                </a:lnTo>
                <a:lnTo>
                  <a:pt x="1558251" y="1144701"/>
                </a:lnTo>
                <a:lnTo>
                  <a:pt x="1513624" y="1201267"/>
                </a:lnTo>
                <a:lnTo>
                  <a:pt x="1473200" y="1260843"/>
                </a:lnTo>
                <a:lnTo>
                  <a:pt x="1437246" y="1323314"/>
                </a:lnTo>
                <a:lnTo>
                  <a:pt x="1406067" y="1388579"/>
                </a:lnTo>
                <a:lnTo>
                  <a:pt x="1379943" y="1456575"/>
                </a:lnTo>
                <a:lnTo>
                  <a:pt x="1359154" y="1527187"/>
                </a:lnTo>
                <a:lnTo>
                  <a:pt x="1343990" y="1600339"/>
                </a:lnTo>
                <a:lnTo>
                  <a:pt x="1334731" y="1675917"/>
                </a:lnTo>
                <a:lnTo>
                  <a:pt x="1332420" y="1714588"/>
                </a:lnTo>
                <a:lnTo>
                  <a:pt x="1331683" y="1753844"/>
                </a:lnTo>
                <a:lnTo>
                  <a:pt x="1332572" y="1793646"/>
                </a:lnTo>
                <a:lnTo>
                  <a:pt x="1335125" y="1834019"/>
                </a:lnTo>
                <a:lnTo>
                  <a:pt x="1339354" y="1874913"/>
                </a:lnTo>
                <a:lnTo>
                  <a:pt x="1345323" y="1916341"/>
                </a:lnTo>
                <a:lnTo>
                  <a:pt x="1353058" y="1958289"/>
                </a:lnTo>
                <a:lnTo>
                  <a:pt x="1362595" y="2000745"/>
                </a:lnTo>
                <a:lnTo>
                  <a:pt x="1373962" y="2043684"/>
                </a:lnTo>
                <a:lnTo>
                  <a:pt x="1387208" y="2087105"/>
                </a:lnTo>
                <a:lnTo>
                  <a:pt x="1403045" y="2130920"/>
                </a:lnTo>
                <a:lnTo>
                  <a:pt x="1422019" y="2176322"/>
                </a:lnTo>
                <a:lnTo>
                  <a:pt x="1443710" y="2222931"/>
                </a:lnTo>
                <a:lnTo>
                  <a:pt x="1467700" y="2270341"/>
                </a:lnTo>
                <a:lnTo>
                  <a:pt x="1493570" y="2318194"/>
                </a:lnTo>
                <a:lnTo>
                  <a:pt x="1520875" y="2366086"/>
                </a:lnTo>
                <a:lnTo>
                  <a:pt x="1549234" y="2413647"/>
                </a:lnTo>
                <a:lnTo>
                  <a:pt x="1578190" y="2460485"/>
                </a:lnTo>
                <a:lnTo>
                  <a:pt x="1607350" y="2506230"/>
                </a:lnTo>
                <a:lnTo>
                  <a:pt x="1636268" y="2550477"/>
                </a:lnTo>
                <a:lnTo>
                  <a:pt x="1664550" y="2592857"/>
                </a:lnTo>
                <a:lnTo>
                  <a:pt x="1691754" y="2632976"/>
                </a:lnTo>
                <a:lnTo>
                  <a:pt x="1742617" y="2706471"/>
                </a:lnTo>
                <a:lnTo>
                  <a:pt x="1769770" y="2745194"/>
                </a:lnTo>
                <a:lnTo>
                  <a:pt x="1798002" y="2785046"/>
                </a:lnTo>
                <a:lnTo>
                  <a:pt x="1827276" y="2825877"/>
                </a:lnTo>
                <a:lnTo>
                  <a:pt x="1857540" y="2867558"/>
                </a:lnTo>
                <a:lnTo>
                  <a:pt x="1888731" y="2909951"/>
                </a:lnTo>
                <a:lnTo>
                  <a:pt x="1920798" y="2952902"/>
                </a:lnTo>
                <a:lnTo>
                  <a:pt x="1953717" y="2996273"/>
                </a:lnTo>
                <a:lnTo>
                  <a:pt x="1987397" y="3039922"/>
                </a:lnTo>
                <a:lnTo>
                  <a:pt x="2021827" y="3083725"/>
                </a:lnTo>
                <a:lnTo>
                  <a:pt x="2056930" y="3127527"/>
                </a:lnTo>
                <a:lnTo>
                  <a:pt x="2092655" y="3171177"/>
                </a:lnTo>
                <a:lnTo>
                  <a:pt x="2128977" y="3214547"/>
                </a:lnTo>
                <a:lnTo>
                  <a:pt x="2165693" y="3257613"/>
                </a:lnTo>
                <a:lnTo>
                  <a:pt x="2202624" y="3300349"/>
                </a:lnTo>
                <a:lnTo>
                  <a:pt x="2239632" y="3342652"/>
                </a:lnTo>
                <a:lnTo>
                  <a:pt x="2276589" y="3384423"/>
                </a:lnTo>
                <a:lnTo>
                  <a:pt x="2313406" y="3425533"/>
                </a:lnTo>
                <a:lnTo>
                  <a:pt x="2349944" y="3465868"/>
                </a:lnTo>
                <a:lnTo>
                  <a:pt x="2386088" y="3505339"/>
                </a:lnTo>
                <a:lnTo>
                  <a:pt x="2421712" y="3543808"/>
                </a:lnTo>
                <a:lnTo>
                  <a:pt x="2456713" y="3581196"/>
                </a:lnTo>
                <a:lnTo>
                  <a:pt x="2490965" y="3617366"/>
                </a:lnTo>
                <a:lnTo>
                  <a:pt x="2524341" y="3652228"/>
                </a:lnTo>
                <a:lnTo>
                  <a:pt x="2556738" y="3685641"/>
                </a:lnTo>
                <a:lnTo>
                  <a:pt x="2588031" y="3717531"/>
                </a:lnTo>
                <a:lnTo>
                  <a:pt x="2665869" y="3795763"/>
                </a:lnTo>
                <a:lnTo>
                  <a:pt x="2710015" y="3839184"/>
                </a:lnTo>
                <a:lnTo>
                  <a:pt x="2750985" y="3878745"/>
                </a:lnTo>
                <a:lnTo>
                  <a:pt x="2789275" y="3915168"/>
                </a:lnTo>
                <a:lnTo>
                  <a:pt x="2892717" y="4012730"/>
                </a:lnTo>
                <a:lnTo>
                  <a:pt x="2924962" y="4043718"/>
                </a:lnTo>
                <a:lnTo>
                  <a:pt x="3011868" y="4129608"/>
                </a:lnTo>
                <a:lnTo>
                  <a:pt x="3132175" y="4241076"/>
                </a:lnTo>
                <a:lnTo>
                  <a:pt x="3238881" y="4337647"/>
                </a:lnTo>
                <a:lnTo>
                  <a:pt x="3284893" y="4378845"/>
                </a:lnTo>
                <a:lnTo>
                  <a:pt x="3303346" y="4393819"/>
                </a:lnTo>
                <a:lnTo>
                  <a:pt x="3320656" y="4378845"/>
                </a:lnTo>
                <a:lnTo>
                  <a:pt x="3487851" y="4229798"/>
                </a:lnTo>
                <a:lnTo>
                  <a:pt x="3581069" y="4145203"/>
                </a:lnTo>
                <a:lnTo>
                  <a:pt x="3634067" y="4093654"/>
                </a:lnTo>
                <a:lnTo>
                  <a:pt x="3680574" y="4043718"/>
                </a:lnTo>
                <a:lnTo>
                  <a:pt x="3713162" y="4012730"/>
                </a:lnTo>
                <a:lnTo>
                  <a:pt x="3816693" y="3915168"/>
                </a:lnTo>
                <a:lnTo>
                  <a:pt x="3854843" y="3878745"/>
                </a:lnTo>
                <a:lnTo>
                  <a:pt x="3895674" y="3839184"/>
                </a:lnTo>
                <a:lnTo>
                  <a:pt x="3939692" y="3795763"/>
                </a:lnTo>
                <a:lnTo>
                  <a:pt x="4017492" y="3717315"/>
                </a:lnTo>
                <a:lnTo>
                  <a:pt x="4048785" y="3685273"/>
                </a:lnTo>
                <a:lnTo>
                  <a:pt x="4081183" y="3651758"/>
                </a:lnTo>
                <a:lnTo>
                  <a:pt x="4114571" y="3616833"/>
                </a:lnTo>
                <a:lnTo>
                  <a:pt x="4148823" y="3580638"/>
                </a:lnTo>
                <a:lnTo>
                  <a:pt x="4183824" y="3543236"/>
                </a:lnTo>
                <a:lnTo>
                  <a:pt x="4219448" y="3504755"/>
                </a:lnTo>
                <a:lnTo>
                  <a:pt x="4255592" y="3465284"/>
                </a:lnTo>
                <a:lnTo>
                  <a:pt x="4292130" y="3424936"/>
                </a:lnTo>
                <a:lnTo>
                  <a:pt x="4328934" y="3383800"/>
                </a:lnTo>
                <a:lnTo>
                  <a:pt x="4350563" y="3359327"/>
                </a:lnTo>
                <a:lnTo>
                  <a:pt x="4350563" y="741883"/>
                </a:lnTo>
                <a:close/>
              </a:path>
            </a:pathLst>
          </a:custGeom>
          <a:solidFill>
            <a:srgbClr val="C7A8D6">
              <a:alpha val="19999"/>
            </a:srgbClr>
          </a:solidFill>
        </p:spPr>
        <p:txBody>
          <a:bodyPr wrap="square" lIns="0" tIns="0" rIns="0" bIns="0" rtlCol="0"/>
          <a:lstStyle/>
          <a:p>
            <a:endParaRPr/>
          </a:p>
        </p:txBody>
      </p:sp>
      <p:pic>
        <p:nvPicPr>
          <p:cNvPr id="7" name="object 7">
            <a:extLst>
              <a:ext uri="{FF2B5EF4-FFF2-40B4-BE49-F238E27FC236}">
                <a16:creationId xmlns:a16="http://schemas.microsoft.com/office/drawing/2014/main" id="{5DB27CF8-58B1-2E5B-351D-28729D9C84CD}"/>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sp>
        <p:nvSpPr>
          <p:cNvPr id="9" name="Picture Placeholder 8">
            <a:extLst>
              <a:ext uri="{FF2B5EF4-FFF2-40B4-BE49-F238E27FC236}">
                <a16:creationId xmlns:a16="http://schemas.microsoft.com/office/drawing/2014/main" id="{FBCD4EEF-68A6-0F20-27C1-062F0F351C30}"/>
              </a:ext>
            </a:extLst>
          </p:cNvPr>
          <p:cNvSpPr>
            <a:spLocks noGrp="1"/>
          </p:cNvSpPr>
          <p:nvPr>
            <p:ph type="pic" sz="quarter" idx="10"/>
          </p:nvPr>
        </p:nvSpPr>
        <p:spPr>
          <a:xfrm>
            <a:off x="0" y="0"/>
            <a:ext cx="9737923" cy="11309350"/>
          </a:xfrm>
        </p:spPr>
        <p:txBody>
          <a:bodyPr/>
          <a:lstStyle/>
          <a:p>
            <a:endParaRPr lang="en-AU" dirty="0"/>
          </a:p>
        </p:txBody>
      </p:sp>
      <p:sp>
        <p:nvSpPr>
          <p:cNvPr id="12" name="Title 1">
            <a:extLst>
              <a:ext uri="{FF2B5EF4-FFF2-40B4-BE49-F238E27FC236}">
                <a16:creationId xmlns:a16="http://schemas.microsoft.com/office/drawing/2014/main" id="{3B3E87B0-7D94-FA10-32C0-E8B3AD31F203}"/>
              </a:ext>
            </a:extLst>
          </p:cNvPr>
          <p:cNvSpPr>
            <a:spLocks noGrp="1"/>
          </p:cNvSpPr>
          <p:nvPr>
            <p:ph type="title" hasCustomPrompt="1"/>
          </p:nvPr>
        </p:nvSpPr>
        <p:spPr>
          <a:xfrm>
            <a:off x="10366178" y="829347"/>
            <a:ext cx="8703531" cy="830997"/>
          </a:xfrm>
          <a:prstGeom prst="rect">
            <a:avLst/>
          </a:prstGeom>
        </p:spPr>
        <p:txBody>
          <a:bodyPr/>
          <a:lstStyle>
            <a:lvl1pPr>
              <a:defRPr/>
            </a:lvl1pPr>
          </a:lstStyle>
          <a:p>
            <a:r>
              <a:rPr lang="en-AU" sz="5400" dirty="0"/>
              <a:t>XXXX’s story</a:t>
            </a:r>
            <a:endParaRPr lang="en-AU" dirty="0"/>
          </a:p>
        </p:txBody>
      </p:sp>
      <p:sp>
        <p:nvSpPr>
          <p:cNvPr id="19" name="Text Placeholder 18">
            <a:extLst>
              <a:ext uri="{FF2B5EF4-FFF2-40B4-BE49-F238E27FC236}">
                <a16:creationId xmlns:a16="http://schemas.microsoft.com/office/drawing/2014/main" id="{29286936-C897-AB30-387D-602EE49CCE3D}"/>
              </a:ext>
            </a:extLst>
          </p:cNvPr>
          <p:cNvSpPr>
            <a:spLocks noGrp="1"/>
          </p:cNvSpPr>
          <p:nvPr>
            <p:ph type="body" sz="quarter" idx="19" hasCustomPrompt="1"/>
          </p:nvPr>
        </p:nvSpPr>
        <p:spPr>
          <a:xfrm>
            <a:off x="10366178" y="1808503"/>
            <a:ext cx="8702675" cy="607859"/>
          </a:xfrm>
        </p:spPr>
        <p:txBody>
          <a:bodyPr/>
          <a:lstStyle>
            <a:lvl1pPr>
              <a:defRPr sz="3950" b="1">
                <a:solidFill>
                  <a:srgbClr val="762000"/>
                </a:solidFill>
              </a:defRPr>
            </a:lvl1pPr>
          </a:lstStyle>
          <a:p>
            <a:pPr lvl="0"/>
            <a:r>
              <a:rPr lang="en-GB" dirty="0"/>
              <a:t>Country</a:t>
            </a:r>
            <a:endParaRPr lang="en-AU" dirty="0"/>
          </a:p>
        </p:txBody>
      </p:sp>
      <p:sp>
        <p:nvSpPr>
          <p:cNvPr id="21" name="Text Placeholder 20">
            <a:extLst>
              <a:ext uri="{FF2B5EF4-FFF2-40B4-BE49-F238E27FC236}">
                <a16:creationId xmlns:a16="http://schemas.microsoft.com/office/drawing/2014/main" id="{D2087434-DE3C-AAD5-6A40-A3F02F27DD0A}"/>
              </a:ext>
            </a:extLst>
          </p:cNvPr>
          <p:cNvSpPr>
            <a:spLocks noGrp="1"/>
          </p:cNvSpPr>
          <p:nvPr>
            <p:ph type="body" sz="quarter" idx="20" hasCustomPrompt="1"/>
          </p:nvPr>
        </p:nvSpPr>
        <p:spPr>
          <a:xfrm>
            <a:off x="10366178" y="2760686"/>
            <a:ext cx="8753475" cy="5236305"/>
          </a:xfrm>
        </p:spPr>
        <p:txBody>
          <a:bodyPr/>
          <a:lstStyle>
            <a:lvl1pPr marL="14400">
              <a:lnSpc>
                <a:spcPct val="114000"/>
              </a:lnSpc>
              <a:spcBef>
                <a:spcPts val="0"/>
              </a:spcBef>
              <a:spcAft>
                <a:spcPts val="1800"/>
              </a:spcAft>
              <a:defRPr lang="en-GB" sz="3200" b="0" dirty="0" smtClean="0">
                <a:solidFill>
                  <a:srgbClr val="000000"/>
                </a:solidFill>
                <a:latin typeface="Arial"/>
                <a:ea typeface="+mj-ea"/>
                <a:cs typeface="Arial"/>
              </a:defRPr>
            </a:lvl1pPr>
          </a:lstStyle>
          <a:p>
            <a:pPr lvl="0"/>
            <a:r>
              <a:rPr lang="en-GB" dirty="0"/>
              <a:t>Tatum </a:t>
            </a:r>
            <a:r>
              <a:rPr lang="en-GB" dirty="0" err="1"/>
              <a:t>asperit</a:t>
            </a:r>
            <a:r>
              <a:rPr lang="en-GB" dirty="0"/>
              <a:t>, con cores dolor </a:t>
            </a:r>
            <a:r>
              <a:rPr lang="en-GB" dirty="0" err="1"/>
              <a:t>senis</a:t>
            </a:r>
            <a:r>
              <a:rPr lang="en-GB" dirty="0"/>
              <a:t> ab </a:t>
            </a:r>
            <a:r>
              <a:rPr lang="en-GB" dirty="0" err="1"/>
              <a:t>imporrunt</a:t>
            </a:r>
            <a:r>
              <a:rPr lang="en-GB" dirty="0"/>
              <a:t> ma nest </a:t>
            </a:r>
            <a:r>
              <a:rPr lang="en-GB" dirty="0" err="1"/>
              <a:t>offictiis</a:t>
            </a:r>
            <a:r>
              <a:rPr lang="en-GB" dirty="0"/>
              <a:t> et </a:t>
            </a:r>
            <a:r>
              <a:rPr lang="en-GB" dirty="0" err="1"/>
              <a:t>adisit</a:t>
            </a:r>
            <a:r>
              <a:rPr lang="en-GB" dirty="0"/>
              <a:t> </a:t>
            </a:r>
            <a:r>
              <a:rPr lang="en-GB" dirty="0" err="1"/>
              <a:t>optaquodis</a:t>
            </a:r>
            <a:r>
              <a:rPr lang="en-GB" dirty="0"/>
              <a:t> </a:t>
            </a:r>
            <a:r>
              <a:rPr lang="en-GB" dirty="0" err="1"/>
              <a:t>sedi</a:t>
            </a:r>
            <a:r>
              <a:rPr lang="en-GB" dirty="0"/>
              <a:t> </a:t>
            </a:r>
            <a:r>
              <a:rPr lang="en-GB" dirty="0" err="1"/>
              <a:t>dolorehento</a:t>
            </a:r>
            <a:r>
              <a:rPr lang="en-GB" dirty="0"/>
              <a:t> </a:t>
            </a:r>
            <a:r>
              <a:rPr lang="en-GB" dirty="0" err="1"/>
              <a:t>expliquo</a:t>
            </a:r>
            <a:r>
              <a:rPr lang="en-GB" dirty="0"/>
              <a:t> </a:t>
            </a:r>
            <a:r>
              <a:rPr lang="en-GB" dirty="0" err="1"/>
              <a:t>vellore</a:t>
            </a:r>
            <a:r>
              <a:rPr lang="en-GB" dirty="0"/>
              <a:t> </a:t>
            </a:r>
            <a:r>
              <a:rPr lang="en-GB" dirty="0" err="1"/>
              <a:t>icabore</a:t>
            </a:r>
            <a:r>
              <a:rPr lang="en-GB" dirty="0"/>
              <a:t>.</a:t>
            </a:r>
          </a:p>
          <a:p>
            <a:pPr lvl="0"/>
            <a:r>
              <a:rPr lang="en-GB" dirty="0"/>
              <a:t>Loles </a:t>
            </a:r>
            <a:r>
              <a:rPr lang="en-GB" dirty="0" err="1"/>
              <a:t>dolorum</a:t>
            </a:r>
            <a:r>
              <a:rPr lang="en-GB" dirty="0"/>
              <a:t> as </a:t>
            </a:r>
            <a:r>
              <a:rPr lang="en-GB" dirty="0" err="1"/>
              <a:t>deri</a:t>
            </a:r>
            <a:r>
              <a:rPr lang="en-GB" dirty="0"/>
              <a:t> </a:t>
            </a:r>
            <a:r>
              <a:rPr lang="en-GB" dirty="0" err="1"/>
              <a:t>quiam</a:t>
            </a:r>
            <a:r>
              <a:rPr lang="en-GB" dirty="0"/>
              <a:t>, tempore re </a:t>
            </a:r>
            <a:r>
              <a:rPr lang="en-GB" dirty="0" err="1"/>
              <a:t>iunto</a:t>
            </a:r>
            <a:r>
              <a:rPr lang="en-GB" dirty="0"/>
              <a:t> </a:t>
            </a:r>
            <a:r>
              <a:rPr lang="en-GB" dirty="0" err="1"/>
              <a:t>dolupta</a:t>
            </a:r>
            <a:r>
              <a:rPr lang="en-GB" dirty="0"/>
              <a:t> </a:t>
            </a:r>
            <a:r>
              <a:rPr lang="en-GB" dirty="0" err="1"/>
              <a:t>tatiis</a:t>
            </a:r>
            <a:r>
              <a:rPr lang="en-GB" dirty="0"/>
              <a:t> es </a:t>
            </a:r>
            <a:r>
              <a:rPr lang="en-GB" dirty="0" err="1"/>
              <a:t>aciaeptati</a:t>
            </a:r>
            <a:r>
              <a:rPr lang="en-GB" dirty="0"/>
              <a:t> </a:t>
            </a:r>
            <a:r>
              <a:rPr lang="en-GB" dirty="0" err="1"/>
              <a:t>officiatus</a:t>
            </a:r>
            <a:r>
              <a:rPr lang="en-GB" dirty="0"/>
              <a:t> et </a:t>
            </a:r>
            <a:r>
              <a:rPr lang="en-GB" dirty="0" err="1"/>
              <a:t>aciminte</a:t>
            </a:r>
            <a:r>
              <a:rPr lang="en-GB" dirty="0"/>
              <a:t> ad </a:t>
            </a:r>
            <a:r>
              <a:rPr lang="en-GB" dirty="0" err="1"/>
              <a:t>quassimuscim</a:t>
            </a:r>
            <a:r>
              <a:rPr lang="en-GB" dirty="0"/>
              <a:t> </a:t>
            </a:r>
            <a:r>
              <a:rPr lang="en-GB" dirty="0" err="1"/>
              <a:t>ut</a:t>
            </a:r>
            <a:r>
              <a:rPr lang="en-GB" dirty="0"/>
              <a:t> </a:t>
            </a:r>
            <a:r>
              <a:rPr lang="en-GB" dirty="0" err="1"/>
              <a:t>invendicia</a:t>
            </a:r>
            <a:r>
              <a:rPr lang="en-GB" dirty="0"/>
              <a:t> arum </a:t>
            </a:r>
            <a:r>
              <a:rPr lang="en-GB" dirty="0" err="1"/>
              <a:t>quas</a:t>
            </a:r>
            <a:r>
              <a:rPr lang="en-GB" dirty="0"/>
              <a:t> </a:t>
            </a:r>
            <a:r>
              <a:rPr lang="en-GB" dirty="0" err="1"/>
              <a:t>etum</a:t>
            </a:r>
            <a:r>
              <a:rPr lang="en-GB" dirty="0"/>
              <a:t> </a:t>
            </a:r>
            <a:r>
              <a:rPr lang="en-GB" dirty="0" err="1"/>
              <a:t>reius</a:t>
            </a:r>
            <a:r>
              <a:rPr lang="en-GB" dirty="0"/>
              <a:t>, </a:t>
            </a:r>
            <a:r>
              <a:rPr lang="en-GB" dirty="0" err="1"/>
              <a:t>ut</a:t>
            </a:r>
            <a:r>
              <a:rPr lang="en-GB" dirty="0"/>
              <a:t> </a:t>
            </a:r>
            <a:r>
              <a:rPr lang="en-GB" dirty="0" err="1"/>
              <a:t>maiosapiet</a:t>
            </a:r>
            <a:r>
              <a:rPr lang="en-GB" dirty="0"/>
              <a:t> accus re </a:t>
            </a:r>
            <a:r>
              <a:rPr lang="en-GB" dirty="0" err="1"/>
              <a:t>essundebist</a:t>
            </a:r>
            <a:r>
              <a:rPr lang="en-GB" dirty="0"/>
              <a:t> </a:t>
            </a:r>
            <a:r>
              <a:rPr lang="en-GB" dirty="0" err="1"/>
              <a:t>ulpa</a:t>
            </a:r>
            <a:r>
              <a:rPr lang="en-GB" dirty="0"/>
              <a:t> </a:t>
            </a:r>
            <a:r>
              <a:rPr lang="en-GB" dirty="0" err="1"/>
              <a:t>quaepudit</a:t>
            </a:r>
            <a:r>
              <a:rPr lang="en-GB" dirty="0"/>
              <a:t> </a:t>
            </a:r>
            <a:r>
              <a:rPr lang="en-GB" dirty="0" err="1"/>
              <a:t>aut</a:t>
            </a:r>
            <a:r>
              <a:rPr lang="en-GB" dirty="0"/>
              <a:t> </a:t>
            </a:r>
            <a:r>
              <a:rPr lang="en-GB" dirty="0" err="1"/>
              <a:t>ut</a:t>
            </a:r>
            <a:r>
              <a:rPr lang="en-GB" dirty="0"/>
              <a:t> quo </a:t>
            </a:r>
            <a:r>
              <a:rPr lang="en-GB" dirty="0" err="1"/>
              <a:t>magnat</a:t>
            </a:r>
            <a:r>
              <a:rPr lang="en-GB" dirty="0"/>
              <a:t> </a:t>
            </a:r>
            <a:r>
              <a:rPr lang="en-GB" dirty="0" err="1"/>
              <a:t>deliam</a:t>
            </a:r>
            <a:r>
              <a:rPr lang="en-GB" dirty="0"/>
              <a:t> </a:t>
            </a:r>
            <a:r>
              <a:rPr lang="en-GB" dirty="0" err="1"/>
              <a:t>illupidus</a:t>
            </a:r>
            <a:r>
              <a:rPr lang="en-GB" dirty="0"/>
              <a:t> </a:t>
            </a:r>
            <a:r>
              <a:rPr lang="en-GB" dirty="0" err="1"/>
              <a:t>solupta</a:t>
            </a:r>
            <a:r>
              <a:rPr lang="en-GB" dirty="0"/>
              <a:t> </a:t>
            </a:r>
            <a:r>
              <a:rPr lang="en-GB" dirty="0" err="1"/>
              <a:t>idiciaes</a:t>
            </a:r>
            <a:r>
              <a:rPr lang="en-GB" dirty="0"/>
              <a:t> </a:t>
            </a:r>
            <a:r>
              <a:rPr lang="en-GB" dirty="0" err="1"/>
              <a:t>ero</a:t>
            </a:r>
            <a:r>
              <a:rPr lang="en-GB" dirty="0"/>
              <a:t> </a:t>
            </a:r>
            <a:r>
              <a:rPr lang="en-GB" dirty="0" err="1"/>
              <a:t>eaquatu</a:t>
            </a:r>
            <a:r>
              <a:rPr lang="en-GB" dirty="0"/>
              <a:t> </a:t>
            </a:r>
            <a:r>
              <a:rPr lang="en-GB" dirty="0" err="1"/>
              <a:t>sandam</a:t>
            </a:r>
            <a:r>
              <a:rPr lang="en-GB" dirty="0"/>
              <a:t>.</a:t>
            </a:r>
          </a:p>
        </p:txBody>
      </p:sp>
      <p:sp>
        <p:nvSpPr>
          <p:cNvPr id="11" name="Content Placeholder 5">
            <a:extLst>
              <a:ext uri="{FF2B5EF4-FFF2-40B4-BE49-F238E27FC236}">
                <a16:creationId xmlns:a16="http://schemas.microsoft.com/office/drawing/2014/main" id="{7FCD3CA6-6A73-944E-34B7-B2576FED19AA}"/>
              </a:ext>
            </a:extLst>
          </p:cNvPr>
          <p:cNvSpPr>
            <a:spLocks noGrp="1"/>
          </p:cNvSpPr>
          <p:nvPr>
            <p:ph sz="quarter" idx="18" hasCustomPrompt="1"/>
          </p:nvPr>
        </p:nvSpPr>
        <p:spPr>
          <a:xfrm>
            <a:off x="1051612" y="10450280"/>
            <a:ext cx="2301875" cy="238527"/>
          </a:xfrm>
        </p:spPr>
        <p:txBody>
          <a:bodyPr/>
          <a:lstStyle>
            <a:lvl1pPr>
              <a:defRPr sz="1550" b="1">
                <a:solidFill>
                  <a:schemeClr val="bg1"/>
                </a:solidFill>
                <a:latin typeface="Arial" panose="020B0604020202020204" pitchFamily="34" charset="0"/>
                <a:cs typeface="Arial" panose="020B0604020202020204" pitchFamily="34" charset="0"/>
              </a:defRPr>
            </a:lvl1pPr>
          </a:lstStyle>
          <a:p>
            <a:pPr lvl="0"/>
            <a:r>
              <a:rPr lang="en-GB" dirty="0"/>
              <a:t>Image caption here</a:t>
            </a:r>
            <a:endParaRPr lang="en-AU" dirty="0"/>
          </a:p>
        </p:txBody>
      </p:sp>
    </p:spTree>
    <p:extLst>
      <p:ext uri="{BB962C8B-B14F-4D97-AF65-F5344CB8AC3E}">
        <p14:creationId xmlns:p14="http://schemas.microsoft.com/office/powerpoint/2010/main" val="4245135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Story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088FFE7-47B0-4E32-EAEC-6B911DD77950}"/>
              </a:ext>
            </a:extLst>
          </p:cNvPr>
          <p:cNvSpPr>
            <a:spLocks noGrp="1"/>
          </p:cNvSpPr>
          <p:nvPr>
            <p:ph type="pic" sz="quarter" idx="10"/>
          </p:nvPr>
        </p:nvSpPr>
        <p:spPr>
          <a:xfrm>
            <a:off x="0" y="0"/>
            <a:ext cx="20104100" cy="11309350"/>
          </a:xfrm>
        </p:spPr>
        <p:txBody>
          <a:bodyPr/>
          <a:lstStyle/>
          <a:p>
            <a:endParaRPr lang="en-AU"/>
          </a:p>
        </p:txBody>
      </p:sp>
    </p:spTree>
    <p:extLst>
      <p:ext uri="{BB962C8B-B14F-4D97-AF65-F5344CB8AC3E}">
        <p14:creationId xmlns:p14="http://schemas.microsoft.com/office/powerpoint/2010/main" val="2102196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Image Layout">
    <p:bg>
      <p:bgPr>
        <a:solidFill>
          <a:srgbClr val="F0E9E5"/>
        </a:solidFill>
        <a:effectLst/>
      </p:bgPr>
    </p:bg>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424FF354-8EEA-59C0-1304-F429CE60BE05}"/>
              </a:ext>
            </a:extLst>
          </p:cNvPr>
          <p:cNvSpPr/>
          <p:nvPr userDrawn="1"/>
        </p:nvSpPr>
        <p:spPr>
          <a:xfrm>
            <a:off x="15753525" y="331094"/>
            <a:ext cx="4351020" cy="4394200"/>
          </a:xfrm>
          <a:custGeom>
            <a:avLst/>
            <a:gdLst/>
            <a:ahLst/>
            <a:cxnLst/>
            <a:rect l="l" t="t" r="r" b="b"/>
            <a:pathLst>
              <a:path w="4351019" h="4394200">
                <a:moveTo>
                  <a:pt x="1331506" y="338010"/>
                </a:moveTo>
                <a:lnTo>
                  <a:pt x="1327861" y="299783"/>
                </a:lnTo>
                <a:lnTo>
                  <a:pt x="1307693" y="228854"/>
                </a:lnTo>
                <a:lnTo>
                  <a:pt x="1272425" y="165963"/>
                </a:lnTo>
                <a:lnTo>
                  <a:pt x="1224584" y="111899"/>
                </a:lnTo>
                <a:lnTo>
                  <a:pt x="1166698" y="67513"/>
                </a:lnTo>
                <a:lnTo>
                  <a:pt x="1101255" y="33604"/>
                </a:lnTo>
                <a:lnTo>
                  <a:pt x="1030795" y="10972"/>
                </a:lnTo>
                <a:lnTo>
                  <a:pt x="957834" y="457"/>
                </a:lnTo>
                <a:lnTo>
                  <a:pt x="921207" y="0"/>
                </a:lnTo>
                <a:lnTo>
                  <a:pt x="884885" y="2870"/>
                </a:lnTo>
                <a:lnTo>
                  <a:pt x="814476" y="19024"/>
                </a:lnTo>
                <a:lnTo>
                  <a:pt x="749122" y="49733"/>
                </a:lnTo>
                <a:lnTo>
                  <a:pt x="691349" y="95808"/>
                </a:lnTo>
                <a:lnTo>
                  <a:pt x="665314" y="125641"/>
                </a:lnTo>
                <a:lnTo>
                  <a:pt x="640041" y="96583"/>
                </a:lnTo>
                <a:lnTo>
                  <a:pt x="582282" y="50507"/>
                </a:lnTo>
                <a:lnTo>
                  <a:pt x="516953" y="19799"/>
                </a:lnTo>
                <a:lnTo>
                  <a:pt x="446570" y="3644"/>
                </a:lnTo>
                <a:lnTo>
                  <a:pt x="410273" y="762"/>
                </a:lnTo>
                <a:lnTo>
                  <a:pt x="373646" y="1219"/>
                </a:lnTo>
                <a:lnTo>
                  <a:pt x="300723" y="11722"/>
                </a:lnTo>
                <a:lnTo>
                  <a:pt x="230289" y="34328"/>
                </a:lnTo>
                <a:lnTo>
                  <a:pt x="164871" y="68224"/>
                </a:lnTo>
                <a:lnTo>
                  <a:pt x="106984" y="112585"/>
                </a:lnTo>
                <a:lnTo>
                  <a:pt x="59131" y="166598"/>
                </a:lnTo>
                <a:lnTo>
                  <a:pt x="23863" y="229450"/>
                </a:lnTo>
                <a:lnTo>
                  <a:pt x="3657" y="300316"/>
                </a:lnTo>
                <a:lnTo>
                  <a:pt x="0" y="338505"/>
                </a:lnTo>
                <a:lnTo>
                  <a:pt x="1054" y="378396"/>
                </a:lnTo>
                <a:lnTo>
                  <a:pt x="7124" y="419887"/>
                </a:lnTo>
                <a:lnTo>
                  <a:pt x="18554" y="462864"/>
                </a:lnTo>
                <a:lnTo>
                  <a:pt x="37642" y="508736"/>
                </a:lnTo>
                <a:lnTo>
                  <a:pt x="63703" y="557085"/>
                </a:lnTo>
                <a:lnTo>
                  <a:pt x="92900" y="604405"/>
                </a:lnTo>
                <a:lnTo>
                  <a:pt x="121412" y="647217"/>
                </a:lnTo>
                <a:lnTo>
                  <a:pt x="145897" y="682472"/>
                </a:lnTo>
                <a:lnTo>
                  <a:pt x="173278" y="720788"/>
                </a:lnTo>
                <a:lnTo>
                  <a:pt x="203174" y="761111"/>
                </a:lnTo>
                <a:lnTo>
                  <a:pt x="235242" y="802411"/>
                </a:lnTo>
                <a:lnTo>
                  <a:pt x="269074" y="843635"/>
                </a:lnTo>
                <a:lnTo>
                  <a:pt x="303936" y="884059"/>
                </a:lnTo>
                <a:lnTo>
                  <a:pt x="338772" y="923099"/>
                </a:lnTo>
                <a:lnTo>
                  <a:pt x="372694" y="959929"/>
                </a:lnTo>
                <a:lnTo>
                  <a:pt x="404825" y="993749"/>
                </a:lnTo>
                <a:lnTo>
                  <a:pt x="434263" y="1023708"/>
                </a:lnTo>
                <a:lnTo>
                  <a:pt x="465315" y="1054595"/>
                </a:lnTo>
                <a:lnTo>
                  <a:pt x="537908" y="1123683"/>
                </a:lnTo>
                <a:lnTo>
                  <a:pt x="567258" y="1152677"/>
                </a:lnTo>
                <a:lnTo>
                  <a:pt x="607885" y="1190332"/>
                </a:lnTo>
                <a:lnTo>
                  <a:pt x="659460" y="1236853"/>
                </a:lnTo>
                <a:lnTo>
                  <a:pt x="665695" y="1241920"/>
                </a:lnTo>
                <a:lnTo>
                  <a:pt x="728002" y="1186522"/>
                </a:lnTo>
                <a:lnTo>
                  <a:pt x="759498" y="1157947"/>
                </a:lnTo>
                <a:lnTo>
                  <a:pt x="777392" y="1140536"/>
                </a:lnTo>
                <a:lnTo>
                  <a:pt x="793102" y="1123683"/>
                </a:lnTo>
                <a:lnTo>
                  <a:pt x="839076" y="1080262"/>
                </a:lnTo>
                <a:lnTo>
                  <a:pt x="896734" y="1023708"/>
                </a:lnTo>
                <a:lnTo>
                  <a:pt x="926185" y="993597"/>
                </a:lnTo>
                <a:lnTo>
                  <a:pt x="958303" y="959739"/>
                </a:lnTo>
                <a:lnTo>
                  <a:pt x="992225" y="922909"/>
                </a:lnTo>
                <a:lnTo>
                  <a:pt x="1027061" y="883818"/>
                </a:lnTo>
                <a:lnTo>
                  <a:pt x="1061935" y="843241"/>
                </a:lnTo>
                <a:lnTo>
                  <a:pt x="1095806" y="802017"/>
                </a:lnTo>
                <a:lnTo>
                  <a:pt x="1127963" y="760730"/>
                </a:lnTo>
                <a:lnTo>
                  <a:pt x="1157986" y="720394"/>
                </a:lnTo>
                <a:lnTo>
                  <a:pt x="1185456" y="682078"/>
                </a:lnTo>
                <a:lnTo>
                  <a:pt x="1209979" y="646836"/>
                </a:lnTo>
                <a:lnTo>
                  <a:pt x="1238326" y="604024"/>
                </a:lnTo>
                <a:lnTo>
                  <a:pt x="1267548" y="556691"/>
                </a:lnTo>
                <a:lnTo>
                  <a:pt x="1293698" y="508342"/>
                </a:lnTo>
                <a:lnTo>
                  <a:pt x="1312837" y="462470"/>
                </a:lnTo>
                <a:lnTo>
                  <a:pt x="1324305" y="419455"/>
                </a:lnTo>
                <a:lnTo>
                  <a:pt x="1330413" y="377926"/>
                </a:lnTo>
                <a:lnTo>
                  <a:pt x="1331506" y="338010"/>
                </a:lnTo>
                <a:close/>
              </a:path>
              <a:path w="4351019" h="4394200">
                <a:moveTo>
                  <a:pt x="4350563" y="741883"/>
                </a:moveTo>
                <a:lnTo>
                  <a:pt x="4290314" y="730948"/>
                </a:lnTo>
                <a:lnTo>
                  <a:pt x="4217200" y="721753"/>
                </a:lnTo>
                <a:lnTo>
                  <a:pt x="4143895" y="716838"/>
                </a:lnTo>
                <a:lnTo>
                  <a:pt x="4107256" y="716026"/>
                </a:lnTo>
                <a:lnTo>
                  <a:pt x="4070680" y="716330"/>
                </a:lnTo>
                <a:lnTo>
                  <a:pt x="3997871" y="720293"/>
                </a:lnTo>
                <a:lnTo>
                  <a:pt x="3925722" y="728840"/>
                </a:lnTo>
                <a:lnTo>
                  <a:pt x="3854551" y="742048"/>
                </a:lnTo>
                <a:lnTo>
                  <a:pt x="3784612" y="760018"/>
                </a:lnTo>
                <a:lnTo>
                  <a:pt x="3716223" y="782840"/>
                </a:lnTo>
                <a:lnTo>
                  <a:pt x="3649637" y="810615"/>
                </a:lnTo>
                <a:lnTo>
                  <a:pt x="3585172" y="843432"/>
                </a:lnTo>
                <a:lnTo>
                  <a:pt x="3523107" y="881380"/>
                </a:lnTo>
                <a:lnTo>
                  <a:pt x="3463709" y="924547"/>
                </a:lnTo>
                <a:lnTo>
                  <a:pt x="3407283" y="973035"/>
                </a:lnTo>
                <a:lnTo>
                  <a:pt x="3354120" y="1026934"/>
                </a:lnTo>
                <a:lnTo>
                  <a:pt x="3328847" y="1055941"/>
                </a:lnTo>
                <a:lnTo>
                  <a:pt x="3304502" y="1086345"/>
                </a:lnTo>
                <a:lnTo>
                  <a:pt x="3302190" y="1088644"/>
                </a:lnTo>
                <a:lnTo>
                  <a:pt x="3277844" y="1058252"/>
                </a:lnTo>
                <a:lnTo>
                  <a:pt x="3252571" y="1029246"/>
                </a:lnTo>
                <a:lnTo>
                  <a:pt x="3199409" y="975347"/>
                </a:lnTo>
                <a:lnTo>
                  <a:pt x="3142996" y="926846"/>
                </a:lnTo>
                <a:lnTo>
                  <a:pt x="3083623" y="883678"/>
                </a:lnTo>
                <a:lnTo>
                  <a:pt x="3021558" y="845731"/>
                </a:lnTo>
                <a:lnTo>
                  <a:pt x="2957118" y="812914"/>
                </a:lnTo>
                <a:lnTo>
                  <a:pt x="2890558" y="785139"/>
                </a:lnTo>
                <a:lnTo>
                  <a:pt x="2822181" y="762317"/>
                </a:lnTo>
                <a:lnTo>
                  <a:pt x="2752280" y="744334"/>
                </a:lnTo>
                <a:lnTo>
                  <a:pt x="2681122" y="731126"/>
                </a:lnTo>
                <a:lnTo>
                  <a:pt x="2609011" y="722579"/>
                </a:lnTo>
                <a:lnTo>
                  <a:pt x="2536215" y="718604"/>
                </a:lnTo>
                <a:lnTo>
                  <a:pt x="2499664" y="718299"/>
                </a:lnTo>
                <a:lnTo>
                  <a:pt x="2463050" y="719112"/>
                </a:lnTo>
                <a:lnTo>
                  <a:pt x="2389771" y="724001"/>
                </a:lnTo>
                <a:lnTo>
                  <a:pt x="2316670" y="733196"/>
                </a:lnTo>
                <a:lnTo>
                  <a:pt x="2244052" y="746582"/>
                </a:lnTo>
                <a:lnTo>
                  <a:pt x="2172195" y="764095"/>
                </a:lnTo>
                <a:lnTo>
                  <a:pt x="2101380" y="785609"/>
                </a:lnTo>
                <a:lnTo>
                  <a:pt x="2031885" y="811047"/>
                </a:lnTo>
                <a:lnTo>
                  <a:pt x="1964016" y="840333"/>
                </a:lnTo>
                <a:lnTo>
                  <a:pt x="1898053" y="873340"/>
                </a:lnTo>
                <a:lnTo>
                  <a:pt x="1834273" y="909993"/>
                </a:lnTo>
                <a:lnTo>
                  <a:pt x="1772970" y="950201"/>
                </a:lnTo>
                <a:lnTo>
                  <a:pt x="1714436" y="993876"/>
                </a:lnTo>
                <a:lnTo>
                  <a:pt x="1658937" y="1040904"/>
                </a:lnTo>
                <a:lnTo>
                  <a:pt x="1606791" y="1091209"/>
                </a:lnTo>
                <a:lnTo>
                  <a:pt x="1558251" y="1144701"/>
                </a:lnTo>
                <a:lnTo>
                  <a:pt x="1513624" y="1201267"/>
                </a:lnTo>
                <a:lnTo>
                  <a:pt x="1473200" y="1260843"/>
                </a:lnTo>
                <a:lnTo>
                  <a:pt x="1437246" y="1323314"/>
                </a:lnTo>
                <a:lnTo>
                  <a:pt x="1406067" y="1388579"/>
                </a:lnTo>
                <a:lnTo>
                  <a:pt x="1379943" y="1456575"/>
                </a:lnTo>
                <a:lnTo>
                  <a:pt x="1359154" y="1527187"/>
                </a:lnTo>
                <a:lnTo>
                  <a:pt x="1343990" y="1600339"/>
                </a:lnTo>
                <a:lnTo>
                  <a:pt x="1334731" y="1675917"/>
                </a:lnTo>
                <a:lnTo>
                  <a:pt x="1332420" y="1714588"/>
                </a:lnTo>
                <a:lnTo>
                  <a:pt x="1331683" y="1753844"/>
                </a:lnTo>
                <a:lnTo>
                  <a:pt x="1332572" y="1793646"/>
                </a:lnTo>
                <a:lnTo>
                  <a:pt x="1335125" y="1834019"/>
                </a:lnTo>
                <a:lnTo>
                  <a:pt x="1339354" y="1874913"/>
                </a:lnTo>
                <a:lnTo>
                  <a:pt x="1345323" y="1916341"/>
                </a:lnTo>
                <a:lnTo>
                  <a:pt x="1353058" y="1958289"/>
                </a:lnTo>
                <a:lnTo>
                  <a:pt x="1362595" y="2000745"/>
                </a:lnTo>
                <a:lnTo>
                  <a:pt x="1373962" y="2043684"/>
                </a:lnTo>
                <a:lnTo>
                  <a:pt x="1387208" y="2087105"/>
                </a:lnTo>
                <a:lnTo>
                  <a:pt x="1403045" y="2130920"/>
                </a:lnTo>
                <a:lnTo>
                  <a:pt x="1422019" y="2176322"/>
                </a:lnTo>
                <a:lnTo>
                  <a:pt x="1443710" y="2222931"/>
                </a:lnTo>
                <a:lnTo>
                  <a:pt x="1467700" y="2270341"/>
                </a:lnTo>
                <a:lnTo>
                  <a:pt x="1493570" y="2318194"/>
                </a:lnTo>
                <a:lnTo>
                  <a:pt x="1520875" y="2366086"/>
                </a:lnTo>
                <a:lnTo>
                  <a:pt x="1549234" y="2413647"/>
                </a:lnTo>
                <a:lnTo>
                  <a:pt x="1578190" y="2460485"/>
                </a:lnTo>
                <a:lnTo>
                  <a:pt x="1607350" y="2506230"/>
                </a:lnTo>
                <a:lnTo>
                  <a:pt x="1636268" y="2550477"/>
                </a:lnTo>
                <a:lnTo>
                  <a:pt x="1664550" y="2592857"/>
                </a:lnTo>
                <a:lnTo>
                  <a:pt x="1691754" y="2632976"/>
                </a:lnTo>
                <a:lnTo>
                  <a:pt x="1742617" y="2706471"/>
                </a:lnTo>
                <a:lnTo>
                  <a:pt x="1769770" y="2745194"/>
                </a:lnTo>
                <a:lnTo>
                  <a:pt x="1798002" y="2785046"/>
                </a:lnTo>
                <a:lnTo>
                  <a:pt x="1827276" y="2825877"/>
                </a:lnTo>
                <a:lnTo>
                  <a:pt x="1857540" y="2867558"/>
                </a:lnTo>
                <a:lnTo>
                  <a:pt x="1888731" y="2909951"/>
                </a:lnTo>
                <a:lnTo>
                  <a:pt x="1920798" y="2952902"/>
                </a:lnTo>
                <a:lnTo>
                  <a:pt x="1953717" y="2996273"/>
                </a:lnTo>
                <a:lnTo>
                  <a:pt x="1987397" y="3039922"/>
                </a:lnTo>
                <a:lnTo>
                  <a:pt x="2021827" y="3083725"/>
                </a:lnTo>
                <a:lnTo>
                  <a:pt x="2056930" y="3127527"/>
                </a:lnTo>
                <a:lnTo>
                  <a:pt x="2092655" y="3171177"/>
                </a:lnTo>
                <a:lnTo>
                  <a:pt x="2128977" y="3214547"/>
                </a:lnTo>
                <a:lnTo>
                  <a:pt x="2165693" y="3257613"/>
                </a:lnTo>
                <a:lnTo>
                  <a:pt x="2202624" y="3300349"/>
                </a:lnTo>
                <a:lnTo>
                  <a:pt x="2239632" y="3342652"/>
                </a:lnTo>
                <a:lnTo>
                  <a:pt x="2276589" y="3384423"/>
                </a:lnTo>
                <a:lnTo>
                  <a:pt x="2313406" y="3425533"/>
                </a:lnTo>
                <a:lnTo>
                  <a:pt x="2349944" y="3465868"/>
                </a:lnTo>
                <a:lnTo>
                  <a:pt x="2386088" y="3505339"/>
                </a:lnTo>
                <a:lnTo>
                  <a:pt x="2421712" y="3543808"/>
                </a:lnTo>
                <a:lnTo>
                  <a:pt x="2456713" y="3581196"/>
                </a:lnTo>
                <a:lnTo>
                  <a:pt x="2490965" y="3617366"/>
                </a:lnTo>
                <a:lnTo>
                  <a:pt x="2524341" y="3652228"/>
                </a:lnTo>
                <a:lnTo>
                  <a:pt x="2556738" y="3685641"/>
                </a:lnTo>
                <a:lnTo>
                  <a:pt x="2588031" y="3717531"/>
                </a:lnTo>
                <a:lnTo>
                  <a:pt x="2665869" y="3795763"/>
                </a:lnTo>
                <a:lnTo>
                  <a:pt x="2710015" y="3839184"/>
                </a:lnTo>
                <a:lnTo>
                  <a:pt x="2750985" y="3878745"/>
                </a:lnTo>
                <a:lnTo>
                  <a:pt x="2789275" y="3915168"/>
                </a:lnTo>
                <a:lnTo>
                  <a:pt x="2892717" y="4012730"/>
                </a:lnTo>
                <a:lnTo>
                  <a:pt x="2924962" y="4043718"/>
                </a:lnTo>
                <a:lnTo>
                  <a:pt x="3011868" y="4129608"/>
                </a:lnTo>
                <a:lnTo>
                  <a:pt x="3132175" y="4241076"/>
                </a:lnTo>
                <a:lnTo>
                  <a:pt x="3238881" y="4337647"/>
                </a:lnTo>
                <a:lnTo>
                  <a:pt x="3284893" y="4378845"/>
                </a:lnTo>
                <a:lnTo>
                  <a:pt x="3303346" y="4393819"/>
                </a:lnTo>
                <a:lnTo>
                  <a:pt x="3320656" y="4378845"/>
                </a:lnTo>
                <a:lnTo>
                  <a:pt x="3487851" y="4229798"/>
                </a:lnTo>
                <a:lnTo>
                  <a:pt x="3581069" y="4145203"/>
                </a:lnTo>
                <a:lnTo>
                  <a:pt x="3634067" y="4093654"/>
                </a:lnTo>
                <a:lnTo>
                  <a:pt x="3680574" y="4043718"/>
                </a:lnTo>
                <a:lnTo>
                  <a:pt x="3713162" y="4012730"/>
                </a:lnTo>
                <a:lnTo>
                  <a:pt x="3816693" y="3915168"/>
                </a:lnTo>
                <a:lnTo>
                  <a:pt x="3854843" y="3878745"/>
                </a:lnTo>
                <a:lnTo>
                  <a:pt x="3895674" y="3839184"/>
                </a:lnTo>
                <a:lnTo>
                  <a:pt x="3939692" y="3795763"/>
                </a:lnTo>
                <a:lnTo>
                  <a:pt x="4017492" y="3717315"/>
                </a:lnTo>
                <a:lnTo>
                  <a:pt x="4048785" y="3685273"/>
                </a:lnTo>
                <a:lnTo>
                  <a:pt x="4081183" y="3651758"/>
                </a:lnTo>
                <a:lnTo>
                  <a:pt x="4114571" y="3616833"/>
                </a:lnTo>
                <a:lnTo>
                  <a:pt x="4148823" y="3580638"/>
                </a:lnTo>
                <a:lnTo>
                  <a:pt x="4183824" y="3543236"/>
                </a:lnTo>
                <a:lnTo>
                  <a:pt x="4219448" y="3504755"/>
                </a:lnTo>
                <a:lnTo>
                  <a:pt x="4255592" y="3465284"/>
                </a:lnTo>
                <a:lnTo>
                  <a:pt x="4292130" y="3424936"/>
                </a:lnTo>
                <a:lnTo>
                  <a:pt x="4328934" y="3383800"/>
                </a:lnTo>
                <a:lnTo>
                  <a:pt x="4350563" y="3359327"/>
                </a:lnTo>
                <a:lnTo>
                  <a:pt x="4350563" y="741883"/>
                </a:lnTo>
                <a:close/>
              </a:path>
            </a:pathLst>
          </a:custGeom>
          <a:solidFill>
            <a:srgbClr val="C7A8D6">
              <a:alpha val="19999"/>
            </a:srgbClr>
          </a:solidFill>
        </p:spPr>
        <p:txBody>
          <a:bodyPr wrap="square" lIns="0" tIns="0" rIns="0" bIns="0" rtlCol="0"/>
          <a:lstStyle/>
          <a:p>
            <a:endParaRPr/>
          </a:p>
        </p:txBody>
      </p:sp>
      <p:pic>
        <p:nvPicPr>
          <p:cNvPr id="7" name="object 7">
            <a:extLst>
              <a:ext uri="{FF2B5EF4-FFF2-40B4-BE49-F238E27FC236}">
                <a16:creationId xmlns:a16="http://schemas.microsoft.com/office/drawing/2014/main" id="{5DB27CF8-58B1-2E5B-351D-28729D9C84CD}"/>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sp>
        <p:nvSpPr>
          <p:cNvPr id="5" name="Text Placeholder 20">
            <a:extLst>
              <a:ext uri="{FF2B5EF4-FFF2-40B4-BE49-F238E27FC236}">
                <a16:creationId xmlns:a16="http://schemas.microsoft.com/office/drawing/2014/main" id="{C345B2C7-942F-8F1E-3A34-C63BF86DB558}"/>
              </a:ext>
            </a:extLst>
          </p:cNvPr>
          <p:cNvSpPr>
            <a:spLocks noGrp="1"/>
          </p:cNvSpPr>
          <p:nvPr>
            <p:ph type="body" sz="quarter" idx="20" hasCustomPrompt="1"/>
          </p:nvPr>
        </p:nvSpPr>
        <p:spPr>
          <a:xfrm>
            <a:off x="1047088" y="5891338"/>
            <a:ext cx="5584479" cy="2806859"/>
          </a:xfrm>
        </p:spPr>
        <p:txBody>
          <a:bodyPr/>
          <a:lstStyle>
            <a:lvl1pPr marL="14400">
              <a:lnSpc>
                <a:spcPct val="116100"/>
              </a:lnSpc>
              <a:spcBef>
                <a:spcPts val="1980"/>
              </a:spcBef>
              <a:defRPr lang="en-GB" sz="3200" b="0" dirty="0" smtClean="0">
                <a:solidFill>
                  <a:srgbClr val="000000"/>
                </a:solidFill>
                <a:latin typeface="Arial"/>
                <a:ea typeface="+mj-ea"/>
                <a:cs typeface="Arial"/>
              </a:defRPr>
            </a:lvl1pPr>
          </a:lstStyle>
          <a:p>
            <a:pPr lvl="0"/>
            <a:r>
              <a:rPr lang="en-GB" dirty="0"/>
              <a:t>Tatum </a:t>
            </a:r>
            <a:r>
              <a:rPr lang="en-GB" dirty="0" err="1"/>
              <a:t>asperit</a:t>
            </a:r>
            <a:r>
              <a:rPr lang="en-GB" dirty="0"/>
              <a:t>, con cores dolor </a:t>
            </a:r>
            <a:r>
              <a:rPr lang="en-GB" dirty="0" err="1"/>
              <a:t>senis</a:t>
            </a:r>
            <a:r>
              <a:rPr lang="en-GB" dirty="0"/>
              <a:t> ab </a:t>
            </a:r>
            <a:r>
              <a:rPr lang="en-GB" dirty="0" err="1"/>
              <a:t>imporrunt</a:t>
            </a:r>
            <a:r>
              <a:rPr lang="en-GB" dirty="0"/>
              <a:t> ma nest </a:t>
            </a:r>
            <a:r>
              <a:rPr lang="en-GB" dirty="0" err="1"/>
              <a:t>offictiis</a:t>
            </a:r>
            <a:r>
              <a:rPr lang="en-GB" dirty="0"/>
              <a:t> et </a:t>
            </a:r>
            <a:r>
              <a:rPr lang="en-GB" dirty="0" err="1"/>
              <a:t>adisit</a:t>
            </a:r>
            <a:r>
              <a:rPr lang="en-GB" dirty="0"/>
              <a:t> </a:t>
            </a:r>
            <a:r>
              <a:rPr lang="en-GB" dirty="0" err="1"/>
              <a:t>optaquodis</a:t>
            </a:r>
            <a:r>
              <a:rPr lang="en-GB" dirty="0"/>
              <a:t> </a:t>
            </a:r>
            <a:r>
              <a:rPr lang="en-GB" dirty="0" err="1"/>
              <a:t>sedi</a:t>
            </a:r>
            <a:r>
              <a:rPr lang="en-GB" dirty="0"/>
              <a:t> </a:t>
            </a:r>
            <a:r>
              <a:rPr lang="en-GB" dirty="0" err="1"/>
              <a:t>dolorehento</a:t>
            </a:r>
            <a:r>
              <a:rPr lang="en-GB" dirty="0"/>
              <a:t> </a:t>
            </a:r>
            <a:r>
              <a:rPr lang="en-GB" dirty="0" err="1"/>
              <a:t>expliquo</a:t>
            </a:r>
            <a:r>
              <a:rPr lang="en-GB" dirty="0"/>
              <a:t> </a:t>
            </a:r>
            <a:r>
              <a:rPr lang="en-GB" dirty="0" err="1"/>
              <a:t>vellore</a:t>
            </a:r>
            <a:r>
              <a:rPr lang="en-GB" dirty="0"/>
              <a:t> </a:t>
            </a:r>
            <a:r>
              <a:rPr lang="en-GB" dirty="0" err="1"/>
              <a:t>icabore</a:t>
            </a:r>
            <a:r>
              <a:rPr lang="en-GB" dirty="0"/>
              <a:t>.</a:t>
            </a:r>
          </a:p>
        </p:txBody>
      </p:sp>
      <p:sp>
        <p:nvSpPr>
          <p:cNvPr id="17" name="Text Placeholder 20">
            <a:extLst>
              <a:ext uri="{FF2B5EF4-FFF2-40B4-BE49-F238E27FC236}">
                <a16:creationId xmlns:a16="http://schemas.microsoft.com/office/drawing/2014/main" id="{F9205FB9-4A9E-ED08-26D5-0168DE51799B}"/>
              </a:ext>
            </a:extLst>
          </p:cNvPr>
          <p:cNvSpPr>
            <a:spLocks noGrp="1"/>
          </p:cNvSpPr>
          <p:nvPr>
            <p:ph type="body" sz="quarter" idx="21" hasCustomPrompt="1"/>
          </p:nvPr>
        </p:nvSpPr>
        <p:spPr>
          <a:xfrm>
            <a:off x="7259811" y="5891338"/>
            <a:ext cx="5584479" cy="2806859"/>
          </a:xfrm>
        </p:spPr>
        <p:txBody>
          <a:bodyPr/>
          <a:lstStyle>
            <a:lvl1pPr marL="14400">
              <a:lnSpc>
                <a:spcPct val="116100"/>
              </a:lnSpc>
              <a:spcBef>
                <a:spcPts val="1980"/>
              </a:spcBef>
              <a:defRPr lang="en-GB" sz="3200" b="0" dirty="0" smtClean="0">
                <a:solidFill>
                  <a:srgbClr val="000000"/>
                </a:solidFill>
                <a:latin typeface="Arial"/>
                <a:ea typeface="+mj-ea"/>
                <a:cs typeface="Arial"/>
              </a:defRPr>
            </a:lvl1pPr>
          </a:lstStyle>
          <a:p>
            <a:pPr lvl="0"/>
            <a:r>
              <a:rPr lang="en-GB" dirty="0"/>
              <a:t>Tatum </a:t>
            </a:r>
            <a:r>
              <a:rPr lang="en-GB" dirty="0" err="1"/>
              <a:t>asperit</a:t>
            </a:r>
            <a:r>
              <a:rPr lang="en-GB" dirty="0"/>
              <a:t>, con cores dolor </a:t>
            </a:r>
            <a:r>
              <a:rPr lang="en-GB" dirty="0" err="1"/>
              <a:t>senis</a:t>
            </a:r>
            <a:r>
              <a:rPr lang="en-GB" dirty="0"/>
              <a:t> ab </a:t>
            </a:r>
            <a:r>
              <a:rPr lang="en-GB" dirty="0" err="1"/>
              <a:t>imporrunt</a:t>
            </a:r>
            <a:r>
              <a:rPr lang="en-GB" dirty="0"/>
              <a:t> ma nest </a:t>
            </a:r>
            <a:r>
              <a:rPr lang="en-GB" dirty="0" err="1"/>
              <a:t>offictiis</a:t>
            </a:r>
            <a:r>
              <a:rPr lang="en-GB" dirty="0"/>
              <a:t> et </a:t>
            </a:r>
            <a:r>
              <a:rPr lang="en-GB" dirty="0" err="1"/>
              <a:t>adisit</a:t>
            </a:r>
            <a:r>
              <a:rPr lang="en-GB" dirty="0"/>
              <a:t> </a:t>
            </a:r>
            <a:r>
              <a:rPr lang="en-GB" dirty="0" err="1"/>
              <a:t>optaquodis</a:t>
            </a:r>
            <a:r>
              <a:rPr lang="en-GB" dirty="0"/>
              <a:t> </a:t>
            </a:r>
            <a:r>
              <a:rPr lang="en-GB" dirty="0" err="1"/>
              <a:t>sedi</a:t>
            </a:r>
            <a:r>
              <a:rPr lang="en-GB" dirty="0"/>
              <a:t> </a:t>
            </a:r>
            <a:r>
              <a:rPr lang="en-GB" dirty="0" err="1"/>
              <a:t>dolorehento</a:t>
            </a:r>
            <a:r>
              <a:rPr lang="en-GB" dirty="0"/>
              <a:t> </a:t>
            </a:r>
            <a:r>
              <a:rPr lang="en-GB" dirty="0" err="1"/>
              <a:t>expliquo</a:t>
            </a:r>
            <a:r>
              <a:rPr lang="en-GB" dirty="0"/>
              <a:t> </a:t>
            </a:r>
            <a:r>
              <a:rPr lang="en-GB" dirty="0" err="1"/>
              <a:t>vellore</a:t>
            </a:r>
            <a:r>
              <a:rPr lang="en-GB" dirty="0"/>
              <a:t> </a:t>
            </a:r>
            <a:r>
              <a:rPr lang="en-GB" dirty="0" err="1"/>
              <a:t>icabore</a:t>
            </a:r>
            <a:r>
              <a:rPr lang="en-GB" dirty="0"/>
              <a:t>.</a:t>
            </a:r>
          </a:p>
        </p:txBody>
      </p:sp>
      <p:sp>
        <p:nvSpPr>
          <p:cNvPr id="18" name="Text Placeholder 20">
            <a:extLst>
              <a:ext uri="{FF2B5EF4-FFF2-40B4-BE49-F238E27FC236}">
                <a16:creationId xmlns:a16="http://schemas.microsoft.com/office/drawing/2014/main" id="{C01371A7-7D35-508E-73F9-1976DB913EFA}"/>
              </a:ext>
            </a:extLst>
          </p:cNvPr>
          <p:cNvSpPr>
            <a:spLocks noGrp="1"/>
          </p:cNvSpPr>
          <p:nvPr>
            <p:ph type="body" sz="quarter" idx="22" hasCustomPrompt="1"/>
          </p:nvPr>
        </p:nvSpPr>
        <p:spPr>
          <a:xfrm>
            <a:off x="13472533" y="5891338"/>
            <a:ext cx="5584479" cy="2806859"/>
          </a:xfrm>
        </p:spPr>
        <p:txBody>
          <a:bodyPr/>
          <a:lstStyle>
            <a:lvl1pPr marL="14400">
              <a:lnSpc>
                <a:spcPct val="116100"/>
              </a:lnSpc>
              <a:spcBef>
                <a:spcPts val="1980"/>
              </a:spcBef>
              <a:defRPr lang="en-GB" sz="3200" b="0" dirty="0" smtClean="0">
                <a:solidFill>
                  <a:srgbClr val="000000"/>
                </a:solidFill>
                <a:latin typeface="Arial"/>
                <a:ea typeface="+mj-ea"/>
                <a:cs typeface="Arial"/>
              </a:defRPr>
            </a:lvl1pPr>
          </a:lstStyle>
          <a:p>
            <a:pPr lvl="0"/>
            <a:r>
              <a:rPr lang="en-GB" dirty="0"/>
              <a:t>Tatum </a:t>
            </a:r>
            <a:r>
              <a:rPr lang="en-GB" dirty="0" err="1"/>
              <a:t>asperit</a:t>
            </a:r>
            <a:r>
              <a:rPr lang="en-GB" dirty="0"/>
              <a:t>, con cores dolor </a:t>
            </a:r>
            <a:r>
              <a:rPr lang="en-GB" dirty="0" err="1"/>
              <a:t>senis</a:t>
            </a:r>
            <a:r>
              <a:rPr lang="en-GB" dirty="0"/>
              <a:t> ab </a:t>
            </a:r>
            <a:r>
              <a:rPr lang="en-GB" dirty="0" err="1"/>
              <a:t>imporrunt</a:t>
            </a:r>
            <a:r>
              <a:rPr lang="en-GB" dirty="0"/>
              <a:t> ma nest </a:t>
            </a:r>
            <a:r>
              <a:rPr lang="en-GB" dirty="0" err="1"/>
              <a:t>offictiis</a:t>
            </a:r>
            <a:r>
              <a:rPr lang="en-GB" dirty="0"/>
              <a:t> et </a:t>
            </a:r>
            <a:r>
              <a:rPr lang="en-GB" dirty="0" err="1"/>
              <a:t>adisit</a:t>
            </a:r>
            <a:r>
              <a:rPr lang="en-GB" dirty="0"/>
              <a:t> </a:t>
            </a:r>
            <a:r>
              <a:rPr lang="en-GB" dirty="0" err="1"/>
              <a:t>optaquodis</a:t>
            </a:r>
            <a:r>
              <a:rPr lang="en-GB" dirty="0"/>
              <a:t> </a:t>
            </a:r>
            <a:r>
              <a:rPr lang="en-GB" dirty="0" err="1"/>
              <a:t>sedi</a:t>
            </a:r>
            <a:r>
              <a:rPr lang="en-GB" dirty="0"/>
              <a:t> </a:t>
            </a:r>
            <a:r>
              <a:rPr lang="en-GB" dirty="0" err="1"/>
              <a:t>dolorehento</a:t>
            </a:r>
            <a:r>
              <a:rPr lang="en-GB" dirty="0"/>
              <a:t> </a:t>
            </a:r>
            <a:r>
              <a:rPr lang="en-GB" dirty="0" err="1"/>
              <a:t>expliquo</a:t>
            </a:r>
            <a:r>
              <a:rPr lang="en-GB" dirty="0"/>
              <a:t> </a:t>
            </a:r>
            <a:r>
              <a:rPr lang="en-GB" dirty="0" err="1"/>
              <a:t>vellore</a:t>
            </a:r>
            <a:r>
              <a:rPr lang="en-GB" dirty="0"/>
              <a:t> </a:t>
            </a:r>
            <a:r>
              <a:rPr lang="en-GB" dirty="0" err="1"/>
              <a:t>icabore</a:t>
            </a:r>
            <a:r>
              <a:rPr lang="en-GB" dirty="0"/>
              <a:t>.</a:t>
            </a:r>
          </a:p>
        </p:txBody>
      </p:sp>
      <p:sp>
        <p:nvSpPr>
          <p:cNvPr id="20" name="Picture Placeholder 19">
            <a:extLst>
              <a:ext uri="{FF2B5EF4-FFF2-40B4-BE49-F238E27FC236}">
                <a16:creationId xmlns:a16="http://schemas.microsoft.com/office/drawing/2014/main" id="{45CC8A92-3ECE-5A9D-043C-3FF5FA9BE2DB}"/>
              </a:ext>
            </a:extLst>
          </p:cNvPr>
          <p:cNvSpPr>
            <a:spLocks noGrp="1"/>
          </p:cNvSpPr>
          <p:nvPr>
            <p:ph type="pic" sz="quarter" idx="23"/>
          </p:nvPr>
        </p:nvSpPr>
        <p:spPr>
          <a:xfrm>
            <a:off x="1080000" y="2763838"/>
            <a:ext cx="5551561" cy="2893457"/>
          </a:xfrm>
          <a:prstGeom prst="roundRect">
            <a:avLst/>
          </a:prstGeom>
        </p:spPr>
        <p:txBody>
          <a:bodyPr/>
          <a:lstStyle/>
          <a:p>
            <a:endParaRPr lang="en-AU"/>
          </a:p>
        </p:txBody>
      </p:sp>
      <p:sp>
        <p:nvSpPr>
          <p:cNvPr id="22" name="Picture Placeholder 19">
            <a:extLst>
              <a:ext uri="{FF2B5EF4-FFF2-40B4-BE49-F238E27FC236}">
                <a16:creationId xmlns:a16="http://schemas.microsoft.com/office/drawing/2014/main" id="{CC2616BE-C971-5AE7-E6D2-4D5B7E347773}"/>
              </a:ext>
            </a:extLst>
          </p:cNvPr>
          <p:cNvSpPr>
            <a:spLocks noGrp="1"/>
          </p:cNvSpPr>
          <p:nvPr>
            <p:ph type="pic" sz="quarter" idx="24"/>
          </p:nvPr>
        </p:nvSpPr>
        <p:spPr>
          <a:xfrm>
            <a:off x="7277526" y="2760819"/>
            <a:ext cx="5551561" cy="2893457"/>
          </a:xfrm>
          <a:prstGeom prst="roundRect">
            <a:avLst/>
          </a:prstGeom>
        </p:spPr>
        <p:txBody>
          <a:bodyPr/>
          <a:lstStyle/>
          <a:p>
            <a:endParaRPr lang="en-AU"/>
          </a:p>
        </p:txBody>
      </p:sp>
      <p:sp>
        <p:nvSpPr>
          <p:cNvPr id="23" name="Picture Placeholder 19">
            <a:extLst>
              <a:ext uri="{FF2B5EF4-FFF2-40B4-BE49-F238E27FC236}">
                <a16:creationId xmlns:a16="http://schemas.microsoft.com/office/drawing/2014/main" id="{E5BED376-09CE-46C6-8BA2-4403802952FC}"/>
              </a:ext>
            </a:extLst>
          </p:cNvPr>
          <p:cNvSpPr>
            <a:spLocks noGrp="1"/>
          </p:cNvSpPr>
          <p:nvPr>
            <p:ph type="pic" sz="quarter" idx="25"/>
          </p:nvPr>
        </p:nvSpPr>
        <p:spPr>
          <a:xfrm>
            <a:off x="13475051" y="2760819"/>
            <a:ext cx="5551561" cy="2893457"/>
          </a:xfrm>
          <a:prstGeom prst="roundRect">
            <a:avLst/>
          </a:prstGeom>
        </p:spPr>
        <p:txBody>
          <a:bodyPr/>
          <a:lstStyle/>
          <a:p>
            <a:endParaRPr lang="en-AU"/>
          </a:p>
        </p:txBody>
      </p:sp>
      <p:sp>
        <p:nvSpPr>
          <p:cNvPr id="8" name="Text Placeholder 7">
            <a:extLst>
              <a:ext uri="{FF2B5EF4-FFF2-40B4-BE49-F238E27FC236}">
                <a16:creationId xmlns:a16="http://schemas.microsoft.com/office/drawing/2014/main" id="{7A584FEE-37E2-2E95-A598-F578471A892C}"/>
              </a:ext>
            </a:extLst>
          </p:cNvPr>
          <p:cNvSpPr>
            <a:spLocks noGrp="1"/>
          </p:cNvSpPr>
          <p:nvPr>
            <p:ph type="body" sz="quarter" idx="26"/>
          </p:nvPr>
        </p:nvSpPr>
        <p:spPr>
          <a:xfrm>
            <a:off x="1047088" y="625475"/>
            <a:ext cx="17979100" cy="1600200"/>
          </a:xfrm>
        </p:spPr>
        <p:txBody>
          <a:bodyPr/>
          <a:lstStyle>
            <a:lvl1pPr>
              <a:defRPr sz="4000" b="1">
                <a:solidFill>
                  <a:schemeClr val="tx1"/>
                </a:solidFill>
              </a:defRPr>
            </a:lvl1pPr>
            <a:lvl2pPr>
              <a:defRPr sz="4000"/>
            </a:lvl2pPr>
            <a:lvl3pPr>
              <a:defRPr sz="4000"/>
            </a:lvl3pPr>
            <a:lvl4pPr>
              <a:defRPr sz="4000"/>
            </a:lvl4pPr>
            <a:lvl5pPr>
              <a:defRPr sz="4000"/>
            </a:lvl5pPr>
          </a:lstStyle>
          <a:p>
            <a:pPr lvl="0"/>
            <a:r>
              <a:rPr lang="en-US" dirty="0"/>
              <a:t>Click to edit Master text styles</a:t>
            </a:r>
          </a:p>
        </p:txBody>
      </p:sp>
    </p:spTree>
    <p:extLst>
      <p:ext uri="{BB962C8B-B14F-4D97-AF65-F5344CB8AC3E}">
        <p14:creationId xmlns:p14="http://schemas.microsoft.com/office/powerpoint/2010/main" val="3501075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459CC2F-ED72-0129-C732-6A95DBD939AB}"/>
              </a:ext>
            </a:extLst>
          </p:cNvPr>
          <p:cNvSpPr>
            <a:spLocks noGrp="1"/>
          </p:cNvSpPr>
          <p:nvPr>
            <p:ph type="pic" sz="quarter" idx="21"/>
          </p:nvPr>
        </p:nvSpPr>
        <p:spPr>
          <a:xfrm>
            <a:off x="0" y="0"/>
            <a:ext cx="20104100" cy="11309350"/>
          </a:xfrm>
        </p:spPr>
        <p:txBody>
          <a:bodyPr/>
          <a:lstStyle/>
          <a:p>
            <a:endParaRPr lang="en-AU"/>
          </a:p>
        </p:txBody>
      </p:sp>
      <p:sp>
        <p:nvSpPr>
          <p:cNvPr id="6" name="object 5">
            <a:extLst>
              <a:ext uri="{FF2B5EF4-FFF2-40B4-BE49-F238E27FC236}">
                <a16:creationId xmlns:a16="http://schemas.microsoft.com/office/drawing/2014/main" id="{CE282139-83C2-2F67-BC14-4BA416A4330D}"/>
              </a:ext>
            </a:extLst>
          </p:cNvPr>
          <p:cNvSpPr/>
          <p:nvPr userDrawn="1"/>
        </p:nvSpPr>
        <p:spPr>
          <a:xfrm>
            <a:off x="1078501" y="2098916"/>
            <a:ext cx="6387465" cy="6445885"/>
          </a:xfrm>
          <a:custGeom>
            <a:avLst/>
            <a:gdLst/>
            <a:ahLst/>
            <a:cxnLst/>
            <a:rect l="l" t="t" r="r" b="b"/>
            <a:pathLst>
              <a:path w="6387465" h="6445884">
                <a:moveTo>
                  <a:pt x="5758986" y="0"/>
                </a:moveTo>
                <a:lnTo>
                  <a:pt x="0" y="0"/>
                </a:lnTo>
                <a:lnTo>
                  <a:pt x="0" y="5817068"/>
                </a:lnTo>
                <a:lnTo>
                  <a:pt x="1890" y="5866167"/>
                </a:lnTo>
                <a:lnTo>
                  <a:pt x="7467" y="5914232"/>
                </a:lnTo>
                <a:lnTo>
                  <a:pt x="16592" y="5961124"/>
                </a:lnTo>
                <a:lnTo>
                  <a:pt x="29125" y="6006703"/>
                </a:lnTo>
                <a:lnTo>
                  <a:pt x="44926" y="6050829"/>
                </a:lnTo>
                <a:lnTo>
                  <a:pt x="63856" y="6093362"/>
                </a:lnTo>
                <a:lnTo>
                  <a:pt x="85775" y="6134164"/>
                </a:lnTo>
                <a:lnTo>
                  <a:pt x="110543" y="6173094"/>
                </a:lnTo>
                <a:lnTo>
                  <a:pt x="138020" y="6210013"/>
                </a:lnTo>
                <a:lnTo>
                  <a:pt x="168067" y="6244780"/>
                </a:lnTo>
                <a:lnTo>
                  <a:pt x="200545" y="6277258"/>
                </a:lnTo>
                <a:lnTo>
                  <a:pt x="235313" y="6307304"/>
                </a:lnTo>
                <a:lnTo>
                  <a:pt x="272232" y="6334781"/>
                </a:lnTo>
                <a:lnTo>
                  <a:pt x="311162" y="6359549"/>
                </a:lnTo>
                <a:lnTo>
                  <a:pt x="351963" y="6381467"/>
                </a:lnTo>
                <a:lnTo>
                  <a:pt x="394497" y="6400396"/>
                </a:lnTo>
                <a:lnTo>
                  <a:pt x="438622" y="6416197"/>
                </a:lnTo>
                <a:lnTo>
                  <a:pt x="484200" y="6428729"/>
                </a:lnTo>
                <a:lnTo>
                  <a:pt x="531091" y="6437854"/>
                </a:lnTo>
                <a:lnTo>
                  <a:pt x="579155" y="6443431"/>
                </a:lnTo>
                <a:lnTo>
                  <a:pt x="628253" y="6445322"/>
                </a:lnTo>
                <a:lnTo>
                  <a:pt x="6387240" y="6445322"/>
                </a:lnTo>
                <a:lnTo>
                  <a:pt x="6387240" y="628253"/>
                </a:lnTo>
                <a:lnTo>
                  <a:pt x="6385349" y="579155"/>
                </a:lnTo>
                <a:lnTo>
                  <a:pt x="6379772" y="531091"/>
                </a:lnTo>
                <a:lnTo>
                  <a:pt x="6370647" y="484200"/>
                </a:lnTo>
                <a:lnTo>
                  <a:pt x="6358114" y="438622"/>
                </a:lnTo>
                <a:lnTo>
                  <a:pt x="6342313" y="394497"/>
                </a:lnTo>
                <a:lnTo>
                  <a:pt x="6323383" y="351963"/>
                </a:lnTo>
                <a:lnTo>
                  <a:pt x="6301464" y="311162"/>
                </a:lnTo>
                <a:lnTo>
                  <a:pt x="6276697" y="272232"/>
                </a:lnTo>
                <a:lnTo>
                  <a:pt x="6249219" y="235313"/>
                </a:lnTo>
                <a:lnTo>
                  <a:pt x="6219172" y="200545"/>
                </a:lnTo>
                <a:lnTo>
                  <a:pt x="6186694" y="168067"/>
                </a:lnTo>
                <a:lnTo>
                  <a:pt x="6151926" y="138020"/>
                </a:lnTo>
                <a:lnTo>
                  <a:pt x="6115007" y="110543"/>
                </a:lnTo>
                <a:lnTo>
                  <a:pt x="6076077" y="85775"/>
                </a:lnTo>
                <a:lnTo>
                  <a:pt x="6035276" y="63856"/>
                </a:lnTo>
                <a:lnTo>
                  <a:pt x="5992742" y="44926"/>
                </a:lnTo>
                <a:lnTo>
                  <a:pt x="5948617" y="29125"/>
                </a:lnTo>
                <a:lnTo>
                  <a:pt x="5903039" y="16592"/>
                </a:lnTo>
                <a:lnTo>
                  <a:pt x="5856148" y="7467"/>
                </a:lnTo>
                <a:lnTo>
                  <a:pt x="5808084" y="1890"/>
                </a:lnTo>
                <a:lnTo>
                  <a:pt x="5758986" y="0"/>
                </a:lnTo>
                <a:close/>
              </a:path>
            </a:pathLst>
          </a:custGeom>
          <a:solidFill>
            <a:srgbClr val="FFD27D"/>
          </a:solidFill>
        </p:spPr>
        <p:txBody>
          <a:bodyPr wrap="square" lIns="0" tIns="0" rIns="0" bIns="0" rtlCol="0"/>
          <a:lstStyle/>
          <a:p>
            <a:endParaRPr dirty="0"/>
          </a:p>
        </p:txBody>
      </p:sp>
      <p:sp>
        <p:nvSpPr>
          <p:cNvPr id="7" name="Content Placeholder 5">
            <a:extLst>
              <a:ext uri="{FF2B5EF4-FFF2-40B4-BE49-F238E27FC236}">
                <a16:creationId xmlns:a16="http://schemas.microsoft.com/office/drawing/2014/main" id="{D0318466-D514-B6BA-CBC6-1B62D720FC9B}"/>
              </a:ext>
            </a:extLst>
          </p:cNvPr>
          <p:cNvSpPr>
            <a:spLocks noGrp="1"/>
          </p:cNvSpPr>
          <p:nvPr>
            <p:ph sz="quarter" idx="18" hasCustomPrompt="1"/>
          </p:nvPr>
        </p:nvSpPr>
        <p:spPr>
          <a:xfrm>
            <a:off x="1120728" y="10551342"/>
            <a:ext cx="3063922" cy="246221"/>
          </a:xfrm>
        </p:spPr>
        <p:txBody>
          <a:bodyPr anchor="ctr"/>
          <a:lstStyle>
            <a:lvl1pPr>
              <a:defRPr sz="1600" b="0">
                <a:solidFill>
                  <a:schemeClr val="bg1"/>
                </a:solidFill>
                <a:latin typeface="Arial" panose="020B0604020202020204" pitchFamily="34" charset="0"/>
                <a:cs typeface="Arial" panose="020B0604020202020204" pitchFamily="34" charset="0"/>
              </a:defRPr>
            </a:lvl1pPr>
          </a:lstStyle>
          <a:p>
            <a:pPr lvl="0"/>
            <a:r>
              <a:rPr lang="en-GB" dirty="0"/>
              <a:t>Image caption here</a:t>
            </a:r>
            <a:endParaRPr lang="en-AU" dirty="0"/>
          </a:p>
        </p:txBody>
      </p:sp>
      <p:sp>
        <p:nvSpPr>
          <p:cNvPr id="14" name="Text Placeholder 13">
            <a:extLst>
              <a:ext uri="{FF2B5EF4-FFF2-40B4-BE49-F238E27FC236}">
                <a16:creationId xmlns:a16="http://schemas.microsoft.com/office/drawing/2014/main" id="{9783D5CC-C633-1D1F-47DD-B010415E380D}"/>
              </a:ext>
            </a:extLst>
          </p:cNvPr>
          <p:cNvSpPr>
            <a:spLocks noGrp="1"/>
          </p:cNvSpPr>
          <p:nvPr>
            <p:ph type="body" sz="quarter" idx="19" hasCustomPrompt="1"/>
          </p:nvPr>
        </p:nvSpPr>
        <p:spPr>
          <a:xfrm>
            <a:off x="1757362" y="6797675"/>
            <a:ext cx="5246688" cy="453970"/>
          </a:xfrm>
        </p:spPr>
        <p:txBody>
          <a:bodyPr anchor="ctr"/>
          <a:lstStyle>
            <a:lvl1pPr>
              <a:defRPr sz="2950" b="1">
                <a:solidFill>
                  <a:srgbClr val="762000"/>
                </a:solidFill>
              </a:defRPr>
            </a:lvl1pPr>
          </a:lstStyle>
          <a:p>
            <a:pPr lvl="0"/>
            <a:r>
              <a:rPr lang="en-GB" dirty="0"/>
              <a:t>- Name</a:t>
            </a:r>
            <a:endParaRPr lang="en-AU" dirty="0"/>
          </a:p>
        </p:txBody>
      </p:sp>
      <p:sp>
        <p:nvSpPr>
          <p:cNvPr id="16" name="Text Placeholder 15">
            <a:extLst>
              <a:ext uri="{FF2B5EF4-FFF2-40B4-BE49-F238E27FC236}">
                <a16:creationId xmlns:a16="http://schemas.microsoft.com/office/drawing/2014/main" id="{93D7C8D5-68A3-6670-EC9B-8B212E7DC0ED}"/>
              </a:ext>
            </a:extLst>
          </p:cNvPr>
          <p:cNvSpPr>
            <a:spLocks noGrp="1"/>
          </p:cNvSpPr>
          <p:nvPr>
            <p:ph type="body" sz="quarter" idx="20" hasCustomPrompt="1"/>
          </p:nvPr>
        </p:nvSpPr>
        <p:spPr>
          <a:xfrm>
            <a:off x="1757363" y="2624329"/>
            <a:ext cx="5246687" cy="3768404"/>
          </a:xfrm>
        </p:spPr>
        <p:txBody>
          <a:bodyPr/>
          <a:lstStyle>
            <a:lvl1pPr marL="14400" algn="l">
              <a:lnSpc>
                <a:spcPct val="115000"/>
              </a:lnSpc>
              <a:defRPr sz="3600" b="1">
                <a:solidFill>
                  <a:srgbClr val="762000"/>
                </a:solidFill>
              </a:defRPr>
            </a:lvl1pPr>
          </a:lstStyle>
          <a:p>
            <a:pPr lvl="0"/>
            <a:r>
              <a:rPr lang="en-AU" dirty="0"/>
              <a:t>“</a:t>
            </a:r>
            <a:r>
              <a:rPr lang="en-AU" dirty="0" err="1"/>
              <a:t>Ossed</a:t>
            </a:r>
            <a:r>
              <a:rPr lang="en-AU" dirty="0"/>
              <a:t> maximin </a:t>
            </a:r>
            <a:r>
              <a:rPr lang="en-AU" dirty="0" err="1"/>
              <a:t>plab</a:t>
            </a:r>
            <a:r>
              <a:rPr lang="en-AU" dirty="0"/>
              <a:t> </a:t>
            </a:r>
            <a:r>
              <a:rPr lang="en-AU" dirty="0" err="1"/>
              <a:t>ius</a:t>
            </a:r>
            <a:r>
              <a:rPr lang="en-AU" dirty="0"/>
              <a:t>. Arum </a:t>
            </a:r>
            <a:r>
              <a:rPr lang="en-AU" dirty="0" err="1"/>
              <a:t>seque</a:t>
            </a:r>
            <a:r>
              <a:rPr lang="en-AU" dirty="0"/>
              <a:t> </a:t>
            </a:r>
            <a:r>
              <a:rPr lang="en-AU" dirty="0" err="1"/>
              <a:t>volorem</a:t>
            </a:r>
            <a:r>
              <a:rPr lang="en-AU" dirty="0"/>
              <a:t> </a:t>
            </a:r>
            <a:r>
              <a:rPr lang="en-AU" dirty="0" err="1"/>
              <a:t>voluptus</a:t>
            </a:r>
            <a:r>
              <a:rPr lang="en-AU" dirty="0"/>
              <a:t>, </a:t>
            </a:r>
            <a:r>
              <a:rPr lang="en-AU" dirty="0" err="1"/>
              <a:t>cus</a:t>
            </a:r>
            <a:r>
              <a:rPr lang="en-AU" dirty="0"/>
              <a:t> </a:t>
            </a:r>
            <a:r>
              <a:rPr lang="en-AU" dirty="0" err="1"/>
              <a:t>molluptur</a:t>
            </a:r>
            <a:r>
              <a:rPr lang="en-AU" dirty="0"/>
              <a:t> lore sim </a:t>
            </a:r>
            <a:r>
              <a:rPr lang="en-AU" dirty="0" err="1"/>
              <a:t>usam</a:t>
            </a:r>
            <a:r>
              <a:rPr lang="en-AU" dirty="0"/>
              <a:t> </a:t>
            </a:r>
            <a:r>
              <a:rPr lang="en-AU" dirty="0" err="1"/>
              <a:t>eature</a:t>
            </a:r>
            <a:r>
              <a:rPr lang="en-AU" dirty="0"/>
              <a:t> </a:t>
            </a:r>
            <a:r>
              <a:rPr lang="en-AU" dirty="0" err="1"/>
              <a:t>dolupte</a:t>
            </a:r>
            <a:r>
              <a:rPr lang="en-AU" dirty="0"/>
              <a:t> </a:t>
            </a:r>
            <a:r>
              <a:rPr lang="en-AU" dirty="0" err="1"/>
              <a:t>onsi</a:t>
            </a:r>
            <a:r>
              <a:rPr lang="en-AU" dirty="0"/>
              <a:t> </a:t>
            </a:r>
            <a:r>
              <a:rPr lang="en-AU" dirty="0" err="1"/>
              <a:t>ndi</a:t>
            </a:r>
            <a:r>
              <a:rPr lang="en-AU" dirty="0"/>
              <a:t> </a:t>
            </a:r>
            <a:r>
              <a:rPr lang="en-AU" dirty="0" err="1"/>
              <a:t>aut</a:t>
            </a:r>
            <a:r>
              <a:rPr lang="en-AU" dirty="0"/>
              <a:t> </a:t>
            </a:r>
            <a:r>
              <a:rPr lang="en-AU" dirty="0" err="1"/>
              <a:t>quamus</a:t>
            </a:r>
            <a:r>
              <a:rPr lang="en-AU" dirty="0"/>
              <a:t>.”</a:t>
            </a:r>
          </a:p>
        </p:txBody>
      </p:sp>
    </p:spTree>
    <p:extLst>
      <p:ext uri="{BB962C8B-B14F-4D97-AF65-F5344CB8AC3E}">
        <p14:creationId xmlns:p14="http://schemas.microsoft.com/office/powerpoint/2010/main" val="14346259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66EF0E86-46E2-9021-D7FD-BEB9CD60A2A3}"/>
              </a:ext>
            </a:extLst>
          </p:cNvPr>
          <p:cNvSpPr/>
          <p:nvPr userDrawn="1"/>
        </p:nvSpPr>
        <p:spPr>
          <a:xfrm>
            <a:off x="0" y="1"/>
            <a:ext cx="20104100" cy="11303952"/>
          </a:xfrm>
          <a:custGeom>
            <a:avLst/>
            <a:gdLst/>
            <a:ahLst/>
            <a:cxnLst/>
            <a:rect l="l" t="t" r="r" b="b"/>
            <a:pathLst>
              <a:path w="20093940" h="11298555">
                <a:moveTo>
                  <a:pt x="20093629" y="0"/>
                </a:moveTo>
                <a:lnTo>
                  <a:pt x="0" y="0"/>
                </a:lnTo>
                <a:lnTo>
                  <a:pt x="0" y="11298074"/>
                </a:lnTo>
                <a:lnTo>
                  <a:pt x="20093629" y="11298074"/>
                </a:lnTo>
                <a:lnTo>
                  <a:pt x="20093629" y="0"/>
                </a:lnTo>
                <a:close/>
              </a:path>
            </a:pathLst>
          </a:custGeom>
          <a:solidFill>
            <a:srgbClr val="762000"/>
          </a:solidFill>
        </p:spPr>
        <p:txBody>
          <a:bodyPr wrap="square" lIns="0" tIns="0" rIns="0" bIns="0" rtlCol="0"/>
          <a:lstStyle/>
          <a:p>
            <a:endParaRPr dirty="0"/>
          </a:p>
        </p:txBody>
      </p:sp>
      <p:pic>
        <p:nvPicPr>
          <p:cNvPr id="7" name="object 3">
            <a:extLst>
              <a:ext uri="{FF2B5EF4-FFF2-40B4-BE49-F238E27FC236}">
                <a16:creationId xmlns:a16="http://schemas.microsoft.com/office/drawing/2014/main" id="{C4A9E6FA-EBA1-4A15-377E-3D4BFE9633DF}"/>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670136" y="9285976"/>
            <a:ext cx="3299394" cy="1426482"/>
          </a:xfrm>
          <a:prstGeom prst="rect">
            <a:avLst/>
          </a:prstGeom>
        </p:spPr>
      </p:pic>
      <p:sp>
        <p:nvSpPr>
          <p:cNvPr id="31" name="object 27">
            <a:extLst>
              <a:ext uri="{FF2B5EF4-FFF2-40B4-BE49-F238E27FC236}">
                <a16:creationId xmlns:a16="http://schemas.microsoft.com/office/drawing/2014/main" id="{1BDA7970-3489-F784-2EE9-7071986F10A4}"/>
              </a:ext>
            </a:extLst>
          </p:cNvPr>
          <p:cNvSpPr txBox="1"/>
          <p:nvPr userDrawn="1"/>
        </p:nvSpPr>
        <p:spPr>
          <a:xfrm>
            <a:off x="7087150" y="8190207"/>
            <a:ext cx="6059339" cy="2141804"/>
          </a:xfrm>
          <a:prstGeom prst="rect">
            <a:avLst/>
          </a:prstGeom>
        </p:spPr>
        <p:txBody>
          <a:bodyPr vert="horz" wrap="square" lIns="0" tIns="252729" rIns="0" bIns="0" rtlCol="0">
            <a:spAutoFit/>
          </a:bodyPr>
          <a:lstStyle/>
          <a:p>
            <a:pPr marL="1749425">
              <a:lnSpc>
                <a:spcPct val="100000"/>
              </a:lnSpc>
              <a:spcBef>
                <a:spcPts val="1989"/>
              </a:spcBef>
            </a:pPr>
            <a:r>
              <a:rPr sz="2950" dirty="0">
                <a:solidFill>
                  <a:srgbClr val="FFFFFF"/>
                </a:solidFill>
                <a:latin typeface="Arial"/>
                <a:cs typeface="Arial"/>
              </a:rPr>
              <a:t>1800</a:t>
            </a:r>
            <a:r>
              <a:rPr sz="2950" spc="-45" dirty="0">
                <a:solidFill>
                  <a:srgbClr val="FFFFFF"/>
                </a:solidFill>
                <a:latin typeface="Arial"/>
                <a:cs typeface="Arial"/>
              </a:rPr>
              <a:t> </a:t>
            </a:r>
            <a:r>
              <a:rPr sz="2950" dirty="0">
                <a:solidFill>
                  <a:srgbClr val="FFFFFF"/>
                </a:solidFill>
                <a:latin typeface="Arial"/>
                <a:cs typeface="Arial"/>
              </a:rPr>
              <a:t>024</a:t>
            </a:r>
            <a:r>
              <a:rPr sz="2950" spc="-30" dirty="0">
                <a:solidFill>
                  <a:srgbClr val="FFFFFF"/>
                </a:solidFill>
                <a:latin typeface="Arial"/>
                <a:cs typeface="Arial"/>
              </a:rPr>
              <a:t> </a:t>
            </a:r>
            <a:r>
              <a:rPr sz="2950" spc="-25" dirty="0">
                <a:solidFill>
                  <a:srgbClr val="FFFFFF"/>
                </a:solidFill>
                <a:latin typeface="Arial"/>
                <a:cs typeface="Arial"/>
              </a:rPr>
              <a:t>413</a:t>
            </a:r>
            <a:endParaRPr sz="2950" dirty="0">
              <a:latin typeface="Arial"/>
              <a:cs typeface="Arial"/>
            </a:endParaRPr>
          </a:p>
          <a:p>
            <a:pPr marL="12700" marR="5080" indent="1057275">
              <a:lnSpc>
                <a:spcPts val="6010"/>
              </a:lnSpc>
            </a:pPr>
            <a:r>
              <a:rPr sz="2950" spc="-10" dirty="0">
                <a:solidFill>
                  <a:srgbClr val="FFFFFF"/>
                </a:solidFill>
                <a:latin typeface="Arial"/>
                <a:cs typeface="Arial"/>
              </a:rPr>
              <a:t>#projectcompassion fundraise.projectcompassion.org.au</a:t>
            </a:r>
            <a:endParaRPr sz="2950" dirty="0">
              <a:latin typeface="Arial"/>
              <a:cs typeface="Arial"/>
            </a:endParaRPr>
          </a:p>
        </p:txBody>
      </p:sp>
      <p:pic>
        <p:nvPicPr>
          <p:cNvPr id="4" name="Picture 3" descr="A black background with yellow letters and a purple heart&#10;&#10;Description automatically generated">
            <a:extLst>
              <a:ext uri="{FF2B5EF4-FFF2-40B4-BE49-F238E27FC236}">
                <a16:creationId xmlns:a16="http://schemas.microsoft.com/office/drawing/2014/main" id="{0336B7E8-095E-7AC8-D04B-D41F19BFE93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65850" y="2984139"/>
            <a:ext cx="7772400" cy="4062374"/>
          </a:xfrm>
          <a:prstGeom prst="rect">
            <a:avLst/>
          </a:prstGeom>
        </p:spPr>
      </p:pic>
      <p:pic>
        <p:nvPicPr>
          <p:cNvPr id="28" name="Picture 27" descr="A black heart in a white circle&#10;&#10;Description automatically generated">
            <a:extLst>
              <a:ext uri="{FF2B5EF4-FFF2-40B4-BE49-F238E27FC236}">
                <a16:creationId xmlns:a16="http://schemas.microsoft.com/office/drawing/2014/main" id="{E8432D07-D581-7F57-7BC2-2A6257BD6E8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13650" y="9159875"/>
            <a:ext cx="393700" cy="393700"/>
          </a:xfrm>
          <a:prstGeom prst="rect">
            <a:avLst/>
          </a:prstGeom>
        </p:spPr>
      </p:pic>
      <p:pic>
        <p:nvPicPr>
          <p:cNvPr id="35" name="Picture 34" descr="A black arrow in a white circle&#10;&#10;Description automatically generated">
            <a:extLst>
              <a:ext uri="{FF2B5EF4-FFF2-40B4-BE49-F238E27FC236}">
                <a16:creationId xmlns:a16="http://schemas.microsoft.com/office/drawing/2014/main" id="{06EE2053-BFF3-B583-C960-AA14A82A19A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546850" y="9921875"/>
            <a:ext cx="393700" cy="393700"/>
          </a:xfrm>
          <a:prstGeom prst="rect">
            <a:avLst/>
          </a:prstGeom>
        </p:spPr>
      </p:pic>
      <p:pic>
        <p:nvPicPr>
          <p:cNvPr id="37" name="Picture 36" descr="A black phone in a white circle&#10;&#10;Description automatically generated">
            <a:extLst>
              <a:ext uri="{FF2B5EF4-FFF2-40B4-BE49-F238E27FC236}">
                <a16:creationId xmlns:a16="http://schemas.microsoft.com/office/drawing/2014/main" id="{B33B8A76-FCE1-CF1A-223B-CE51F55BDD3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375650" y="8474075"/>
            <a:ext cx="393700" cy="393700"/>
          </a:xfrm>
          <a:prstGeom prst="rect">
            <a:avLst/>
          </a:prstGeom>
        </p:spPr>
      </p:pic>
    </p:spTree>
    <p:extLst>
      <p:ext uri="{BB962C8B-B14F-4D97-AF65-F5344CB8AC3E}">
        <p14:creationId xmlns:p14="http://schemas.microsoft.com/office/powerpoint/2010/main" val="881736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5" name="Content Placeholder 5">
            <a:extLst>
              <a:ext uri="{FF2B5EF4-FFF2-40B4-BE49-F238E27FC236}">
                <a16:creationId xmlns:a16="http://schemas.microsoft.com/office/drawing/2014/main" id="{E0AC4F55-5B96-CD51-A679-A350509CE6CD}"/>
              </a:ext>
            </a:extLst>
          </p:cNvPr>
          <p:cNvSpPr>
            <a:spLocks noGrp="1"/>
          </p:cNvSpPr>
          <p:nvPr>
            <p:ph sz="quarter" idx="18" hasCustomPrompt="1"/>
          </p:nvPr>
        </p:nvSpPr>
        <p:spPr>
          <a:xfrm>
            <a:off x="17214850" y="10226675"/>
            <a:ext cx="2301875" cy="238527"/>
          </a:xfrm>
        </p:spPr>
        <p:txBody>
          <a:bodyPr/>
          <a:lstStyle>
            <a:lvl1pPr>
              <a:defRPr sz="1550" b="1">
                <a:solidFill>
                  <a:schemeClr val="bg1"/>
                </a:solidFill>
                <a:latin typeface="Arial" panose="020B0604020202020204" pitchFamily="34" charset="0"/>
                <a:cs typeface="Arial" panose="020B0604020202020204" pitchFamily="34" charset="0"/>
              </a:defRPr>
            </a:lvl1pPr>
          </a:lstStyle>
          <a:p>
            <a:pPr lvl="0"/>
            <a:r>
              <a:rPr lang="en-GB" dirty="0"/>
              <a:t>Image caption here</a:t>
            </a:r>
            <a:endParaRPr lang="en-AU" dirty="0"/>
          </a:p>
        </p:txBody>
      </p:sp>
      <p:sp>
        <p:nvSpPr>
          <p:cNvPr id="4" name="object 11">
            <a:extLst>
              <a:ext uri="{FF2B5EF4-FFF2-40B4-BE49-F238E27FC236}">
                <a16:creationId xmlns:a16="http://schemas.microsoft.com/office/drawing/2014/main" id="{933775F5-29D9-EA55-3F2D-44E1AB70F28A}"/>
              </a:ext>
            </a:extLst>
          </p:cNvPr>
          <p:cNvSpPr/>
          <p:nvPr/>
        </p:nvSpPr>
        <p:spPr>
          <a:xfrm>
            <a:off x="6268461" y="10000620"/>
            <a:ext cx="475615" cy="475615"/>
          </a:xfrm>
          <a:custGeom>
            <a:avLst/>
            <a:gdLst/>
            <a:ahLst/>
            <a:cxnLst/>
            <a:rect l="l" t="t" r="r" b="b"/>
            <a:pathLst>
              <a:path w="475615" h="475615">
                <a:moveTo>
                  <a:pt x="237511" y="0"/>
                </a:moveTo>
                <a:lnTo>
                  <a:pt x="189642" y="4825"/>
                </a:lnTo>
                <a:lnTo>
                  <a:pt x="145058" y="18663"/>
                </a:lnTo>
                <a:lnTo>
                  <a:pt x="104713" y="40561"/>
                </a:lnTo>
                <a:lnTo>
                  <a:pt x="69563" y="69562"/>
                </a:lnTo>
                <a:lnTo>
                  <a:pt x="40561" y="104711"/>
                </a:lnTo>
                <a:lnTo>
                  <a:pt x="18664" y="145054"/>
                </a:lnTo>
                <a:lnTo>
                  <a:pt x="4825" y="189635"/>
                </a:lnTo>
                <a:lnTo>
                  <a:pt x="0" y="237500"/>
                </a:lnTo>
                <a:lnTo>
                  <a:pt x="4825" y="285365"/>
                </a:lnTo>
                <a:lnTo>
                  <a:pt x="18664" y="329946"/>
                </a:lnTo>
                <a:lnTo>
                  <a:pt x="40561" y="370289"/>
                </a:lnTo>
                <a:lnTo>
                  <a:pt x="69563" y="405439"/>
                </a:lnTo>
                <a:lnTo>
                  <a:pt x="104713" y="434440"/>
                </a:lnTo>
                <a:lnTo>
                  <a:pt x="145058" y="456337"/>
                </a:lnTo>
                <a:lnTo>
                  <a:pt x="189642" y="470176"/>
                </a:lnTo>
                <a:lnTo>
                  <a:pt x="237511" y="475001"/>
                </a:lnTo>
                <a:lnTo>
                  <a:pt x="285375" y="470176"/>
                </a:lnTo>
                <a:lnTo>
                  <a:pt x="329957" y="456337"/>
                </a:lnTo>
                <a:lnTo>
                  <a:pt x="370300" y="434440"/>
                </a:lnTo>
                <a:lnTo>
                  <a:pt x="405449" y="405439"/>
                </a:lnTo>
                <a:lnTo>
                  <a:pt x="428202" y="377862"/>
                </a:lnTo>
                <a:lnTo>
                  <a:pt x="322796" y="377862"/>
                </a:lnTo>
                <a:lnTo>
                  <a:pt x="317339" y="372313"/>
                </a:lnTo>
                <a:lnTo>
                  <a:pt x="216883" y="372313"/>
                </a:lnTo>
                <a:lnTo>
                  <a:pt x="213524" y="370289"/>
                </a:lnTo>
                <a:lnTo>
                  <a:pt x="212736" y="369329"/>
                </a:lnTo>
                <a:lnTo>
                  <a:pt x="212339" y="368292"/>
                </a:lnTo>
                <a:lnTo>
                  <a:pt x="111190" y="125566"/>
                </a:lnTo>
                <a:lnTo>
                  <a:pt x="112394" y="122551"/>
                </a:lnTo>
                <a:lnTo>
                  <a:pt x="116175" y="120917"/>
                </a:lnTo>
                <a:lnTo>
                  <a:pt x="443247" y="120917"/>
                </a:lnTo>
                <a:lnTo>
                  <a:pt x="434450" y="104711"/>
                </a:lnTo>
                <a:lnTo>
                  <a:pt x="405449" y="69562"/>
                </a:lnTo>
                <a:lnTo>
                  <a:pt x="370300" y="40561"/>
                </a:lnTo>
                <a:lnTo>
                  <a:pt x="329957" y="18663"/>
                </a:lnTo>
                <a:lnTo>
                  <a:pt x="285375" y="4825"/>
                </a:lnTo>
                <a:lnTo>
                  <a:pt x="237511" y="0"/>
                </a:lnTo>
                <a:close/>
              </a:path>
              <a:path w="475615" h="475615">
                <a:moveTo>
                  <a:pt x="443247" y="120917"/>
                </a:moveTo>
                <a:lnTo>
                  <a:pt x="117661" y="120917"/>
                </a:lnTo>
                <a:lnTo>
                  <a:pt x="356952" y="224705"/>
                </a:lnTo>
                <a:lnTo>
                  <a:pt x="358135" y="227720"/>
                </a:lnTo>
                <a:lnTo>
                  <a:pt x="356606" y="231375"/>
                </a:lnTo>
                <a:lnTo>
                  <a:pt x="355873" y="232202"/>
                </a:lnTo>
                <a:lnTo>
                  <a:pt x="296640" y="267866"/>
                </a:lnTo>
                <a:lnTo>
                  <a:pt x="361643" y="334209"/>
                </a:lnTo>
                <a:lnTo>
                  <a:pt x="363622" y="336209"/>
                </a:lnTo>
                <a:lnTo>
                  <a:pt x="363622" y="339476"/>
                </a:lnTo>
                <a:lnTo>
                  <a:pt x="325990" y="377862"/>
                </a:lnTo>
                <a:lnTo>
                  <a:pt x="428202" y="377862"/>
                </a:lnTo>
                <a:lnTo>
                  <a:pt x="434450" y="370289"/>
                </a:lnTo>
                <a:lnTo>
                  <a:pt x="456347" y="329946"/>
                </a:lnTo>
                <a:lnTo>
                  <a:pt x="470186" y="285365"/>
                </a:lnTo>
                <a:lnTo>
                  <a:pt x="475011" y="237500"/>
                </a:lnTo>
                <a:lnTo>
                  <a:pt x="470186" y="189635"/>
                </a:lnTo>
                <a:lnTo>
                  <a:pt x="456347" y="145054"/>
                </a:lnTo>
                <a:lnTo>
                  <a:pt x="443247" y="120917"/>
                </a:lnTo>
                <a:close/>
              </a:path>
              <a:path w="475615" h="475615">
                <a:moveTo>
                  <a:pt x="255814" y="309519"/>
                </a:moveTo>
                <a:lnTo>
                  <a:pt x="219961" y="371507"/>
                </a:lnTo>
                <a:lnTo>
                  <a:pt x="216883" y="372313"/>
                </a:lnTo>
                <a:lnTo>
                  <a:pt x="317339" y="372313"/>
                </a:lnTo>
                <a:lnTo>
                  <a:pt x="255814" y="309519"/>
                </a:lnTo>
                <a:close/>
              </a:path>
            </a:pathLst>
          </a:custGeom>
          <a:solidFill>
            <a:srgbClr val="FFFFFF"/>
          </a:solidFill>
        </p:spPr>
        <p:txBody>
          <a:bodyPr wrap="square" lIns="0" tIns="0" rIns="0" bIns="0" rtlCol="0"/>
          <a:lstStyle/>
          <a:p>
            <a:endParaRPr/>
          </a:p>
        </p:txBody>
      </p:sp>
      <p:pic>
        <p:nvPicPr>
          <p:cNvPr id="5" name="object 12">
            <a:extLst>
              <a:ext uri="{FF2B5EF4-FFF2-40B4-BE49-F238E27FC236}">
                <a16:creationId xmlns:a16="http://schemas.microsoft.com/office/drawing/2014/main" id="{7BEEF5AB-603C-A18E-810F-C54EF3BEEB33}"/>
              </a:ext>
            </a:extLst>
          </p:cNvPr>
          <p:cNvPicPr/>
          <p:nvPr/>
        </p:nvPicPr>
        <p:blipFill>
          <a:blip r:embed="rId2" cstate="screen">
            <a:extLst>
              <a:ext uri="{28A0092B-C50C-407E-A947-70E740481C1C}">
                <a14:useLocalDpi xmlns:a14="http://schemas.microsoft.com/office/drawing/2010/main"/>
              </a:ext>
            </a:extLst>
          </a:blip>
          <a:stretch>
            <a:fillRect/>
          </a:stretch>
        </p:blipFill>
        <p:spPr>
          <a:xfrm>
            <a:off x="403081" y="9007475"/>
            <a:ext cx="4067880" cy="1758734"/>
          </a:xfrm>
          <a:prstGeom prst="rect">
            <a:avLst/>
          </a:prstGeom>
        </p:spPr>
      </p:pic>
      <p:sp>
        <p:nvSpPr>
          <p:cNvPr id="6" name="object 9">
            <a:extLst>
              <a:ext uri="{FF2B5EF4-FFF2-40B4-BE49-F238E27FC236}">
                <a16:creationId xmlns:a16="http://schemas.microsoft.com/office/drawing/2014/main" id="{A6823040-5133-31CA-234C-78A5C295C026}"/>
              </a:ext>
            </a:extLst>
          </p:cNvPr>
          <p:cNvSpPr txBox="1"/>
          <p:nvPr userDrawn="1"/>
        </p:nvSpPr>
        <p:spPr>
          <a:xfrm>
            <a:off x="7159856" y="9998075"/>
            <a:ext cx="6524625" cy="502920"/>
          </a:xfrm>
          <a:prstGeom prst="rect">
            <a:avLst/>
          </a:prstGeom>
        </p:spPr>
        <p:txBody>
          <a:bodyPr vert="horz" wrap="square" lIns="0" tIns="16510" rIns="0" bIns="0" rtlCol="0">
            <a:spAutoFit/>
          </a:bodyPr>
          <a:lstStyle/>
          <a:p>
            <a:pPr marL="12700">
              <a:lnSpc>
                <a:spcPct val="100000"/>
              </a:lnSpc>
              <a:spcBef>
                <a:spcPts val="130"/>
              </a:spcBef>
            </a:pPr>
            <a:r>
              <a:rPr sz="3100" b="1" spc="-75" dirty="0">
                <a:solidFill>
                  <a:srgbClr val="FFFFFF"/>
                </a:solidFill>
                <a:latin typeface="Arial"/>
                <a:cs typeface="Arial"/>
              </a:rPr>
              <a:t>fundraise.projectcompassion.org.au</a:t>
            </a:r>
            <a:endParaRPr sz="3100" dirty="0">
              <a:latin typeface="Arial"/>
              <a:cs typeface="Arial"/>
            </a:endParaRPr>
          </a:p>
        </p:txBody>
      </p:sp>
      <p:sp>
        <p:nvSpPr>
          <p:cNvPr id="2" name="Title 1">
            <a:extLst>
              <a:ext uri="{FF2B5EF4-FFF2-40B4-BE49-F238E27FC236}">
                <a16:creationId xmlns:a16="http://schemas.microsoft.com/office/drawing/2014/main" id="{8DCC6ABE-8986-6CAB-6B3C-14174F37B60A}"/>
              </a:ext>
            </a:extLst>
          </p:cNvPr>
          <p:cNvSpPr>
            <a:spLocks noGrp="1"/>
          </p:cNvSpPr>
          <p:nvPr>
            <p:ph type="title"/>
          </p:nvPr>
        </p:nvSpPr>
        <p:spPr>
          <a:xfrm>
            <a:off x="1034388" y="829347"/>
            <a:ext cx="18035322" cy="823302"/>
          </a:xfrm>
          <a:prstGeom prst="rect">
            <a:avLst/>
          </a:prstGeom>
        </p:spPr>
        <p:txBody>
          <a:bodyPr/>
          <a:lstStyle/>
          <a:p>
            <a:r>
              <a:rPr lang="en-GB"/>
              <a:t>Click to edit Master title style</a:t>
            </a:r>
            <a:endParaRPr lang="en-AU"/>
          </a:p>
        </p:txBody>
      </p:sp>
      <p:sp>
        <p:nvSpPr>
          <p:cNvPr id="3" name="Date Placeholder 2">
            <a:extLst>
              <a:ext uri="{FF2B5EF4-FFF2-40B4-BE49-F238E27FC236}">
                <a16:creationId xmlns:a16="http://schemas.microsoft.com/office/drawing/2014/main" id="{B00F57F5-68A6-FC9B-56FE-1970170DA12F}"/>
              </a:ext>
            </a:extLst>
          </p:cNvPr>
          <p:cNvSpPr>
            <a:spLocks noGrp="1"/>
          </p:cNvSpPr>
          <p:nvPr>
            <p:ph type="dt" sz="half" idx="19"/>
          </p:nvPr>
        </p:nvSpPr>
        <p:spPr/>
        <p:txBody>
          <a:bodyPr/>
          <a:lstStyle/>
          <a:p>
            <a:fld id="{1D8BD707-D9CF-40AE-B4C6-C98DA3205C09}" type="datetimeFigureOut">
              <a:rPr lang="en-US" smtClean="0"/>
              <a:t>2/4/2025</a:t>
            </a:fld>
            <a:endParaRPr lang="en-US"/>
          </a:p>
        </p:txBody>
      </p:sp>
      <p:sp>
        <p:nvSpPr>
          <p:cNvPr id="7" name="Footer Placeholder 6">
            <a:extLst>
              <a:ext uri="{FF2B5EF4-FFF2-40B4-BE49-F238E27FC236}">
                <a16:creationId xmlns:a16="http://schemas.microsoft.com/office/drawing/2014/main" id="{84160BB4-3534-8784-F683-ECDE019ED9C2}"/>
              </a:ext>
            </a:extLst>
          </p:cNvPr>
          <p:cNvSpPr>
            <a:spLocks noGrp="1"/>
          </p:cNvSpPr>
          <p:nvPr>
            <p:ph type="ftr" sz="quarter" idx="20"/>
          </p:nvPr>
        </p:nvSpPr>
        <p:spPr/>
        <p:txBody>
          <a:bodyPr/>
          <a:lstStyle/>
          <a:p>
            <a:endParaRPr lang="en-AU"/>
          </a:p>
        </p:txBody>
      </p:sp>
      <p:sp>
        <p:nvSpPr>
          <p:cNvPr id="9" name="Slide Number Placeholder 8">
            <a:extLst>
              <a:ext uri="{FF2B5EF4-FFF2-40B4-BE49-F238E27FC236}">
                <a16:creationId xmlns:a16="http://schemas.microsoft.com/office/drawing/2014/main" id="{EEFC5CA7-6EA5-31E0-28F8-5C9EC658261E}"/>
              </a:ext>
            </a:extLst>
          </p:cNvPr>
          <p:cNvSpPr>
            <a:spLocks noGrp="1"/>
          </p:cNvSpPr>
          <p:nvPr>
            <p:ph type="sldNum" sz="quarter" idx="21"/>
          </p:nvPr>
        </p:nvSpPr>
        <p:spPr/>
        <p:txBody>
          <a:bodyPr/>
          <a:lstStyle/>
          <a:p>
            <a:fld id="{B6F15528-21DE-4FAA-801E-634DDDAF4B2B}" type="slidenum">
              <a:rPr lang="en-AU" smtClean="0"/>
              <a:t>‹#›</a:t>
            </a:fld>
            <a:endParaRPr lang="en-AU"/>
          </a:p>
        </p:txBody>
      </p:sp>
    </p:spTree>
    <p:extLst>
      <p:ext uri="{BB962C8B-B14F-4D97-AF65-F5344CB8AC3E}">
        <p14:creationId xmlns:p14="http://schemas.microsoft.com/office/powerpoint/2010/main" val="2622653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hree Images">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1E9E5"/>
          </a:solidFill>
        </p:spPr>
        <p:txBody>
          <a:bodyPr wrap="square" lIns="0" tIns="0" rIns="0" bIns="0" rtlCol="0"/>
          <a:lstStyle/>
          <a:p>
            <a:endParaRPr dirty="0"/>
          </a:p>
        </p:txBody>
      </p:sp>
      <p:sp>
        <p:nvSpPr>
          <p:cNvPr id="5" name="object 4">
            <a:extLst>
              <a:ext uri="{FF2B5EF4-FFF2-40B4-BE49-F238E27FC236}">
                <a16:creationId xmlns:a16="http://schemas.microsoft.com/office/drawing/2014/main" id="{3F9B4242-7D46-D026-8AB2-344C8DC3BF33}"/>
              </a:ext>
            </a:extLst>
          </p:cNvPr>
          <p:cNvSpPr txBox="1"/>
          <p:nvPr userDrawn="1"/>
        </p:nvSpPr>
        <p:spPr>
          <a:xfrm>
            <a:off x="1683583" y="9848972"/>
            <a:ext cx="6524625" cy="502920"/>
          </a:xfrm>
          <a:prstGeom prst="rect">
            <a:avLst/>
          </a:prstGeom>
        </p:spPr>
        <p:txBody>
          <a:bodyPr vert="horz" wrap="square" lIns="0" tIns="16510" rIns="0" bIns="0" rtlCol="0">
            <a:spAutoFit/>
          </a:bodyPr>
          <a:lstStyle/>
          <a:p>
            <a:pPr marL="12700">
              <a:lnSpc>
                <a:spcPct val="100000"/>
              </a:lnSpc>
              <a:spcBef>
                <a:spcPts val="130"/>
              </a:spcBef>
            </a:pPr>
            <a:r>
              <a:rPr sz="3100" b="1" spc="-75" dirty="0">
                <a:solidFill>
                  <a:srgbClr val="762000"/>
                </a:solidFill>
                <a:latin typeface="Arial"/>
                <a:cs typeface="Arial"/>
              </a:rPr>
              <a:t>fundraise.projectcompassion.org.au</a:t>
            </a:r>
            <a:endParaRPr sz="3100" dirty="0">
              <a:latin typeface="Arial"/>
              <a:cs typeface="Arial"/>
            </a:endParaRPr>
          </a:p>
        </p:txBody>
      </p:sp>
      <p:pic>
        <p:nvPicPr>
          <p:cNvPr id="7" name="object 3">
            <a:extLst>
              <a:ext uri="{FF2B5EF4-FFF2-40B4-BE49-F238E27FC236}">
                <a16:creationId xmlns:a16="http://schemas.microsoft.com/office/drawing/2014/main" id="{AFEF8814-632C-2E20-E5E3-05C054815ADB}"/>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047088" y="1223771"/>
            <a:ext cx="11699266" cy="1568791"/>
          </a:xfrm>
          <a:prstGeom prst="rect">
            <a:avLst/>
          </a:prstGeom>
        </p:spPr>
      </p:pic>
      <p:pic>
        <p:nvPicPr>
          <p:cNvPr id="9" name="object 8">
            <a:extLst>
              <a:ext uri="{FF2B5EF4-FFF2-40B4-BE49-F238E27FC236}">
                <a16:creationId xmlns:a16="http://schemas.microsoft.com/office/drawing/2014/main" id="{DC7BF3C1-0DF8-C72A-E453-003BB098EA59}"/>
              </a:ext>
            </a:extLst>
          </p:cNvPr>
          <p:cNvPicPr/>
          <p:nvPr/>
        </p:nvPicPr>
        <p:blipFill>
          <a:blip r:embed="rId3" cstate="screen">
            <a:extLst>
              <a:ext uri="{28A0092B-C50C-407E-A947-70E740481C1C}">
                <a14:useLocalDpi xmlns:a14="http://schemas.microsoft.com/office/drawing/2010/main"/>
              </a:ext>
            </a:extLst>
          </a:blip>
          <a:stretch>
            <a:fillRect/>
          </a:stretch>
        </p:blipFill>
        <p:spPr>
          <a:xfrm>
            <a:off x="16250813" y="1047088"/>
            <a:ext cx="3853285" cy="4791600"/>
          </a:xfrm>
          <a:prstGeom prst="rect">
            <a:avLst/>
          </a:prstGeom>
        </p:spPr>
      </p:pic>
      <p:sp>
        <p:nvSpPr>
          <p:cNvPr id="15" name="Content Placeholder 5">
            <a:extLst>
              <a:ext uri="{FF2B5EF4-FFF2-40B4-BE49-F238E27FC236}">
                <a16:creationId xmlns:a16="http://schemas.microsoft.com/office/drawing/2014/main" id="{5B7D534D-F6F2-BA1A-E8C6-CA5823416588}"/>
              </a:ext>
            </a:extLst>
          </p:cNvPr>
          <p:cNvSpPr>
            <a:spLocks noGrp="1"/>
          </p:cNvSpPr>
          <p:nvPr userDrawn="1">
            <p:ph sz="quarter" idx="18" hasCustomPrompt="1"/>
          </p:nvPr>
        </p:nvSpPr>
        <p:spPr>
          <a:xfrm>
            <a:off x="17214850" y="10150475"/>
            <a:ext cx="2301875" cy="238527"/>
          </a:xfrm>
        </p:spPr>
        <p:txBody>
          <a:bodyPr/>
          <a:lstStyle>
            <a:lvl1pPr>
              <a:defRPr sz="1550" b="0">
                <a:solidFill>
                  <a:srgbClr val="000000"/>
                </a:solidFill>
                <a:latin typeface="Arial" panose="020B0604020202020204" pitchFamily="34" charset="0"/>
                <a:cs typeface="Arial" panose="020B0604020202020204" pitchFamily="34" charset="0"/>
              </a:defRPr>
            </a:lvl1pPr>
          </a:lstStyle>
          <a:p>
            <a:pPr lvl="0"/>
            <a:r>
              <a:rPr lang="en-GB" dirty="0"/>
              <a:t>Image caption here</a:t>
            </a:r>
            <a:endParaRPr lang="en-AU" dirty="0"/>
          </a:p>
        </p:txBody>
      </p:sp>
      <p:sp>
        <p:nvSpPr>
          <p:cNvPr id="18" name="Picture Placeholder 17">
            <a:extLst>
              <a:ext uri="{FF2B5EF4-FFF2-40B4-BE49-F238E27FC236}">
                <a16:creationId xmlns:a16="http://schemas.microsoft.com/office/drawing/2014/main" id="{3CBD1A5D-8189-9AAB-36EA-5B37B134B8AC}"/>
              </a:ext>
            </a:extLst>
          </p:cNvPr>
          <p:cNvSpPr>
            <a:spLocks noGrp="1"/>
          </p:cNvSpPr>
          <p:nvPr userDrawn="1">
            <p:ph type="pic" sz="quarter" idx="19"/>
          </p:nvPr>
        </p:nvSpPr>
        <p:spPr>
          <a:xfrm>
            <a:off x="13696632" y="3800929"/>
            <a:ext cx="5422900" cy="4991100"/>
          </a:xfrm>
          <a:prstGeom prst="round2DiagRect">
            <a:avLst/>
          </a:prstGeom>
        </p:spPr>
        <p:txBody>
          <a:bodyPr/>
          <a:lstStyle/>
          <a:p>
            <a:endParaRPr lang="en-AU"/>
          </a:p>
        </p:txBody>
      </p:sp>
      <p:sp>
        <p:nvSpPr>
          <p:cNvPr id="2" name="Picture Placeholder 17">
            <a:extLst>
              <a:ext uri="{FF2B5EF4-FFF2-40B4-BE49-F238E27FC236}">
                <a16:creationId xmlns:a16="http://schemas.microsoft.com/office/drawing/2014/main" id="{1CC657DE-C719-E1C4-2B11-01B3A8E2337E}"/>
              </a:ext>
            </a:extLst>
          </p:cNvPr>
          <p:cNvSpPr>
            <a:spLocks noGrp="1"/>
          </p:cNvSpPr>
          <p:nvPr>
            <p:ph type="pic" sz="quarter" idx="22"/>
          </p:nvPr>
        </p:nvSpPr>
        <p:spPr>
          <a:xfrm>
            <a:off x="7370421" y="3800929"/>
            <a:ext cx="5422900" cy="4991100"/>
          </a:xfrm>
          <a:prstGeom prst="round2DiagRect">
            <a:avLst/>
          </a:prstGeom>
        </p:spPr>
        <p:txBody>
          <a:bodyPr/>
          <a:lstStyle/>
          <a:p>
            <a:endParaRPr lang="en-AU"/>
          </a:p>
        </p:txBody>
      </p:sp>
      <p:sp>
        <p:nvSpPr>
          <p:cNvPr id="3" name="Picture Placeholder 17">
            <a:extLst>
              <a:ext uri="{FF2B5EF4-FFF2-40B4-BE49-F238E27FC236}">
                <a16:creationId xmlns:a16="http://schemas.microsoft.com/office/drawing/2014/main" id="{2D60CEEC-6EA7-0E3C-823F-57C4748BBD70}"/>
              </a:ext>
            </a:extLst>
          </p:cNvPr>
          <p:cNvSpPr>
            <a:spLocks noGrp="1"/>
          </p:cNvSpPr>
          <p:nvPr>
            <p:ph type="pic" sz="quarter" idx="23"/>
          </p:nvPr>
        </p:nvSpPr>
        <p:spPr>
          <a:xfrm>
            <a:off x="1044210" y="3800929"/>
            <a:ext cx="5422900" cy="4991100"/>
          </a:xfrm>
          <a:prstGeom prst="round2DiagRect">
            <a:avLst/>
          </a:prstGeom>
        </p:spPr>
        <p:txBody>
          <a:bodyPr/>
          <a:lstStyle/>
          <a:p>
            <a:endParaRPr lang="en-AU"/>
          </a:p>
        </p:txBody>
      </p:sp>
      <p:pic>
        <p:nvPicPr>
          <p:cNvPr id="8" name="Picture 7" descr="A black arrow in a red circle&#10;&#10;Description automatically generated">
            <a:extLst>
              <a:ext uri="{FF2B5EF4-FFF2-40B4-BE49-F238E27FC236}">
                <a16:creationId xmlns:a16="http://schemas.microsoft.com/office/drawing/2014/main" id="{44E73D65-A734-5711-16BA-1DBE4AF49F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2835" y="9904851"/>
            <a:ext cx="469900" cy="469900"/>
          </a:xfrm>
          <a:prstGeom prst="rect">
            <a:avLst/>
          </a:prstGeom>
        </p:spPr>
      </p:pic>
    </p:spTree>
    <p:extLst>
      <p:ext uri="{BB962C8B-B14F-4D97-AF65-F5344CB8AC3E}">
        <p14:creationId xmlns:p14="http://schemas.microsoft.com/office/powerpoint/2010/main" val="32565503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453223" y="3437032"/>
            <a:ext cx="6060440" cy="1621789"/>
          </a:xfrm>
          <a:prstGeom prst="rect">
            <a:avLst/>
          </a:prstGeom>
        </p:spPr>
        <p:txBody>
          <a:bodyPr wrap="square" lIns="0" tIns="0" rIns="0" bIns="0">
            <a:spAutoFit/>
          </a:bodyPr>
          <a:lstStyle>
            <a:lvl1pPr>
              <a:defRPr sz="5350" b="1" i="0">
                <a:solidFill>
                  <a:srgbClr val="762000"/>
                </a:solidFill>
                <a:latin typeface="Arial"/>
                <a:cs typeface="Arial"/>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034388" y="829347"/>
            <a:ext cx="18035322" cy="823302"/>
          </a:xfrm>
          <a:prstGeom prst="rect">
            <a:avLst/>
          </a:prstGeom>
        </p:spPr>
        <p:txBody>
          <a:bodyPr lIns="0" tIns="0" rIns="0" bIns="0"/>
          <a:lstStyle>
            <a:lvl1pPr>
              <a:defRPr sz="5350" b="1" i="0">
                <a:solidFill>
                  <a:srgbClr val="762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34388" y="829347"/>
            <a:ext cx="18035322" cy="823302"/>
          </a:xfrm>
          <a:prstGeom prst="rect">
            <a:avLst/>
          </a:prstGeom>
        </p:spPr>
        <p:txBody>
          <a:bodyPr lIns="0" tIns="0" rIns="0" bIns="0"/>
          <a:lstStyle>
            <a:lvl1pPr>
              <a:defRPr sz="5350" b="1" i="0">
                <a:solidFill>
                  <a:srgbClr val="762000"/>
                </a:solidFill>
                <a:latin typeface="Arial"/>
                <a:cs typeface="Arial"/>
              </a:defRPr>
            </a:lvl1pPr>
          </a:lstStyle>
          <a:p>
            <a:endParaRPr/>
          </a:p>
        </p:txBody>
      </p:sp>
      <p:sp>
        <p:nvSpPr>
          <p:cNvPr id="3" name="Holder 3"/>
          <p:cNvSpPr>
            <a:spLocks noGrp="1"/>
          </p:cNvSpPr>
          <p:nvPr>
            <p:ph sz="half" idx="2"/>
          </p:nvPr>
        </p:nvSpPr>
        <p:spPr>
          <a:xfrm>
            <a:off x="1034388" y="2604028"/>
            <a:ext cx="8268334" cy="7439025"/>
          </a:xfrm>
          <a:prstGeom prst="rect">
            <a:avLst/>
          </a:prstGeom>
        </p:spPr>
        <p:txBody>
          <a:bodyPr wrap="square" lIns="0" tIns="0" rIns="0" bIns="0">
            <a:spAutoFit/>
          </a:bodyPr>
          <a:lstStyle>
            <a:lvl1pPr>
              <a:defRPr sz="3550" b="0" i="0">
                <a:solidFill>
                  <a:schemeClr val="tx1"/>
                </a:solidFill>
                <a:latin typeface="Arial"/>
                <a:cs typeface="Arial"/>
              </a:defRPr>
            </a:lvl1pPr>
          </a:lstStyle>
          <a:p>
            <a:endParaRPr/>
          </a:p>
        </p:txBody>
      </p:sp>
      <p:sp>
        <p:nvSpPr>
          <p:cNvPr id="4" name="Holder 4"/>
          <p:cNvSpPr>
            <a:spLocks noGrp="1"/>
          </p:cNvSpPr>
          <p:nvPr>
            <p:ph sz="half" idx="3"/>
          </p:nvPr>
        </p:nvSpPr>
        <p:spPr>
          <a:xfrm>
            <a:off x="10353476" y="2604028"/>
            <a:ext cx="8345169" cy="5931534"/>
          </a:xfrm>
          <a:prstGeom prst="rect">
            <a:avLst/>
          </a:prstGeom>
        </p:spPr>
        <p:txBody>
          <a:bodyPr wrap="square" lIns="0" tIns="0" rIns="0" bIns="0">
            <a:spAutoFit/>
          </a:bodyPr>
          <a:lstStyle>
            <a:lvl1pPr>
              <a:defRPr sz="3550" b="0" i="0">
                <a:solidFill>
                  <a:schemeClr val="tx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2/4/2025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235" y="5245"/>
            <a:ext cx="20093940" cy="11298555"/>
          </a:xfrm>
          <a:custGeom>
            <a:avLst/>
            <a:gdLst/>
            <a:ahLst/>
            <a:cxnLst/>
            <a:rect l="l" t="t" r="r" b="b"/>
            <a:pathLst>
              <a:path w="20093940" h="11298555">
                <a:moveTo>
                  <a:pt x="20093629" y="0"/>
                </a:moveTo>
                <a:lnTo>
                  <a:pt x="0" y="0"/>
                </a:lnTo>
                <a:lnTo>
                  <a:pt x="0" y="11298074"/>
                </a:lnTo>
                <a:lnTo>
                  <a:pt x="20093629" y="11298074"/>
                </a:lnTo>
                <a:lnTo>
                  <a:pt x="20093629" y="0"/>
                </a:lnTo>
                <a:close/>
              </a:path>
            </a:pathLst>
          </a:custGeom>
          <a:solidFill>
            <a:srgbClr val="762000"/>
          </a:solidFill>
        </p:spPr>
        <p:txBody>
          <a:bodyPr wrap="square" lIns="0" tIns="0" rIns="0" bIns="0" rtlCol="0"/>
          <a:lstStyle/>
          <a:p>
            <a:endParaRPr/>
          </a:p>
        </p:txBody>
      </p:sp>
      <p:sp>
        <p:nvSpPr>
          <p:cNvPr id="2" name="Holder 2"/>
          <p:cNvSpPr>
            <a:spLocks noGrp="1"/>
          </p:cNvSpPr>
          <p:nvPr>
            <p:ph type="title"/>
          </p:nvPr>
        </p:nvSpPr>
        <p:spPr>
          <a:xfrm>
            <a:off x="1034388" y="829347"/>
            <a:ext cx="18035322" cy="823302"/>
          </a:xfrm>
          <a:prstGeom prst="rect">
            <a:avLst/>
          </a:prstGeom>
        </p:spPr>
        <p:txBody>
          <a:bodyPr lIns="0" tIns="0" rIns="0" bIns="0"/>
          <a:lstStyle>
            <a:lvl1pPr>
              <a:defRPr sz="5350" b="1" i="0">
                <a:solidFill>
                  <a:srgbClr val="762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2/4/2025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1E9E5"/>
          </a:solidFill>
        </p:spPr>
        <p:txBody>
          <a:bodyPr wrap="square" lIns="0" tIns="0" rIns="0" bIns="0" rtlCol="0"/>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F0E9E5"/>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AC92AA18-FDE2-8BDF-F339-56E7555C4EDF}"/>
              </a:ext>
            </a:extLst>
          </p:cNvPr>
          <p:cNvSpPr>
            <a:spLocks noGrp="1"/>
          </p:cNvSpPr>
          <p:nvPr>
            <p:ph type="body" sz="quarter" idx="13" hasCustomPrompt="1"/>
          </p:nvPr>
        </p:nvSpPr>
        <p:spPr>
          <a:xfrm>
            <a:off x="1465923" y="3437032"/>
            <a:ext cx="9448800" cy="1608133"/>
          </a:xfrm>
        </p:spPr>
        <p:txBody>
          <a:bodyPr/>
          <a:lstStyle>
            <a:lvl1pPr>
              <a:defRPr sz="10450" b="1">
                <a:solidFill>
                  <a:srgbClr val="762000"/>
                </a:solidFill>
                <a:latin typeface="Arial" panose="020B0604020202020204" pitchFamily="34" charset="0"/>
                <a:cs typeface="Arial" panose="020B0604020202020204" pitchFamily="34" charset="0"/>
              </a:defRPr>
            </a:lvl1pPr>
          </a:lstStyle>
          <a:p>
            <a:pPr lvl="0"/>
            <a:r>
              <a:rPr lang="en-GB" dirty="0"/>
              <a:t>Title Here</a:t>
            </a:r>
            <a:endParaRPr lang="en-AU" dirty="0"/>
          </a:p>
        </p:txBody>
      </p:sp>
      <p:sp>
        <p:nvSpPr>
          <p:cNvPr id="12" name="Text Placeholder 10">
            <a:extLst>
              <a:ext uri="{FF2B5EF4-FFF2-40B4-BE49-F238E27FC236}">
                <a16:creationId xmlns:a16="http://schemas.microsoft.com/office/drawing/2014/main" id="{7012B77D-CB24-36FC-3BDC-6FE8652ECB64}"/>
              </a:ext>
            </a:extLst>
          </p:cNvPr>
          <p:cNvSpPr>
            <a:spLocks noGrp="1"/>
          </p:cNvSpPr>
          <p:nvPr>
            <p:ph type="body" sz="quarter" idx="14" hasCustomPrompt="1"/>
          </p:nvPr>
        </p:nvSpPr>
        <p:spPr>
          <a:xfrm>
            <a:off x="1465923" y="5654675"/>
            <a:ext cx="9448800" cy="907941"/>
          </a:xfrm>
        </p:spPr>
        <p:txBody>
          <a:bodyPr/>
          <a:lstStyle>
            <a:lvl1pPr>
              <a:defRPr sz="5900" b="1">
                <a:solidFill>
                  <a:srgbClr val="000000"/>
                </a:solidFill>
                <a:latin typeface="Arial" panose="020B0604020202020204" pitchFamily="34" charset="0"/>
                <a:cs typeface="Arial" panose="020B0604020202020204" pitchFamily="34" charset="0"/>
              </a:defRPr>
            </a:lvl1pPr>
          </a:lstStyle>
          <a:p>
            <a:pPr lvl="0"/>
            <a:r>
              <a:rPr lang="en-GB" dirty="0"/>
              <a:t>Lorem Ipsum </a:t>
            </a:r>
            <a:r>
              <a:rPr lang="en-GB" dirty="0" err="1"/>
              <a:t>dolor</a:t>
            </a:r>
            <a:r>
              <a:rPr lang="en-GB" dirty="0"/>
              <a:t> sit</a:t>
            </a:r>
            <a:endParaRPr lang="en-AU" dirty="0"/>
          </a:p>
        </p:txBody>
      </p:sp>
      <p:grpSp>
        <p:nvGrpSpPr>
          <p:cNvPr id="15" name="object 5">
            <a:extLst>
              <a:ext uri="{FF2B5EF4-FFF2-40B4-BE49-F238E27FC236}">
                <a16:creationId xmlns:a16="http://schemas.microsoft.com/office/drawing/2014/main" id="{5964507C-298E-0C0C-74A1-2A6F31C3CBE4}"/>
              </a:ext>
            </a:extLst>
          </p:cNvPr>
          <p:cNvGrpSpPr/>
          <p:nvPr userDrawn="1"/>
        </p:nvGrpSpPr>
        <p:grpSpPr>
          <a:xfrm>
            <a:off x="10750736" y="803492"/>
            <a:ext cx="9353550" cy="10505440"/>
            <a:chOff x="10750736" y="803492"/>
            <a:chExt cx="9353550" cy="10505440"/>
          </a:xfrm>
        </p:grpSpPr>
        <p:sp>
          <p:nvSpPr>
            <p:cNvPr id="16" name="object 6">
              <a:extLst>
                <a:ext uri="{FF2B5EF4-FFF2-40B4-BE49-F238E27FC236}">
                  <a16:creationId xmlns:a16="http://schemas.microsoft.com/office/drawing/2014/main" id="{B2CC7E07-4DF8-D48D-C7EB-16ECCB90D3F2}"/>
                </a:ext>
              </a:extLst>
            </p:cNvPr>
            <p:cNvSpPr/>
            <p:nvPr/>
          </p:nvSpPr>
          <p:spPr>
            <a:xfrm>
              <a:off x="10750728" y="803496"/>
              <a:ext cx="9353550" cy="10505440"/>
            </a:xfrm>
            <a:custGeom>
              <a:avLst/>
              <a:gdLst/>
              <a:ahLst/>
              <a:cxnLst/>
              <a:rect l="l" t="t" r="r" b="b"/>
              <a:pathLst>
                <a:path w="9353550" h="10505440">
                  <a:moveTo>
                    <a:pt x="594956" y="6570510"/>
                  </a:moveTo>
                  <a:lnTo>
                    <a:pt x="592645" y="6526797"/>
                  </a:lnTo>
                  <a:lnTo>
                    <a:pt x="574116" y="6487134"/>
                  </a:lnTo>
                  <a:lnTo>
                    <a:pt x="540626" y="6456578"/>
                  </a:lnTo>
                  <a:lnTo>
                    <a:pt x="171869" y="6235319"/>
                  </a:lnTo>
                  <a:lnTo>
                    <a:pt x="129133" y="6220142"/>
                  </a:lnTo>
                  <a:lnTo>
                    <a:pt x="85420" y="6222454"/>
                  </a:lnTo>
                  <a:lnTo>
                    <a:pt x="45758" y="6240983"/>
                  </a:lnTo>
                  <a:lnTo>
                    <a:pt x="15189" y="6274473"/>
                  </a:lnTo>
                  <a:lnTo>
                    <a:pt x="0" y="6317221"/>
                  </a:lnTo>
                  <a:lnTo>
                    <a:pt x="2311" y="6360935"/>
                  </a:lnTo>
                  <a:lnTo>
                    <a:pt x="20840" y="6400597"/>
                  </a:lnTo>
                  <a:lnTo>
                    <a:pt x="54343" y="6431166"/>
                  </a:lnTo>
                  <a:lnTo>
                    <a:pt x="423087" y="6652412"/>
                  </a:lnTo>
                  <a:lnTo>
                    <a:pt x="466725" y="6667716"/>
                  </a:lnTo>
                  <a:lnTo>
                    <a:pt x="481749" y="6668719"/>
                  </a:lnTo>
                  <a:lnTo>
                    <a:pt x="510425" y="6665061"/>
                  </a:lnTo>
                  <a:lnTo>
                    <a:pt x="537273" y="6654368"/>
                  </a:lnTo>
                  <a:lnTo>
                    <a:pt x="560882" y="6636982"/>
                  </a:lnTo>
                  <a:lnTo>
                    <a:pt x="579767" y="6613258"/>
                  </a:lnTo>
                  <a:lnTo>
                    <a:pt x="594956" y="6570510"/>
                  </a:lnTo>
                  <a:close/>
                </a:path>
                <a:path w="9353550" h="10505440">
                  <a:moveTo>
                    <a:pt x="1151813" y="5998692"/>
                  </a:moveTo>
                  <a:lnTo>
                    <a:pt x="1137729" y="5955589"/>
                  </a:lnTo>
                  <a:lnTo>
                    <a:pt x="925842" y="5581396"/>
                  </a:lnTo>
                  <a:lnTo>
                    <a:pt x="896137" y="5547131"/>
                  </a:lnTo>
                  <a:lnTo>
                    <a:pt x="856945" y="5527611"/>
                  </a:lnTo>
                  <a:lnTo>
                    <a:pt x="813295" y="5524208"/>
                  </a:lnTo>
                  <a:lnTo>
                    <a:pt x="770204" y="5538279"/>
                  </a:lnTo>
                  <a:lnTo>
                    <a:pt x="735939" y="5567997"/>
                  </a:lnTo>
                  <a:lnTo>
                    <a:pt x="716419" y="5607177"/>
                  </a:lnTo>
                  <a:lnTo>
                    <a:pt x="713003" y="5650827"/>
                  </a:lnTo>
                  <a:lnTo>
                    <a:pt x="727100" y="5693930"/>
                  </a:lnTo>
                  <a:lnTo>
                    <a:pt x="938961" y="6068136"/>
                  </a:lnTo>
                  <a:lnTo>
                    <a:pt x="981659" y="6111024"/>
                  </a:lnTo>
                  <a:lnTo>
                    <a:pt x="1038453" y="6126086"/>
                  </a:lnTo>
                  <a:lnTo>
                    <a:pt x="1052766" y="6125184"/>
                  </a:lnTo>
                  <a:lnTo>
                    <a:pt x="1094613" y="6111240"/>
                  </a:lnTo>
                  <a:lnTo>
                    <a:pt x="1128877" y="6081522"/>
                  </a:lnTo>
                  <a:lnTo>
                    <a:pt x="1148410" y="6042342"/>
                  </a:lnTo>
                  <a:lnTo>
                    <a:pt x="1151813" y="5998692"/>
                  </a:lnTo>
                  <a:close/>
                </a:path>
                <a:path w="9353550" h="10505440">
                  <a:moveTo>
                    <a:pt x="1713230" y="9982657"/>
                  </a:moveTo>
                  <a:lnTo>
                    <a:pt x="1702625" y="9782531"/>
                  </a:lnTo>
                  <a:lnTo>
                    <a:pt x="1678139" y="9656064"/>
                  </a:lnTo>
                  <a:lnTo>
                    <a:pt x="1620926" y="9549524"/>
                  </a:lnTo>
                  <a:lnTo>
                    <a:pt x="1512138" y="9409125"/>
                  </a:lnTo>
                  <a:lnTo>
                    <a:pt x="1465973" y="8574926"/>
                  </a:lnTo>
                  <a:lnTo>
                    <a:pt x="1458899" y="8527237"/>
                  </a:lnTo>
                  <a:lnTo>
                    <a:pt x="1443659" y="8482381"/>
                  </a:lnTo>
                  <a:lnTo>
                    <a:pt x="1421015" y="8441017"/>
                  </a:lnTo>
                  <a:lnTo>
                    <a:pt x="1391704" y="8403806"/>
                  </a:lnTo>
                  <a:lnTo>
                    <a:pt x="1356474" y="8371433"/>
                  </a:lnTo>
                  <a:lnTo>
                    <a:pt x="1316088" y="8344548"/>
                  </a:lnTo>
                  <a:lnTo>
                    <a:pt x="1271282" y="8323821"/>
                  </a:lnTo>
                  <a:lnTo>
                    <a:pt x="1222806" y="8309927"/>
                  </a:lnTo>
                  <a:lnTo>
                    <a:pt x="1171409" y="8303539"/>
                  </a:lnTo>
                  <a:lnTo>
                    <a:pt x="1164780" y="8303387"/>
                  </a:lnTo>
                  <a:lnTo>
                    <a:pt x="1157897" y="8303946"/>
                  </a:lnTo>
                  <a:lnTo>
                    <a:pt x="1114031" y="8353374"/>
                  </a:lnTo>
                  <a:lnTo>
                    <a:pt x="1095032" y="8426285"/>
                  </a:lnTo>
                  <a:lnTo>
                    <a:pt x="1088097" y="8492769"/>
                  </a:lnTo>
                  <a:lnTo>
                    <a:pt x="1084008" y="8537689"/>
                  </a:lnTo>
                  <a:lnTo>
                    <a:pt x="1079588" y="8589048"/>
                  </a:lnTo>
                  <a:lnTo>
                    <a:pt x="1070000" y="8707069"/>
                  </a:lnTo>
                  <a:lnTo>
                    <a:pt x="1059840" y="8838781"/>
                  </a:lnTo>
                  <a:lnTo>
                    <a:pt x="1039787" y="9111069"/>
                  </a:lnTo>
                  <a:lnTo>
                    <a:pt x="1014361" y="9472701"/>
                  </a:lnTo>
                  <a:lnTo>
                    <a:pt x="1007198" y="9499740"/>
                  </a:lnTo>
                  <a:lnTo>
                    <a:pt x="991133" y="9521444"/>
                  </a:lnTo>
                  <a:lnTo>
                    <a:pt x="968400" y="9535884"/>
                  </a:lnTo>
                  <a:lnTo>
                    <a:pt x="941184" y="9541129"/>
                  </a:lnTo>
                  <a:lnTo>
                    <a:pt x="936104" y="9540964"/>
                  </a:lnTo>
                  <a:lnTo>
                    <a:pt x="907986" y="9533255"/>
                  </a:lnTo>
                  <a:lnTo>
                    <a:pt x="885761" y="9515970"/>
                  </a:lnTo>
                  <a:lnTo>
                    <a:pt x="871651" y="9491612"/>
                  </a:lnTo>
                  <a:lnTo>
                    <a:pt x="867841" y="9462694"/>
                  </a:lnTo>
                  <a:lnTo>
                    <a:pt x="903935" y="8953817"/>
                  </a:lnTo>
                  <a:lnTo>
                    <a:pt x="919175" y="8751621"/>
                  </a:lnTo>
                  <a:lnTo>
                    <a:pt x="929043" y="8627237"/>
                  </a:lnTo>
                  <a:lnTo>
                    <a:pt x="938136" y="8520087"/>
                  </a:lnTo>
                  <a:lnTo>
                    <a:pt x="942225" y="8475383"/>
                  </a:lnTo>
                  <a:lnTo>
                    <a:pt x="949248" y="8408441"/>
                  </a:lnTo>
                  <a:lnTo>
                    <a:pt x="956995" y="8362734"/>
                  </a:lnTo>
                  <a:lnTo>
                    <a:pt x="970686" y="8314410"/>
                  </a:lnTo>
                  <a:lnTo>
                    <a:pt x="991908" y="8266836"/>
                  </a:lnTo>
                  <a:lnTo>
                    <a:pt x="1022261" y="8223351"/>
                  </a:lnTo>
                  <a:lnTo>
                    <a:pt x="1063332" y="8187296"/>
                  </a:lnTo>
                  <a:lnTo>
                    <a:pt x="1119936" y="8161756"/>
                  </a:lnTo>
                  <a:lnTo>
                    <a:pt x="1158049" y="8155165"/>
                  </a:lnTo>
                  <a:lnTo>
                    <a:pt x="1202867" y="8155813"/>
                  </a:lnTo>
                  <a:lnTo>
                    <a:pt x="1212888" y="8155279"/>
                  </a:lnTo>
                  <a:lnTo>
                    <a:pt x="1453591" y="7654493"/>
                  </a:lnTo>
                  <a:lnTo>
                    <a:pt x="1564906" y="7405675"/>
                  </a:lnTo>
                  <a:lnTo>
                    <a:pt x="1619973" y="7280897"/>
                  </a:lnTo>
                  <a:lnTo>
                    <a:pt x="1648929" y="7214146"/>
                  </a:lnTo>
                  <a:lnTo>
                    <a:pt x="1671751" y="7156158"/>
                  </a:lnTo>
                  <a:lnTo>
                    <a:pt x="1689252" y="7101687"/>
                  </a:lnTo>
                  <a:lnTo>
                    <a:pt x="1701761" y="7050697"/>
                  </a:lnTo>
                  <a:lnTo>
                    <a:pt x="1709623" y="7003212"/>
                  </a:lnTo>
                  <a:lnTo>
                    <a:pt x="1713166" y="6959206"/>
                  </a:lnTo>
                  <a:lnTo>
                    <a:pt x="1712874" y="6942988"/>
                  </a:lnTo>
                  <a:lnTo>
                    <a:pt x="1713166" y="6927355"/>
                  </a:lnTo>
                  <a:lnTo>
                    <a:pt x="1705965" y="6866864"/>
                  </a:lnTo>
                  <a:lnTo>
                    <a:pt x="1690230" y="6815760"/>
                  </a:lnTo>
                  <a:lnTo>
                    <a:pt x="1667471" y="6774015"/>
                  </a:lnTo>
                  <a:lnTo>
                    <a:pt x="1639201" y="6741592"/>
                  </a:lnTo>
                  <a:lnTo>
                    <a:pt x="1606956" y="6718478"/>
                  </a:lnTo>
                  <a:lnTo>
                    <a:pt x="1536547" y="6700012"/>
                  </a:lnTo>
                  <a:lnTo>
                    <a:pt x="1501228" y="6704660"/>
                  </a:lnTo>
                  <a:lnTo>
                    <a:pt x="1468018" y="6718617"/>
                  </a:lnTo>
                  <a:lnTo>
                    <a:pt x="1438490" y="6741820"/>
                  </a:lnTo>
                  <a:lnTo>
                    <a:pt x="1414183" y="6774269"/>
                  </a:lnTo>
                  <a:lnTo>
                    <a:pt x="1372806" y="6846151"/>
                  </a:lnTo>
                  <a:lnTo>
                    <a:pt x="1305255" y="6962051"/>
                  </a:lnTo>
                  <a:lnTo>
                    <a:pt x="1232014" y="7086320"/>
                  </a:lnTo>
                  <a:lnTo>
                    <a:pt x="1100061" y="7307897"/>
                  </a:lnTo>
                  <a:lnTo>
                    <a:pt x="434479" y="8414740"/>
                  </a:lnTo>
                  <a:lnTo>
                    <a:pt x="341553" y="8571586"/>
                  </a:lnTo>
                  <a:lnTo>
                    <a:pt x="279323" y="8677935"/>
                  </a:lnTo>
                  <a:lnTo>
                    <a:pt x="257517" y="8717978"/>
                  </a:lnTo>
                  <a:lnTo>
                    <a:pt x="237502" y="8759838"/>
                  </a:lnTo>
                  <a:lnTo>
                    <a:pt x="219290" y="8803335"/>
                  </a:lnTo>
                  <a:lnTo>
                    <a:pt x="202895" y="8848268"/>
                  </a:lnTo>
                  <a:lnTo>
                    <a:pt x="188302" y="8894470"/>
                  </a:lnTo>
                  <a:lnTo>
                    <a:pt x="175526" y="8941727"/>
                  </a:lnTo>
                  <a:lnTo>
                    <a:pt x="164566" y="8989873"/>
                  </a:lnTo>
                  <a:lnTo>
                    <a:pt x="155422" y="9038704"/>
                  </a:lnTo>
                  <a:lnTo>
                    <a:pt x="148107" y="9088056"/>
                  </a:lnTo>
                  <a:lnTo>
                    <a:pt x="142621" y="9137713"/>
                  </a:lnTo>
                  <a:lnTo>
                    <a:pt x="138963" y="9187510"/>
                  </a:lnTo>
                  <a:lnTo>
                    <a:pt x="137147" y="9237256"/>
                  </a:lnTo>
                  <a:lnTo>
                    <a:pt x="137160" y="9286748"/>
                  </a:lnTo>
                  <a:lnTo>
                    <a:pt x="139026" y="9335821"/>
                  </a:lnTo>
                  <a:lnTo>
                    <a:pt x="142735" y="9384271"/>
                  </a:lnTo>
                  <a:lnTo>
                    <a:pt x="148297" y="9431909"/>
                  </a:lnTo>
                  <a:lnTo>
                    <a:pt x="155714" y="9478569"/>
                  </a:lnTo>
                  <a:lnTo>
                    <a:pt x="164985" y="9524035"/>
                  </a:lnTo>
                  <a:lnTo>
                    <a:pt x="176123" y="9568142"/>
                  </a:lnTo>
                  <a:lnTo>
                    <a:pt x="237756" y="9789287"/>
                  </a:lnTo>
                  <a:lnTo>
                    <a:pt x="248323" y="9832911"/>
                  </a:lnTo>
                  <a:lnTo>
                    <a:pt x="257136" y="9881210"/>
                  </a:lnTo>
                  <a:lnTo>
                    <a:pt x="263944" y="9932784"/>
                  </a:lnTo>
                  <a:lnTo>
                    <a:pt x="268528" y="9986251"/>
                  </a:lnTo>
                  <a:lnTo>
                    <a:pt x="270624" y="10040226"/>
                  </a:lnTo>
                  <a:lnTo>
                    <a:pt x="270002" y="10093325"/>
                  </a:lnTo>
                  <a:lnTo>
                    <a:pt x="266407" y="10144125"/>
                  </a:lnTo>
                  <a:lnTo>
                    <a:pt x="259613" y="10191280"/>
                  </a:lnTo>
                  <a:lnTo>
                    <a:pt x="249377" y="10233368"/>
                  </a:lnTo>
                  <a:lnTo>
                    <a:pt x="235559" y="10272560"/>
                  </a:lnTo>
                  <a:lnTo>
                    <a:pt x="219557" y="10308653"/>
                  </a:lnTo>
                  <a:lnTo>
                    <a:pt x="182714" y="10371823"/>
                  </a:lnTo>
                  <a:lnTo>
                    <a:pt x="173647" y="10393731"/>
                  </a:lnTo>
                  <a:lnTo>
                    <a:pt x="174002" y="10416616"/>
                  </a:lnTo>
                  <a:lnTo>
                    <a:pt x="183108" y="10437685"/>
                  </a:lnTo>
                  <a:lnTo>
                    <a:pt x="200304" y="10454132"/>
                  </a:lnTo>
                  <a:lnTo>
                    <a:pt x="281343" y="10505059"/>
                  </a:lnTo>
                  <a:lnTo>
                    <a:pt x="1586484" y="10505059"/>
                  </a:lnTo>
                  <a:lnTo>
                    <a:pt x="1610741" y="10457891"/>
                  </a:lnTo>
                  <a:lnTo>
                    <a:pt x="1632102" y="10411155"/>
                  </a:lnTo>
                  <a:lnTo>
                    <a:pt x="1650669" y="10364927"/>
                  </a:lnTo>
                  <a:lnTo>
                    <a:pt x="1666595" y="10319258"/>
                  </a:lnTo>
                  <a:lnTo>
                    <a:pt x="1679981" y="10274186"/>
                  </a:lnTo>
                  <a:lnTo>
                    <a:pt x="1690954" y="10229761"/>
                  </a:lnTo>
                  <a:lnTo>
                    <a:pt x="1699641" y="10186022"/>
                  </a:lnTo>
                  <a:lnTo>
                    <a:pt x="1706168" y="10143007"/>
                  </a:lnTo>
                  <a:lnTo>
                    <a:pt x="1710664" y="10100767"/>
                  </a:lnTo>
                  <a:lnTo>
                    <a:pt x="1713230" y="10059352"/>
                  </a:lnTo>
                  <a:lnTo>
                    <a:pt x="1712671" y="10039858"/>
                  </a:lnTo>
                  <a:lnTo>
                    <a:pt x="1712480" y="10020567"/>
                  </a:lnTo>
                  <a:lnTo>
                    <a:pt x="1712671" y="10001504"/>
                  </a:lnTo>
                  <a:lnTo>
                    <a:pt x="1713230" y="9982657"/>
                  </a:lnTo>
                  <a:close/>
                </a:path>
                <a:path w="9353550" h="10505440">
                  <a:moveTo>
                    <a:pt x="1904161" y="5383822"/>
                  </a:moveTo>
                  <a:lnTo>
                    <a:pt x="1895182" y="5339372"/>
                  </a:lnTo>
                  <a:lnTo>
                    <a:pt x="1870710" y="5303075"/>
                  </a:lnTo>
                  <a:lnTo>
                    <a:pt x="1834400" y="5278602"/>
                  </a:lnTo>
                  <a:lnTo>
                    <a:pt x="1789963" y="5269623"/>
                  </a:lnTo>
                  <a:lnTo>
                    <a:pt x="1745513" y="5278602"/>
                  </a:lnTo>
                  <a:lnTo>
                    <a:pt x="1709204" y="5303075"/>
                  </a:lnTo>
                  <a:lnTo>
                    <a:pt x="1684731" y="5339372"/>
                  </a:lnTo>
                  <a:lnTo>
                    <a:pt x="1675752" y="5383822"/>
                  </a:lnTo>
                  <a:lnTo>
                    <a:pt x="1675752" y="5813844"/>
                  </a:lnTo>
                  <a:lnTo>
                    <a:pt x="1684731" y="5858307"/>
                  </a:lnTo>
                  <a:lnTo>
                    <a:pt x="1709204" y="5894603"/>
                  </a:lnTo>
                  <a:lnTo>
                    <a:pt x="1745513" y="5919076"/>
                  </a:lnTo>
                  <a:lnTo>
                    <a:pt x="1789963" y="5928055"/>
                  </a:lnTo>
                  <a:lnTo>
                    <a:pt x="1834400" y="5919076"/>
                  </a:lnTo>
                  <a:lnTo>
                    <a:pt x="1870710" y="5894603"/>
                  </a:lnTo>
                  <a:lnTo>
                    <a:pt x="1895182" y="5858307"/>
                  </a:lnTo>
                  <a:lnTo>
                    <a:pt x="1904161" y="5813844"/>
                  </a:lnTo>
                  <a:lnTo>
                    <a:pt x="1904161" y="5383822"/>
                  </a:lnTo>
                  <a:close/>
                </a:path>
                <a:path w="9353550" h="10505440">
                  <a:moveTo>
                    <a:pt x="2866898" y="5650827"/>
                  </a:moveTo>
                  <a:lnTo>
                    <a:pt x="2863481" y="5607177"/>
                  </a:lnTo>
                  <a:lnTo>
                    <a:pt x="2843961" y="5567985"/>
                  </a:lnTo>
                  <a:lnTo>
                    <a:pt x="2809697" y="5538279"/>
                  </a:lnTo>
                  <a:lnTo>
                    <a:pt x="2766568" y="5524195"/>
                  </a:lnTo>
                  <a:lnTo>
                    <a:pt x="2722918" y="5527599"/>
                  </a:lnTo>
                  <a:lnTo>
                    <a:pt x="2683751" y="5547131"/>
                  </a:lnTo>
                  <a:lnTo>
                    <a:pt x="2654046" y="5581396"/>
                  </a:lnTo>
                  <a:lnTo>
                    <a:pt x="2442184" y="5955589"/>
                  </a:lnTo>
                  <a:lnTo>
                    <a:pt x="2428100" y="5998692"/>
                  </a:lnTo>
                  <a:lnTo>
                    <a:pt x="2431504" y="6042342"/>
                  </a:lnTo>
                  <a:lnTo>
                    <a:pt x="2451036" y="6081534"/>
                  </a:lnTo>
                  <a:lnTo>
                    <a:pt x="2485301" y="6111240"/>
                  </a:lnTo>
                  <a:lnTo>
                    <a:pt x="2527147" y="6125184"/>
                  </a:lnTo>
                  <a:lnTo>
                    <a:pt x="2541460" y="6126086"/>
                  </a:lnTo>
                  <a:lnTo>
                    <a:pt x="2570848" y="6122251"/>
                  </a:lnTo>
                  <a:lnTo>
                    <a:pt x="2622131" y="6092837"/>
                  </a:lnTo>
                  <a:lnTo>
                    <a:pt x="2852801" y="5693930"/>
                  </a:lnTo>
                  <a:lnTo>
                    <a:pt x="2866898" y="5650827"/>
                  </a:lnTo>
                  <a:close/>
                </a:path>
                <a:path w="9353550" h="10505440">
                  <a:moveTo>
                    <a:pt x="3442639" y="9237256"/>
                  </a:moveTo>
                  <a:lnTo>
                    <a:pt x="3440823" y="9187510"/>
                  </a:lnTo>
                  <a:lnTo>
                    <a:pt x="3437166" y="9137713"/>
                  </a:lnTo>
                  <a:lnTo>
                    <a:pt x="3431679" y="9088056"/>
                  </a:lnTo>
                  <a:lnTo>
                    <a:pt x="3424364" y="9038704"/>
                  </a:lnTo>
                  <a:lnTo>
                    <a:pt x="3415220" y="8989873"/>
                  </a:lnTo>
                  <a:lnTo>
                    <a:pt x="3404260" y="8941727"/>
                  </a:lnTo>
                  <a:lnTo>
                    <a:pt x="3391484" y="8894470"/>
                  </a:lnTo>
                  <a:lnTo>
                    <a:pt x="3376892" y="8848268"/>
                  </a:lnTo>
                  <a:lnTo>
                    <a:pt x="3360483" y="8803335"/>
                  </a:lnTo>
                  <a:lnTo>
                    <a:pt x="3342271" y="8759838"/>
                  </a:lnTo>
                  <a:lnTo>
                    <a:pt x="3322269" y="8717978"/>
                  </a:lnTo>
                  <a:lnTo>
                    <a:pt x="3300450" y="8677935"/>
                  </a:lnTo>
                  <a:lnTo>
                    <a:pt x="3238233" y="8571586"/>
                  </a:lnTo>
                  <a:lnTo>
                    <a:pt x="3145307" y="8414740"/>
                  </a:lnTo>
                  <a:lnTo>
                    <a:pt x="2479713" y="7307897"/>
                  </a:lnTo>
                  <a:lnTo>
                    <a:pt x="2347760" y="7086320"/>
                  </a:lnTo>
                  <a:lnTo>
                    <a:pt x="2274519" y="6962051"/>
                  </a:lnTo>
                  <a:lnTo>
                    <a:pt x="2206968" y="6846151"/>
                  </a:lnTo>
                  <a:lnTo>
                    <a:pt x="2165604" y="6774269"/>
                  </a:lnTo>
                  <a:lnTo>
                    <a:pt x="2141296" y="6741820"/>
                  </a:lnTo>
                  <a:lnTo>
                    <a:pt x="2111768" y="6718617"/>
                  </a:lnTo>
                  <a:lnTo>
                    <a:pt x="2078570" y="6704660"/>
                  </a:lnTo>
                  <a:lnTo>
                    <a:pt x="2043252" y="6700012"/>
                  </a:lnTo>
                  <a:lnTo>
                    <a:pt x="2007565" y="6704635"/>
                  </a:lnTo>
                  <a:lnTo>
                    <a:pt x="1940585" y="6741592"/>
                  </a:lnTo>
                  <a:lnTo>
                    <a:pt x="1912315" y="6774015"/>
                  </a:lnTo>
                  <a:lnTo>
                    <a:pt x="1889556" y="6815760"/>
                  </a:lnTo>
                  <a:lnTo>
                    <a:pt x="1873821" y="6866864"/>
                  </a:lnTo>
                  <a:lnTo>
                    <a:pt x="1866620" y="6927355"/>
                  </a:lnTo>
                  <a:lnTo>
                    <a:pt x="1866912" y="6942988"/>
                  </a:lnTo>
                  <a:lnTo>
                    <a:pt x="1866620" y="6959206"/>
                  </a:lnTo>
                  <a:lnTo>
                    <a:pt x="1870163" y="7003212"/>
                  </a:lnTo>
                  <a:lnTo>
                    <a:pt x="1878025" y="7050697"/>
                  </a:lnTo>
                  <a:lnTo>
                    <a:pt x="1890534" y="7101687"/>
                  </a:lnTo>
                  <a:lnTo>
                    <a:pt x="1908035" y="7156158"/>
                  </a:lnTo>
                  <a:lnTo>
                    <a:pt x="1930869" y="7214146"/>
                  </a:lnTo>
                  <a:lnTo>
                    <a:pt x="1959813" y="7280897"/>
                  </a:lnTo>
                  <a:lnTo>
                    <a:pt x="2014880" y="7405675"/>
                  </a:lnTo>
                  <a:lnTo>
                    <a:pt x="2126196" y="7654493"/>
                  </a:lnTo>
                  <a:lnTo>
                    <a:pt x="2344547" y="8137309"/>
                  </a:lnTo>
                  <a:lnTo>
                    <a:pt x="2376919" y="8155813"/>
                  </a:lnTo>
                  <a:lnTo>
                    <a:pt x="2421737" y="8155165"/>
                  </a:lnTo>
                  <a:lnTo>
                    <a:pt x="2459850" y="8161756"/>
                  </a:lnTo>
                  <a:lnTo>
                    <a:pt x="2516454" y="8187296"/>
                  </a:lnTo>
                  <a:lnTo>
                    <a:pt x="2557526" y="8223351"/>
                  </a:lnTo>
                  <a:lnTo>
                    <a:pt x="2587879" y="8266836"/>
                  </a:lnTo>
                  <a:lnTo>
                    <a:pt x="2609113" y="8314410"/>
                  </a:lnTo>
                  <a:lnTo>
                    <a:pt x="2622804" y="8362734"/>
                  </a:lnTo>
                  <a:lnTo>
                    <a:pt x="2630551" y="8408441"/>
                  </a:lnTo>
                  <a:lnTo>
                    <a:pt x="2637561" y="8475383"/>
                  </a:lnTo>
                  <a:lnTo>
                    <a:pt x="2641663" y="8520087"/>
                  </a:lnTo>
                  <a:lnTo>
                    <a:pt x="2650744" y="8627237"/>
                  </a:lnTo>
                  <a:lnTo>
                    <a:pt x="2660612" y="8751621"/>
                  </a:lnTo>
                  <a:lnTo>
                    <a:pt x="2675864" y="8953817"/>
                  </a:lnTo>
                  <a:lnTo>
                    <a:pt x="2711958" y="9462694"/>
                  </a:lnTo>
                  <a:lnTo>
                    <a:pt x="2708148" y="9491612"/>
                  </a:lnTo>
                  <a:lnTo>
                    <a:pt x="2694025" y="9515970"/>
                  </a:lnTo>
                  <a:lnTo>
                    <a:pt x="2671800" y="9533255"/>
                  </a:lnTo>
                  <a:lnTo>
                    <a:pt x="2643682" y="9540964"/>
                  </a:lnTo>
                  <a:lnTo>
                    <a:pt x="2638615" y="9541129"/>
                  </a:lnTo>
                  <a:lnTo>
                    <a:pt x="2611399" y="9535884"/>
                  </a:lnTo>
                  <a:lnTo>
                    <a:pt x="2588653" y="9521444"/>
                  </a:lnTo>
                  <a:lnTo>
                    <a:pt x="2572588" y="9499740"/>
                  </a:lnTo>
                  <a:lnTo>
                    <a:pt x="2565412" y="9472701"/>
                  </a:lnTo>
                  <a:lnTo>
                    <a:pt x="2540000" y="9111069"/>
                  </a:lnTo>
                  <a:lnTo>
                    <a:pt x="2519959" y="8838781"/>
                  </a:lnTo>
                  <a:lnTo>
                    <a:pt x="2509786" y="8707069"/>
                  </a:lnTo>
                  <a:lnTo>
                    <a:pt x="2500198" y="8589048"/>
                  </a:lnTo>
                  <a:lnTo>
                    <a:pt x="2495778" y="8537689"/>
                  </a:lnTo>
                  <a:lnTo>
                    <a:pt x="2491689" y="8492769"/>
                  </a:lnTo>
                  <a:lnTo>
                    <a:pt x="2484767" y="8426285"/>
                  </a:lnTo>
                  <a:lnTo>
                    <a:pt x="2477211" y="8386546"/>
                  </a:lnTo>
                  <a:lnTo>
                    <a:pt x="2451379" y="8327491"/>
                  </a:lnTo>
                  <a:lnTo>
                    <a:pt x="2415006" y="8303387"/>
                  </a:lnTo>
                  <a:lnTo>
                    <a:pt x="2408377" y="8303539"/>
                  </a:lnTo>
                  <a:lnTo>
                    <a:pt x="2356980" y="8309927"/>
                  </a:lnTo>
                  <a:lnTo>
                    <a:pt x="2308504" y="8323821"/>
                  </a:lnTo>
                  <a:lnTo>
                    <a:pt x="2263698" y="8344548"/>
                  </a:lnTo>
                  <a:lnTo>
                    <a:pt x="2223312" y="8371433"/>
                  </a:lnTo>
                  <a:lnTo>
                    <a:pt x="2188083" y="8403806"/>
                  </a:lnTo>
                  <a:lnTo>
                    <a:pt x="2158771" y="8441017"/>
                  </a:lnTo>
                  <a:lnTo>
                    <a:pt x="2136127" y="8482381"/>
                  </a:lnTo>
                  <a:lnTo>
                    <a:pt x="2120900" y="8527237"/>
                  </a:lnTo>
                  <a:lnTo>
                    <a:pt x="2113826" y="8574926"/>
                  </a:lnTo>
                  <a:lnTo>
                    <a:pt x="2067648" y="9409125"/>
                  </a:lnTo>
                  <a:lnTo>
                    <a:pt x="1958860" y="9549524"/>
                  </a:lnTo>
                  <a:lnTo>
                    <a:pt x="1901647" y="9656064"/>
                  </a:lnTo>
                  <a:lnTo>
                    <a:pt x="1877161" y="9782531"/>
                  </a:lnTo>
                  <a:lnTo>
                    <a:pt x="1866557" y="9982657"/>
                  </a:lnTo>
                  <a:lnTo>
                    <a:pt x="1867128" y="10001504"/>
                  </a:lnTo>
                  <a:lnTo>
                    <a:pt x="1867319" y="10020567"/>
                  </a:lnTo>
                  <a:lnTo>
                    <a:pt x="1867128" y="10039858"/>
                  </a:lnTo>
                  <a:lnTo>
                    <a:pt x="1866557" y="10059352"/>
                  </a:lnTo>
                  <a:lnTo>
                    <a:pt x="1869135" y="10100767"/>
                  </a:lnTo>
                  <a:lnTo>
                    <a:pt x="1873631" y="10143007"/>
                  </a:lnTo>
                  <a:lnTo>
                    <a:pt x="1880158" y="10186022"/>
                  </a:lnTo>
                  <a:lnTo>
                    <a:pt x="1888845" y="10229761"/>
                  </a:lnTo>
                  <a:lnTo>
                    <a:pt x="1899818" y="10274186"/>
                  </a:lnTo>
                  <a:lnTo>
                    <a:pt x="1913204" y="10319258"/>
                  </a:lnTo>
                  <a:lnTo>
                    <a:pt x="1929117" y="10364927"/>
                  </a:lnTo>
                  <a:lnTo>
                    <a:pt x="1947697" y="10411155"/>
                  </a:lnTo>
                  <a:lnTo>
                    <a:pt x="1969046" y="10457891"/>
                  </a:lnTo>
                  <a:lnTo>
                    <a:pt x="1993315" y="10505059"/>
                  </a:lnTo>
                  <a:lnTo>
                    <a:pt x="3298444" y="10505059"/>
                  </a:lnTo>
                  <a:lnTo>
                    <a:pt x="3379482" y="10454132"/>
                  </a:lnTo>
                  <a:lnTo>
                    <a:pt x="3396678" y="10437685"/>
                  </a:lnTo>
                  <a:lnTo>
                    <a:pt x="3405784" y="10416616"/>
                  </a:lnTo>
                  <a:lnTo>
                    <a:pt x="3406140" y="10393731"/>
                  </a:lnTo>
                  <a:lnTo>
                    <a:pt x="3397072" y="10371823"/>
                  </a:lnTo>
                  <a:lnTo>
                    <a:pt x="3377984" y="10341712"/>
                  </a:lnTo>
                  <a:lnTo>
                    <a:pt x="3360216" y="10308653"/>
                  </a:lnTo>
                  <a:lnTo>
                    <a:pt x="3344214" y="10272560"/>
                  </a:lnTo>
                  <a:lnTo>
                    <a:pt x="3330397" y="10233368"/>
                  </a:lnTo>
                  <a:lnTo>
                    <a:pt x="3320161" y="10191280"/>
                  </a:lnTo>
                  <a:lnTo>
                    <a:pt x="3313366" y="10144125"/>
                  </a:lnTo>
                  <a:lnTo>
                    <a:pt x="3309772" y="10093325"/>
                  </a:lnTo>
                  <a:lnTo>
                    <a:pt x="3309150" y="10040226"/>
                  </a:lnTo>
                  <a:lnTo>
                    <a:pt x="3311245" y="9986251"/>
                  </a:lnTo>
                  <a:lnTo>
                    <a:pt x="3315830" y="9932784"/>
                  </a:lnTo>
                  <a:lnTo>
                    <a:pt x="3322650" y="9881210"/>
                  </a:lnTo>
                  <a:lnTo>
                    <a:pt x="3331464" y="9832911"/>
                  </a:lnTo>
                  <a:lnTo>
                    <a:pt x="3342030" y="9789287"/>
                  </a:lnTo>
                  <a:lnTo>
                    <a:pt x="3403663" y="9568142"/>
                  </a:lnTo>
                  <a:lnTo>
                    <a:pt x="3414801" y="9524035"/>
                  </a:lnTo>
                  <a:lnTo>
                    <a:pt x="3424072" y="9478569"/>
                  </a:lnTo>
                  <a:lnTo>
                    <a:pt x="3431489" y="9431909"/>
                  </a:lnTo>
                  <a:lnTo>
                    <a:pt x="3437051" y="9384271"/>
                  </a:lnTo>
                  <a:lnTo>
                    <a:pt x="3440760" y="9335821"/>
                  </a:lnTo>
                  <a:lnTo>
                    <a:pt x="3442627" y="9286748"/>
                  </a:lnTo>
                  <a:lnTo>
                    <a:pt x="3442639" y="9237256"/>
                  </a:lnTo>
                  <a:close/>
                </a:path>
                <a:path w="9353550" h="10505440">
                  <a:moveTo>
                    <a:pt x="3527069" y="671588"/>
                  </a:moveTo>
                  <a:lnTo>
                    <a:pt x="3526155" y="631977"/>
                  </a:lnTo>
                  <a:lnTo>
                    <a:pt x="3522738" y="593267"/>
                  </a:lnTo>
                  <a:lnTo>
                    <a:pt x="3516934" y="555510"/>
                  </a:lnTo>
                  <a:lnTo>
                    <a:pt x="3498443" y="482968"/>
                  </a:lnTo>
                  <a:lnTo>
                    <a:pt x="3471418" y="414553"/>
                  </a:lnTo>
                  <a:lnTo>
                    <a:pt x="3436556" y="350520"/>
                  </a:lnTo>
                  <a:lnTo>
                    <a:pt x="3394583" y="291084"/>
                  </a:lnTo>
                  <a:lnTo>
                    <a:pt x="3346196" y="236474"/>
                  </a:lnTo>
                  <a:lnTo>
                    <a:pt x="3292119" y="186931"/>
                  </a:lnTo>
                  <a:lnTo>
                    <a:pt x="3233051" y="142671"/>
                  </a:lnTo>
                  <a:lnTo>
                    <a:pt x="3169729" y="103949"/>
                  </a:lnTo>
                  <a:lnTo>
                    <a:pt x="3102838" y="70967"/>
                  </a:lnTo>
                  <a:lnTo>
                    <a:pt x="3033115" y="43980"/>
                  </a:lnTo>
                  <a:lnTo>
                    <a:pt x="2961259" y="23215"/>
                  </a:lnTo>
                  <a:lnTo>
                    <a:pt x="2887980" y="8890"/>
                  </a:lnTo>
                  <a:lnTo>
                    <a:pt x="2814002" y="1244"/>
                  </a:lnTo>
                  <a:lnTo>
                    <a:pt x="2776982" y="0"/>
                  </a:lnTo>
                  <a:lnTo>
                    <a:pt x="2740037" y="508"/>
                  </a:lnTo>
                  <a:lnTo>
                    <a:pt x="2666796" y="6921"/>
                  </a:lnTo>
                  <a:lnTo>
                    <a:pt x="2594978" y="20688"/>
                  </a:lnTo>
                  <a:lnTo>
                    <a:pt x="2525318" y="42075"/>
                  </a:lnTo>
                  <a:lnTo>
                    <a:pt x="2458516" y="71285"/>
                  </a:lnTo>
                  <a:lnTo>
                    <a:pt x="2395283" y="108559"/>
                  </a:lnTo>
                  <a:lnTo>
                    <a:pt x="2336342" y="154127"/>
                  </a:lnTo>
                  <a:lnTo>
                    <a:pt x="2282393" y="208216"/>
                  </a:lnTo>
                  <a:lnTo>
                    <a:pt x="2257526" y="238531"/>
                  </a:lnTo>
                  <a:lnTo>
                    <a:pt x="2256053" y="240017"/>
                  </a:lnTo>
                  <a:lnTo>
                    <a:pt x="2231174" y="209702"/>
                  </a:lnTo>
                  <a:lnTo>
                    <a:pt x="2204872" y="181571"/>
                  </a:lnTo>
                  <a:lnTo>
                    <a:pt x="2148357" y="131775"/>
                  </a:lnTo>
                  <a:lnTo>
                    <a:pt x="2087194" y="90373"/>
                  </a:lnTo>
                  <a:lnTo>
                    <a:pt x="2022106" y="57162"/>
                  </a:lnTo>
                  <a:lnTo>
                    <a:pt x="1953806" y="31889"/>
                  </a:lnTo>
                  <a:lnTo>
                    <a:pt x="1883003" y="14338"/>
                  </a:lnTo>
                  <a:lnTo>
                    <a:pt x="1810423" y="4267"/>
                  </a:lnTo>
                  <a:lnTo>
                    <a:pt x="1736750" y="1460"/>
                  </a:lnTo>
                  <a:lnTo>
                    <a:pt x="1699729" y="2705"/>
                  </a:lnTo>
                  <a:lnTo>
                    <a:pt x="1625790" y="10337"/>
                  </a:lnTo>
                  <a:lnTo>
                    <a:pt x="1552536" y="24638"/>
                  </a:lnTo>
                  <a:lnTo>
                    <a:pt x="1480718" y="45389"/>
                  </a:lnTo>
                  <a:lnTo>
                    <a:pt x="1411008" y="72364"/>
                  </a:lnTo>
                  <a:lnTo>
                    <a:pt x="1344142" y="105308"/>
                  </a:lnTo>
                  <a:lnTo>
                    <a:pt x="1280833" y="144018"/>
                  </a:lnTo>
                  <a:lnTo>
                    <a:pt x="1221790" y="188239"/>
                  </a:lnTo>
                  <a:lnTo>
                    <a:pt x="1167714" y="237744"/>
                  </a:lnTo>
                  <a:lnTo>
                    <a:pt x="1119327" y="292315"/>
                  </a:lnTo>
                  <a:lnTo>
                    <a:pt x="1077341" y="351713"/>
                  </a:lnTo>
                  <a:lnTo>
                    <a:pt x="1042466" y="415696"/>
                  </a:lnTo>
                  <a:lnTo>
                    <a:pt x="1015415" y="484060"/>
                  </a:lnTo>
                  <a:lnTo>
                    <a:pt x="996899" y="556552"/>
                  </a:lnTo>
                  <a:lnTo>
                    <a:pt x="991057" y="594271"/>
                  </a:lnTo>
                  <a:lnTo>
                    <a:pt x="987628" y="632942"/>
                  </a:lnTo>
                  <a:lnTo>
                    <a:pt x="986688" y="672528"/>
                  </a:lnTo>
                  <a:lnTo>
                    <a:pt x="988314" y="713003"/>
                  </a:lnTo>
                  <a:lnTo>
                    <a:pt x="992619" y="754341"/>
                  </a:lnTo>
                  <a:lnTo>
                    <a:pt x="999680" y="796505"/>
                  </a:lnTo>
                  <a:lnTo>
                    <a:pt x="1009586" y="839470"/>
                  </a:lnTo>
                  <a:lnTo>
                    <a:pt x="1022426" y="883208"/>
                  </a:lnTo>
                  <a:lnTo>
                    <a:pt x="1038504" y="925957"/>
                  </a:lnTo>
                  <a:lnTo>
                    <a:pt x="1058824" y="970711"/>
                  </a:lnTo>
                  <a:lnTo>
                    <a:pt x="1082471" y="1016647"/>
                  </a:lnTo>
                  <a:lnTo>
                    <a:pt x="1108532" y="1062939"/>
                  </a:lnTo>
                  <a:lnTo>
                    <a:pt x="1136091" y="1108735"/>
                  </a:lnTo>
                  <a:lnTo>
                    <a:pt x="1164234" y="1153210"/>
                  </a:lnTo>
                  <a:lnTo>
                    <a:pt x="1192047" y="1195539"/>
                  </a:lnTo>
                  <a:lnTo>
                    <a:pt x="1218615" y="1234871"/>
                  </a:lnTo>
                  <a:lnTo>
                    <a:pt x="1243838" y="1271384"/>
                  </a:lnTo>
                  <a:lnTo>
                    <a:pt x="1270850" y="1309979"/>
                  </a:lnTo>
                  <a:lnTo>
                    <a:pt x="1299565" y="1350302"/>
                  </a:lnTo>
                  <a:lnTo>
                    <a:pt x="1329829" y="1392008"/>
                  </a:lnTo>
                  <a:lnTo>
                    <a:pt x="1361528" y="1434782"/>
                  </a:lnTo>
                  <a:lnTo>
                    <a:pt x="1394548" y="1478254"/>
                  </a:lnTo>
                  <a:lnTo>
                    <a:pt x="1428762" y="1522095"/>
                  </a:lnTo>
                  <a:lnTo>
                    <a:pt x="1464043" y="1565960"/>
                  </a:lnTo>
                  <a:lnTo>
                    <a:pt x="1500263" y="1609509"/>
                  </a:lnTo>
                  <a:lnTo>
                    <a:pt x="1537131" y="1652574"/>
                  </a:lnTo>
                  <a:lnTo>
                    <a:pt x="1574203" y="1695043"/>
                  </a:lnTo>
                  <a:lnTo>
                    <a:pt x="1611185" y="1736636"/>
                  </a:lnTo>
                  <a:lnTo>
                    <a:pt x="1647812" y="1777111"/>
                  </a:lnTo>
                  <a:lnTo>
                    <a:pt x="1683778" y="1816163"/>
                  </a:lnTo>
                  <a:lnTo>
                    <a:pt x="1718805" y="1853552"/>
                  </a:lnTo>
                  <a:lnTo>
                    <a:pt x="1752600" y="1888998"/>
                  </a:lnTo>
                  <a:lnTo>
                    <a:pt x="1784883" y="1922233"/>
                  </a:lnTo>
                  <a:lnTo>
                    <a:pt x="1815363" y="1952993"/>
                  </a:lnTo>
                  <a:lnTo>
                    <a:pt x="1863458" y="2001024"/>
                  </a:lnTo>
                  <a:lnTo>
                    <a:pt x="1906028" y="2042223"/>
                  </a:lnTo>
                  <a:lnTo>
                    <a:pt x="1979561" y="2111654"/>
                  </a:lnTo>
                  <a:lnTo>
                    <a:pt x="2013038" y="2143658"/>
                  </a:lnTo>
                  <a:lnTo>
                    <a:pt x="2069020" y="2198992"/>
                  </a:lnTo>
                  <a:lnTo>
                    <a:pt x="2146528" y="2270798"/>
                  </a:lnTo>
                  <a:lnTo>
                    <a:pt x="2215261" y="2333015"/>
                  </a:lnTo>
                  <a:lnTo>
                    <a:pt x="2244902" y="2359545"/>
                  </a:lnTo>
                  <a:lnTo>
                    <a:pt x="2256790" y="2369185"/>
                  </a:lnTo>
                  <a:lnTo>
                    <a:pt x="2267928" y="2359545"/>
                  </a:lnTo>
                  <a:lnTo>
                    <a:pt x="2375636" y="2263533"/>
                  </a:lnTo>
                  <a:lnTo>
                    <a:pt x="2435695" y="2209038"/>
                  </a:lnTo>
                  <a:lnTo>
                    <a:pt x="2469832" y="2175827"/>
                  </a:lnTo>
                  <a:lnTo>
                    <a:pt x="2499804" y="2143658"/>
                  </a:lnTo>
                  <a:lnTo>
                    <a:pt x="2607030" y="2042223"/>
                  </a:lnTo>
                  <a:lnTo>
                    <a:pt x="2649448" y="2001024"/>
                  </a:lnTo>
                  <a:lnTo>
                    <a:pt x="2697467" y="1952993"/>
                  </a:lnTo>
                  <a:lnTo>
                    <a:pt x="2727947" y="1922043"/>
                  </a:lnTo>
                  <a:lnTo>
                    <a:pt x="2760230" y="1888693"/>
                  </a:lnTo>
                  <a:lnTo>
                    <a:pt x="2794025" y="1853196"/>
                  </a:lnTo>
                  <a:lnTo>
                    <a:pt x="2829052" y="1815795"/>
                  </a:lnTo>
                  <a:lnTo>
                    <a:pt x="2865018" y="1776730"/>
                  </a:lnTo>
                  <a:lnTo>
                    <a:pt x="2901645" y="1736255"/>
                  </a:lnTo>
                  <a:lnTo>
                    <a:pt x="2938627" y="1694599"/>
                  </a:lnTo>
                  <a:lnTo>
                    <a:pt x="2975699" y="1652028"/>
                  </a:lnTo>
                  <a:lnTo>
                    <a:pt x="3012567" y="1608759"/>
                  </a:lnTo>
                  <a:lnTo>
                    <a:pt x="3048825" y="1565211"/>
                  </a:lnTo>
                  <a:lnTo>
                    <a:pt x="3084169" y="1521358"/>
                  </a:lnTo>
                  <a:lnTo>
                    <a:pt x="3118472" y="1477518"/>
                  </a:lnTo>
                  <a:lnTo>
                    <a:pt x="3151606" y="1434033"/>
                  </a:lnTo>
                  <a:lnTo>
                    <a:pt x="3183432" y="1391272"/>
                  </a:lnTo>
                  <a:lnTo>
                    <a:pt x="3213824" y="1349552"/>
                  </a:lnTo>
                  <a:lnTo>
                    <a:pt x="3242627" y="1309230"/>
                  </a:lnTo>
                  <a:lnTo>
                    <a:pt x="3269716" y="1270635"/>
                  </a:lnTo>
                  <a:lnTo>
                    <a:pt x="3294964" y="1234122"/>
                  </a:lnTo>
                  <a:lnTo>
                    <a:pt x="3321304" y="1194790"/>
                  </a:lnTo>
                  <a:lnTo>
                    <a:pt x="3349015" y="1152474"/>
                  </a:lnTo>
                  <a:lnTo>
                    <a:pt x="3377146" y="1107998"/>
                  </a:lnTo>
                  <a:lnTo>
                    <a:pt x="3404755" y="1062189"/>
                  </a:lnTo>
                  <a:lnTo>
                    <a:pt x="3430905" y="1015911"/>
                  </a:lnTo>
                  <a:lnTo>
                    <a:pt x="3454641" y="969975"/>
                  </a:lnTo>
                  <a:lnTo>
                    <a:pt x="3475037" y="925220"/>
                  </a:lnTo>
                  <a:lnTo>
                    <a:pt x="3491153" y="882484"/>
                  </a:lnTo>
                  <a:lnTo>
                    <a:pt x="3504031" y="838695"/>
                  </a:lnTo>
                  <a:lnTo>
                    <a:pt x="3513975" y="795680"/>
                  </a:lnTo>
                  <a:lnTo>
                    <a:pt x="3521075" y="753478"/>
                  </a:lnTo>
                  <a:lnTo>
                    <a:pt x="3525405" y="712101"/>
                  </a:lnTo>
                  <a:lnTo>
                    <a:pt x="3527069" y="671588"/>
                  </a:lnTo>
                  <a:close/>
                </a:path>
                <a:path w="9353550" h="10505440">
                  <a:moveTo>
                    <a:pt x="3579888" y="6317208"/>
                  </a:moveTo>
                  <a:lnTo>
                    <a:pt x="3564712" y="6274473"/>
                  </a:lnTo>
                  <a:lnTo>
                    <a:pt x="3534130" y="6240983"/>
                  </a:lnTo>
                  <a:lnTo>
                    <a:pt x="3494455" y="6222454"/>
                  </a:lnTo>
                  <a:lnTo>
                    <a:pt x="3450742" y="6220142"/>
                  </a:lnTo>
                  <a:lnTo>
                    <a:pt x="3408019" y="6235319"/>
                  </a:lnTo>
                  <a:lnTo>
                    <a:pt x="3039300" y="6456578"/>
                  </a:lnTo>
                  <a:lnTo>
                    <a:pt x="3005798" y="6487134"/>
                  </a:lnTo>
                  <a:lnTo>
                    <a:pt x="2987268" y="6526797"/>
                  </a:lnTo>
                  <a:lnTo>
                    <a:pt x="2984957" y="6570523"/>
                  </a:lnTo>
                  <a:lnTo>
                    <a:pt x="3000133" y="6613258"/>
                  </a:lnTo>
                  <a:lnTo>
                    <a:pt x="3019044" y="6636982"/>
                  </a:lnTo>
                  <a:lnTo>
                    <a:pt x="3042640" y="6654368"/>
                  </a:lnTo>
                  <a:lnTo>
                    <a:pt x="3069488" y="6665061"/>
                  </a:lnTo>
                  <a:lnTo>
                    <a:pt x="3098152" y="6668719"/>
                  </a:lnTo>
                  <a:lnTo>
                    <a:pt x="3113189" y="6667716"/>
                  </a:lnTo>
                  <a:lnTo>
                    <a:pt x="3156826" y="6652412"/>
                  </a:lnTo>
                  <a:lnTo>
                    <a:pt x="3525545" y="6431166"/>
                  </a:lnTo>
                  <a:lnTo>
                    <a:pt x="3559048" y="6400597"/>
                  </a:lnTo>
                  <a:lnTo>
                    <a:pt x="3577577" y="6360935"/>
                  </a:lnTo>
                  <a:lnTo>
                    <a:pt x="3579888" y="6317208"/>
                  </a:lnTo>
                  <a:close/>
                </a:path>
                <a:path w="9353550" h="10505440">
                  <a:moveTo>
                    <a:pt x="9353359" y="2220125"/>
                  </a:moveTo>
                  <a:lnTo>
                    <a:pt x="9321775" y="2195766"/>
                  </a:lnTo>
                  <a:lnTo>
                    <a:pt x="9262478" y="2152726"/>
                  </a:lnTo>
                  <a:lnTo>
                    <a:pt x="9201518" y="2111743"/>
                  </a:lnTo>
                  <a:lnTo>
                    <a:pt x="9139009" y="2072881"/>
                  </a:lnTo>
                  <a:lnTo>
                    <a:pt x="9075052" y="2036140"/>
                  </a:lnTo>
                  <a:lnTo>
                    <a:pt x="9009761" y="2001583"/>
                  </a:lnTo>
                  <a:lnTo>
                    <a:pt x="8943213" y="1969223"/>
                  </a:lnTo>
                  <a:lnTo>
                    <a:pt x="8875535" y="1939099"/>
                  </a:lnTo>
                  <a:lnTo>
                    <a:pt x="8806815" y="1911248"/>
                  </a:lnTo>
                  <a:lnTo>
                    <a:pt x="8737155" y="1885696"/>
                  </a:lnTo>
                  <a:lnTo>
                    <a:pt x="8666670" y="1862493"/>
                  </a:lnTo>
                  <a:lnTo>
                    <a:pt x="8595449" y="1841652"/>
                  </a:lnTo>
                  <a:lnTo>
                    <a:pt x="8523605" y="1823212"/>
                  </a:lnTo>
                  <a:lnTo>
                    <a:pt x="8451228" y="1807210"/>
                  </a:lnTo>
                  <a:lnTo>
                    <a:pt x="8378444" y="1793684"/>
                  </a:lnTo>
                  <a:lnTo>
                    <a:pt x="8305317" y="1782660"/>
                  </a:lnTo>
                  <a:lnTo>
                    <a:pt x="8231987" y="1774164"/>
                  </a:lnTo>
                  <a:lnTo>
                    <a:pt x="8158543" y="1768246"/>
                  </a:lnTo>
                  <a:lnTo>
                    <a:pt x="8085074" y="1764919"/>
                  </a:lnTo>
                  <a:lnTo>
                    <a:pt x="8011693" y="1764233"/>
                  </a:lnTo>
                  <a:lnTo>
                    <a:pt x="7975079" y="1764893"/>
                  </a:lnTo>
                  <a:lnTo>
                    <a:pt x="7902029" y="1768221"/>
                  </a:lnTo>
                  <a:lnTo>
                    <a:pt x="7829321" y="1774266"/>
                  </a:lnTo>
                  <a:lnTo>
                    <a:pt x="7757058" y="1783067"/>
                  </a:lnTo>
                  <a:lnTo>
                    <a:pt x="7685354" y="1794649"/>
                  </a:lnTo>
                  <a:lnTo>
                    <a:pt x="7614298" y="1809064"/>
                  </a:lnTo>
                  <a:lnTo>
                    <a:pt x="7543990" y="1826310"/>
                  </a:lnTo>
                  <a:lnTo>
                    <a:pt x="7474547" y="1846453"/>
                  </a:lnTo>
                  <a:lnTo>
                    <a:pt x="7406056" y="1869503"/>
                  </a:lnTo>
                  <a:lnTo>
                    <a:pt x="7338631" y="1895513"/>
                  </a:lnTo>
                  <a:lnTo>
                    <a:pt x="7272375" y="1924494"/>
                  </a:lnTo>
                  <a:lnTo>
                    <a:pt x="7207377" y="1956511"/>
                  </a:lnTo>
                  <a:lnTo>
                    <a:pt x="7143750" y="1991563"/>
                  </a:lnTo>
                  <a:lnTo>
                    <a:pt x="7081596" y="2029701"/>
                  </a:lnTo>
                  <a:lnTo>
                    <a:pt x="7021017" y="2070950"/>
                  </a:lnTo>
                  <a:lnTo>
                    <a:pt x="6962114" y="2115362"/>
                  </a:lnTo>
                  <a:lnTo>
                    <a:pt x="6904990" y="2162949"/>
                  </a:lnTo>
                  <a:lnTo>
                    <a:pt x="6849745" y="2213749"/>
                  </a:lnTo>
                  <a:lnTo>
                    <a:pt x="6796481" y="2267801"/>
                  </a:lnTo>
                  <a:lnTo>
                    <a:pt x="6770624" y="2296058"/>
                  </a:lnTo>
                  <a:lnTo>
                    <a:pt x="6745300" y="2325141"/>
                  </a:lnTo>
                  <a:lnTo>
                    <a:pt x="6720535" y="2355050"/>
                  </a:lnTo>
                  <a:lnTo>
                    <a:pt x="6696316" y="2385784"/>
                  </a:lnTo>
                  <a:lnTo>
                    <a:pt x="6692468" y="2389644"/>
                  </a:lnTo>
                  <a:lnTo>
                    <a:pt x="6668262" y="2358910"/>
                  </a:lnTo>
                  <a:lnTo>
                    <a:pt x="6643484" y="2329002"/>
                  </a:lnTo>
                  <a:lnTo>
                    <a:pt x="6618160" y="2299919"/>
                  </a:lnTo>
                  <a:lnTo>
                    <a:pt x="6592316" y="2271661"/>
                  </a:lnTo>
                  <a:lnTo>
                    <a:pt x="6539052" y="2217610"/>
                  </a:lnTo>
                  <a:lnTo>
                    <a:pt x="6483820" y="2166810"/>
                  </a:lnTo>
                  <a:lnTo>
                    <a:pt x="6426708" y="2119223"/>
                  </a:lnTo>
                  <a:lnTo>
                    <a:pt x="6367818" y="2074811"/>
                  </a:lnTo>
                  <a:lnTo>
                    <a:pt x="6307252" y="2033562"/>
                  </a:lnTo>
                  <a:lnTo>
                    <a:pt x="6245110" y="1995424"/>
                  </a:lnTo>
                  <a:lnTo>
                    <a:pt x="6181509" y="1960359"/>
                  </a:lnTo>
                  <a:lnTo>
                    <a:pt x="6116536" y="1928355"/>
                  </a:lnTo>
                  <a:lnTo>
                    <a:pt x="6050292" y="1899361"/>
                  </a:lnTo>
                  <a:lnTo>
                    <a:pt x="5982894" y="1873351"/>
                  </a:lnTo>
                  <a:lnTo>
                    <a:pt x="5914428" y="1850301"/>
                  </a:lnTo>
                  <a:lnTo>
                    <a:pt x="5845010" y="1830158"/>
                  </a:lnTo>
                  <a:lnTo>
                    <a:pt x="5774728" y="1812899"/>
                  </a:lnTo>
                  <a:lnTo>
                    <a:pt x="5703697" y="1798497"/>
                  </a:lnTo>
                  <a:lnTo>
                    <a:pt x="5632018" y="1786902"/>
                  </a:lnTo>
                  <a:lnTo>
                    <a:pt x="5559780" y="1778101"/>
                  </a:lnTo>
                  <a:lnTo>
                    <a:pt x="5487111" y="1772043"/>
                  </a:lnTo>
                  <a:lnTo>
                    <a:pt x="5414086" y="1768703"/>
                  </a:lnTo>
                  <a:lnTo>
                    <a:pt x="5377485" y="1768043"/>
                  </a:lnTo>
                  <a:lnTo>
                    <a:pt x="5340820" y="1768055"/>
                  </a:lnTo>
                  <a:lnTo>
                    <a:pt x="5267426" y="1770049"/>
                  </a:lnTo>
                  <a:lnTo>
                    <a:pt x="5193982" y="1774659"/>
                  </a:lnTo>
                  <a:lnTo>
                    <a:pt x="5120602" y="1781860"/>
                  </a:lnTo>
                  <a:lnTo>
                    <a:pt x="5047399" y="1791614"/>
                  </a:lnTo>
                  <a:lnTo>
                    <a:pt x="4974450" y="1803895"/>
                  </a:lnTo>
                  <a:lnTo>
                    <a:pt x="4901882" y="1818640"/>
                  </a:lnTo>
                  <a:lnTo>
                    <a:pt x="4829797" y="1835848"/>
                  </a:lnTo>
                  <a:lnTo>
                    <a:pt x="4758271" y="1855482"/>
                  </a:lnTo>
                  <a:lnTo>
                    <a:pt x="4687430" y="1877491"/>
                  </a:lnTo>
                  <a:lnTo>
                    <a:pt x="4617377" y="1901863"/>
                  </a:lnTo>
                  <a:lnTo>
                    <a:pt x="4548200" y="1928545"/>
                  </a:lnTo>
                  <a:lnTo>
                    <a:pt x="4480014" y="1957514"/>
                  </a:lnTo>
                  <a:lnTo>
                    <a:pt x="4412907" y="1988731"/>
                  </a:lnTo>
                  <a:lnTo>
                    <a:pt x="4346994" y="2022182"/>
                  </a:lnTo>
                  <a:lnTo>
                    <a:pt x="4282376" y="2057806"/>
                  </a:lnTo>
                  <a:lnTo>
                    <a:pt x="4219143" y="2095588"/>
                  </a:lnTo>
                  <a:lnTo>
                    <a:pt x="4157421" y="2135492"/>
                  </a:lnTo>
                  <a:lnTo>
                    <a:pt x="4097286" y="2177478"/>
                  </a:lnTo>
                  <a:lnTo>
                    <a:pt x="4038854" y="2221522"/>
                  </a:lnTo>
                  <a:lnTo>
                    <a:pt x="3982237" y="2267585"/>
                  </a:lnTo>
                  <a:lnTo>
                    <a:pt x="3927513" y="2315629"/>
                  </a:lnTo>
                  <a:lnTo>
                    <a:pt x="3874808" y="2365641"/>
                  </a:lnTo>
                  <a:lnTo>
                    <a:pt x="3824198" y="2417559"/>
                  </a:lnTo>
                  <a:lnTo>
                    <a:pt x="3775811" y="2471369"/>
                  </a:lnTo>
                  <a:lnTo>
                    <a:pt x="3729736" y="2527033"/>
                  </a:lnTo>
                  <a:lnTo>
                    <a:pt x="3686086" y="2584526"/>
                  </a:lnTo>
                  <a:lnTo>
                    <a:pt x="3644950" y="2643797"/>
                  </a:lnTo>
                  <a:lnTo>
                    <a:pt x="3606431" y="2704833"/>
                  </a:lnTo>
                  <a:lnTo>
                    <a:pt x="3570643" y="2767584"/>
                  </a:lnTo>
                  <a:lnTo>
                    <a:pt x="3537686" y="2832023"/>
                  </a:lnTo>
                  <a:lnTo>
                    <a:pt x="3507651" y="2898114"/>
                  </a:lnTo>
                  <a:lnTo>
                    <a:pt x="3480651" y="2965831"/>
                  </a:lnTo>
                  <a:lnTo>
                    <a:pt x="3456775" y="3035135"/>
                  </a:lnTo>
                  <a:lnTo>
                    <a:pt x="3436137" y="3106001"/>
                  </a:lnTo>
                  <a:lnTo>
                    <a:pt x="3418852" y="3178391"/>
                  </a:lnTo>
                  <a:lnTo>
                    <a:pt x="3404997" y="3252254"/>
                  </a:lnTo>
                  <a:lnTo>
                    <a:pt x="3394684" y="3327590"/>
                  </a:lnTo>
                  <a:lnTo>
                    <a:pt x="3390887" y="3365792"/>
                  </a:lnTo>
                  <a:lnTo>
                    <a:pt x="3388004" y="3404336"/>
                  </a:lnTo>
                  <a:lnTo>
                    <a:pt x="3386074" y="3443236"/>
                  </a:lnTo>
                  <a:lnTo>
                    <a:pt x="3385083" y="3482479"/>
                  </a:lnTo>
                  <a:lnTo>
                    <a:pt x="3385070" y="3522065"/>
                  </a:lnTo>
                  <a:lnTo>
                    <a:pt x="3386023" y="3561981"/>
                  </a:lnTo>
                  <a:lnTo>
                    <a:pt x="3387953" y="3602228"/>
                  </a:lnTo>
                  <a:lnTo>
                    <a:pt x="3390900" y="3642804"/>
                  </a:lnTo>
                  <a:lnTo>
                    <a:pt x="3394849" y="3683698"/>
                  </a:lnTo>
                  <a:lnTo>
                    <a:pt x="3399828" y="3724910"/>
                  </a:lnTo>
                  <a:lnTo>
                    <a:pt x="3405848" y="3766439"/>
                  </a:lnTo>
                  <a:lnTo>
                    <a:pt x="3412921" y="3808272"/>
                  </a:lnTo>
                  <a:lnTo>
                    <a:pt x="3421062" y="3850424"/>
                  </a:lnTo>
                  <a:lnTo>
                    <a:pt x="3430270" y="3892867"/>
                  </a:lnTo>
                  <a:lnTo>
                    <a:pt x="3440569" y="3935615"/>
                  </a:lnTo>
                  <a:lnTo>
                    <a:pt x="3451974" y="3978643"/>
                  </a:lnTo>
                  <a:lnTo>
                    <a:pt x="3464496" y="4021975"/>
                  </a:lnTo>
                  <a:lnTo>
                    <a:pt x="3478149" y="4065587"/>
                  </a:lnTo>
                  <a:lnTo>
                    <a:pt x="3492652" y="4107256"/>
                  </a:lnTo>
                  <a:lnTo>
                    <a:pt x="3508984" y="4149864"/>
                  </a:lnTo>
                  <a:lnTo>
                    <a:pt x="3526993" y="4193324"/>
                  </a:lnTo>
                  <a:lnTo>
                    <a:pt x="3546564" y="4237507"/>
                  </a:lnTo>
                  <a:lnTo>
                    <a:pt x="3567544" y="4282287"/>
                  </a:lnTo>
                  <a:lnTo>
                    <a:pt x="3589820" y="4327537"/>
                  </a:lnTo>
                  <a:lnTo>
                    <a:pt x="3613264" y="4373143"/>
                  </a:lnTo>
                  <a:lnTo>
                    <a:pt x="3637724" y="4418990"/>
                  </a:lnTo>
                  <a:lnTo>
                    <a:pt x="3663086" y="4464951"/>
                  </a:lnTo>
                  <a:lnTo>
                    <a:pt x="3689210" y="4510913"/>
                  </a:lnTo>
                  <a:lnTo>
                    <a:pt x="3715969" y="4556747"/>
                  </a:lnTo>
                  <a:lnTo>
                    <a:pt x="3743236" y="4602340"/>
                  </a:lnTo>
                  <a:lnTo>
                    <a:pt x="3770858" y="4647565"/>
                  </a:lnTo>
                  <a:lnTo>
                    <a:pt x="3798722" y="4692307"/>
                  </a:lnTo>
                  <a:lnTo>
                    <a:pt x="3826687" y="4736439"/>
                  </a:lnTo>
                  <a:lnTo>
                    <a:pt x="3854640" y="4779861"/>
                  </a:lnTo>
                  <a:lnTo>
                    <a:pt x="3882428" y="4822418"/>
                  </a:lnTo>
                  <a:lnTo>
                    <a:pt x="3909923" y="4864024"/>
                  </a:lnTo>
                  <a:lnTo>
                    <a:pt x="3936987" y="4904537"/>
                  </a:lnTo>
                  <a:lnTo>
                    <a:pt x="3989349" y="4981829"/>
                  </a:lnTo>
                  <a:lnTo>
                    <a:pt x="4063606" y="5089271"/>
                  </a:lnTo>
                  <a:lnTo>
                    <a:pt x="4116413" y="5164683"/>
                  </a:lnTo>
                  <a:lnTo>
                    <a:pt x="4171721" y="5242725"/>
                  </a:lnTo>
                  <a:lnTo>
                    <a:pt x="4229366" y="5322976"/>
                  </a:lnTo>
                  <a:lnTo>
                    <a:pt x="4289247" y="5405082"/>
                  </a:lnTo>
                  <a:lnTo>
                    <a:pt x="4319968" y="5446712"/>
                  </a:lnTo>
                  <a:lnTo>
                    <a:pt x="4351198" y="5488673"/>
                  </a:lnTo>
                  <a:lnTo>
                    <a:pt x="4382922" y="5530901"/>
                  </a:lnTo>
                  <a:lnTo>
                    <a:pt x="4415104" y="5573357"/>
                  </a:lnTo>
                  <a:lnTo>
                    <a:pt x="4447756" y="5616003"/>
                  </a:lnTo>
                  <a:lnTo>
                    <a:pt x="4480826" y="5658777"/>
                  </a:lnTo>
                  <a:lnTo>
                    <a:pt x="4514329" y="5701639"/>
                  </a:lnTo>
                  <a:lnTo>
                    <a:pt x="4548238" y="5744540"/>
                  </a:lnTo>
                  <a:lnTo>
                    <a:pt x="4582528" y="5787428"/>
                  </a:lnTo>
                  <a:lnTo>
                    <a:pt x="4617186" y="5830265"/>
                  </a:lnTo>
                  <a:lnTo>
                    <a:pt x="4652200" y="5873013"/>
                  </a:lnTo>
                  <a:lnTo>
                    <a:pt x="4687544" y="5915609"/>
                  </a:lnTo>
                  <a:lnTo>
                    <a:pt x="4723219" y="5958002"/>
                  </a:lnTo>
                  <a:lnTo>
                    <a:pt x="4759122" y="6000216"/>
                  </a:lnTo>
                  <a:lnTo>
                    <a:pt x="4831321" y="6084151"/>
                  </a:lnTo>
                  <a:lnTo>
                    <a:pt x="4903775" y="6167158"/>
                  </a:lnTo>
                  <a:lnTo>
                    <a:pt x="4976152" y="6248933"/>
                  </a:lnTo>
                  <a:lnTo>
                    <a:pt x="5048161" y="6329197"/>
                  </a:lnTo>
                  <a:lnTo>
                    <a:pt x="5119471" y="6407645"/>
                  </a:lnTo>
                  <a:lnTo>
                    <a:pt x="5189779" y="6483985"/>
                  </a:lnTo>
                  <a:lnTo>
                    <a:pt x="5258752" y="6557924"/>
                  </a:lnTo>
                  <a:lnTo>
                    <a:pt x="5326075" y="6629171"/>
                  </a:lnTo>
                  <a:lnTo>
                    <a:pt x="5391442" y="6697408"/>
                  </a:lnTo>
                  <a:lnTo>
                    <a:pt x="5454535" y="6762369"/>
                  </a:lnTo>
                  <a:lnTo>
                    <a:pt x="5515038" y="6823748"/>
                  </a:lnTo>
                  <a:lnTo>
                    <a:pt x="5590832" y="6900050"/>
                  </a:lnTo>
                  <a:lnTo>
                    <a:pt x="5635345" y="6944423"/>
                  </a:lnTo>
                  <a:lnTo>
                    <a:pt x="5677903" y="6986346"/>
                  </a:lnTo>
                  <a:lnTo>
                    <a:pt x="5718645" y="7026046"/>
                  </a:lnTo>
                  <a:lnTo>
                    <a:pt x="5757735" y="7063740"/>
                  </a:lnTo>
                  <a:lnTo>
                    <a:pt x="5831535" y="7134009"/>
                  </a:lnTo>
                  <a:lnTo>
                    <a:pt x="5997333" y="7290308"/>
                  </a:lnTo>
                  <a:lnTo>
                    <a:pt x="6028474" y="7320026"/>
                  </a:lnTo>
                  <a:lnTo>
                    <a:pt x="6059284" y="7349769"/>
                  </a:lnTo>
                  <a:lnTo>
                    <a:pt x="6205156" y="7493940"/>
                  </a:lnTo>
                  <a:lnTo>
                    <a:pt x="6407112" y="7681049"/>
                  </a:lnTo>
                  <a:lnTo>
                    <a:pt x="6586194" y="7843152"/>
                  </a:lnTo>
                  <a:lnTo>
                    <a:pt x="6663436" y="7912290"/>
                  </a:lnTo>
                  <a:lnTo>
                    <a:pt x="6694424" y="7937411"/>
                  </a:lnTo>
                  <a:lnTo>
                    <a:pt x="6723456" y="7912290"/>
                  </a:lnTo>
                  <a:lnTo>
                    <a:pt x="7004101" y="7662113"/>
                  </a:lnTo>
                  <a:lnTo>
                    <a:pt x="7160565" y="7520127"/>
                  </a:lnTo>
                  <a:lnTo>
                    <a:pt x="7249515" y="7433589"/>
                  </a:lnTo>
                  <a:lnTo>
                    <a:pt x="7327570" y="7349769"/>
                  </a:lnTo>
                  <a:lnTo>
                    <a:pt x="7390155" y="7290308"/>
                  </a:lnTo>
                  <a:lnTo>
                    <a:pt x="7556081" y="7134009"/>
                  </a:lnTo>
                  <a:lnTo>
                    <a:pt x="7629614" y="7063740"/>
                  </a:lnTo>
                  <a:lnTo>
                    <a:pt x="7668565" y="7026046"/>
                  </a:lnTo>
                  <a:lnTo>
                    <a:pt x="7709179" y="6986346"/>
                  </a:lnTo>
                  <a:lnTo>
                    <a:pt x="7751623" y="6944423"/>
                  </a:lnTo>
                  <a:lnTo>
                    <a:pt x="7796060" y="6900050"/>
                  </a:lnTo>
                  <a:lnTo>
                    <a:pt x="7901724" y="6793116"/>
                  </a:lnTo>
                  <a:lnTo>
                    <a:pt x="7963573" y="6729641"/>
                  </a:lnTo>
                  <a:lnTo>
                    <a:pt x="8027835" y="6662839"/>
                  </a:lnTo>
                  <a:lnTo>
                    <a:pt x="8094231" y="6592964"/>
                  </a:lnTo>
                  <a:lnTo>
                    <a:pt x="8162417" y="6520307"/>
                  </a:lnTo>
                  <a:lnTo>
                    <a:pt x="8232102" y="6445123"/>
                  </a:lnTo>
                  <a:lnTo>
                    <a:pt x="8302942" y="6367691"/>
                  </a:lnTo>
                  <a:lnTo>
                    <a:pt x="8374647" y="6288265"/>
                  </a:lnTo>
                  <a:lnTo>
                    <a:pt x="8446884" y="6207125"/>
                  </a:lnTo>
                  <a:lnTo>
                    <a:pt x="8519338" y="6124524"/>
                  </a:lnTo>
                  <a:lnTo>
                    <a:pt x="8555558" y="6082779"/>
                  </a:lnTo>
                  <a:lnTo>
                    <a:pt x="8591702" y="6040755"/>
                  </a:lnTo>
                  <a:lnTo>
                    <a:pt x="8627758" y="5998502"/>
                  </a:lnTo>
                  <a:lnTo>
                    <a:pt x="8699335" y="5913666"/>
                  </a:lnTo>
                  <a:lnTo>
                    <a:pt x="8734717" y="5871070"/>
                  </a:lnTo>
                  <a:lnTo>
                    <a:pt x="8769769" y="5828335"/>
                  </a:lnTo>
                  <a:lnTo>
                    <a:pt x="8804491" y="5785497"/>
                  </a:lnTo>
                  <a:lnTo>
                    <a:pt x="8838857" y="5742597"/>
                  </a:lnTo>
                  <a:lnTo>
                    <a:pt x="8872842" y="5699696"/>
                  </a:lnTo>
                  <a:lnTo>
                    <a:pt x="8906434" y="5656834"/>
                  </a:lnTo>
                  <a:lnTo>
                    <a:pt x="8939619" y="5614060"/>
                  </a:lnTo>
                  <a:lnTo>
                    <a:pt x="8972372" y="5571426"/>
                  </a:lnTo>
                  <a:lnTo>
                    <a:pt x="9004681" y="5528970"/>
                  </a:lnTo>
                  <a:lnTo>
                    <a:pt x="9036507" y="5486743"/>
                  </a:lnTo>
                  <a:lnTo>
                    <a:pt x="9067863" y="5444782"/>
                  </a:lnTo>
                  <a:lnTo>
                    <a:pt x="9129039" y="5361889"/>
                  </a:lnTo>
                  <a:lnTo>
                    <a:pt x="9188044" y="5280660"/>
                  </a:lnTo>
                  <a:lnTo>
                    <a:pt x="9244736" y="5201463"/>
                  </a:lnTo>
                  <a:lnTo>
                    <a:pt x="9298965" y="5124691"/>
                  </a:lnTo>
                  <a:lnTo>
                    <a:pt x="9353359" y="5046700"/>
                  </a:lnTo>
                  <a:lnTo>
                    <a:pt x="9353359" y="2220125"/>
                  </a:lnTo>
                  <a:close/>
                </a:path>
              </a:pathLst>
            </a:custGeom>
            <a:solidFill>
              <a:srgbClr val="EADED9"/>
            </a:solidFill>
          </p:spPr>
          <p:txBody>
            <a:bodyPr wrap="square" lIns="0" tIns="0" rIns="0" bIns="0" rtlCol="0"/>
            <a:lstStyle/>
            <a:p>
              <a:endParaRPr dirty="0"/>
            </a:p>
          </p:txBody>
        </p:sp>
        <p:pic>
          <p:nvPicPr>
            <p:cNvPr id="17" name="object 7">
              <a:extLst>
                <a:ext uri="{FF2B5EF4-FFF2-40B4-BE49-F238E27FC236}">
                  <a16:creationId xmlns:a16="http://schemas.microsoft.com/office/drawing/2014/main" id="{001090A8-DCA6-38AF-F31A-C18134A2A04A}"/>
                </a:ext>
              </a:extLst>
            </p:cNvPr>
            <p:cNvPicPr/>
            <p:nvPr/>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grpSp>
    </p:spTree>
    <p:extLst>
      <p:ext uri="{BB962C8B-B14F-4D97-AF65-F5344CB8AC3E}">
        <p14:creationId xmlns:p14="http://schemas.microsoft.com/office/powerpoint/2010/main" val="1278517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EFFBFA"/>
        </a:solidFill>
        <a:effectLst/>
      </p:bgPr>
    </p:bg>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F822FBE7-1FFC-17C4-2073-2577AEDDF7D9}"/>
              </a:ext>
            </a:extLst>
          </p:cNvPr>
          <p:cNvSpPr/>
          <p:nvPr userDrawn="1"/>
        </p:nvSpPr>
        <p:spPr>
          <a:xfrm>
            <a:off x="10696144" y="5"/>
            <a:ext cx="9408160" cy="9697085"/>
          </a:xfrm>
          <a:custGeom>
            <a:avLst/>
            <a:gdLst/>
            <a:ahLst/>
            <a:cxnLst/>
            <a:rect l="l" t="t" r="r" b="b"/>
            <a:pathLst>
              <a:path w="9408160" h="9697085">
                <a:moveTo>
                  <a:pt x="4015435" y="473773"/>
                </a:moveTo>
                <a:lnTo>
                  <a:pt x="4014470" y="421411"/>
                </a:lnTo>
                <a:lnTo>
                  <a:pt x="4011892" y="379526"/>
                </a:lnTo>
                <a:lnTo>
                  <a:pt x="4007586" y="327177"/>
                </a:lnTo>
                <a:lnTo>
                  <a:pt x="4001655" y="274828"/>
                </a:lnTo>
                <a:lnTo>
                  <a:pt x="3994073" y="222465"/>
                </a:lnTo>
                <a:lnTo>
                  <a:pt x="3984879" y="170116"/>
                </a:lnTo>
                <a:lnTo>
                  <a:pt x="3974071" y="117754"/>
                </a:lnTo>
                <a:lnTo>
                  <a:pt x="3961676" y="65405"/>
                </a:lnTo>
                <a:lnTo>
                  <a:pt x="3947680" y="23520"/>
                </a:lnTo>
                <a:lnTo>
                  <a:pt x="3940695" y="0"/>
                </a:lnTo>
                <a:lnTo>
                  <a:pt x="3750894" y="0"/>
                </a:lnTo>
                <a:lnTo>
                  <a:pt x="3756215" y="13055"/>
                </a:lnTo>
                <a:lnTo>
                  <a:pt x="3771646" y="65405"/>
                </a:lnTo>
                <a:lnTo>
                  <a:pt x="3785438" y="107289"/>
                </a:lnTo>
                <a:lnTo>
                  <a:pt x="3797579" y="149174"/>
                </a:lnTo>
                <a:lnTo>
                  <a:pt x="3808082" y="201523"/>
                </a:lnTo>
                <a:lnTo>
                  <a:pt x="3816934" y="243408"/>
                </a:lnTo>
                <a:lnTo>
                  <a:pt x="3824147" y="295770"/>
                </a:lnTo>
                <a:lnTo>
                  <a:pt x="3829697" y="337642"/>
                </a:lnTo>
                <a:lnTo>
                  <a:pt x="3833596" y="390004"/>
                </a:lnTo>
                <a:lnTo>
                  <a:pt x="3835831" y="442353"/>
                </a:lnTo>
                <a:lnTo>
                  <a:pt x="3836416" y="484238"/>
                </a:lnTo>
                <a:lnTo>
                  <a:pt x="3835336" y="536600"/>
                </a:lnTo>
                <a:lnTo>
                  <a:pt x="3832593" y="578472"/>
                </a:lnTo>
                <a:lnTo>
                  <a:pt x="3828186" y="630834"/>
                </a:lnTo>
                <a:lnTo>
                  <a:pt x="3822103" y="672719"/>
                </a:lnTo>
                <a:lnTo>
                  <a:pt x="3814356" y="725068"/>
                </a:lnTo>
                <a:lnTo>
                  <a:pt x="3804932" y="777430"/>
                </a:lnTo>
                <a:lnTo>
                  <a:pt x="3793833" y="819315"/>
                </a:lnTo>
                <a:lnTo>
                  <a:pt x="3781056" y="871664"/>
                </a:lnTo>
                <a:lnTo>
                  <a:pt x="3766591" y="913549"/>
                </a:lnTo>
                <a:lnTo>
                  <a:pt x="3750449" y="955433"/>
                </a:lnTo>
                <a:lnTo>
                  <a:pt x="3726345" y="924013"/>
                </a:lnTo>
                <a:lnTo>
                  <a:pt x="3698811" y="882129"/>
                </a:lnTo>
                <a:lnTo>
                  <a:pt x="3667849" y="840244"/>
                </a:lnTo>
                <a:lnTo>
                  <a:pt x="3633520" y="798372"/>
                </a:lnTo>
                <a:lnTo>
                  <a:pt x="3595827" y="756488"/>
                </a:lnTo>
                <a:lnTo>
                  <a:pt x="3554806" y="714603"/>
                </a:lnTo>
                <a:lnTo>
                  <a:pt x="3524758" y="683183"/>
                </a:lnTo>
                <a:lnTo>
                  <a:pt x="3493439" y="651776"/>
                </a:lnTo>
                <a:lnTo>
                  <a:pt x="3460851" y="620356"/>
                </a:lnTo>
                <a:lnTo>
                  <a:pt x="3427057" y="588949"/>
                </a:lnTo>
                <a:lnTo>
                  <a:pt x="3392081" y="557542"/>
                </a:lnTo>
                <a:lnTo>
                  <a:pt x="3355949" y="526122"/>
                </a:lnTo>
                <a:lnTo>
                  <a:pt x="3318726" y="494715"/>
                </a:lnTo>
                <a:lnTo>
                  <a:pt x="3280410" y="463296"/>
                </a:lnTo>
                <a:lnTo>
                  <a:pt x="3241065" y="431888"/>
                </a:lnTo>
                <a:lnTo>
                  <a:pt x="3200730" y="400469"/>
                </a:lnTo>
                <a:lnTo>
                  <a:pt x="3159417" y="369062"/>
                </a:lnTo>
                <a:lnTo>
                  <a:pt x="3117189" y="337642"/>
                </a:lnTo>
                <a:lnTo>
                  <a:pt x="3074060" y="306235"/>
                </a:lnTo>
                <a:lnTo>
                  <a:pt x="3030067" y="274828"/>
                </a:lnTo>
                <a:lnTo>
                  <a:pt x="2985262" y="243408"/>
                </a:lnTo>
                <a:lnTo>
                  <a:pt x="2939681" y="212001"/>
                </a:lnTo>
                <a:lnTo>
                  <a:pt x="2893339" y="191058"/>
                </a:lnTo>
                <a:lnTo>
                  <a:pt x="2798572" y="128231"/>
                </a:lnTo>
                <a:lnTo>
                  <a:pt x="2651976" y="33997"/>
                </a:lnTo>
                <a:lnTo>
                  <a:pt x="2602712" y="13055"/>
                </a:lnTo>
                <a:lnTo>
                  <a:pt x="2582278" y="0"/>
                </a:lnTo>
                <a:lnTo>
                  <a:pt x="2185847" y="0"/>
                </a:lnTo>
                <a:lnTo>
                  <a:pt x="2311819" y="54940"/>
                </a:lnTo>
                <a:lnTo>
                  <a:pt x="2360853" y="86347"/>
                </a:lnTo>
                <a:lnTo>
                  <a:pt x="2410104" y="107289"/>
                </a:lnTo>
                <a:lnTo>
                  <a:pt x="2509126" y="170116"/>
                </a:lnTo>
                <a:lnTo>
                  <a:pt x="2558796" y="191058"/>
                </a:lnTo>
                <a:lnTo>
                  <a:pt x="2657906" y="253885"/>
                </a:lnTo>
                <a:lnTo>
                  <a:pt x="2754693" y="316712"/>
                </a:lnTo>
                <a:lnTo>
                  <a:pt x="2801988" y="348119"/>
                </a:lnTo>
                <a:lnTo>
                  <a:pt x="2848495" y="379526"/>
                </a:lnTo>
                <a:lnTo>
                  <a:pt x="2894177" y="400469"/>
                </a:lnTo>
                <a:lnTo>
                  <a:pt x="2938996" y="431888"/>
                </a:lnTo>
                <a:lnTo>
                  <a:pt x="2982912" y="463296"/>
                </a:lnTo>
                <a:lnTo>
                  <a:pt x="3025876" y="494715"/>
                </a:lnTo>
                <a:lnTo>
                  <a:pt x="3067875" y="526122"/>
                </a:lnTo>
                <a:lnTo>
                  <a:pt x="3108833" y="557542"/>
                </a:lnTo>
                <a:lnTo>
                  <a:pt x="3148723" y="588949"/>
                </a:lnTo>
                <a:lnTo>
                  <a:pt x="3187522" y="620356"/>
                </a:lnTo>
                <a:lnTo>
                  <a:pt x="3225177" y="651776"/>
                </a:lnTo>
                <a:lnTo>
                  <a:pt x="3261639" y="683183"/>
                </a:lnTo>
                <a:lnTo>
                  <a:pt x="3296882" y="714603"/>
                </a:lnTo>
                <a:lnTo>
                  <a:pt x="3330854" y="746010"/>
                </a:lnTo>
                <a:lnTo>
                  <a:pt x="3363531" y="777430"/>
                </a:lnTo>
                <a:lnTo>
                  <a:pt x="3394849" y="808837"/>
                </a:lnTo>
                <a:lnTo>
                  <a:pt x="3424796" y="840244"/>
                </a:lnTo>
                <a:lnTo>
                  <a:pt x="3488906" y="913549"/>
                </a:lnTo>
                <a:lnTo>
                  <a:pt x="3539502" y="976376"/>
                </a:lnTo>
                <a:lnTo>
                  <a:pt x="3578034" y="1028725"/>
                </a:lnTo>
                <a:lnTo>
                  <a:pt x="3605974" y="1070610"/>
                </a:lnTo>
                <a:lnTo>
                  <a:pt x="3624783" y="1112494"/>
                </a:lnTo>
                <a:lnTo>
                  <a:pt x="3640848" y="1164844"/>
                </a:lnTo>
                <a:lnTo>
                  <a:pt x="3640937" y="1175321"/>
                </a:lnTo>
                <a:lnTo>
                  <a:pt x="3641026" y="1185786"/>
                </a:lnTo>
                <a:lnTo>
                  <a:pt x="3637838" y="1196263"/>
                </a:lnTo>
                <a:lnTo>
                  <a:pt x="3629990" y="1206728"/>
                </a:lnTo>
                <a:lnTo>
                  <a:pt x="3614585" y="1217206"/>
                </a:lnTo>
                <a:lnTo>
                  <a:pt x="3590760" y="1217206"/>
                </a:lnTo>
                <a:lnTo>
                  <a:pt x="3557676" y="1227670"/>
                </a:lnTo>
                <a:lnTo>
                  <a:pt x="3460331" y="1227670"/>
                </a:lnTo>
                <a:lnTo>
                  <a:pt x="3394379" y="1217206"/>
                </a:lnTo>
                <a:lnTo>
                  <a:pt x="3315792" y="1206728"/>
                </a:lnTo>
                <a:lnTo>
                  <a:pt x="3223704" y="1175321"/>
                </a:lnTo>
                <a:lnTo>
                  <a:pt x="3098101" y="1143901"/>
                </a:lnTo>
                <a:lnTo>
                  <a:pt x="3054616" y="1122959"/>
                </a:lnTo>
                <a:lnTo>
                  <a:pt x="3010395" y="1112494"/>
                </a:lnTo>
                <a:lnTo>
                  <a:pt x="2919946" y="1070610"/>
                </a:lnTo>
                <a:lnTo>
                  <a:pt x="2873806" y="1060145"/>
                </a:lnTo>
                <a:lnTo>
                  <a:pt x="2732265" y="997318"/>
                </a:lnTo>
                <a:lnTo>
                  <a:pt x="2684195" y="965898"/>
                </a:lnTo>
                <a:lnTo>
                  <a:pt x="2587002" y="924013"/>
                </a:lnTo>
                <a:lnTo>
                  <a:pt x="2537980" y="892606"/>
                </a:lnTo>
                <a:lnTo>
                  <a:pt x="2488717" y="871664"/>
                </a:lnTo>
                <a:lnTo>
                  <a:pt x="2439276" y="840244"/>
                </a:lnTo>
                <a:lnTo>
                  <a:pt x="2389708" y="819315"/>
                </a:lnTo>
                <a:lnTo>
                  <a:pt x="2240915" y="725068"/>
                </a:lnTo>
                <a:lnTo>
                  <a:pt x="2192172" y="704126"/>
                </a:lnTo>
                <a:lnTo>
                  <a:pt x="2144141" y="672719"/>
                </a:lnTo>
                <a:lnTo>
                  <a:pt x="2096846" y="641299"/>
                </a:lnTo>
                <a:lnTo>
                  <a:pt x="2050338" y="609892"/>
                </a:lnTo>
                <a:lnTo>
                  <a:pt x="2004644" y="578472"/>
                </a:lnTo>
                <a:lnTo>
                  <a:pt x="1959825" y="547065"/>
                </a:lnTo>
                <a:lnTo>
                  <a:pt x="1915909" y="515658"/>
                </a:lnTo>
                <a:lnTo>
                  <a:pt x="1872932" y="484238"/>
                </a:lnTo>
                <a:lnTo>
                  <a:pt x="1830946" y="452831"/>
                </a:lnTo>
                <a:lnTo>
                  <a:pt x="1789988" y="421411"/>
                </a:lnTo>
                <a:lnTo>
                  <a:pt x="1750085" y="390004"/>
                </a:lnTo>
                <a:lnTo>
                  <a:pt x="1711299" y="358584"/>
                </a:lnTo>
                <a:lnTo>
                  <a:pt x="1673644" y="327177"/>
                </a:lnTo>
                <a:lnTo>
                  <a:pt x="1637182" y="295770"/>
                </a:lnTo>
                <a:lnTo>
                  <a:pt x="1601939" y="264350"/>
                </a:lnTo>
                <a:lnTo>
                  <a:pt x="1567967" y="232943"/>
                </a:lnTo>
                <a:lnTo>
                  <a:pt x="1535290" y="201523"/>
                </a:lnTo>
                <a:lnTo>
                  <a:pt x="1503972" y="170116"/>
                </a:lnTo>
                <a:lnTo>
                  <a:pt x="1474025" y="138696"/>
                </a:lnTo>
                <a:lnTo>
                  <a:pt x="1409890" y="75869"/>
                </a:lnTo>
                <a:lnTo>
                  <a:pt x="1359293" y="13055"/>
                </a:lnTo>
                <a:lnTo>
                  <a:pt x="1349679" y="0"/>
                </a:lnTo>
                <a:lnTo>
                  <a:pt x="1060640" y="0"/>
                </a:lnTo>
                <a:lnTo>
                  <a:pt x="13741" y="2232876"/>
                </a:lnTo>
                <a:lnTo>
                  <a:pt x="10883" y="2232876"/>
                </a:lnTo>
                <a:lnTo>
                  <a:pt x="8496" y="2243353"/>
                </a:lnTo>
                <a:lnTo>
                  <a:pt x="6477" y="2243353"/>
                </a:lnTo>
                <a:lnTo>
                  <a:pt x="1422" y="2264295"/>
                </a:lnTo>
                <a:lnTo>
                  <a:pt x="0" y="2285238"/>
                </a:lnTo>
                <a:lnTo>
                  <a:pt x="2070" y="2316645"/>
                </a:lnTo>
                <a:lnTo>
                  <a:pt x="7531" y="2337587"/>
                </a:lnTo>
                <a:lnTo>
                  <a:pt x="16319" y="2358529"/>
                </a:lnTo>
                <a:lnTo>
                  <a:pt x="28346" y="2389936"/>
                </a:lnTo>
                <a:lnTo>
                  <a:pt x="43522" y="2421356"/>
                </a:lnTo>
                <a:lnTo>
                  <a:pt x="61772" y="2452763"/>
                </a:lnTo>
                <a:lnTo>
                  <a:pt x="83007" y="2473706"/>
                </a:lnTo>
                <a:lnTo>
                  <a:pt x="107149" y="2515590"/>
                </a:lnTo>
                <a:lnTo>
                  <a:pt x="134124" y="2547010"/>
                </a:lnTo>
                <a:lnTo>
                  <a:pt x="163830" y="2578417"/>
                </a:lnTo>
                <a:lnTo>
                  <a:pt x="196202" y="2609824"/>
                </a:lnTo>
                <a:lnTo>
                  <a:pt x="231140" y="2651709"/>
                </a:lnTo>
                <a:lnTo>
                  <a:pt x="268579" y="2683129"/>
                </a:lnTo>
                <a:lnTo>
                  <a:pt x="308419" y="2714536"/>
                </a:lnTo>
                <a:lnTo>
                  <a:pt x="350596" y="2756420"/>
                </a:lnTo>
                <a:lnTo>
                  <a:pt x="395008" y="2798305"/>
                </a:lnTo>
                <a:lnTo>
                  <a:pt x="441591" y="2829725"/>
                </a:lnTo>
                <a:lnTo>
                  <a:pt x="490258" y="2871597"/>
                </a:lnTo>
                <a:lnTo>
                  <a:pt x="540905" y="2903016"/>
                </a:lnTo>
                <a:lnTo>
                  <a:pt x="593483" y="2944901"/>
                </a:lnTo>
                <a:lnTo>
                  <a:pt x="647890" y="2986786"/>
                </a:lnTo>
                <a:lnTo>
                  <a:pt x="704037" y="3018193"/>
                </a:lnTo>
                <a:lnTo>
                  <a:pt x="761860" y="3060077"/>
                </a:lnTo>
                <a:lnTo>
                  <a:pt x="821270" y="3091484"/>
                </a:lnTo>
                <a:lnTo>
                  <a:pt x="882167" y="3133369"/>
                </a:lnTo>
                <a:lnTo>
                  <a:pt x="943648" y="3164789"/>
                </a:lnTo>
                <a:lnTo>
                  <a:pt x="1004773" y="3206673"/>
                </a:lnTo>
                <a:lnTo>
                  <a:pt x="1184744" y="3300907"/>
                </a:lnTo>
                <a:lnTo>
                  <a:pt x="1243228" y="3321850"/>
                </a:lnTo>
                <a:lnTo>
                  <a:pt x="1300772" y="3353257"/>
                </a:lnTo>
                <a:lnTo>
                  <a:pt x="1357261" y="3374199"/>
                </a:lnTo>
                <a:lnTo>
                  <a:pt x="1466608" y="3416084"/>
                </a:lnTo>
                <a:lnTo>
                  <a:pt x="1519237" y="3437026"/>
                </a:lnTo>
                <a:lnTo>
                  <a:pt x="1570355" y="3457968"/>
                </a:lnTo>
                <a:lnTo>
                  <a:pt x="1619834" y="3468446"/>
                </a:lnTo>
                <a:lnTo>
                  <a:pt x="1667573" y="3489388"/>
                </a:lnTo>
                <a:lnTo>
                  <a:pt x="1713458" y="3499853"/>
                </a:lnTo>
                <a:lnTo>
                  <a:pt x="1757362" y="3510330"/>
                </a:lnTo>
                <a:lnTo>
                  <a:pt x="1799170" y="3510330"/>
                </a:lnTo>
                <a:lnTo>
                  <a:pt x="1838782" y="3520795"/>
                </a:lnTo>
                <a:lnTo>
                  <a:pt x="1999767" y="3520795"/>
                </a:lnTo>
                <a:lnTo>
                  <a:pt x="2044725" y="3499853"/>
                </a:lnTo>
                <a:lnTo>
                  <a:pt x="2077300" y="3478911"/>
                </a:lnTo>
                <a:lnTo>
                  <a:pt x="2081034" y="3468446"/>
                </a:lnTo>
                <a:lnTo>
                  <a:pt x="2087156" y="3468446"/>
                </a:lnTo>
                <a:lnTo>
                  <a:pt x="3597567" y="1405674"/>
                </a:lnTo>
                <a:lnTo>
                  <a:pt x="3649776" y="1395209"/>
                </a:lnTo>
                <a:lnTo>
                  <a:pt x="3695458" y="1374267"/>
                </a:lnTo>
                <a:lnTo>
                  <a:pt x="3734549" y="1353324"/>
                </a:lnTo>
                <a:lnTo>
                  <a:pt x="3766947" y="1321917"/>
                </a:lnTo>
                <a:lnTo>
                  <a:pt x="3792601" y="1290497"/>
                </a:lnTo>
                <a:lnTo>
                  <a:pt x="3792956" y="1290497"/>
                </a:lnTo>
                <a:lnTo>
                  <a:pt x="3818204" y="1248613"/>
                </a:lnTo>
                <a:lnTo>
                  <a:pt x="3827716" y="1227670"/>
                </a:lnTo>
                <a:lnTo>
                  <a:pt x="3841978" y="1196263"/>
                </a:lnTo>
                <a:lnTo>
                  <a:pt x="3864254" y="1154379"/>
                </a:lnTo>
                <a:lnTo>
                  <a:pt x="3885031" y="1112494"/>
                </a:lnTo>
                <a:lnTo>
                  <a:pt x="3904310" y="1060145"/>
                </a:lnTo>
                <a:lnTo>
                  <a:pt x="3922064" y="1018260"/>
                </a:lnTo>
                <a:lnTo>
                  <a:pt x="3938308" y="965898"/>
                </a:lnTo>
                <a:lnTo>
                  <a:pt x="3941978" y="955433"/>
                </a:lnTo>
                <a:lnTo>
                  <a:pt x="3953014" y="924013"/>
                </a:lnTo>
                <a:lnTo>
                  <a:pt x="3966184" y="871664"/>
                </a:lnTo>
                <a:lnTo>
                  <a:pt x="3977817" y="819315"/>
                </a:lnTo>
                <a:lnTo>
                  <a:pt x="3987901" y="777430"/>
                </a:lnTo>
                <a:lnTo>
                  <a:pt x="3996423" y="725068"/>
                </a:lnTo>
                <a:lnTo>
                  <a:pt x="4003383" y="672719"/>
                </a:lnTo>
                <a:lnTo>
                  <a:pt x="4008780" y="630834"/>
                </a:lnTo>
                <a:lnTo>
                  <a:pt x="4012590" y="578472"/>
                </a:lnTo>
                <a:lnTo>
                  <a:pt x="4014813" y="526122"/>
                </a:lnTo>
                <a:lnTo>
                  <a:pt x="4015181" y="494715"/>
                </a:lnTo>
                <a:lnTo>
                  <a:pt x="4015308" y="484238"/>
                </a:lnTo>
                <a:lnTo>
                  <a:pt x="4015435" y="473773"/>
                </a:lnTo>
                <a:close/>
              </a:path>
              <a:path w="9408160" h="9697085">
                <a:moveTo>
                  <a:pt x="9407944" y="5885535"/>
                </a:moveTo>
                <a:lnTo>
                  <a:pt x="9399562" y="5873775"/>
                </a:lnTo>
                <a:lnTo>
                  <a:pt x="9366148" y="5853874"/>
                </a:lnTo>
                <a:lnTo>
                  <a:pt x="9331935" y="5863488"/>
                </a:lnTo>
                <a:lnTo>
                  <a:pt x="9294901" y="5890298"/>
                </a:lnTo>
                <a:lnTo>
                  <a:pt x="9258871" y="5924689"/>
                </a:lnTo>
                <a:lnTo>
                  <a:pt x="9227718" y="5957049"/>
                </a:lnTo>
                <a:lnTo>
                  <a:pt x="9191866" y="5996305"/>
                </a:lnTo>
                <a:lnTo>
                  <a:pt x="9156840" y="6035687"/>
                </a:lnTo>
                <a:lnTo>
                  <a:pt x="9122537" y="6075210"/>
                </a:lnTo>
                <a:lnTo>
                  <a:pt x="9088882" y="6114872"/>
                </a:lnTo>
                <a:lnTo>
                  <a:pt x="9055786" y="6154699"/>
                </a:lnTo>
                <a:lnTo>
                  <a:pt x="9023172" y="6194691"/>
                </a:lnTo>
                <a:lnTo>
                  <a:pt x="8990965" y="6234862"/>
                </a:lnTo>
                <a:lnTo>
                  <a:pt x="8959050" y="6275222"/>
                </a:lnTo>
                <a:lnTo>
                  <a:pt x="8927376" y="6315773"/>
                </a:lnTo>
                <a:lnTo>
                  <a:pt x="8864371" y="6397498"/>
                </a:lnTo>
                <a:lnTo>
                  <a:pt x="8737422" y="6563703"/>
                </a:lnTo>
                <a:lnTo>
                  <a:pt x="8714537" y="6595275"/>
                </a:lnTo>
                <a:lnTo>
                  <a:pt x="8690508" y="6627889"/>
                </a:lnTo>
                <a:lnTo>
                  <a:pt x="8639391" y="6696024"/>
                </a:lnTo>
                <a:lnTo>
                  <a:pt x="8467903" y="6920916"/>
                </a:lnTo>
                <a:lnTo>
                  <a:pt x="8407108" y="7001611"/>
                </a:lnTo>
                <a:lnTo>
                  <a:pt x="8376425" y="7042861"/>
                </a:lnTo>
                <a:lnTo>
                  <a:pt x="8345678" y="7084644"/>
                </a:lnTo>
                <a:lnTo>
                  <a:pt x="8314957" y="7126922"/>
                </a:lnTo>
                <a:lnTo>
                  <a:pt x="8284337" y="7169671"/>
                </a:lnTo>
                <a:lnTo>
                  <a:pt x="8253933" y="7212825"/>
                </a:lnTo>
                <a:lnTo>
                  <a:pt x="8223821" y="7256361"/>
                </a:lnTo>
                <a:lnTo>
                  <a:pt x="8194078" y="7300239"/>
                </a:lnTo>
                <a:lnTo>
                  <a:pt x="8164817" y="7344397"/>
                </a:lnTo>
                <a:lnTo>
                  <a:pt x="8136115" y="7388822"/>
                </a:lnTo>
                <a:lnTo>
                  <a:pt x="8108074" y="7433462"/>
                </a:lnTo>
                <a:lnTo>
                  <a:pt x="8080756" y="7478268"/>
                </a:lnTo>
                <a:lnTo>
                  <a:pt x="8054276" y="7523213"/>
                </a:lnTo>
                <a:lnTo>
                  <a:pt x="8028724" y="7568247"/>
                </a:lnTo>
                <a:lnTo>
                  <a:pt x="8004175" y="7613332"/>
                </a:lnTo>
                <a:lnTo>
                  <a:pt x="7980731" y="7658430"/>
                </a:lnTo>
                <a:lnTo>
                  <a:pt x="7958468" y="7703502"/>
                </a:lnTo>
                <a:lnTo>
                  <a:pt x="7937487" y="7748486"/>
                </a:lnTo>
                <a:lnTo>
                  <a:pt x="7917878" y="7793368"/>
                </a:lnTo>
                <a:lnTo>
                  <a:pt x="7899730" y="7838097"/>
                </a:lnTo>
                <a:lnTo>
                  <a:pt x="7883131" y="7882636"/>
                </a:lnTo>
                <a:lnTo>
                  <a:pt x="7868171" y="7926933"/>
                </a:lnTo>
                <a:lnTo>
                  <a:pt x="7854924" y="7970952"/>
                </a:lnTo>
                <a:lnTo>
                  <a:pt x="7843507" y="8014665"/>
                </a:lnTo>
                <a:lnTo>
                  <a:pt x="7833995" y="8058010"/>
                </a:lnTo>
                <a:lnTo>
                  <a:pt x="7826489" y="8100962"/>
                </a:lnTo>
                <a:lnTo>
                  <a:pt x="7821054" y="8143481"/>
                </a:lnTo>
                <a:lnTo>
                  <a:pt x="7817802" y="8185505"/>
                </a:lnTo>
                <a:lnTo>
                  <a:pt x="7816824" y="8227022"/>
                </a:lnTo>
                <a:lnTo>
                  <a:pt x="7818196" y="8267979"/>
                </a:lnTo>
                <a:lnTo>
                  <a:pt x="7822006" y="8308327"/>
                </a:lnTo>
                <a:lnTo>
                  <a:pt x="7828064" y="8347850"/>
                </a:lnTo>
                <a:lnTo>
                  <a:pt x="7835849" y="8386483"/>
                </a:lnTo>
                <a:lnTo>
                  <a:pt x="7845285" y="8424253"/>
                </a:lnTo>
                <a:lnTo>
                  <a:pt x="7856347" y="8461134"/>
                </a:lnTo>
                <a:lnTo>
                  <a:pt x="7868996" y="8497113"/>
                </a:lnTo>
                <a:lnTo>
                  <a:pt x="7898803" y="8566379"/>
                </a:lnTo>
                <a:lnTo>
                  <a:pt x="7934376" y="8631999"/>
                </a:lnTo>
                <a:lnTo>
                  <a:pt x="7975308" y="8693912"/>
                </a:lnTo>
                <a:lnTo>
                  <a:pt x="8021244" y="8752078"/>
                </a:lnTo>
                <a:lnTo>
                  <a:pt x="8071815" y="8806459"/>
                </a:lnTo>
                <a:lnTo>
                  <a:pt x="8126654" y="8856980"/>
                </a:lnTo>
                <a:lnTo>
                  <a:pt x="8185378" y="8903614"/>
                </a:lnTo>
                <a:lnTo>
                  <a:pt x="8247621" y="8946299"/>
                </a:lnTo>
                <a:lnTo>
                  <a:pt x="8313013" y="8984971"/>
                </a:lnTo>
                <a:lnTo>
                  <a:pt x="8346783" y="9002801"/>
                </a:lnTo>
                <a:lnTo>
                  <a:pt x="8381200" y="9019616"/>
                </a:lnTo>
                <a:lnTo>
                  <a:pt x="8416214" y="9035390"/>
                </a:lnTo>
                <a:lnTo>
                  <a:pt x="8451774" y="9050147"/>
                </a:lnTo>
                <a:lnTo>
                  <a:pt x="8487854" y="9063863"/>
                </a:lnTo>
                <a:lnTo>
                  <a:pt x="8524405" y="9076538"/>
                </a:lnTo>
                <a:lnTo>
                  <a:pt x="8561362" y="9088158"/>
                </a:lnTo>
                <a:lnTo>
                  <a:pt x="8598700" y="9098724"/>
                </a:lnTo>
                <a:lnTo>
                  <a:pt x="8636356" y="9108224"/>
                </a:lnTo>
                <a:lnTo>
                  <a:pt x="8674278" y="9116670"/>
                </a:lnTo>
                <a:lnTo>
                  <a:pt x="8712454" y="9124023"/>
                </a:lnTo>
                <a:lnTo>
                  <a:pt x="8750795" y="9130309"/>
                </a:lnTo>
                <a:lnTo>
                  <a:pt x="8789289" y="9135504"/>
                </a:lnTo>
                <a:lnTo>
                  <a:pt x="8827872" y="9139593"/>
                </a:lnTo>
                <a:lnTo>
                  <a:pt x="8866492" y="9142603"/>
                </a:lnTo>
                <a:lnTo>
                  <a:pt x="8905126" y="9144495"/>
                </a:lnTo>
                <a:lnTo>
                  <a:pt x="8943708" y="9145270"/>
                </a:lnTo>
                <a:lnTo>
                  <a:pt x="8982202" y="9144940"/>
                </a:lnTo>
                <a:lnTo>
                  <a:pt x="9020556" y="9143479"/>
                </a:lnTo>
                <a:lnTo>
                  <a:pt x="9058719" y="9140888"/>
                </a:lnTo>
                <a:lnTo>
                  <a:pt x="9096654" y="9137155"/>
                </a:lnTo>
                <a:lnTo>
                  <a:pt x="9171635" y="9126258"/>
                </a:lnTo>
                <a:lnTo>
                  <a:pt x="9245143" y="9110739"/>
                </a:lnTo>
                <a:lnTo>
                  <a:pt x="9316796" y="9090546"/>
                </a:lnTo>
                <a:lnTo>
                  <a:pt x="9386227" y="9065628"/>
                </a:lnTo>
                <a:lnTo>
                  <a:pt x="9407944" y="9056459"/>
                </a:lnTo>
                <a:lnTo>
                  <a:pt x="9407944" y="5885535"/>
                </a:lnTo>
                <a:close/>
              </a:path>
              <a:path w="9408160" h="9697085">
                <a:moveTo>
                  <a:pt x="9407944" y="3106547"/>
                </a:moveTo>
                <a:lnTo>
                  <a:pt x="9346882" y="3081172"/>
                </a:lnTo>
                <a:lnTo>
                  <a:pt x="9302610" y="3065424"/>
                </a:lnTo>
                <a:lnTo>
                  <a:pt x="9257411" y="3051365"/>
                </a:lnTo>
                <a:lnTo>
                  <a:pt x="9211310" y="3039046"/>
                </a:lnTo>
                <a:lnTo>
                  <a:pt x="9210434" y="3036265"/>
                </a:lnTo>
                <a:lnTo>
                  <a:pt x="8056346" y="2752915"/>
                </a:lnTo>
                <a:lnTo>
                  <a:pt x="8089430" y="2618219"/>
                </a:lnTo>
                <a:lnTo>
                  <a:pt x="7862684" y="2562555"/>
                </a:lnTo>
                <a:lnTo>
                  <a:pt x="8014487" y="1944331"/>
                </a:lnTo>
                <a:lnTo>
                  <a:pt x="7929689" y="1923516"/>
                </a:lnTo>
                <a:lnTo>
                  <a:pt x="7976324" y="1733575"/>
                </a:lnTo>
                <a:lnTo>
                  <a:pt x="8061109" y="1754403"/>
                </a:lnTo>
                <a:lnTo>
                  <a:pt x="7864259" y="1359306"/>
                </a:lnTo>
                <a:lnTo>
                  <a:pt x="7819568" y="1267358"/>
                </a:lnTo>
                <a:lnTo>
                  <a:pt x="7793647" y="1214805"/>
                </a:lnTo>
                <a:lnTo>
                  <a:pt x="7766621" y="1162164"/>
                </a:lnTo>
                <a:lnTo>
                  <a:pt x="7739494" y="1112710"/>
                </a:lnTo>
                <a:lnTo>
                  <a:pt x="7713218" y="1069657"/>
                </a:lnTo>
                <a:lnTo>
                  <a:pt x="7688770" y="1036256"/>
                </a:lnTo>
                <a:lnTo>
                  <a:pt x="7660386" y="1006690"/>
                </a:lnTo>
                <a:lnTo>
                  <a:pt x="7602042" y="966419"/>
                </a:lnTo>
                <a:lnTo>
                  <a:pt x="7534288" y="939609"/>
                </a:lnTo>
                <a:lnTo>
                  <a:pt x="7492212" y="928027"/>
                </a:lnTo>
                <a:lnTo>
                  <a:pt x="7449299" y="918743"/>
                </a:lnTo>
                <a:lnTo>
                  <a:pt x="7408392" y="912456"/>
                </a:lnTo>
                <a:lnTo>
                  <a:pt x="7376211" y="910971"/>
                </a:lnTo>
                <a:lnTo>
                  <a:pt x="7342086" y="912863"/>
                </a:lnTo>
                <a:lnTo>
                  <a:pt x="7266775" y="932637"/>
                </a:lnTo>
                <a:lnTo>
                  <a:pt x="7229500" y="950887"/>
                </a:lnTo>
                <a:lnTo>
                  <a:pt x="7186231" y="976858"/>
                </a:lnTo>
                <a:lnTo>
                  <a:pt x="7139292" y="1008138"/>
                </a:lnTo>
                <a:lnTo>
                  <a:pt x="7091019" y="1042289"/>
                </a:lnTo>
                <a:lnTo>
                  <a:pt x="7043763" y="1076883"/>
                </a:lnTo>
                <a:lnTo>
                  <a:pt x="6961645" y="1137704"/>
                </a:lnTo>
                <a:lnTo>
                  <a:pt x="6842442" y="1224597"/>
                </a:lnTo>
                <a:lnTo>
                  <a:pt x="6604190" y="1396695"/>
                </a:lnTo>
                <a:lnTo>
                  <a:pt x="6689953" y="1417751"/>
                </a:lnTo>
                <a:lnTo>
                  <a:pt x="6643332" y="1607680"/>
                </a:lnTo>
                <a:lnTo>
                  <a:pt x="6557581" y="1586623"/>
                </a:lnTo>
                <a:lnTo>
                  <a:pt x="6440271" y="2064334"/>
                </a:lnTo>
                <a:lnTo>
                  <a:pt x="6385954" y="2054085"/>
                </a:lnTo>
                <a:lnTo>
                  <a:pt x="6331966" y="2049894"/>
                </a:lnTo>
                <a:lnTo>
                  <a:pt x="6278727" y="2051532"/>
                </a:lnTo>
                <a:lnTo>
                  <a:pt x="6226619" y="2058771"/>
                </a:lnTo>
                <a:lnTo>
                  <a:pt x="6176048" y="2071382"/>
                </a:lnTo>
                <a:lnTo>
                  <a:pt x="6170600" y="2048522"/>
                </a:lnTo>
                <a:lnTo>
                  <a:pt x="6156769" y="2003018"/>
                </a:lnTo>
                <a:lnTo>
                  <a:pt x="6133516" y="1951037"/>
                </a:lnTo>
                <a:lnTo>
                  <a:pt x="6096216" y="1897253"/>
                </a:lnTo>
                <a:lnTo>
                  <a:pt x="6048603" y="1853247"/>
                </a:lnTo>
                <a:lnTo>
                  <a:pt x="5993574" y="1821319"/>
                </a:lnTo>
                <a:lnTo>
                  <a:pt x="5933656" y="1801609"/>
                </a:lnTo>
                <a:lnTo>
                  <a:pt x="5903468" y="1797050"/>
                </a:lnTo>
                <a:lnTo>
                  <a:pt x="5874601" y="1797240"/>
                </a:lnTo>
                <a:lnTo>
                  <a:pt x="5822683" y="1815058"/>
                </a:lnTo>
                <a:lnTo>
                  <a:pt x="5777268" y="1857781"/>
                </a:lnTo>
                <a:lnTo>
                  <a:pt x="5732005" y="1925408"/>
                </a:lnTo>
                <a:lnTo>
                  <a:pt x="5706669" y="1969312"/>
                </a:lnTo>
                <a:lnTo>
                  <a:pt x="5678627" y="2021116"/>
                </a:lnTo>
                <a:lnTo>
                  <a:pt x="5646979" y="2081720"/>
                </a:lnTo>
                <a:lnTo>
                  <a:pt x="5582247" y="2206421"/>
                </a:lnTo>
                <a:lnTo>
                  <a:pt x="5557444" y="2253602"/>
                </a:lnTo>
                <a:lnTo>
                  <a:pt x="5530913" y="2303576"/>
                </a:lnTo>
                <a:lnTo>
                  <a:pt x="5502605" y="2356320"/>
                </a:lnTo>
                <a:lnTo>
                  <a:pt x="5472430" y="2411806"/>
                </a:lnTo>
                <a:lnTo>
                  <a:pt x="5449748" y="2452090"/>
                </a:lnTo>
                <a:lnTo>
                  <a:pt x="5426189" y="2493403"/>
                </a:lnTo>
                <a:lnTo>
                  <a:pt x="5401780" y="2535644"/>
                </a:lnTo>
                <a:lnTo>
                  <a:pt x="5376557" y="2578633"/>
                </a:lnTo>
                <a:lnTo>
                  <a:pt x="5350561" y="2622245"/>
                </a:lnTo>
                <a:lnTo>
                  <a:pt x="5323814" y="2666352"/>
                </a:lnTo>
                <a:lnTo>
                  <a:pt x="5296357" y="2710777"/>
                </a:lnTo>
                <a:lnTo>
                  <a:pt x="5268201" y="2755404"/>
                </a:lnTo>
                <a:lnTo>
                  <a:pt x="5239410" y="2800070"/>
                </a:lnTo>
                <a:lnTo>
                  <a:pt x="5209984" y="2844660"/>
                </a:lnTo>
                <a:lnTo>
                  <a:pt x="5182806" y="2884741"/>
                </a:lnTo>
                <a:lnTo>
                  <a:pt x="5155196" y="2924683"/>
                </a:lnTo>
                <a:lnTo>
                  <a:pt x="5127155" y="2964497"/>
                </a:lnTo>
                <a:lnTo>
                  <a:pt x="5098681" y="3004210"/>
                </a:lnTo>
                <a:lnTo>
                  <a:pt x="5069789" y="3043885"/>
                </a:lnTo>
                <a:lnTo>
                  <a:pt x="5040477" y="3083509"/>
                </a:lnTo>
                <a:lnTo>
                  <a:pt x="5010759" y="3123146"/>
                </a:lnTo>
                <a:lnTo>
                  <a:pt x="4980610" y="3162820"/>
                </a:lnTo>
                <a:lnTo>
                  <a:pt x="4950066" y="3202559"/>
                </a:lnTo>
                <a:lnTo>
                  <a:pt x="4919116" y="3242386"/>
                </a:lnTo>
                <a:lnTo>
                  <a:pt x="4887773" y="3282340"/>
                </a:lnTo>
                <a:lnTo>
                  <a:pt x="4856200" y="3322231"/>
                </a:lnTo>
                <a:lnTo>
                  <a:pt x="4824120" y="3362261"/>
                </a:lnTo>
                <a:lnTo>
                  <a:pt x="4791507" y="3402419"/>
                </a:lnTo>
                <a:lnTo>
                  <a:pt x="4758321" y="3442627"/>
                </a:lnTo>
                <a:lnTo>
                  <a:pt x="4724514" y="3482873"/>
                </a:lnTo>
                <a:lnTo>
                  <a:pt x="4690046" y="3523094"/>
                </a:lnTo>
                <a:lnTo>
                  <a:pt x="4654893" y="3563251"/>
                </a:lnTo>
                <a:lnTo>
                  <a:pt x="4618990" y="3603307"/>
                </a:lnTo>
                <a:lnTo>
                  <a:pt x="4582299" y="3643223"/>
                </a:lnTo>
                <a:lnTo>
                  <a:pt x="4544796" y="3682949"/>
                </a:lnTo>
                <a:lnTo>
                  <a:pt x="4506430" y="3722459"/>
                </a:lnTo>
                <a:lnTo>
                  <a:pt x="4473041" y="3755644"/>
                </a:lnTo>
                <a:lnTo>
                  <a:pt x="4438929" y="3788753"/>
                </a:lnTo>
                <a:lnTo>
                  <a:pt x="4404068" y="3821874"/>
                </a:lnTo>
                <a:lnTo>
                  <a:pt x="4368393" y="3855072"/>
                </a:lnTo>
                <a:lnTo>
                  <a:pt x="4331868" y="3888448"/>
                </a:lnTo>
                <a:lnTo>
                  <a:pt x="4294416" y="3922077"/>
                </a:lnTo>
                <a:lnTo>
                  <a:pt x="4255986" y="3956037"/>
                </a:lnTo>
                <a:lnTo>
                  <a:pt x="4216552" y="3990416"/>
                </a:lnTo>
                <a:lnTo>
                  <a:pt x="4176039" y="4025303"/>
                </a:lnTo>
                <a:lnTo>
                  <a:pt x="4134396" y="4060761"/>
                </a:lnTo>
                <a:lnTo>
                  <a:pt x="4091571" y="4096880"/>
                </a:lnTo>
                <a:lnTo>
                  <a:pt x="4002189" y="4171454"/>
                </a:lnTo>
                <a:lnTo>
                  <a:pt x="3925278" y="4234980"/>
                </a:lnTo>
                <a:lnTo>
                  <a:pt x="3845483" y="4300169"/>
                </a:lnTo>
                <a:lnTo>
                  <a:pt x="3763454" y="4366234"/>
                </a:lnTo>
                <a:lnTo>
                  <a:pt x="3721811" y="4399343"/>
                </a:lnTo>
                <a:lnTo>
                  <a:pt x="3679850" y="4432376"/>
                </a:lnTo>
                <a:lnTo>
                  <a:pt x="3637648" y="4465231"/>
                </a:lnTo>
                <a:lnTo>
                  <a:pt x="3595293" y="4497806"/>
                </a:lnTo>
                <a:lnTo>
                  <a:pt x="3552875" y="4530014"/>
                </a:lnTo>
                <a:lnTo>
                  <a:pt x="3510470" y="4561738"/>
                </a:lnTo>
                <a:lnTo>
                  <a:pt x="3468154" y="4592891"/>
                </a:lnTo>
                <a:lnTo>
                  <a:pt x="3426015" y="4623384"/>
                </a:lnTo>
                <a:lnTo>
                  <a:pt x="3384118" y="4653089"/>
                </a:lnTo>
                <a:lnTo>
                  <a:pt x="3342576" y="4681931"/>
                </a:lnTo>
                <a:lnTo>
                  <a:pt x="3295535" y="4713935"/>
                </a:lnTo>
                <a:lnTo>
                  <a:pt x="3249028" y="4744694"/>
                </a:lnTo>
                <a:lnTo>
                  <a:pt x="3203029" y="4774273"/>
                </a:lnTo>
                <a:lnTo>
                  <a:pt x="3157512" y="4802721"/>
                </a:lnTo>
                <a:lnTo>
                  <a:pt x="3112452" y="4830089"/>
                </a:lnTo>
                <a:lnTo>
                  <a:pt x="3067824" y="4856454"/>
                </a:lnTo>
                <a:lnTo>
                  <a:pt x="3023603" y="4881854"/>
                </a:lnTo>
                <a:lnTo>
                  <a:pt x="2979775" y="4906353"/>
                </a:lnTo>
                <a:lnTo>
                  <a:pt x="2936303" y="4930000"/>
                </a:lnTo>
                <a:lnTo>
                  <a:pt x="2893174" y="4952860"/>
                </a:lnTo>
                <a:lnTo>
                  <a:pt x="2850362" y="4974983"/>
                </a:lnTo>
                <a:lnTo>
                  <a:pt x="2807843" y="4996421"/>
                </a:lnTo>
                <a:lnTo>
                  <a:pt x="2765590" y="5017236"/>
                </a:lnTo>
                <a:lnTo>
                  <a:pt x="2723578" y="5037493"/>
                </a:lnTo>
                <a:lnTo>
                  <a:pt x="2674556" y="5060010"/>
                </a:lnTo>
                <a:lnTo>
                  <a:pt x="2625826" y="5081816"/>
                </a:lnTo>
                <a:lnTo>
                  <a:pt x="2577503" y="5102885"/>
                </a:lnTo>
                <a:lnTo>
                  <a:pt x="2529662" y="5123218"/>
                </a:lnTo>
                <a:lnTo>
                  <a:pt x="2482405" y="5142801"/>
                </a:lnTo>
                <a:lnTo>
                  <a:pt x="2435809" y="5161610"/>
                </a:lnTo>
                <a:lnTo>
                  <a:pt x="2389975" y="5179619"/>
                </a:lnTo>
                <a:lnTo>
                  <a:pt x="2345004" y="5196827"/>
                </a:lnTo>
                <a:lnTo>
                  <a:pt x="2300960" y="5213223"/>
                </a:lnTo>
                <a:lnTo>
                  <a:pt x="2257958" y="5228793"/>
                </a:lnTo>
                <a:lnTo>
                  <a:pt x="2216086" y="5243512"/>
                </a:lnTo>
                <a:lnTo>
                  <a:pt x="2175421" y="5257355"/>
                </a:lnTo>
                <a:lnTo>
                  <a:pt x="2117217" y="5276634"/>
                </a:lnTo>
                <a:lnTo>
                  <a:pt x="2062099" y="5294223"/>
                </a:lnTo>
                <a:lnTo>
                  <a:pt x="1962150" y="5325656"/>
                </a:lnTo>
                <a:lnTo>
                  <a:pt x="1917814" y="5340134"/>
                </a:lnTo>
                <a:lnTo>
                  <a:pt x="1877555" y="5354205"/>
                </a:lnTo>
                <a:lnTo>
                  <a:pt x="1841627" y="5368201"/>
                </a:lnTo>
                <a:lnTo>
                  <a:pt x="1762620" y="5411660"/>
                </a:lnTo>
                <a:lnTo>
                  <a:pt x="1730933" y="5442267"/>
                </a:lnTo>
                <a:lnTo>
                  <a:pt x="1703235" y="5506669"/>
                </a:lnTo>
                <a:lnTo>
                  <a:pt x="1701647" y="5539676"/>
                </a:lnTo>
                <a:lnTo>
                  <a:pt x="1707400" y="5571845"/>
                </a:lnTo>
                <a:lnTo>
                  <a:pt x="1743557" y="5629072"/>
                </a:lnTo>
                <a:lnTo>
                  <a:pt x="1774494" y="5651893"/>
                </a:lnTo>
                <a:lnTo>
                  <a:pt x="1814410" y="5669534"/>
                </a:lnTo>
                <a:lnTo>
                  <a:pt x="1862670" y="5680659"/>
                </a:lnTo>
                <a:lnTo>
                  <a:pt x="1918627" y="5683897"/>
                </a:lnTo>
                <a:lnTo>
                  <a:pt x="1954314" y="5681878"/>
                </a:lnTo>
                <a:lnTo>
                  <a:pt x="1993442" y="5676836"/>
                </a:lnTo>
                <a:lnTo>
                  <a:pt x="2036991" y="5668480"/>
                </a:lnTo>
                <a:lnTo>
                  <a:pt x="2085924" y="5656529"/>
                </a:lnTo>
                <a:lnTo>
                  <a:pt x="2141194" y="5640679"/>
                </a:lnTo>
                <a:lnTo>
                  <a:pt x="2203767" y="5620651"/>
                </a:lnTo>
                <a:lnTo>
                  <a:pt x="2274608" y="5596128"/>
                </a:lnTo>
                <a:lnTo>
                  <a:pt x="2313038" y="5582221"/>
                </a:lnTo>
                <a:lnTo>
                  <a:pt x="2353614" y="5567172"/>
                </a:lnTo>
                <a:lnTo>
                  <a:pt x="2396147" y="5551043"/>
                </a:lnTo>
                <a:lnTo>
                  <a:pt x="2440419" y="5533898"/>
                </a:lnTo>
                <a:lnTo>
                  <a:pt x="2486228" y="5515813"/>
                </a:lnTo>
                <a:lnTo>
                  <a:pt x="2533370" y="5496839"/>
                </a:lnTo>
                <a:lnTo>
                  <a:pt x="2581643" y="5477053"/>
                </a:lnTo>
                <a:lnTo>
                  <a:pt x="2630830" y="5456517"/>
                </a:lnTo>
                <a:lnTo>
                  <a:pt x="2680741" y="5435308"/>
                </a:lnTo>
                <a:lnTo>
                  <a:pt x="2731160" y="5413476"/>
                </a:lnTo>
                <a:lnTo>
                  <a:pt x="2781884" y="5391086"/>
                </a:lnTo>
                <a:lnTo>
                  <a:pt x="2832709" y="5368226"/>
                </a:lnTo>
                <a:lnTo>
                  <a:pt x="2883446" y="5344947"/>
                </a:lnTo>
                <a:lnTo>
                  <a:pt x="2933865" y="5321325"/>
                </a:lnTo>
                <a:lnTo>
                  <a:pt x="2980232" y="5298897"/>
                </a:lnTo>
                <a:lnTo>
                  <a:pt x="3026232" y="5276126"/>
                </a:lnTo>
                <a:lnTo>
                  <a:pt x="3071926" y="5252986"/>
                </a:lnTo>
                <a:lnTo>
                  <a:pt x="3117354" y="5229466"/>
                </a:lnTo>
                <a:lnTo>
                  <a:pt x="3162566" y="5205539"/>
                </a:lnTo>
                <a:lnTo>
                  <a:pt x="3207626" y="5181181"/>
                </a:lnTo>
                <a:lnTo>
                  <a:pt x="3252571" y="5156378"/>
                </a:lnTo>
                <a:lnTo>
                  <a:pt x="3297466" y="5131105"/>
                </a:lnTo>
                <a:lnTo>
                  <a:pt x="3342348" y="5105336"/>
                </a:lnTo>
                <a:lnTo>
                  <a:pt x="3387280" y="5079060"/>
                </a:lnTo>
                <a:lnTo>
                  <a:pt x="3432302" y="5052250"/>
                </a:lnTo>
                <a:lnTo>
                  <a:pt x="3477476" y="5024882"/>
                </a:lnTo>
                <a:lnTo>
                  <a:pt x="3522840" y="4996942"/>
                </a:lnTo>
                <a:lnTo>
                  <a:pt x="3568446" y="4968392"/>
                </a:lnTo>
                <a:lnTo>
                  <a:pt x="3614356" y="4939233"/>
                </a:lnTo>
                <a:lnTo>
                  <a:pt x="3657866" y="4911356"/>
                </a:lnTo>
                <a:lnTo>
                  <a:pt x="3701554" y="4882947"/>
                </a:lnTo>
                <a:lnTo>
                  <a:pt x="3745319" y="4854118"/>
                </a:lnTo>
                <a:lnTo>
                  <a:pt x="3789057" y="4824946"/>
                </a:lnTo>
                <a:lnTo>
                  <a:pt x="3832656" y="4795532"/>
                </a:lnTo>
                <a:lnTo>
                  <a:pt x="3875989" y="4765967"/>
                </a:lnTo>
                <a:lnTo>
                  <a:pt x="3918978" y="4736338"/>
                </a:lnTo>
                <a:lnTo>
                  <a:pt x="3961498" y="4706734"/>
                </a:lnTo>
                <a:lnTo>
                  <a:pt x="4003433" y="4677257"/>
                </a:lnTo>
                <a:lnTo>
                  <a:pt x="4044670" y="4647997"/>
                </a:lnTo>
                <a:lnTo>
                  <a:pt x="4124680" y="4590491"/>
                </a:lnTo>
                <a:lnTo>
                  <a:pt x="4200614" y="4534941"/>
                </a:lnTo>
                <a:lnTo>
                  <a:pt x="4271619" y="4482096"/>
                </a:lnTo>
                <a:lnTo>
                  <a:pt x="4319714" y="4445889"/>
                </a:lnTo>
                <a:lnTo>
                  <a:pt x="4365117" y="4411078"/>
                </a:lnTo>
                <a:lnTo>
                  <a:pt x="4408221" y="4377372"/>
                </a:lnTo>
                <a:lnTo>
                  <a:pt x="4449407" y="4344479"/>
                </a:lnTo>
                <a:lnTo>
                  <a:pt x="4489081" y="4312120"/>
                </a:lnTo>
                <a:lnTo>
                  <a:pt x="4527626" y="4280001"/>
                </a:lnTo>
                <a:lnTo>
                  <a:pt x="4565447" y="4247820"/>
                </a:lnTo>
                <a:lnTo>
                  <a:pt x="4602937" y="4215295"/>
                </a:lnTo>
                <a:lnTo>
                  <a:pt x="4640465" y="4182135"/>
                </a:lnTo>
                <a:lnTo>
                  <a:pt x="4678464" y="4148048"/>
                </a:lnTo>
                <a:lnTo>
                  <a:pt x="4717288" y="4112755"/>
                </a:lnTo>
                <a:lnTo>
                  <a:pt x="4753915" y="4079125"/>
                </a:lnTo>
                <a:lnTo>
                  <a:pt x="4791430" y="4044365"/>
                </a:lnTo>
                <a:lnTo>
                  <a:pt x="4829645" y="4008653"/>
                </a:lnTo>
                <a:lnTo>
                  <a:pt x="4868342" y="3972166"/>
                </a:lnTo>
                <a:lnTo>
                  <a:pt x="4907305" y="3935095"/>
                </a:lnTo>
                <a:lnTo>
                  <a:pt x="4946307" y="3897617"/>
                </a:lnTo>
                <a:lnTo>
                  <a:pt x="4985169" y="3859898"/>
                </a:lnTo>
                <a:lnTo>
                  <a:pt x="5023650" y="3822128"/>
                </a:lnTo>
                <a:lnTo>
                  <a:pt x="5061559" y="3784498"/>
                </a:lnTo>
                <a:lnTo>
                  <a:pt x="5098669" y="3747160"/>
                </a:lnTo>
                <a:lnTo>
                  <a:pt x="5134775" y="3710317"/>
                </a:lnTo>
                <a:lnTo>
                  <a:pt x="5169674" y="3674148"/>
                </a:lnTo>
                <a:lnTo>
                  <a:pt x="5206047" y="3635565"/>
                </a:lnTo>
                <a:lnTo>
                  <a:pt x="5240947" y="3597783"/>
                </a:lnTo>
                <a:lnTo>
                  <a:pt x="5274602" y="3560584"/>
                </a:lnTo>
                <a:lnTo>
                  <a:pt x="5307254" y="3523716"/>
                </a:lnTo>
                <a:lnTo>
                  <a:pt x="5339131" y="3486962"/>
                </a:lnTo>
                <a:lnTo>
                  <a:pt x="5370474" y="3450094"/>
                </a:lnTo>
                <a:lnTo>
                  <a:pt x="5401500" y="3412883"/>
                </a:lnTo>
                <a:lnTo>
                  <a:pt x="5432450" y="3375088"/>
                </a:lnTo>
                <a:lnTo>
                  <a:pt x="5463552" y="3336480"/>
                </a:lnTo>
                <a:lnTo>
                  <a:pt x="5495048" y="3296843"/>
                </a:lnTo>
                <a:lnTo>
                  <a:pt x="5556872" y="3218002"/>
                </a:lnTo>
                <a:lnTo>
                  <a:pt x="5618264" y="3138982"/>
                </a:lnTo>
                <a:lnTo>
                  <a:pt x="5714327" y="3014129"/>
                </a:lnTo>
                <a:lnTo>
                  <a:pt x="5880468" y="2796095"/>
                </a:lnTo>
                <a:lnTo>
                  <a:pt x="5907265" y="2839580"/>
                </a:lnTo>
                <a:lnTo>
                  <a:pt x="5938228" y="2880233"/>
                </a:lnTo>
                <a:lnTo>
                  <a:pt x="5973165" y="2917698"/>
                </a:lnTo>
                <a:lnTo>
                  <a:pt x="6011888" y="2951581"/>
                </a:lnTo>
                <a:lnTo>
                  <a:pt x="6054204" y="2981502"/>
                </a:lnTo>
                <a:lnTo>
                  <a:pt x="6099937" y="3007093"/>
                </a:lnTo>
                <a:lnTo>
                  <a:pt x="6148870" y="3027972"/>
                </a:lnTo>
                <a:lnTo>
                  <a:pt x="6200838" y="3043758"/>
                </a:lnTo>
                <a:lnTo>
                  <a:pt x="5965787" y="4001160"/>
                </a:lnTo>
                <a:lnTo>
                  <a:pt x="6047410" y="4340187"/>
                </a:lnTo>
                <a:lnTo>
                  <a:pt x="5159057" y="7958468"/>
                </a:lnTo>
                <a:lnTo>
                  <a:pt x="4886757" y="7891615"/>
                </a:lnTo>
                <a:lnTo>
                  <a:pt x="4688713" y="8698319"/>
                </a:lnTo>
                <a:lnTo>
                  <a:pt x="4160113" y="8568525"/>
                </a:lnTo>
                <a:lnTo>
                  <a:pt x="4048620" y="9022499"/>
                </a:lnTo>
                <a:lnTo>
                  <a:pt x="6795757" y="9696996"/>
                </a:lnTo>
                <a:lnTo>
                  <a:pt x="6907238" y="9243009"/>
                </a:lnTo>
                <a:lnTo>
                  <a:pt x="6378651" y="9113215"/>
                </a:lnTo>
                <a:lnTo>
                  <a:pt x="6576708" y="8306549"/>
                </a:lnTo>
                <a:lnTo>
                  <a:pt x="6304432" y="8239671"/>
                </a:lnTo>
                <a:lnTo>
                  <a:pt x="7192797" y="4621403"/>
                </a:lnTo>
                <a:lnTo>
                  <a:pt x="7422667" y="4358843"/>
                </a:lnTo>
                <a:lnTo>
                  <a:pt x="7588021" y="3685400"/>
                </a:lnTo>
                <a:lnTo>
                  <a:pt x="7814780" y="3741051"/>
                </a:lnTo>
                <a:lnTo>
                  <a:pt x="7847838" y="3606368"/>
                </a:lnTo>
                <a:lnTo>
                  <a:pt x="8889047" y="3861993"/>
                </a:lnTo>
                <a:lnTo>
                  <a:pt x="8933205" y="3875430"/>
                </a:lnTo>
                <a:lnTo>
                  <a:pt x="8974849" y="3893248"/>
                </a:lnTo>
                <a:lnTo>
                  <a:pt x="9013787" y="3915130"/>
                </a:lnTo>
                <a:lnTo>
                  <a:pt x="9049817" y="3940759"/>
                </a:lnTo>
                <a:lnTo>
                  <a:pt x="9082773" y="3969804"/>
                </a:lnTo>
                <a:lnTo>
                  <a:pt x="9112428" y="4001947"/>
                </a:lnTo>
                <a:lnTo>
                  <a:pt x="9138602" y="4036872"/>
                </a:lnTo>
                <a:lnTo>
                  <a:pt x="9161107" y="4074261"/>
                </a:lnTo>
                <a:lnTo>
                  <a:pt x="9179750" y="4113796"/>
                </a:lnTo>
                <a:lnTo>
                  <a:pt x="9194317" y="4155148"/>
                </a:lnTo>
                <a:lnTo>
                  <a:pt x="9204642" y="4197997"/>
                </a:lnTo>
                <a:lnTo>
                  <a:pt x="9210523" y="4242028"/>
                </a:lnTo>
                <a:lnTo>
                  <a:pt x="9211754" y="4286910"/>
                </a:lnTo>
                <a:lnTo>
                  <a:pt x="9208160" y="4332325"/>
                </a:lnTo>
                <a:lnTo>
                  <a:pt x="9199524" y="4377969"/>
                </a:lnTo>
                <a:lnTo>
                  <a:pt x="9129827" y="4661903"/>
                </a:lnTo>
                <a:lnTo>
                  <a:pt x="9124988" y="4660684"/>
                </a:lnTo>
                <a:lnTo>
                  <a:pt x="9075382" y="4656848"/>
                </a:lnTo>
                <a:lnTo>
                  <a:pt x="9028659" y="4668494"/>
                </a:lnTo>
                <a:lnTo>
                  <a:pt x="8987955" y="4693513"/>
                </a:lnTo>
                <a:lnTo>
                  <a:pt x="8956383" y="4729835"/>
                </a:lnTo>
                <a:lnTo>
                  <a:pt x="8937079" y="4775339"/>
                </a:lnTo>
                <a:lnTo>
                  <a:pt x="8933091" y="4824628"/>
                </a:lnTo>
                <a:lnTo>
                  <a:pt x="8944254" y="4871440"/>
                </a:lnTo>
                <a:lnTo>
                  <a:pt x="8968740" y="4912474"/>
                </a:lnTo>
                <a:lnTo>
                  <a:pt x="9004757" y="4944427"/>
                </a:lnTo>
                <a:lnTo>
                  <a:pt x="9050490" y="4963985"/>
                </a:lnTo>
                <a:lnTo>
                  <a:pt x="9407944" y="5051755"/>
                </a:lnTo>
                <a:lnTo>
                  <a:pt x="9407944" y="3106547"/>
                </a:lnTo>
                <a:close/>
              </a:path>
            </a:pathLst>
          </a:custGeom>
          <a:solidFill>
            <a:srgbClr val="CEF1EE"/>
          </a:solidFill>
        </p:spPr>
        <p:txBody>
          <a:bodyPr wrap="square" lIns="0" tIns="0" rIns="0" bIns="0" rtlCol="0"/>
          <a:lstStyle/>
          <a:p>
            <a:endParaRPr/>
          </a:p>
        </p:txBody>
      </p:sp>
      <p:pic>
        <p:nvPicPr>
          <p:cNvPr id="8" name="object 6">
            <a:extLst>
              <a:ext uri="{FF2B5EF4-FFF2-40B4-BE49-F238E27FC236}">
                <a16:creationId xmlns:a16="http://schemas.microsoft.com/office/drawing/2014/main" id="{93A26670-F66C-38F3-CF98-099E708509BF}"/>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sp>
        <p:nvSpPr>
          <p:cNvPr id="9" name="Text Placeholder 10">
            <a:extLst>
              <a:ext uri="{FF2B5EF4-FFF2-40B4-BE49-F238E27FC236}">
                <a16:creationId xmlns:a16="http://schemas.microsoft.com/office/drawing/2014/main" id="{53D20826-55AD-AD96-9B4A-200B0C7F6809}"/>
              </a:ext>
            </a:extLst>
          </p:cNvPr>
          <p:cNvSpPr>
            <a:spLocks noGrp="1"/>
          </p:cNvSpPr>
          <p:nvPr>
            <p:ph type="body" sz="quarter" idx="13" hasCustomPrompt="1"/>
          </p:nvPr>
        </p:nvSpPr>
        <p:spPr>
          <a:xfrm>
            <a:off x="1465923" y="3437032"/>
            <a:ext cx="9448800" cy="1608133"/>
          </a:xfrm>
        </p:spPr>
        <p:txBody>
          <a:bodyPr/>
          <a:lstStyle>
            <a:lvl1pPr>
              <a:defRPr sz="10450" b="1">
                <a:solidFill>
                  <a:srgbClr val="762000"/>
                </a:solidFill>
                <a:latin typeface="Arial" panose="020B0604020202020204" pitchFamily="34" charset="0"/>
                <a:cs typeface="Arial" panose="020B0604020202020204" pitchFamily="34" charset="0"/>
              </a:defRPr>
            </a:lvl1pPr>
          </a:lstStyle>
          <a:p>
            <a:pPr lvl="0"/>
            <a:r>
              <a:rPr lang="en-GB" dirty="0"/>
              <a:t>Title Here</a:t>
            </a:r>
            <a:endParaRPr lang="en-AU" dirty="0"/>
          </a:p>
        </p:txBody>
      </p:sp>
      <p:sp>
        <p:nvSpPr>
          <p:cNvPr id="10" name="Text Placeholder 10">
            <a:extLst>
              <a:ext uri="{FF2B5EF4-FFF2-40B4-BE49-F238E27FC236}">
                <a16:creationId xmlns:a16="http://schemas.microsoft.com/office/drawing/2014/main" id="{3726AE29-54C4-FFE1-2F7E-7459176D9807}"/>
              </a:ext>
            </a:extLst>
          </p:cNvPr>
          <p:cNvSpPr>
            <a:spLocks noGrp="1"/>
          </p:cNvSpPr>
          <p:nvPr>
            <p:ph type="body" sz="quarter" idx="14" hasCustomPrompt="1"/>
          </p:nvPr>
        </p:nvSpPr>
        <p:spPr>
          <a:xfrm>
            <a:off x="1465923" y="5654675"/>
            <a:ext cx="9448800" cy="907941"/>
          </a:xfrm>
        </p:spPr>
        <p:txBody>
          <a:bodyPr/>
          <a:lstStyle>
            <a:lvl1pPr>
              <a:defRPr sz="5900" b="1">
                <a:solidFill>
                  <a:srgbClr val="000000"/>
                </a:solidFill>
                <a:latin typeface="Arial" panose="020B0604020202020204" pitchFamily="34" charset="0"/>
                <a:cs typeface="Arial" panose="020B0604020202020204" pitchFamily="34" charset="0"/>
              </a:defRPr>
            </a:lvl1pPr>
          </a:lstStyle>
          <a:p>
            <a:pPr lvl="0"/>
            <a:r>
              <a:rPr lang="en-GB" dirty="0"/>
              <a:t>Lorem Ipsum </a:t>
            </a:r>
            <a:r>
              <a:rPr lang="en-GB" dirty="0" err="1"/>
              <a:t>dolor</a:t>
            </a:r>
            <a:r>
              <a:rPr lang="en-GB" dirty="0"/>
              <a:t> sit</a:t>
            </a:r>
            <a:endParaRPr lang="en-AU" dirty="0"/>
          </a:p>
        </p:txBody>
      </p:sp>
    </p:spTree>
    <p:extLst>
      <p:ext uri="{BB962C8B-B14F-4D97-AF65-F5344CB8AC3E}">
        <p14:creationId xmlns:p14="http://schemas.microsoft.com/office/powerpoint/2010/main" val="1659672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fo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1E8CF-86EE-EA5D-0E66-0D12FD904AC6}"/>
              </a:ext>
            </a:extLst>
          </p:cNvPr>
          <p:cNvSpPr>
            <a:spLocks noGrp="1"/>
          </p:cNvSpPr>
          <p:nvPr>
            <p:ph type="title" hasCustomPrompt="1"/>
          </p:nvPr>
        </p:nvSpPr>
        <p:spPr>
          <a:xfrm>
            <a:off x="908050" y="829347"/>
            <a:ext cx="18161001" cy="830997"/>
          </a:xfrm>
          <a:prstGeom prst="rect">
            <a:avLst/>
          </a:prstGeom>
        </p:spPr>
        <p:txBody>
          <a:bodyPr/>
          <a:lstStyle/>
          <a:p>
            <a:r>
              <a:rPr lang="en-AU" sz="5400" dirty="0"/>
              <a:t>Project Compassion</a:t>
            </a:r>
            <a:r>
              <a:rPr lang="en-AU" sz="5400" spc="10" dirty="0"/>
              <a:t> </a:t>
            </a:r>
            <a:r>
              <a:rPr lang="en-AU" sz="5400" spc="-20" dirty="0"/>
              <a:t>2025</a:t>
            </a:r>
            <a:endParaRPr lang="en-AU" dirty="0"/>
          </a:p>
        </p:txBody>
      </p:sp>
      <p:sp>
        <p:nvSpPr>
          <p:cNvPr id="7" name="object 9">
            <a:extLst>
              <a:ext uri="{FF2B5EF4-FFF2-40B4-BE49-F238E27FC236}">
                <a16:creationId xmlns:a16="http://schemas.microsoft.com/office/drawing/2014/main" id="{AFF1E786-671F-BB68-99BD-C090E3A5A95C}"/>
              </a:ext>
            </a:extLst>
          </p:cNvPr>
          <p:cNvSpPr/>
          <p:nvPr userDrawn="1"/>
        </p:nvSpPr>
        <p:spPr>
          <a:xfrm>
            <a:off x="1047088" y="4948115"/>
            <a:ext cx="8062595" cy="4999355"/>
          </a:xfrm>
          <a:custGeom>
            <a:avLst/>
            <a:gdLst/>
            <a:ahLst/>
            <a:cxnLst/>
            <a:rect l="l" t="t" r="r" b="b"/>
            <a:pathLst>
              <a:path w="8062595" h="4999355">
                <a:moveTo>
                  <a:pt x="7434328" y="0"/>
                </a:moveTo>
                <a:lnTo>
                  <a:pt x="0" y="0"/>
                </a:lnTo>
                <a:lnTo>
                  <a:pt x="0" y="4370976"/>
                </a:lnTo>
                <a:lnTo>
                  <a:pt x="1890" y="4420074"/>
                </a:lnTo>
                <a:lnTo>
                  <a:pt x="7467" y="4468138"/>
                </a:lnTo>
                <a:lnTo>
                  <a:pt x="16592" y="4515029"/>
                </a:lnTo>
                <a:lnTo>
                  <a:pt x="29125" y="4560607"/>
                </a:lnTo>
                <a:lnTo>
                  <a:pt x="44926" y="4604732"/>
                </a:lnTo>
                <a:lnTo>
                  <a:pt x="63856" y="4647266"/>
                </a:lnTo>
                <a:lnTo>
                  <a:pt x="85775" y="4688067"/>
                </a:lnTo>
                <a:lnTo>
                  <a:pt x="110543" y="4726997"/>
                </a:lnTo>
                <a:lnTo>
                  <a:pt x="138020" y="4763916"/>
                </a:lnTo>
                <a:lnTo>
                  <a:pt x="168067" y="4798684"/>
                </a:lnTo>
                <a:lnTo>
                  <a:pt x="200545" y="4831162"/>
                </a:lnTo>
                <a:lnTo>
                  <a:pt x="235313" y="4861209"/>
                </a:lnTo>
                <a:lnTo>
                  <a:pt x="272232" y="4888686"/>
                </a:lnTo>
                <a:lnTo>
                  <a:pt x="311162" y="4913454"/>
                </a:lnTo>
                <a:lnTo>
                  <a:pt x="351963" y="4935373"/>
                </a:lnTo>
                <a:lnTo>
                  <a:pt x="394497" y="4954303"/>
                </a:lnTo>
                <a:lnTo>
                  <a:pt x="438622" y="4970104"/>
                </a:lnTo>
                <a:lnTo>
                  <a:pt x="484200" y="4982637"/>
                </a:lnTo>
                <a:lnTo>
                  <a:pt x="531091" y="4991762"/>
                </a:lnTo>
                <a:lnTo>
                  <a:pt x="579155" y="4997339"/>
                </a:lnTo>
                <a:lnTo>
                  <a:pt x="628253" y="4999229"/>
                </a:lnTo>
                <a:lnTo>
                  <a:pt x="8062581" y="4999229"/>
                </a:lnTo>
                <a:lnTo>
                  <a:pt x="8062581" y="628253"/>
                </a:lnTo>
                <a:lnTo>
                  <a:pt x="8060691" y="579155"/>
                </a:lnTo>
                <a:lnTo>
                  <a:pt x="8055114" y="531091"/>
                </a:lnTo>
                <a:lnTo>
                  <a:pt x="8045989" y="484200"/>
                </a:lnTo>
                <a:lnTo>
                  <a:pt x="8033456" y="438622"/>
                </a:lnTo>
                <a:lnTo>
                  <a:pt x="8017654" y="394497"/>
                </a:lnTo>
                <a:lnTo>
                  <a:pt x="7998725" y="351963"/>
                </a:lnTo>
                <a:lnTo>
                  <a:pt x="7976806" y="311162"/>
                </a:lnTo>
                <a:lnTo>
                  <a:pt x="7952038" y="272232"/>
                </a:lnTo>
                <a:lnTo>
                  <a:pt x="7924561" y="235313"/>
                </a:lnTo>
                <a:lnTo>
                  <a:pt x="7894514" y="200545"/>
                </a:lnTo>
                <a:lnTo>
                  <a:pt x="7862036" y="168067"/>
                </a:lnTo>
                <a:lnTo>
                  <a:pt x="7827268" y="138020"/>
                </a:lnTo>
                <a:lnTo>
                  <a:pt x="7790349" y="110543"/>
                </a:lnTo>
                <a:lnTo>
                  <a:pt x="7751419" y="85775"/>
                </a:lnTo>
                <a:lnTo>
                  <a:pt x="7710618" y="63856"/>
                </a:lnTo>
                <a:lnTo>
                  <a:pt x="7668084" y="44926"/>
                </a:lnTo>
                <a:lnTo>
                  <a:pt x="7623959" y="29125"/>
                </a:lnTo>
                <a:lnTo>
                  <a:pt x="7578381" y="16592"/>
                </a:lnTo>
                <a:lnTo>
                  <a:pt x="7531490" y="7467"/>
                </a:lnTo>
                <a:lnTo>
                  <a:pt x="7483426" y="1890"/>
                </a:lnTo>
                <a:lnTo>
                  <a:pt x="7434328" y="0"/>
                </a:lnTo>
                <a:close/>
              </a:path>
            </a:pathLst>
          </a:custGeom>
          <a:solidFill>
            <a:srgbClr val="FFD27D"/>
          </a:solidFill>
        </p:spPr>
        <p:txBody>
          <a:bodyPr wrap="square" lIns="0" tIns="0" rIns="0" bIns="0" rtlCol="0"/>
          <a:lstStyle/>
          <a:p>
            <a:endParaRPr/>
          </a:p>
        </p:txBody>
      </p:sp>
      <p:pic>
        <p:nvPicPr>
          <p:cNvPr id="10" name="object 12">
            <a:extLst>
              <a:ext uri="{FF2B5EF4-FFF2-40B4-BE49-F238E27FC236}">
                <a16:creationId xmlns:a16="http://schemas.microsoft.com/office/drawing/2014/main" id="{22FF8AE9-E267-B17A-43DF-4ACF63DA809F}"/>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grpSp>
        <p:nvGrpSpPr>
          <p:cNvPr id="23" name="Group 22">
            <a:extLst>
              <a:ext uri="{FF2B5EF4-FFF2-40B4-BE49-F238E27FC236}">
                <a16:creationId xmlns:a16="http://schemas.microsoft.com/office/drawing/2014/main" id="{367CC033-A336-C8F0-823C-220620768517}"/>
              </a:ext>
            </a:extLst>
          </p:cNvPr>
          <p:cNvGrpSpPr/>
          <p:nvPr userDrawn="1"/>
        </p:nvGrpSpPr>
        <p:grpSpPr>
          <a:xfrm>
            <a:off x="15753528" y="331091"/>
            <a:ext cx="4351056" cy="5817480"/>
            <a:chOff x="15753528" y="331091"/>
            <a:chExt cx="4351056" cy="5817480"/>
          </a:xfrm>
        </p:grpSpPr>
        <p:sp>
          <p:nvSpPr>
            <p:cNvPr id="17" name="object 2">
              <a:extLst>
                <a:ext uri="{FF2B5EF4-FFF2-40B4-BE49-F238E27FC236}">
                  <a16:creationId xmlns:a16="http://schemas.microsoft.com/office/drawing/2014/main" id="{FBD6CA8E-63BA-A7D2-D9FC-6979282075CA}"/>
                </a:ext>
              </a:extLst>
            </p:cNvPr>
            <p:cNvSpPr/>
            <p:nvPr userDrawn="1"/>
          </p:nvSpPr>
          <p:spPr>
            <a:xfrm>
              <a:off x="18873728" y="636243"/>
              <a:ext cx="266065" cy="539115"/>
            </a:xfrm>
            <a:custGeom>
              <a:avLst/>
              <a:gdLst/>
              <a:ahLst/>
              <a:cxnLst/>
              <a:rect l="l" t="t" r="r" b="b"/>
              <a:pathLst>
                <a:path w="266065" h="539115">
                  <a:moveTo>
                    <a:pt x="111125" y="0"/>
                  </a:moveTo>
                  <a:lnTo>
                    <a:pt x="73230" y="713"/>
                  </a:lnTo>
                  <a:lnTo>
                    <a:pt x="38592" y="16075"/>
                  </a:lnTo>
                  <a:lnTo>
                    <a:pt x="13403" y="42613"/>
                  </a:lnTo>
                  <a:lnTo>
                    <a:pt x="0" y="76661"/>
                  </a:lnTo>
                  <a:lnTo>
                    <a:pt x="719" y="114552"/>
                  </a:lnTo>
                  <a:lnTo>
                    <a:pt x="78497" y="465421"/>
                  </a:lnTo>
                  <a:lnTo>
                    <a:pt x="93863" y="500063"/>
                  </a:lnTo>
                  <a:lnTo>
                    <a:pt x="120401" y="525253"/>
                  </a:lnTo>
                  <a:lnTo>
                    <a:pt x="154447" y="538657"/>
                  </a:lnTo>
                  <a:lnTo>
                    <a:pt x="192336" y="537942"/>
                  </a:lnTo>
                  <a:lnTo>
                    <a:pt x="226980" y="522580"/>
                  </a:lnTo>
                  <a:lnTo>
                    <a:pt x="252173" y="496042"/>
                  </a:lnTo>
                  <a:lnTo>
                    <a:pt x="265581" y="461994"/>
                  </a:lnTo>
                  <a:lnTo>
                    <a:pt x="264868" y="424103"/>
                  </a:lnTo>
                  <a:lnTo>
                    <a:pt x="187080" y="73244"/>
                  </a:lnTo>
                  <a:lnTo>
                    <a:pt x="171713" y="38601"/>
                  </a:lnTo>
                  <a:lnTo>
                    <a:pt x="145174" y="13407"/>
                  </a:lnTo>
                  <a:lnTo>
                    <a:pt x="111125" y="0"/>
                  </a:lnTo>
                  <a:close/>
                </a:path>
              </a:pathLst>
            </a:custGeom>
            <a:solidFill>
              <a:srgbClr val="F1E9E5"/>
            </a:solidFill>
          </p:spPr>
          <p:txBody>
            <a:bodyPr wrap="square" lIns="0" tIns="0" rIns="0" bIns="0" rtlCol="0"/>
            <a:lstStyle/>
            <a:p>
              <a:endParaRPr/>
            </a:p>
          </p:txBody>
        </p:sp>
        <p:sp>
          <p:nvSpPr>
            <p:cNvPr id="18" name="object 3">
              <a:extLst>
                <a:ext uri="{FF2B5EF4-FFF2-40B4-BE49-F238E27FC236}">
                  <a16:creationId xmlns:a16="http://schemas.microsoft.com/office/drawing/2014/main" id="{0560F1F7-EE5A-1A2E-1873-41FD129C8126}"/>
                </a:ext>
              </a:extLst>
            </p:cNvPr>
            <p:cNvSpPr/>
            <p:nvPr userDrawn="1"/>
          </p:nvSpPr>
          <p:spPr>
            <a:xfrm>
              <a:off x="19599516" y="668010"/>
              <a:ext cx="295275" cy="534035"/>
            </a:xfrm>
            <a:custGeom>
              <a:avLst/>
              <a:gdLst/>
              <a:ahLst/>
              <a:cxnLst/>
              <a:rect l="l" t="t" r="r" b="b"/>
              <a:pathLst>
                <a:path w="295275" h="534035">
                  <a:moveTo>
                    <a:pt x="190334" y="0"/>
                  </a:moveTo>
                  <a:lnTo>
                    <a:pt x="126904" y="33695"/>
                  </a:lnTo>
                  <a:lnTo>
                    <a:pt x="3689" y="410667"/>
                  </a:lnTo>
                  <a:lnTo>
                    <a:pt x="0" y="448390"/>
                  </a:lnTo>
                  <a:lnTo>
                    <a:pt x="10680" y="483390"/>
                  </a:lnTo>
                  <a:lnTo>
                    <a:pt x="33700" y="511829"/>
                  </a:lnTo>
                  <a:lnTo>
                    <a:pt x="67028" y="529868"/>
                  </a:lnTo>
                  <a:lnTo>
                    <a:pt x="79308" y="532765"/>
                  </a:lnTo>
                  <a:lnTo>
                    <a:pt x="91574" y="534010"/>
                  </a:lnTo>
                  <a:lnTo>
                    <a:pt x="103695" y="533671"/>
                  </a:lnTo>
                  <a:lnTo>
                    <a:pt x="159148" y="509261"/>
                  </a:lnTo>
                  <a:lnTo>
                    <a:pt x="186218" y="466540"/>
                  </a:lnTo>
                  <a:lnTo>
                    <a:pt x="291398" y="122896"/>
                  </a:lnTo>
                  <a:lnTo>
                    <a:pt x="295098" y="85173"/>
                  </a:lnTo>
                  <a:lnTo>
                    <a:pt x="284420" y="50173"/>
                  </a:lnTo>
                  <a:lnTo>
                    <a:pt x="261399" y="21734"/>
                  </a:lnTo>
                  <a:lnTo>
                    <a:pt x="228070" y="3695"/>
                  </a:lnTo>
                  <a:lnTo>
                    <a:pt x="190334" y="0"/>
                  </a:lnTo>
                  <a:close/>
                </a:path>
              </a:pathLst>
            </a:custGeom>
            <a:solidFill>
              <a:srgbClr val="F1E9E5"/>
            </a:solidFill>
          </p:spPr>
          <p:txBody>
            <a:bodyPr wrap="square" lIns="0" tIns="0" rIns="0" bIns="0" rtlCol="0"/>
            <a:lstStyle/>
            <a:p>
              <a:endParaRPr/>
            </a:p>
          </p:txBody>
        </p:sp>
        <p:sp>
          <p:nvSpPr>
            <p:cNvPr id="19" name="object 4">
              <a:extLst>
                <a:ext uri="{FF2B5EF4-FFF2-40B4-BE49-F238E27FC236}">
                  <a16:creationId xmlns:a16="http://schemas.microsoft.com/office/drawing/2014/main" id="{557A2EDB-B3E2-6737-197F-CBD7BE65F6B1}"/>
                </a:ext>
              </a:extLst>
            </p:cNvPr>
            <p:cNvSpPr/>
            <p:nvPr userDrawn="1"/>
          </p:nvSpPr>
          <p:spPr>
            <a:xfrm>
              <a:off x="18132090" y="1016223"/>
              <a:ext cx="431800" cy="457834"/>
            </a:xfrm>
            <a:custGeom>
              <a:avLst/>
              <a:gdLst/>
              <a:ahLst/>
              <a:cxnLst/>
              <a:rect l="l" t="t" r="r" b="b"/>
              <a:pathLst>
                <a:path w="431800" h="457834">
                  <a:moveTo>
                    <a:pt x="100275" y="0"/>
                  </a:moveTo>
                  <a:lnTo>
                    <a:pt x="64043" y="5116"/>
                  </a:lnTo>
                  <a:lnTo>
                    <a:pt x="31430" y="24402"/>
                  </a:lnTo>
                  <a:lnTo>
                    <a:pt x="8846" y="54841"/>
                  </a:lnTo>
                  <a:lnTo>
                    <a:pt x="0" y="90341"/>
                  </a:lnTo>
                  <a:lnTo>
                    <a:pt x="5112" y="126569"/>
                  </a:lnTo>
                  <a:lnTo>
                    <a:pt x="264973" y="426191"/>
                  </a:lnTo>
                  <a:lnTo>
                    <a:pt x="307563" y="453462"/>
                  </a:lnTo>
                  <a:lnTo>
                    <a:pt x="331956" y="457660"/>
                  </a:lnTo>
                  <a:lnTo>
                    <a:pt x="356625" y="455478"/>
                  </a:lnTo>
                  <a:lnTo>
                    <a:pt x="399775" y="433206"/>
                  </a:lnTo>
                  <a:lnTo>
                    <a:pt x="431197" y="367267"/>
                  </a:lnTo>
                  <a:lnTo>
                    <a:pt x="426084" y="331039"/>
                  </a:lnTo>
                  <a:lnTo>
                    <a:pt x="406791" y="298414"/>
                  </a:lnTo>
                  <a:lnTo>
                    <a:pt x="166222" y="31417"/>
                  </a:lnTo>
                  <a:lnTo>
                    <a:pt x="135783" y="8838"/>
                  </a:lnTo>
                  <a:lnTo>
                    <a:pt x="100275" y="0"/>
                  </a:lnTo>
                  <a:close/>
                </a:path>
              </a:pathLst>
            </a:custGeom>
            <a:solidFill>
              <a:srgbClr val="F1E9E5"/>
            </a:solidFill>
          </p:spPr>
          <p:txBody>
            <a:bodyPr wrap="square" lIns="0" tIns="0" rIns="0" bIns="0" rtlCol="0"/>
            <a:lstStyle/>
            <a:p>
              <a:endParaRPr/>
            </a:p>
          </p:txBody>
        </p:sp>
        <p:sp>
          <p:nvSpPr>
            <p:cNvPr id="20" name="object 5">
              <a:extLst>
                <a:ext uri="{FF2B5EF4-FFF2-40B4-BE49-F238E27FC236}">
                  <a16:creationId xmlns:a16="http://schemas.microsoft.com/office/drawing/2014/main" id="{4A2983FC-3913-F1FC-2559-A1803BC3EB2B}"/>
                </a:ext>
              </a:extLst>
            </p:cNvPr>
            <p:cNvSpPr/>
            <p:nvPr userDrawn="1"/>
          </p:nvSpPr>
          <p:spPr>
            <a:xfrm>
              <a:off x="17675992" y="1712926"/>
              <a:ext cx="531495" cy="304800"/>
            </a:xfrm>
            <a:custGeom>
              <a:avLst/>
              <a:gdLst/>
              <a:ahLst/>
              <a:cxnLst/>
              <a:rect l="l" t="t" r="r" b="b"/>
              <a:pathLst>
                <a:path w="531494" h="304800">
                  <a:moveTo>
                    <a:pt x="87812" y="0"/>
                  </a:moveTo>
                  <a:lnTo>
                    <a:pt x="52557" y="9789"/>
                  </a:lnTo>
                  <a:lnTo>
                    <a:pt x="23544" y="32082"/>
                  </a:lnTo>
                  <a:lnTo>
                    <a:pt x="4654" y="64943"/>
                  </a:lnTo>
                  <a:lnTo>
                    <a:pt x="0" y="102566"/>
                  </a:lnTo>
                  <a:lnTo>
                    <a:pt x="9793" y="137821"/>
                  </a:lnTo>
                  <a:lnTo>
                    <a:pt x="64956" y="185703"/>
                  </a:lnTo>
                  <a:lnTo>
                    <a:pt x="405836" y="299522"/>
                  </a:lnTo>
                  <a:lnTo>
                    <a:pt x="431506" y="304362"/>
                  </a:lnTo>
                  <a:lnTo>
                    <a:pt x="444218" y="304122"/>
                  </a:lnTo>
                  <a:lnTo>
                    <a:pt x="499363" y="280464"/>
                  </a:lnTo>
                  <a:lnTo>
                    <a:pt x="526596" y="239231"/>
                  </a:lnTo>
                  <a:lnTo>
                    <a:pt x="531257" y="201613"/>
                  </a:lnTo>
                  <a:lnTo>
                    <a:pt x="521468" y="166360"/>
                  </a:lnTo>
                  <a:lnTo>
                    <a:pt x="499173" y="137352"/>
                  </a:lnTo>
                  <a:lnTo>
                    <a:pt x="466315" y="118470"/>
                  </a:lnTo>
                  <a:lnTo>
                    <a:pt x="125425" y="4651"/>
                  </a:lnTo>
                  <a:lnTo>
                    <a:pt x="87812" y="0"/>
                  </a:lnTo>
                  <a:close/>
                </a:path>
              </a:pathLst>
            </a:custGeom>
            <a:solidFill>
              <a:srgbClr val="F1E9E5"/>
            </a:solidFill>
          </p:spPr>
          <p:txBody>
            <a:bodyPr wrap="square" lIns="0" tIns="0" rIns="0" bIns="0" rtlCol="0"/>
            <a:lstStyle/>
            <a:p>
              <a:endParaRPr/>
            </a:p>
          </p:txBody>
        </p:sp>
        <p:sp>
          <p:nvSpPr>
            <p:cNvPr id="21" name="object 6">
              <a:extLst>
                <a:ext uri="{FF2B5EF4-FFF2-40B4-BE49-F238E27FC236}">
                  <a16:creationId xmlns:a16="http://schemas.microsoft.com/office/drawing/2014/main" id="{DA609FE2-84C3-4CDA-7C60-F182AFF1D397}"/>
                </a:ext>
              </a:extLst>
            </p:cNvPr>
            <p:cNvSpPr/>
            <p:nvPr userDrawn="1"/>
          </p:nvSpPr>
          <p:spPr>
            <a:xfrm>
              <a:off x="18204664" y="1755641"/>
              <a:ext cx="1899920" cy="4392930"/>
            </a:xfrm>
            <a:custGeom>
              <a:avLst/>
              <a:gdLst/>
              <a:ahLst/>
              <a:cxnLst/>
              <a:rect l="l" t="t" r="r" b="b"/>
              <a:pathLst>
                <a:path w="1899919" h="4392930">
                  <a:moveTo>
                    <a:pt x="1307249" y="3985907"/>
                  </a:moveTo>
                  <a:lnTo>
                    <a:pt x="1302677" y="3937901"/>
                  </a:lnTo>
                  <a:lnTo>
                    <a:pt x="1285481" y="3894124"/>
                  </a:lnTo>
                  <a:lnTo>
                    <a:pt x="1257719" y="3857333"/>
                  </a:lnTo>
                  <a:lnTo>
                    <a:pt x="1220508" y="3829075"/>
                  </a:lnTo>
                  <a:lnTo>
                    <a:pt x="314439" y="3503841"/>
                  </a:lnTo>
                  <a:lnTo>
                    <a:pt x="260007" y="3493960"/>
                  </a:lnTo>
                  <a:lnTo>
                    <a:pt x="242023" y="3494621"/>
                  </a:lnTo>
                  <a:lnTo>
                    <a:pt x="201282" y="3503422"/>
                  </a:lnTo>
                  <a:lnTo>
                    <a:pt x="155790" y="3527412"/>
                  </a:lnTo>
                  <a:lnTo>
                    <a:pt x="121081" y="3561702"/>
                  </a:lnTo>
                  <a:lnTo>
                    <a:pt x="96469" y="3607320"/>
                  </a:lnTo>
                  <a:lnTo>
                    <a:pt x="9474" y="3851605"/>
                  </a:lnTo>
                  <a:lnTo>
                    <a:pt x="0" y="3896372"/>
                  </a:lnTo>
                  <a:lnTo>
                    <a:pt x="2540" y="3940543"/>
                  </a:lnTo>
                  <a:lnTo>
                    <a:pt x="16090" y="3982021"/>
                  </a:lnTo>
                  <a:lnTo>
                    <a:pt x="39687" y="4018737"/>
                  </a:lnTo>
                  <a:lnTo>
                    <a:pt x="72313" y="4048607"/>
                  </a:lnTo>
                  <a:lnTo>
                    <a:pt x="113004" y="4069562"/>
                  </a:lnTo>
                  <a:lnTo>
                    <a:pt x="992644" y="4382770"/>
                  </a:lnTo>
                  <a:lnTo>
                    <a:pt x="1040053" y="4392409"/>
                  </a:lnTo>
                  <a:lnTo>
                    <a:pt x="1063612" y="4392142"/>
                  </a:lnTo>
                  <a:lnTo>
                    <a:pt x="1126540" y="4374464"/>
                  </a:lnTo>
                  <a:lnTo>
                    <a:pt x="1161757" y="4350905"/>
                  </a:lnTo>
                  <a:lnTo>
                    <a:pt x="1190409" y="4318876"/>
                  </a:lnTo>
                  <a:lnTo>
                    <a:pt x="1210602" y="4279290"/>
                  </a:lnTo>
                  <a:lnTo>
                    <a:pt x="1297597" y="4035006"/>
                  </a:lnTo>
                  <a:lnTo>
                    <a:pt x="1307249" y="3985907"/>
                  </a:lnTo>
                  <a:close/>
                </a:path>
                <a:path w="1899919" h="4392930">
                  <a:moveTo>
                    <a:pt x="1558505" y="2926130"/>
                  </a:moveTo>
                  <a:lnTo>
                    <a:pt x="1556385" y="2883839"/>
                  </a:lnTo>
                  <a:lnTo>
                    <a:pt x="1552181" y="2842869"/>
                  </a:lnTo>
                  <a:lnTo>
                    <a:pt x="1546085" y="2803245"/>
                  </a:lnTo>
                  <a:lnTo>
                    <a:pt x="1542097" y="2787446"/>
                  </a:lnTo>
                  <a:lnTo>
                    <a:pt x="1538452" y="2771737"/>
                  </a:lnTo>
                  <a:lnTo>
                    <a:pt x="1535163" y="2756141"/>
                  </a:lnTo>
                  <a:lnTo>
                    <a:pt x="1532229" y="2740660"/>
                  </a:lnTo>
                  <a:lnTo>
                    <a:pt x="1487360" y="2579293"/>
                  </a:lnTo>
                  <a:lnTo>
                    <a:pt x="1444498" y="2480551"/>
                  </a:lnTo>
                  <a:lnTo>
                    <a:pt x="1378559" y="2403970"/>
                  </a:lnTo>
                  <a:lnTo>
                    <a:pt x="1264399" y="2309088"/>
                  </a:lnTo>
                  <a:lnTo>
                    <a:pt x="1075829" y="1636801"/>
                  </a:lnTo>
                  <a:lnTo>
                    <a:pt x="1059180" y="1594726"/>
                  </a:lnTo>
                  <a:lnTo>
                    <a:pt x="1034872" y="1557502"/>
                  </a:lnTo>
                  <a:lnTo>
                    <a:pt x="1003947" y="1525714"/>
                  </a:lnTo>
                  <a:lnTo>
                    <a:pt x="967435" y="1499933"/>
                  </a:lnTo>
                  <a:lnTo>
                    <a:pt x="926376" y="1480756"/>
                  </a:lnTo>
                  <a:lnTo>
                    <a:pt x="881824" y="1468767"/>
                  </a:lnTo>
                  <a:lnTo>
                    <a:pt x="834821" y="1464538"/>
                  </a:lnTo>
                  <a:lnTo>
                    <a:pt x="786409" y="1468653"/>
                  </a:lnTo>
                  <a:lnTo>
                    <a:pt x="755637" y="1495971"/>
                  </a:lnTo>
                  <a:lnTo>
                    <a:pt x="745261" y="1548828"/>
                  </a:lnTo>
                  <a:lnTo>
                    <a:pt x="746290" y="1582610"/>
                  </a:lnTo>
                  <a:lnTo>
                    <a:pt x="754799" y="1655000"/>
                  </a:lnTo>
                  <a:lnTo>
                    <a:pt x="761377" y="1705152"/>
                  </a:lnTo>
                  <a:lnTo>
                    <a:pt x="777963" y="1825523"/>
                  </a:lnTo>
                  <a:lnTo>
                    <a:pt x="797471" y="1962213"/>
                  </a:lnTo>
                  <a:lnTo>
                    <a:pt x="827887" y="2170366"/>
                  </a:lnTo>
                  <a:lnTo>
                    <a:pt x="869746" y="2450985"/>
                  </a:lnTo>
                  <a:lnTo>
                    <a:pt x="868794" y="2474353"/>
                  </a:lnTo>
                  <a:lnTo>
                    <a:pt x="859624" y="2494965"/>
                  </a:lnTo>
                  <a:lnTo>
                    <a:pt x="843673" y="2510866"/>
                  </a:lnTo>
                  <a:lnTo>
                    <a:pt x="822413" y="2520073"/>
                  </a:lnTo>
                  <a:lnTo>
                    <a:pt x="818261" y="2520848"/>
                  </a:lnTo>
                  <a:lnTo>
                    <a:pt x="793902" y="2519654"/>
                  </a:lnTo>
                  <a:lnTo>
                    <a:pt x="756716" y="2492248"/>
                  </a:lnTo>
                  <a:lnTo>
                    <a:pt x="714311" y="2241639"/>
                  </a:lnTo>
                  <a:lnTo>
                    <a:pt x="674700" y="1971128"/>
                  </a:lnTo>
                  <a:lnTo>
                    <a:pt x="655459" y="1836026"/>
                  </a:lnTo>
                  <a:lnTo>
                    <a:pt x="639114" y="1716951"/>
                  </a:lnTo>
                  <a:lnTo>
                    <a:pt x="632612" y="1667129"/>
                  </a:lnTo>
                  <a:lnTo>
                    <a:pt x="627532" y="1625803"/>
                  </a:lnTo>
                  <a:lnTo>
                    <a:pt x="622287" y="1545450"/>
                  </a:lnTo>
                  <a:lnTo>
                    <a:pt x="628040" y="1492440"/>
                  </a:lnTo>
                  <a:lnTo>
                    <a:pt x="645109" y="1440141"/>
                  </a:lnTo>
                  <a:lnTo>
                    <a:pt x="677189" y="1393355"/>
                  </a:lnTo>
                  <a:lnTo>
                    <a:pt x="718756" y="1362278"/>
                  </a:lnTo>
                  <a:lnTo>
                    <a:pt x="785329" y="1342428"/>
                  </a:lnTo>
                  <a:lnTo>
                    <a:pt x="793419" y="1340180"/>
                  </a:lnTo>
                  <a:lnTo>
                    <a:pt x="870407" y="1026515"/>
                  </a:lnTo>
                  <a:lnTo>
                    <a:pt x="937577" y="701713"/>
                  </a:lnTo>
                  <a:lnTo>
                    <a:pt x="965073" y="565010"/>
                  </a:lnTo>
                  <a:lnTo>
                    <a:pt x="978966" y="493407"/>
                  </a:lnTo>
                  <a:lnTo>
                    <a:pt x="988529" y="429717"/>
                  </a:lnTo>
                  <a:lnTo>
                    <a:pt x="992428" y="371970"/>
                  </a:lnTo>
                  <a:lnTo>
                    <a:pt x="991158" y="320027"/>
                  </a:lnTo>
                  <a:lnTo>
                    <a:pt x="985266" y="273786"/>
                  </a:lnTo>
                  <a:lnTo>
                    <a:pt x="982103" y="260604"/>
                  </a:lnTo>
                  <a:lnTo>
                    <a:pt x="979500" y="247789"/>
                  </a:lnTo>
                  <a:lnTo>
                    <a:pt x="959332" y="192633"/>
                  </a:lnTo>
                  <a:lnTo>
                    <a:pt x="932281" y="149936"/>
                  </a:lnTo>
                  <a:lnTo>
                    <a:pt x="900290" y="119214"/>
                  </a:lnTo>
                  <a:lnTo>
                    <a:pt x="865314" y="100012"/>
                  </a:lnTo>
                  <a:lnTo>
                    <a:pt x="829322" y="91846"/>
                  </a:lnTo>
                  <a:lnTo>
                    <a:pt x="794283" y="94246"/>
                  </a:lnTo>
                  <a:lnTo>
                    <a:pt x="741718" y="121818"/>
                  </a:lnTo>
                  <a:lnTo>
                    <a:pt x="707859" y="176974"/>
                  </a:lnTo>
                  <a:lnTo>
                    <a:pt x="682269" y="258368"/>
                  </a:lnTo>
                  <a:lnTo>
                    <a:pt x="654278" y="345782"/>
                  </a:lnTo>
                  <a:lnTo>
                    <a:pt x="608469" y="486498"/>
                  </a:lnTo>
                  <a:lnTo>
                    <a:pt x="541820" y="688022"/>
                  </a:lnTo>
                  <a:lnTo>
                    <a:pt x="225107" y="1632686"/>
                  </a:lnTo>
                  <a:lnTo>
                    <a:pt x="165303" y="1814372"/>
                  </a:lnTo>
                  <a:lnTo>
                    <a:pt x="126250" y="1935492"/>
                  </a:lnTo>
                  <a:lnTo>
                    <a:pt x="113195" y="1982076"/>
                  </a:lnTo>
                  <a:lnTo>
                    <a:pt x="103009" y="2030463"/>
                  </a:lnTo>
                  <a:lnTo>
                    <a:pt x="95618" y="2080310"/>
                  </a:lnTo>
                  <a:lnTo>
                    <a:pt x="90982" y="2131339"/>
                  </a:lnTo>
                  <a:lnTo>
                    <a:pt x="89027" y="2183231"/>
                  </a:lnTo>
                  <a:lnTo>
                    <a:pt x="89674" y="2235657"/>
                  </a:lnTo>
                  <a:lnTo>
                    <a:pt x="92887" y="2288311"/>
                  </a:lnTo>
                  <a:lnTo>
                    <a:pt x="98602" y="2340889"/>
                  </a:lnTo>
                  <a:lnTo>
                    <a:pt x="106730" y="2393086"/>
                  </a:lnTo>
                  <a:lnTo>
                    <a:pt x="117246" y="2444559"/>
                  </a:lnTo>
                  <a:lnTo>
                    <a:pt x="130048" y="2495029"/>
                  </a:lnTo>
                  <a:lnTo>
                    <a:pt x="145097" y="2544178"/>
                  </a:lnTo>
                  <a:lnTo>
                    <a:pt x="162331" y="2591676"/>
                  </a:lnTo>
                  <a:lnTo>
                    <a:pt x="181673" y="2637218"/>
                  </a:lnTo>
                  <a:lnTo>
                    <a:pt x="203085" y="2680500"/>
                  </a:lnTo>
                  <a:lnTo>
                    <a:pt x="293357" y="2849778"/>
                  </a:lnTo>
                  <a:lnTo>
                    <a:pt x="314502" y="2893898"/>
                  </a:lnTo>
                  <a:lnTo>
                    <a:pt x="334467" y="2944317"/>
                  </a:lnTo>
                  <a:lnTo>
                    <a:pt x="352298" y="2998736"/>
                  </a:lnTo>
                  <a:lnTo>
                    <a:pt x="367030" y="3054832"/>
                  </a:lnTo>
                  <a:lnTo>
                    <a:pt x="377723" y="3110293"/>
                  </a:lnTo>
                  <a:lnTo>
                    <a:pt x="383425" y="3162795"/>
                  </a:lnTo>
                  <a:lnTo>
                    <a:pt x="383171" y="3210026"/>
                  </a:lnTo>
                  <a:lnTo>
                    <a:pt x="378993" y="3244494"/>
                  </a:lnTo>
                  <a:lnTo>
                    <a:pt x="372465" y="3276841"/>
                  </a:lnTo>
                  <a:lnTo>
                    <a:pt x="363956" y="3307016"/>
                  </a:lnTo>
                  <a:lnTo>
                    <a:pt x="353834" y="3335032"/>
                  </a:lnTo>
                  <a:lnTo>
                    <a:pt x="350393" y="3354552"/>
                  </a:lnTo>
                  <a:lnTo>
                    <a:pt x="354825" y="3373170"/>
                  </a:lnTo>
                  <a:lnTo>
                    <a:pt x="366064" y="3388715"/>
                  </a:lnTo>
                  <a:lnTo>
                    <a:pt x="383070" y="3399015"/>
                  </a:lnTo>
                  <a:lnTo>
                    <a:pt x="757656" y="3533330"/>
                  </a:lnTo>
                  <a:lnTo>
                    <a:pt x="1136091" y="3670350"/>
                  </a:lnTo>
                  <a:lnTo>
                    <a:pt x="1244955" y="3710508"/>
                  </a:lnTo>
                  <a:lnTo>
                    <a:pt x="1264615" y="3713569"/>
                  </a:lnTo>
                  <a:lnTo>
                    <a:pt x="1283195" y="3708857"/>
                  </a:lnTo>
                  <a:lnTo>
                    <a:pt x="1298587" y="3697376"/>
                  </a:lnTo>
                  <a:lnTo>
                    <a:pt x="1308658" y="3680180"/>
                  </a:lnTo>
                  <a:lnTo>
                    <a:pt x="1329867" y="3621900"/>
                  </a:lnTo>
                  <a:lnTo>
                    <a:pt x="1350759" y="3571316"/>
                  </a:lnTo>
                  <a:lnTo>
                    <a:pt x="1371206" y="3527006"/>
                  </a:lnTo>
                  <a:lnTo>
                    <a:pt x="1391119" y="3487572"/>
                  </a:lnTo>
                  <a:lnTo>
                    <a:pt x="1410398" y="3451568"/>
                  </a:lnTo>
                  <a:lnTo>
                    <a:pt x="1428902" y="3417582"/>
                  </a:lnTo>
                  <a:lnTo>
                    <a:pt x="1456715" y="3363137"/>
                  </a:lnTo>
                  <a:lnTo>
                    <a:pt x="1480781" y="3309810"/>
                  </a:lnTo>
                  <a:lnTo>
                    <a:pt x="1501267" y="3257626"/>
                  </a:lnTo>
                  <a:lnTo>
                    <a:pt x="1518335" y="3206610"/>
                  </a:lnTo>
                  <a:lnTo>
                    <a:pt x="1532166" y="3156788"/>
                  </a:lnTo>
                  <a:lnTo>
                    <a:pt x="1542910" y="3108160"/>
                  </a:lnTo>
                  <a:lnTo>
                    <a:pt x="1550758" y="3060763"/>
                  </a:lnTo>
                  <a:lnTo>
                    <a:pt x="1555851" y="3014611"/>
                  </a:lnTo>
                  <a:lnTo>
                    <a:pt x="1558378" y="2969730"/>
                  </a:lnTo>
                  <a:lnTo>
                    <a:pt x="1558505" y="2926130"/>
                  </a:lnTo>
                  <a:close/>
                </a:path>
                <a:path w="1899919" h="4392930">
                  <a:moveTo>
                    <a:pt x="1899437" y="1389176"/>
                  </a:moveTo>
                  <a:lnTo>
                    <a:pt x="1880196" y="1331239"/>
                  </a:lnTo>
                  <a:lnTo>
                    <a:pt x="1851494" y="1275181"/>
                  </a:lnTo>
                  <a:lnTo>
                    <a:pt x="1818601" y="1245006"/>
                  </a:lnTo>
                  <a:lnTo>
                    <a:pt x="1810727" y="1241094"/>
                  </a:lnTo>
                  <a:lnTo>
                    <a:pt x="1802561" y="1243025"/>
                  </a:lnTo>
                  <a:lnTo>
                    <a:pt x="1750047" y="1261630"/>
                  </a:lnTo>
                  <a:lnTo>
                    <a:pt x="1709229" y="1285328"/>
                  </a:lnTo>
                  <a:lnTo>
                    <a:pt x="1673923" y="1315034"/>
                  </a:lnTo>
                  <a:lnTo>
                    <a:pt x="1644827" y="1349768"/>
                  </a:lnTo>
                  <a:lnTo>
                    <a:pt x="1622628" y="1388554"/>
                  </a:lnTo>
                  <a:lnTo>
                    <a:pt x="1608035" y="1430439"/>
                  </a:lnTo>
                  <a:lnTo>
                    <a:pt x="1601736" y="1474457"/>
                  </a:lnTo>
                  <a:lnTo>
                    <a:pt x="1604429" y="1519618"/>
                  </a:lnTo>
                  <a:lnTo>
                    <a:pt x="1717649" y="2208606"/>
                  </a:lnTo>
                  <a:lnTo>
                    <a:pt x="1654289" y="2342832"/>
                  </a:lnTo>
                  <a:lnTo>
                    <a:pt x="1626882" y="2440114"/>
                  </a:lnTo>
                  <a:lnTo>
                    <a:pt x="1629778" y="2547721"/>
                  </a:lnTo>
                  <a:lnTo>
                    <a:pt x="1657311" y="2712936"/>
                  </a:lnTo>
                  <a:lnTo>
                    <a:pt x="1661198" y="2728201"/>
                  </a:lnTo>
                  <a:lnTo>
                    <a:pt x="1664804" y="2743733"/>
                  </a:lnTo>
                  <a:lnTo>
                    <a:pt x="1668132" y="2759494"/>
                  </a:lnTo>
                  <a:lnTo>
                    <a:pt x="1671193" y="2775508"/>
                  </a:lnTo>
                  <a:lnTo>
                    <a:pt x="1682407" y="2813989"/>
                  </a:lnTo>
                  <a:lnTo>
                    <a:pt x="1695919" y="2852902"/>
                  </a:lnTo>
                  <a:lnTo>
                    <a:pt x="1711871" y="2892120"/>
                  </a:lnTo>
                  <a:lnTo>
                    <a:pt x="1730400" y="2931591"/>
                  </a:lnTo>
                  <a:lnTo>
                    <a:pt x="1751660" y="2971203"/>
                  </a:lnTo>
                  <a:lnTo>
                    <a:pt x="1775790" y="3010878"/>
                  </a:lnTo>
                  <a:lnTo>
                    <a:pt x="1802930" y="3050514"/>
                  </a:lnTo>
                  <a:lnTo>
                    <a:pt x="1833219" y="3090037"/>
                  </a:lnTo>
                  <a:lnTo>
                    <a:pt x="1866811" y="3129356"/>
                  </a:lnTo>
                  <a:lnTo>
                    <a:pt x="1899437" y="3163722"/>
                  </a:lnTo>
                  <a:lnTo>
                    <a:pt x="1899437" y="1389176"/>
                  </a:lnTo>
                  <a:close/>
                </a:path>
                <a:path w="1899919" h="4392930">
                  <a:moveTo>
                    <a:pt x="1899437" y="657364"/>
                  </a:moveTo>
                  <a:lnTo>
                    <a:pt x="1541856" y="279577"/>
                  </a:lnTo>
                  <a:lnTo>
                    <a:pt x="1409166" y="137185"/>
                  </a:lnTo>
                  <a:lnTo>
                    <a:pt x="1320965" y="41059"/>
                  </a:lnTo>
                  <a:lnTo>
                    <a:pt x="1295260" y="18973"/>
                  </a:lnTo>
                  <a:lnTo>
                    <a:pt x="1266964" y="5372"/>
                  </a:lnTo>
                  <a:lnTo>
                    <a:pt x="1237361" y="0"/>
                  </a:lnTo>
                  <a:lnTo>
                    <a:pt x="1207693" y="2590"/>
                  </a:lnTo>
                  <a:lnTo>
                    <a:pt x="1145743" y="37846"/>
                  </a:lnTo>
                  <a:lnTo>
                    <a:pt x="1122159" y="70027"/>
                  </a:lnTo>
                  <a:lnTo>
                    <a:pt x="1106144" y="111391"/>
                  </a:lnTo>
                  <a:lnTo>
                    <a:pt x="1099667" y="161518"/>
                  </a:lnTo>
                  <a:lnTo>
                    <a:pt x="1104696" y="220027"/>
                  </a:lnTo>
                  <a:lnTo>
                    <a:pt x="1106284" y="226301"/>
                  </a:lnTo>
                  <a:lnTo>
                    <a:pt x="1107770" y="232740"/>
                  </a:lnTo>
                  <a:lnTo>
                    <a:pt x="1109167" y="239318"/>
                  </a:lnTo>
                  <a:lnTo>
                    <a:pt x="1110462" y="246037"/>
                  </a:lnTo>
                  <a:lnTo>
                    <a:pt x="1124661" y="290436"/>
                  </a:lnTo>
                  <a:lnTo>
                    <a:pt x="1145463" y="338035"/>
                  </a:lnTo>
                  <a:lnTo>
                    <a:pt x="1173391" y="388734"/>
                  </a:lnTo>
                  <a:lnTo>
                    <a:pt x="1208989" y="442417"/>
                  </a:lnTo>
                  <a:lnTo>
                    <a:pt x="1277289" y="536130"/>
                  </a:lnTo>
                  <a:lnTo>
                    <a:pt x="1365656" y="655675"/>
                  </a:lnTo>
                  <a:lnTo>
                    <a:pt x="1713522" y="1120813"/>
                  </a:lnTo>
                  <a:lnTo>
                    <a:pt x="1735023" y="1131443"/>
                  </a:lnTo>
                  <a:lnTo>
                    <a:pt x="1743290" y="1130058"/>
                  </a:lnTo>
                  <a:lnTo>
                    <a:pt x="1779727" y="1121422"/>
                  </a:lnTo>
                  <a:lnTo>
                    <a:pt x="1812023" y="1119911"/>
                  </a:lnTo>
                  <a:lnTo>
                    <a:pt x="1839823" y="1123581"/>
                  </a:lnTo>
                  <a:lnTo>
                    <a:pt x="1862810" y="1130515"/>
                  </a:lnTo>
                  <a:lnTo>
                    <a:pt x="1899437" y="1152131"/>
                  </a:lnTo>
                  <a:lnTo>
                    <a:pt x="1899437" y="1119911"/>
                  </a:lnTo>
                  <a:lnTo>
                    <a:pt x="1899437" y="657364"/>
                  </a:lnTo>
                  <a:close/>
                </a:path>
              </a:pathLst>
            </a:custGeom>
            <a:solidFill>
              <a:srgbClr val="F1E9E5"/>
            </a:solidFill>
          </p:spPr>
          <p:txBody>
            <a:bodyPr wrap="square" lIns="0" tIns="0" rIns="0" bIns="0" rtlCol="0"/>
            <a:lstStyle/>
            <a:p>
              <a:endParaRPr/>
            </a:p>
          </p:txBody>
        </p:sp>
        <p:sp>
          <p:nvSpPr>
            <p:cNvPr id="22" name="object 11">
              <a:extLst>
                <a:ext uri="{FF2B5EF4-FFF2-40B4-BE49-F238E27FC236}">
                  <a16:creationId xmlns:a16="http://schemas.microsoft.com/office/drawing/2014/main" id="{F25CAE09-8C9F-820D-1F1E-4184F862BEE1}"/>
                </a:ext>
              </a:extLst>
            </p:cNvPr>
            <p:cNvSpPr/>
            <p:nvPr userDrawn="1"/>
          </p:nvSpPr>
          <p:spPr>
            <a:xfrm>
              <a:off x="15753528" y="331091"/>
              <a:ext cx="1331595" cy="1242060"/>
            </a:xfrm>
            <a:custGeom>
              <a:avLst/>
              <a:gdLst/>
              <a:ahLst/>
              <a:cxnLst/>
              <a:rect l="l" t="t" r="r" b="b"/>
              <a:pathLst>
                <a:path w="1331594" h="1242060">
                  <a:moveTo>
                    <a:pt x="921205" y="0"/>
                  </a:moveTo>
                  <a:lnTo>
                    <a:pt x="849214" y="9179"/>
                  </a:lnTo>
                  <a:lnTo>
                    <a:pt x="781018" y="32506"/>
                  </a:lnTo>
                  <a:lnTo>
                    <a:pt x="719136" y="70797"/>
                  </a:lnTo>
                  <a:lnTo>
                    <a:pt x="665311" y="125642"/>
                  </a:lnTo>
                  <a:lnTo>
                    <a:pt x="640050" y="96583"/>
                  </a:lnTo>
                  <a:lnTo>
                    <a:pt x="582283" y="50504"/>
                  </a:lnTo>
                  <a:lnTo>
                    <a:pt x="516950" y="19795"/>
                  </a:lnTo>
                  <a:lnTo>
                    <a:pt x="446569" y="3640"/>
                  </a:lnTo>
                  <a:lnTo>
                    <a:pt x="410271" y="764"/>
                  </a:lnTo>
                  <a:lnTo>
                    <a:pt x="373654" y="1221"/>
                  </a:lnTo>
                  <a:lnTo>
                    <a:pt x="300722" y="11722"/>
                  </a:lnTo>
                  <a:lnTo>
                    <a:pt x="230289" y="34327"/>
                  </a:lnTo>
                  <a:lnTo>
                    <a:pt x="164870" y="68219"/>
                  </a:lnTo>
                  <a:lnTo>
                    <a:pt x="106982" y="112581"/>
                  </a:lnTo>
                  <a:lnTo>
                    <a:pt x="59140" y="166596"/>
                  </a:lnTo>
                  <a:lnTo>
                    <a:pt x="23860" y="229448"/>
                  </a:lnTo>
                  <a:lnTo>
                    <a:pt x="3659" y="300320"/>
                  </a:lnTo>
                  <a:lnTo>
                    <a:pt x="0" y="338508"/>
                  </a:lnTo>
                  <a:lnTo>
                    <a:pt x="1053" y="378395"/>
                  </a:lnTo>
                  <a:lnTo>
                    <a:pt x="7133" y="419878"/>
                  </a:lnTo>
                  <a:lnTo>
                    <a:pt x="18556" y="462857"/>
                  </a:lnTo>
                  <a:lnTo>
                    <a:pt x="37640" y="508729"/>
                  </a:lnTo>
                  <a:lnTo>
                    <a:pt x="63701" y="557079"/>
                  </a:lnTo>
                  <a:lnTo>
                    <a:pt x="92904" y="604408"/>
                  </a:lnTo>
                  <a:lnTo>
                    <a:pt x="121411" y="647218"/>
                  </a:lnTo>
                  <a:lnTo>
                    <a:pt x="145896" y="682469"/>
                  </a:lnTo>
                  <a:lnTo>
                    <a:pt x="173278" y="720782"/>
                  </a:lnTo>
                  <a:lnTo>
                    <a:pt x="203183" y="761110"/>
                  </a:lnTo>
                  <a:lnTo>
                    <a:pt x="235239" y="802408"/>
                  </a:lnTo>
                  <a:lnTo>
                    <a:pt x="269072" y="843630"/>
                  </a:lnTo>
                  <a:lnTo>
                    <a:pt x="303944" y="884055"/>
                  </a:lnTo>
                  <a:lnTo>
                    <a:pt x="338779" y="923096"/>
                  </a:lnTo>
                  <a:lnTo>
                    <a:pt x="372698" y="959932"/>
                  </a:lnTo>
                  <a:lnTo>
                    <a:pt x="404822" y="993743"/>
                  </a:lnTo>
                  <a:lnTo>
                    <a:pt x="434271" y="1023709"/>
                  </a:lnTo>
                  <a:lnTo>
                    <a:pt x="465312" y="1054588"/>
                  </a:lnTo>
                  <a:lnTo>
                    <a:pt x="537912" y="1123674"/>
                  </a:lnTo>
                  <a:lnTo>
                    <a:pt x="567259" y="1152680"/>
                  </a:lnTo>
                  <a:lnTo>
                    <a:pt x="607894" y="1190328"/>
                  </a:lnTo>
                  <a:lnTo>
                    <a:pt x="659468" y="1236854"/>
                  </a:lnTo>
                  <a:lnTo>
                    <a:pt x="665699" y="1241912"/>
                  </a:lnTo>
                  <a:lnTo>
                    <a:pt x="728010" y="1186518"/>
                  </a:lnTo>
                  <a:lnTo>
                    <a:pt x="759497" y="1157949"/>
                  </a:lnTo>
                  <a:lnTo>
                    <a:pt x="777397" y="1140538"/>
                  </a:lnTo>
                  <a:lnTo>
                    <a:pt x="793108" y="1123674"/>
                  </a:lnTo>
                  <a:lnTo>
                    <a:pt x="839077" y="1080253"/>
                  </a:lnTo>
                  <a:lnTo>
                    <a:pt x="896739" y="1023709"/>
                  </a:lnTo>
                  <a:lnTo>
                    <a:pt x="926188" y="993592"/>
                  </a:lnTo>
                  <a:lnTo>
                    <a:pt x="958311" y="959740"/>
                  </a:lnTo>
                  <a:lnTo>
                    <a:pt x="992230" y="922901"/>
                  </a:lnTo>
                  <a:lnTo>
                    <a:pt x="1027065" y="883819"/>
                  </a:lnTo>
                  <a:lnTo>
                    <a:pt x="1061938" y="843243"/>
                  </a:lnTo>
                  <a:lnTo>
                    <a:pt x="1095808" y="802020"/>
                  </a:lnTo>
                  <a:lnTo>
                    <a:pt x="1127962" y="760722"/>
                  </a:lnTo>
                  <a:lnTo>
                    <a:pt x="1157984" y="720394"/>
                  </a:lnTo>
                  <a:lnTo>
                    <a:pt x="1185463" y="682082"/>
                  </a:lnTo>
                  <a:lnTo>
                    <a:pt x="1209986" y="646830"/>
                  </a:lnTo>
                  <a:lnTo>
                    <a:pt x="1238330" y="604019"/>
                  </a:lnTo>
                  <a:lnTo>
                    <a:pt x="1267551" y="556688"/>
                  </a:lnTo>
                  <a:lnTo>
                    <a:pt x="1293703" y="508337"/>
                  </a:lnTo>
                  <a:lnTo>
                    <a:pt x="1312841" y="462469"/>
                  </a:lnTo>
                  <a:lnTo>
                    <a:pt x="1324305" y="419450"/>
                  </a:lnTo>
                  <a:lnTo>
                    <a:pt x="1330420" y="377928"/>
                  </a:lnTo>
                  <a:lnTo>
                    <a:pt x="1331503" y="338005"/>
                  </a:lnTo>
                  <a:lnTo>
                    <a:pt x="1327867" y="299784"/>
                  </a:lnTo>
                  <a:lnTo>
                    <a:pt x="1307698" y="228855"/>
                  </a:lnTo>
                  <a:lnTo>
                    <a:pt x="1272434" y="165956"/>
                  </a:lnTo>
                  <a:lnTo>
                    <a:pt x="1224593" y="111903"/>
                  </a:lnTo>
                  <a:lnTo>
                    <a:pt x="1166694" y="67511"/>
                  </a:lnTo>
                  <a:lnTo>
                    <a:pt x="1101256" y="33596"/>
                  </a:lnTo>
                  <a:lnTo>
                    <a:pt x="1030797" y="10974"/>
                  </a:lnTo>
                  <a:lnTo>
                    <a:pt x="957836" y="460"/>
                  </a:lnTo>
                  <a:lnTo>
                    <a:pt x="921205" y="0"/>
                  </a:lnTo>
                  <a:close/>
                </a:path>
              </a:pathLst>
            </a:custGeom>
            <a:solidFill>
              <a:srgbClr val="F1E9E5"/>
            </a:solidFill>
          </p:spPr>
          <p:txBody>
            <a:bodyPr wrap="square" lIns="0" tIns="0" rIns="0" bIns="0" rtlCol="0"/>
            <a:lstStyle/>
            <a:p>
              <a:endParaRPr/>
            </a:p>
          </p:txBody>
        </p:sp>
      </p:grpSp>
      <p:sp>
        <p:nvSpPr>
          <p:cNvPr id="6" name="Text Placeholder 5">
            <a:extLst>
              <a:ext uri="{FF2B5EF4-FFF2-40B4-BE49-F238E27FC236}">
                <a16:creationId xmlns:a16="http://schemas.microsoft.com/office/drawing/2014/main" id="{A8900328-77A0-2199-8301-DE2B76C2E5E1}"/>
              </a:ext>
            </a:extLst>
          </p:cNvPr>
          <p:cNvSpPr>
            <a:spLocks noGrp="1"/>
          </p:cNvSpPr>
          <p:nvPr>
            <p:ph type="body" sz="quarter" idx="12" hasCustomPrompt="1"/>
          </p:nvPr>
        </p:nvSpPr>
        <p:spPr>
          <a:xfrm>
            <a:off x="1441450" y="5349875"/>
            <a:ext cx="7370763" cy="553998"/>
          </a:xfrm>
        </p:spPr>
        <p:txBody>
          <a:bodyPr/>
          <a:lstStyle>
            <a:lvl1pPr>
              <a:defRPr sz="3600"/>
            </a:lvl1pPr>
          </a:lstStyle>
          <a:p>
            <a:pPr lvl="0"/>
            <a:r>
              <a:rPr lang="en-US" dirty="0"/>
              <a:t>Quote</a:t>
            </a:r>
          </a:p>
        </p:txBody>
      </p:sp>
      <p:sp>
        <p:nvSpPr>
          <p:cNvPr id="15" name="Text Placeholder 14">
            <a:extLst>
              <a:ext uri="{FF2B5EF4-FFF2-40B4-BE49-F238E27FC236}">
                <a16:creationId xmlns:a16="http://schemas.microsoft.com/office/drawing/2014/main" id="{A2CCC7A5-F444-8C5D-CA9F-A687BE30C050}"/>
              </a:ext>
            </a:extLst>
          </p:cNvPr>
          <p:cNvSpPr>
            <a:spLocks noGrp="1"/>
          </p:cNvSpPr>
          <p:nvPr>
            <p:ph type="body" sz="quarter" idx="13"/>
          </p:nvPr>
        </p:nvSpPr>
        <p:spPr>
          <a:xfrm>
            <a:off x="10356850" y="2225674"/>
            <a:ext cx="8839199" cy="7721795"/>
          </a:xfrm>
        </p:spPr>
        <p:txBody>
          <a:bodyPr/>
          <a:lstStyle>
            <a:lvl1pPr>
              <a:lnSpc>
                <a:spcPct val="115000"/>
              </a:lnSpc>
              <a:spcAft>
                <a:spcPts val="1800"/>
              </a:spcAft>
              <a:defRPr sz="3200"/>
            </a:lvl1pPr>
            <a:lvl2pPr>
              <a:lnSpc>
                <a:spcPct val="114000"/>
              </a:lnSpc>
              <a:spcAft>
                <a:spcPts val="1800"/>
              </a:spcAft>
              <a:defRPr sz="3200"/>
            </a:lvl2pPr>
            <a:lvl3pPr>
              <a:lnSpc>
                <a:spcPct val="114000"/>
              </a:lnSpc>
              <a:spcAft>
                <a:spcPts val="1800"/>
              </a:spcAft>
              <a:defRPr sz="3200"/>
            </a:lvl3pPr>
            <a:lvl4pPr>
              <a:lnSpc>
                <a:spcPct val="114000"/>
              </a:lnSpc>
              <a:spcAft>
                <a:spcPts val="1800"/>
              </a:spcAft>
              <a:defRPr sz="3200"/>
            </a:lvl4pPr>
            <a:lvl5pPr>
              <a:lnSpc>
                <a:spcPct val="115000"/>
              </a:lnSpc>
              <a:spcAft>
                <a:spcPts val="1800"/>
              </a:spcAft>
              <a:defRPr sz="3200"/>
            </a:lvl5pPr>
          </a:lstStyle>
          <a:p>
            <a:pPr lvl="0"/>
            <a:r>
              <a:rPr lang="en-US" dirty="0"/>
              <a:t>Click to edit Master text styles</a:t>
            </a:r>
          </a:p>
          <a:p>
            <a:pPr lvl="4"/>
            <a:endParaRPr lang="en-US" dirty="0"/>
          </a:p>
          <a:p>
            <a:pPr lvl="4"/>
            <a:endParaRPr lang="en-US" dirty="0"/>
          </a:p>
          <a:p>
            <a:pPr lvl="4"/>
            <a:endParaRPr lang="en-US" dirty="0"/>
          </a:p>
          <a:p>
            <a:pPr lvl="4"/>
            <a:endParaRPr lang="en-US" dirty="0"/>
          </a:p>
          <a:p>
            <a:pPr lvl="4"/>
            <a:endParaRPr lang="en-AU" dirty="0"/>
          </a:p>
        </p:txBody>
      </p:sp>
      <p:sp>
        <p:nvSpPr>
          <p:cNvPr id="16" name="Text Placeholder 14">
            <a:extLst>
              <a:ext uri="{FF2B5EF4-FFF2-40B4-BE49-F238E27FC236}">
                <a16:creationId xmlns:a16="http://schemas.microsoft.com/office/drawing/2014/main" id="{8603DF58-F180-266A-A752-A4316E65D874}"/>
              </a:ext>
            </a:extLst>
          </p:cNvPr>
          <p:cNvSpPr>
            <a:spLocks noGrp="1"/>
          </p:cNvSpPr>
          <p:nvPr>
            <p:ph type="body" sz="quarter" idx="14"/>
          </p:nvPr>
        </p:nvSpPr>
        <p:spPr>
          <a:xfrm>
            <a:off x="908050" y="2225674"/>
            <a:ext cx="8839200" cy="2209801"/>
          </a:xfrm>
        </p:spPr>
        <p:txBody>
          <a:bodyPr/>
          <a:lstStyle>
            <a:lvl1pPr>
              <a:lnSpc>
                <a:spcPct val="115000"/>
              </a:lnSpc>
              <a:spcAft>
                <a:spcPts val="1800"/>
              </a:spcAft>
              <a:defRPr sz="3200"/>
            </a:lvl1pPr>
            <a:lvl2pPr>
              <a:lnSpc>
                <a:spcPct val="114000"/>
              </a:lnSpc>
              <a:spcAft>
                <a:spcPts val="1800"/>
              </a:spcAft>
              <a:defRPr sz="3200"/>
            </a:lvl2pPr>
            <a:lvl3pPr>
              <a:lnSpc>
                <a:spcPct val="114000"/>
              </a:lnSpc>
              <a:spcAft>
                <a:spcPts val="1800"/>
              </a:spcAft>
              <a:defRPr sz="3200"/>
            </a:lvl3pPr>
            <a:lvl4pPr>
              <a:lnSpc>
                <a:spcPct val="114000"/>
              </a:lnSpc>
              <a:spcAft>
                <a:spcPts val="1800"/>
              </a:spcAft>
              <a:defRPr sz="3200"/>
            </a:lvl4pPr>
            <a:lvl5pPr>
              <a:lnSpc>
                <a:spcPct val="115000"/>
              </a:lnSpc>
              <a:spcAft>
                <a:spcPts val="1800"/>
              </a:spcAft>
              <a:defRPr sz="3200"/>
            </a:lvl5pPr>
          </a:lstStyle>
          <a:p>
            <a:pPr lvl="0"/>
            <a:r>
              <a:rPr lang="en-US" dirty="0"/>
              <a:t>Click to edit Master text styles</a:t>
            </a:r>
          </a:p>
          <a:p>
            <a:pPr lvl="4"/>
            <a:endParaRPr lang="en-US" dirty="0"/>
          </a:p>
          <a:p>
            <a:pPr lvl="4"/>
            <a:endParaRPr lang="en-US" dirty="0"/>
          </a:p>
          <a:p>
            <a:pPr lvl="4"/>
            <a:endParaRPr lang="en-US" dirty="0"/>
          </a:p>
          <a:p>
            <a:pPr lvl="4"/>
            <a:endParaRPr lang="en-US" dirty="0"/>
          </a:p>
          <a:p>
            <a:pPr lvl="4"/>
            <a:endParaRPr lang="en-AU" dirty="0"/>
          </a:p>
        </p:txBody>
      </p:sp>
    </p:spTree>
    <p:extLst>
      <p:ext uri="{BB962C8B-B14F-4D97-AF65-F5344CB8AC3E}">
        <p14:creationId xmlns:p14="http://schemas.microsoft.com/office/powerpoint/2010/main" val="1814538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fo Slide 2">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1AF9C42E-C9B7-2804-3A90-C4ABBB4EC8C2}"/>
              </a:ext>
            </a:extLst>
          </p:cNvPr>
          <p:cNvSpPr/>
          <p:nvPr userDrawn="1"/>
        </p:nvSpPr>
        <p:spPr>
          <a:xfrm>
            <a:off x="15753525" y="331094"/>
            <a:ext cx="4351020" cy="4394200"/>
          </a:xfrm>
          <a:custGeom>
            <a:avLst/>
            <a:gdLst/>
            <a:ahLst/>
            <a:cxnLst/>
            <a:rect l="l" t="t" r="r" b="b"/>
            <a:pathLst>
              <a:path w="4351019" h="4394200">
                <a:moveTo>
                  <a:pt x="1331506" y="338010"/>
                </a:moveTo>
                <a:lnTo>
                  <a:pt x="1327861" y="299783"/>
                </a:lnTo>
                <a:lnTo>
                  <a:pt x="1307693" y="228854"/>
                </a:lnTo>
                <a:lnTo>
                  <a:pt x="1272425" y="165963"/>
                </a:lnTo>
                <a:lnTo>
                  <a:pt x="1224584" y="111899"/>
                </a:lnTo>
                <a:lnTo>
                  <a:pt x="1166698" y="67513"/>
                </a:lnTo>
                <a:lnTo>
                  <a:pt x="1101255" y="33604"/>
                </a:lnTo>
                <a:lnTo>
                  <a:pt x="1030795" y="10972"/>
                </a:lnTo>
                <a:lnTo>
                  <a:pt x="957834" y="457"/>
                </a:lnTo>
                <a:lnTo>
                  <a:pt x="921207" y="0"/>
                </a:lnTo>
                <a:lnTo>
                  <a:pt x="884885" y="2870"/>
                </a:lnTo>
                <a:lnTo>
                  <a:pt x="814476" y="19024"/>
                </a:lnTo>
                <a:lnTo>
                  <a:pt x="749122" y="49733"/>
                </a:lnTo>
                <a:lnTo>
                  <a:pt x="691349" y="95808"/>
                </a:lnTo>
                <a:lnTo>
                  <a:pt x="665314" y="125641"/>
                </a:lnTo>
                <a:lnTo>
                  <a:pt x="640041" y="96583"/>
                </a:lnTo>
                <a:lnTo>
                  <a:pt x="582282" y="50507"/>
                </a:lnTo>
                <a:lnTo>
                  <a:pt x="516953" y="19799"/>
                </a:lnTo>
                <a:lnTo>
                  <a:pt x="446570" y="3644"/>
                </a:lnTo>
                <a:lnTo>
                  <a:pt x="410273" y="762"/>
                </a:lnTo>
                <a:lnTo>
                  <a:pt x="373646" y="1219"/>
                </a:lnTo>
                <a:lnTo>
                  <a:pt x="300723" y="11722"/>
                </a:lnTo>
                <a:lnTo>
                  <a:pt x="230289" y="34328"/>
                </a:lnTo>
                <a:lnTo>
                  <a:pt x="164871" y="68224"/>
                </a:lnTo>
                <a:lnTo>
                  <a:pt x="106984" y="112585"/>
                </a:lnTo>
                <a:lnTo>
                  <a:pt x="59131" y="166598"/>
                </a:lnTo>
                <a:lnTo>
                  <a:pt x="23863" y="229450"/>
                </a:lnTo>
                <a:lnTo>
                  <a:pt x="3657" y="300316"/>
                </a:lnTo>
                <a:lnTo>
                  <a:pt x="0" y="338505"/>
                </a:lnTo>
                <a:lnTo>
                  <a:pt x="1054" y="378396"/>
                </a:lnTo>
                <a:lnTo>
                  <a:pt x="7124" y="419887"/>
                </a:lnTo>
                <a:lnTo>
                  <a:pt x="18554" y="462864"/>
                </a:lnTo>
                <a:lnTo>
                  <a:pt x="37642" y="508736"/>
                </a:lnTo>
                <a:lnTo>
                  <a:pt x="63703" y="557085"/>
                </a:lnTo>
                <a:lnTo>
                  <a:pt x="92900" y="604405"/>
                </a:lnTo>
                <a:lnTo>
                  <a:pt x="121412" y="647217"/>
                </a:lnTo>
                <a:lnTo>
                  <a:pt x="145897" y="682472"/>
                </a:lnTo>
                <a:lnTo>
                  <a:pt x="173278" y="720788"/>
                </a:lnTo>
                <a:lnTo>
                  <a:pt x="203174" y="761111"/>
                </a:lnTo>
                <a:lnTo>
                  <a:pt x="235242" y="802411"/>
                </a:lnTo>
                <a:lnTo>
                  <a:pt x="269074" y="843635"/>
                </a:lnTo>
                <a:lnTo>
                  <a:pt x="303936" y="884059"/>
                </a:lnTo>
                <a:lnTo>
                  <a:pt x="338772" y="923099"/>
                </a:lnTo>
                <a:lnTo>
                  <a:pt x="372694" y="959929"/>
                </a:lnTo>
                <a:lnTo>
                  <a:pt x="404825" y="993749"/>
                </a:lnTo>
                <a:lnTo>
                  <a:pt x="434263" y="1023708"/>
                </a:lnTo>
                <a:lnTo>
                  <a:pt x="465315" y="1054595"/>
                </a:lnTo>
                <a:lnTo>
                  <a:pt x="537908" y="1123683"/>
                </a:lnTo>
                <a:lnTo>
                  <a:pt x="567258" y="1152677"/>
                </a:lnTo>
                <a:lnTo>
                  <a:pt x="607885" y="1190332"/>
                </a:lnTo>
                <a:lnTo>
                  <a:pt x="659460" y="1236853"/>
                </a:lnTo>
                <a:lnTo>
                  <a:pt x="665695" y="1241920"/>
                </a:lnTo>
                <a:lnTo>
                  <a:pt x="728002" y="1186522"/>
                </a:lnTo>
                <a:lnTo>
                  <a:pt x="759498" y="1157947"/>
                </a:lnTo>
                <a:lnTo>
                  <a:pt x="777392" y="1140536"/>
                </a:lnTo>
                <a:lnTo>
                  <a:pt x="793102" y="1123683"/>
                </a:lnTo>
                <a:lnTo>
                  <a:pt x="839076" y="1080262"/>
                </a:lnTo>
                <a:lnTo>
                  <a:pt x="896734" y="1023708"/>
                </a:lnTo>
                <a:lnTo>
                  <a:pt x="926185" y="993597"/>
                </a:lnTo>
                <a:lnTo>
                  <a:pt x="958303" y="959739"/>
                </a:lnTo>
                <a:lnTo>
                  <a:pt x="992225" y="922909"/>
                </a:lnTo>
                <a:lnTo>
                  <a:pt x="1027061" y="883818"/>
                </a:lnTo>
                <a:lnTo>
                  <a:pt x="1061935" y="843241"/>
                </a:lnTo>
                <a:lnTo>
                  <a:pt x="1095806" y="802017"/>
                </a:lnTo>
                <a:lnTo>
                  <a:pt x="1127963" y="760730"/>
                </a:lnTo>
                <a:lnTo>
                  <a:pt x="1157986" y="720394"/>
                </a:lnTo>
                <a:lnTo>
                  <a:pt x="1185456" y="682078"/>
                </a:lnTo>
                <a:lnTo>
                  <a:pt x="1209979" y="646836"/>
                </a:lnTo>
                <a:lnTo>
                  <a:pt x="1238326" y="604024"/>
                </a:lnTo>
                <a:lnTo>
                  <a:pt x="1267548" y="556691"/>
                </a:lnTo>
                <a:lnTo>
                  <a:pt x="1293698" y="508342"/>
                </a:lnTo>
                <a:lnTo>
                  <a:pt x="1312837" y="462470"/>
                </a:lnTo>
                <a:lnTo>
                  <a:pt x="1324305" y="419455"/>
                </a:lnTo>
                <a:lnTo>
                  <a:pt x="1330413" y="377926"/>
                </a:lnTo>
                <a:lnTo>
                  <a:pt x="1331506" y="338010"/>
                </a:lnTo>
                <a:close/>
              </a:path>
              <a:path w="4351019" h="4394200">
                <a:moveTo>
                  <a:pt x="4350563" y="741883"/>
                </a:moveTo>
                <a:lnTo>
                  <a:pt x="4290314" y="730948"/>
                </a:lnTo>
                <a:lnTo>
                  <a:pt x="4217200" y="721753"/>
                </a:lnTo>
                <a:lnTo>
                  <a:pt x="4143895" y="716838"/>
                </a:lnTo>
                <a:lnTo>
                  <a:pt x="4107256" y="716026"/>
                </a:lnTo>
                <a:lnTo>
                  <a:pt x="4070680" y="716330"/>
                </a:lnTo>
                <a:lnTo>
                  <a:pt x="3997871" y="720293"/>
                </a:lnTo>
                <a:lnTo>
                  <a:pt x="3925722" y="728840"/>
                </a:lnTo>
                <a:lnTo>
                  <a:pt x="3854551" y="742048"/>
                </a:lnTo>
                <a:lnTo>
                  <a:pt x="3784612" y="760018"/>
                </a:lnTo>
                <a:lnTo>
                  <a:pt x="3716223" y="782840"/>
                </a:lnTo>
                <a:lnTo>
                  <a:pt x="3649637" y="810615"/>
                </a:lnTo>
                <a:lnTo>
                  <a:pt x="3585172" y="843432"/>
                </a:lnTo>
                <a:lnTo>
                  <a:pt x="3523107" y="881380"/>
                </a:lnTo>
                <a:lnTo>
                  <a:pt x="3463709" y="924547"/>
                </a:lnTo>
                <a:lnTo>
                  <a:pt x="3407283" y="973035"/>
                </a:lnTo>
                <a:lnTo>
                  <a:pt x="3354120" y="1026934"/>
                </a:lnTo>
                <a:lnTo>
                  <a:pt x="3328847" y="1055941"/>
                </a:lnTo>
                <a:lnTo>
                  <a:pt x="3304502" y="1086345"/>
                </a:lnTo>
                <a:lnTo>
                  <a:pt x="3302190" y="1088644"/>
                </a:lnTo>
                <a:lnTo>
                  <a:pt x="3277844" y="1058252"/>
                </a:lnTo>
                <a:lnTo>
                  <a:pt x="3252571" y="1029246"/>
                </a:lnTo>
                <a:lnTo>
                  <a:pt x="3199409" y="975347"/>
                </a:lnTo>
                <a:lnTo>
                  <a:pt x="3142996" y="926846"/>
                </a:lnTo>
                <a:lnTo>
                  <a:pt x="3083623" y="883678"/>
                </a:lnTo>
                <a:lnTo>
                  <a:pt x="3021558" y="845731"/>
                </a:lnTo>
                <a:lnTo>
                  <a:pt x="2957118" y="812914"/>
                </a:lnTo>
                <a:lnTo>
                  <a:pt x="2890558" y="785139"/>
                </a:lnTo>
                <a:lnTo>
                  <a:pt x="2822181" y="762317"/>
                </a:lnTo>
                <a:lnTo>
                  <a:pt x="2752280" y="744334"/>
                </a:lnTo>
                <a:lnTo>
                  <a:pt x="2681122" y="731126"/>
                </a:lnTo>
                <a:lnTo>
                  <a:pt x="2609011" y="722579"/>
                </a:lnTo>
                <a:lnTo>
                  <a:pt x="2536215" y="718604"/>
                </a:lnTo>
                <a:lnTo>
                  <a:pt x="2499664" y="718299"/>
                </a:lnTo>
                <a:lnTo>
                  <a:pt x="2463050" y="719112"/>
                </a:lnTo>
                <a:lnTo>
                  <a:pt x="2389771" y="724001"/>
                </a:lnTo>
                <a:lnTo>
                  <a:pt x="2316670" y="733196"/>
                </a:lnTo>
                <a:lnTo>
                  <a:pt x="2244052" y="746582"/>
                </a:lnTo>
                <a:lnTo>
                  <a:pt x="2172195" y="764095"/>
                </a:lnTo>
                <a:lnTo>
                  <a:pt x="2101380" y="785609"/>
                </a:lnTo>
                <a:lnTo>
                  <a:pt x="2031885" y="811047"/>
                </a:lnTo>
                <a:lnTo>
                  <a:pt x="1964016" y="840333"/>
                </a:lnTo>
                <a:lnTo>
                  <a:pt x="1898053" y="873340"/>
                </a:lnTo>
                <a:lnTo>
                  <a:pt x="1834273" y="909993"/>
                </a:lnTo>
                <a:lnTo>
                  <a:pt x="1772970" y="950201"/>
                </a:lnTo>
                <a:lnTo>
                  <a:pt x="1714436" y="993876"/>
                </a:lnTo>
                <a:lnTo>
                  <a:pt x="1658937" y="1040904"/>
                </a:lnTo>
                <a:lnTo>
                  <a:pt x="1606791" y="1091209"/>
                </a:lnTo>
                <a:lnTo>
                  <a:pt x="1558251" y="1144701"/>
                </a:lnTo>
                <a:lnTo>
                  <a:pt x="1513624" y="1201267"/>
                </a:lnTo>
                <a:lnTo>
                  <a:pt x="1473200" y="1260843"/>
                </a:lnTo>
                <a:lnTo>
                  <a:pt x="1437246" y="1323314"/>
                </a:lnTo>
                <a:lnTo>
                  <a:pt x="1406067" y="1388579"/>
                </a:lnTo>
                <a:lnTo>
                  <a:pt x="1379943" y="1456575"/>
                </a:lnTo>
                <a:lnTo>
                  <a:pt x="1359154" y="1527187"/>
                </a:lnTo>
                <a:lnTo>
                  <a:pt x="1343990" y="1600339"/>
                </a:lnTo>
                <a:lnTo>
                  <a:pt x="1334731" y="1675917"/>
                </a:lnTo>
                <a:lnTo>
                  <a:pt x="1332420" y="1714588"/>
                </a:lnTo>
                <a:lnTo>
                  <a:pt x="1331683" y="1753844"/>
                </a:lnTo>
                <a:lnTo>
                  <a:pt x="1332572" y="1793646"/>
                </a:lnTo>
                <a:lnTo>
                  <a:pt x="1335125" y="1834019"/>
                </a:lnTo>
                <a:lnTo>
                  <a:pt x="1339354" y="1874913"/>
                </a:lnTo>
                <a:lnTo>
                  <a:pt x="1345323" y="1916341"/>
                </a:lnTo>
                <a:lnTo>
                  <a:pt x="1353058" y="1958289"/>
                </a:lnTo>
                <a:lnTo>
                  <a:pt x="1362595" y="2000745"/>
                </a:lnTo>
                <a:lnTo>
                  <a:pt x="1373962" y="2043684"/>
                </a:lnTo>
                <a:lnTo>
                  <a:pt x="1387208" y="2087105"/>
                </a:lnTo>
                <a:lnTo>
                  <a:pt x="1403045" y="2130920"/>
                </a:lnTo>
                <a:lnTo>
                  <a:pt x="1422019" y="2176322"/>
                </a:lnTo>
                <a:lnTo>
                  <a:pt x="1443710" y="2222931"/>
                </a:lnTo>
                <a:lnTo>
                  <a:pt x="1467700" y="2270341"/>
                </a:lnTo>
                <a:lnTo>
                  <a:pt x="1493570" y="2318194"/>
                </a:lnTo>
                <a:lnTo>
                  <a:pt x="1520875" y="2366086"/>
                </a:lnTo>
                <a:lnTo>
                  <a:pt x="1549234" y="2413647"/>
                </a:lnTo>
                <a:lnTo>
                  <a:pt x="1578190" y="2460485"/>
                </a:lnTo>
                <a:lnTo>
                  <a:pt x="1607350" y="2506230"/>
                </a:lnTo>
                <a:lnTo>
                  <a:pt x="1636268" y="2550477"/>
                </a:lnTo>
                <a:lnTo>
                  <a:pt x="1664550" y="2592857"/>
                </a:lnTo>
                <a:lnTo>
                  <a:pt x="1691754" y="2632976"/>
                </a:lnTo>
                <a:lnTo>
                  <a:pt x="1742617" y="2706471"/>
                </a:lnTo>
                <a:lnTo>
                  <a:pt x="1769770" y="2745194"/>
                </a:lnTo>
                <a:lnTo>
                  <a:pt x="1798002" y="2785046"/>
                </a:lnTo>
                <a:lnTo>
                  <a:pt x="1827276" y="2825877"/>
                </a:lnTo>
                <a:lnTo>
                  <a:pt x="1857540" y="2867558"/>
                </a:lnTo>
                <a:lnTo>
                  <a:pt x="1888731" y="2909951"/>
                </a:lnTo>
                <a:lnTo>
                  <a:pt x="1920798" y="2952902"/>
                </a:lnTo>
                <a:lnTo>
                  <a:pt x="1953717" y="2996273"/>
                </a:lnTo>
                <a:lnTo>
                  <a:pt x="1987397" y="3039922"/>
                </a:lnTo>
                <a:lnTo>
                  <a:pt x="2021827" y="3083725"/>
                </a:lnTo>
                <a:lnTo>
                  <a:pt x="2056930" y="3127527"/>
                </a:lnTo>
                <a:lnTo>
                  <a:pt x="2092655" y="3171177"/>
                </a:lnTo>
                <a:lnTo>
                  <a:pt x="2128977" y="3214547"/>
                </a:lnTo>
                <a:lnTo>
                  <a:pt x="2165693" y="3257613"/>
                </a:lnTo>
                <a:lnTo>
                  <a:pt x="2202624" y="3300349"/>
                </a:lnTo>
                <a:lnTo>
                  <a:pt x="2239632" y="3342652"/>
                </a:lnTo>
                <a:lnTo>
                  <a:pt x="2276589" y="3384423"/>
                </a:lnTo>
                <a:lnTo>
                  <a:pt x="2313406" y="3425533"/>
                </a:lnTo>
                <a:lnTo>
                  <a:pt x="2349944" y="3465868"/>
                </a:lnTo>
                <a:lnTo>
                  <a:pt x="2386088" y="3505339"/>
                </a:lnTo>
                <a:lnTo>
                  <a:pt x="2421712" y="3543808"/>
                </a:lnTo>
                <a:lnTo>
                  <a:pt x="2456713" y="3581196"/>
                </a:lnTo>
                <a:lnTo>
                  <a:pt x="2490965" y="3617366"/>
                </a:lnTo>
                <a:lnTo>
                  <a:pt x="2524341" y="3652228"/>
                </a:lnTo>
                <a:lnTo>
                  <a:pt x="2556738" y="3685641"/>
                </a:lnTo>
                <a:lnTo>
                  <a:pt x="2588031" y="3717531"/>
                </a:lnTo>
                <a:lnTo>
                  <a:pt x="2665869" y="3795763"/>
                </a:lnTo>
                <a:lnTo>
                  <a:pt x="2710015" y="3839184"/>
                </a:lnTo>
                <a:lnTo>
                  <a:pt x="2750985" y="3878745"/>
                </a:lnTo>
                <a:lnTo>
                  <a:pt x="2789275" y="3915168"/>
                </a:lnTo>
                <a:lnTo>
                  <a:pt x="2892717" y="4012730"/>
                </a:lnTo>
                <a:lnTo>
                  <a:pt x="2924962" y="4043718"/>
                </a:lnTo>
                <a:lnTo>
                  <a:pt x="3011868" y="4129608"/>
                </a:lnTo>
                <a:lnTo>
                  <a:pt x="3132175" y="4241076"/>
                </a:lnTo>
                <a:lnTo>
                  <a:pt x="3238881" y="4337647"/>
                </a:lnTo>
                <a:lnTo>
                  <a:pt x="3284893" y="4378845"/>
                </a:lnTo>
                <a:lnTo>
                  <a:pt x="3303346" y="4393819"/>
                </a:lnTo>
                <a:lnTo>
                  <a:pt x="3320656" y="4378845"/>
                </a:lnTo>
                <a:lnTo>
                  <a:pt x="3487851" y="4229798"/>
                </a:lnTo>
                <a:lnTo>
                  <a:pt x="3581069" y="4145203"/>
                </a:lnTo>
                <a:lnTo>
                  <a:pt x="3634067" y="4093654"/>
                </a:lnTo>
                <a:lnTo>
                  <a:pt x="3680574" y="4043718"/>
                </a:lnTo>
                <a:lnTo>
                  <a:pt x="3713162" y="4012730"/>
                </a:lnTo>
                <a:lnTo>
                  <a:pt x="3816693" y="3915168"/>
                </a:lnTo>
                <a:lnTo>
                  <a:pt x="3854843" y="3878745"/>
                </a:lnTo>
                <a:lnTo>
                  <a:pt x="3895674" y="3839184"/>
                </a:lnTo>
                <a:lnTo>
                  <a:pt x="3939692" y="3795763"/>
                </a:lnTo>
                <a:lnTo>
                  <a:pt x="4017492" y="3717315"/>
                </a:lnTo>
                <a:lnTo>
                  <a:pt x="4048785" y="3685273"/>
                </a:lnTo>
                <a:lnTo>
                  <a:pt x="4081183" y="3651758"/>
                </a:lnTo>
                <a:lnTo>
                  <a:pt x="4114571" y="3616833"/>
                </a:lnTo>
                <a:lnTo>
                  <a:pt x="4148823" y="3580638"/>
                </a:lnTo>
                <a:lnTo>
                  <a:pt x="4183824" y="3543236"/>
                </a:lnTo>
                <a:lnTo>
                  <a:pt x="4219448" y="3504755"/>
                </a:lnTo>
                <a:lnTo>
                  <a:pt x="4255592" y="3465284"/>
                </a:lnTo>
                <a:lnTo>
                  <a:pt x="4292130" y="3424936"/>
                </a:lnTo>
                <a:lnTo>
                  <a:pt x="4328934" y="3383800"/>
                </a:lnTo>
                <a:lnTo>
                  <a:pt x="4350563" y="3359327"/>
                </a:lnTo>
                <a:lnTo>
                  <a:pt x="4350563" y="741883"/>
                </a:lnTo>
                <a:close/>
              </a:path>
            </a:pathLst>
          </a:custGeom>
          <a:solidFill>
            <a:srgbClr val="F7F2F9"/>
          </a:solidFill>
        </p:spPr>
        <p:txBody>
          <a:bodyPr wrap="square" lIns="0" tIns="0" rIns="0" bIns="0" rtlCol="0"/>
          <a:lstStyle/>
          <a:p>
            <a:endParaRPr/>
          </a:p>
        </p:txBody>
      </p:sp>
      <p:sp>
        <p:nvSpPr>
          <p:cNvPr id="2" name="Title 1">
            <a:extLst>
              <a:ext uri="{FF2B5EF4-FFF2-40B4-BE49-F238E27FC236}">
                <a16:creationId xmlns:a16="http://schemas.microsoft.com/office/drawing/2014/main" id="{8161E8CF-86EE-EA5D-0E66-0D12FD904AC6}"/>
              </a:ext>
            </a:extLst>
          </p:cNvPr>
          <p:cNvSpPr>
            <a:spLocks noGrp="1"/>
          </p:cNvSpPr>
          <p:nvPr>
            <p:ph type="title" hasCustomPrompt="1"/>
          </p:nvPr>
        </p:nvSpPr>
        <p:spPr>
          <a:xfrm>
            <a:off x="908050" y="829347"/>
            <a:ext cx="18161660" cy="830997"/>
          </a:xfrm>
          <a:prstGeom prst="rect">
            <a:avLst/>
          </a:prstGeom>
        </p:spPr>
        <p:txBody>
          <a:bodyPr/>
          <a:lstStyle>
            <a:lvl1pPr>
              <a:defRPr>
                <a:solidFill>
                  <a:srgbClr val="9563AA"/>
                </a:solidFill>
              </a:defRPr>
            </a:lvl1pPr>
          </a:lstStyle>
          <a:p>
            <a:r>
              <a:rPr lang="en-AU" sz="5400" dirty="0"/>
              <a:t>Lorem Ipsum </a:t>
            </a:r>
            <a:r>
              <a:rPr lang="en-AU" sz="5400" dirty="0" err="1"/>
              <a:t>Dolor</a:t>
            </a:r>
            <a:r>
              <a:rPr lang="en-AU" sz="5400" dirty="0"/>
              <a:t> Sit</a:t>
            </a:r>
            <a:endParaRPr lang="en-AU" dirty="0"/>
          </a:p>
        </p:txBody>
      </p:sp>
      <p:pic>
        <p:nvPicPr>
          <p:cNvPr id="10" name="object 12">
            <a:extLst>
              <a:ext uri="{FF2B5EF4-FFF2-40B4-BE49-F238E27FC236}">
                <a16:creationId xmlns:a16="http://schemas.microsoft.com/office/drawing/2014/main" id="{22FF8AE9-E267-B17A-43DF-4ACF63DA809F}"/>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sp>
        <p:nvSpPr>
          <p:cNvPr id="6" name="Text Placeholder 7">
            <a:extLst>
              <a:ext uri="{FF2B5EF4-FFF2-40B4-BE49-F238E27FC236}">
                <a16:creationId xmlns:a16="http://schemas.microsoft.com/office/drawing/2014/main" id="{B47ED899-035F-7C88-AAA7-3CB70B887180}"/>
              </a:ext>
            </a:extLst>
          </p:cNvPr>
          <p:cNvSpPr>
            <a:spLocks noGrp="1"/>
          </p:cNvSpPr>
          <p:nvPr>
            <p:ph type="body" sz="quarter" idx="11" hasCustomPrompt="1"/>
          </p:nvPr>
        </p:nvSpPr>
        <p:spPr>
          <a:xfrm>
            <a:off x="908050" y="2174875"/>
            <a:ext cx="18161660" cy="7998536"/>
          </a:xfrm>
        </p:spPr>
        <p:txBody>
          <a:bodyPr numCol="2" spcCol="1404000"/>
          <a:lstStyle>
            <a:lvl1pPr marL="547200" indent="-532800">
              <a:lnSpc>
                <a:spcPct val="115000"/>
              </a:lnSpc>
              <a:spcBef>
                <a:spcPts val="0"/>
              </a:spcBef>
              <a:spcAft>
                <a:spcPts val="1800"/>
              </a:spcAft>
              <a:buClr>
                <a:srgbClr val="762000"/>
              </a:buClr>
              <a:buFont typeface="Arial" panose="020B0604020202020204" pitchFamily="34" charset="0"/>
              <a:buChar char="•"/>
              <a:defRPr sz="3200"/>
            </a:lvl1pPr>
            <a:lvl2pPr>
              <a:defRPr sz="3550"/>
            </a:lvl2pPr>
            <a:lvl3pPr>
              <a:defRPr sz="3550"/>
            </a:lvl3pPr>
            <a:lvl4pPr>
              <a:defRPr sz="3550"/>
            </a:lvl4pPr>
            <a:lvl5pPr>
              <a:defRPr sz="3550"/>
            </a:lvl5pPr>
          </a:lstStyle>
          <a:p>
            <a:pPr lvl="0"/>
            <a:r>
              <a:rPr lang="en-GB" dirty="0"/>
              <a:t>Ur re </a:t>
            </a:r>
            <a:r>
              <a:rPr lang="en-GB" dirty="0" err="1"/>
              <a:t>si</a:t>
            </a:r>
            <a:r>
              <a:rPr lang="en-GB" dirty="0"/>
              <a:t> </a:t>
            </a:r>
            <a:r>
              <a:rPr lang="en-GB" dirty="0" err="1"/>
              <a:t>repera</a:t>
            </a:r>
            <a:r>
              <a:rPr lang="en-GB" dirty="0"/>
              <a:t> a </a:t>
            </a:r>
            <a:r>
              <a:rPr lang="en-GB" dirty="0" err="1"/>
              <a:t>dolest</a:t>
            </a:r>
            <a:r>
              <a:rPr lang="en-GB" dirty="0"/>
              <a:t> </a:t>
            </a:r>
            <a:r>
              <a:rPr lang="en-GB" dirty="0" err="1"/>
              <a:t>volendit</a:t>
            </a:r>
            <a:r>
              <a:rPr lang="en-GB" dirty="0"/>
              <a:t> </a:t>
            </a:r>
            <a:r>
              <a:rPr lang="en-GB" dirty="0" err="1"/>
              <a:t>accum</a:t>
            </a:r>
            <a:r>
              <a:rPr lang="en-GB" dirty="0"/>
              <a:t> </a:t>
            </a:r>
            <a:r>
              <a:rPr lang="en-GB" dirty="0" err="1"/>
              <a:t>rerfere</a:t>
            </a:r>
            <a:r>
              <a:rPr lang="en-GB" dirty="0"/>
              <a:t> </a:t>
            </a:r>
            <a:r>
              <a:rPr lang="en-GB" dirty="0" err="1"/>
              <a:t>quatempori</a:t>
            </a:r>
            <a:r>
              <a:rPr lang="en-GB" dirty="0"/>
              <a:t> </a:t>
            </a:r>
            <a:r>
              <a:rPr lang="en-GB" dirty="0" err="1"/>
              <a:t>odiore</a:t>
            </a:r>
            <a:r>
              <a:rPr lang="en-GB" dirty="0"/>
              <a:t>, as </a:t>
            </a:r>
            <a:r>
              <a:rPr lang="en-GB" dirty="0" err="1"/>
              <a:t>aut</a:t>
            </a:r>
            <a:r>
              <a:rPr lang="en-GB" dirty="0"/>
              <a:t> ese </a:t>
            </a:r>
            <a:r>
              <a:rPr lang="en-GB" dirty="0" err="1"/>
              <a:t>estionectum</a:t>
            </a:r>
            <a:r>
              <a:rPr lang="en-GB" dirty="0"/>
              <a:t> fugit et </a:t>
            </a:r>
            <a:r>
              <a:rPr lang="en-GB" dirty="0" err="1"/>
              <a:t>faccullautem</a:t>
            </a:r>
            <a:r>
              <a:rPr lang="en-GB" dirty="0"/>
              <a:t> non </a:t>
            </a:r>
            <a:r>
              <a:rPr lang="en-GB" dirty="0" err="1"/>
              <a:t>nos</a:t>
            </a:r>
            <a:r>
              <a:rPr lang="en-GB" dirty="0"/>
              <a:t> </a:t>
            </a:r>
            <a:r>
              <a:rPr lang="en-GB" dirty="0" err="1"/>
              <a:t>solessitaqui</a:t>
            </a:r>
            <a:r>
              <a:rPr lang="en-GB" dirty="0"/>
              <a:t> </a:t>
            </a:r>
            <a:r>
              <a:rPr lang="en-GB" dirty="0" err="1"/>
              <a:t>occabo</a:t>
            </a:r>
            <a:r>
              <a:rPr lang="en-GB" dirty="0"/>
              <a:t>. Et </a:t>
            </a:r>
            <a:r>
              <a:rPr lang="en-GB" dirty="0" err="1"/>
              <a:t>quae</a:t>
            </a:r>
            <a:r>
              <a:rPr lang="en-GB" dirty="0"/>
              <a:t> qui</a:t>
            </a:r>
          </a:p>
          <a:p>
            <a:pPr lvl="0"/>
            <a:r>
              <a:rPr lang="en-GB" dirty="0" err="1"/>
              <a:t>Alignitissint</a:t>
            </a:r>
            <a:r>
              <a:rPr lang="en-GB" dirty="0"/>
              <a:t> </a:t>
            </a:r>
            <a:r>
              <a:rPr lang="en-GB" dirty="0" err="1"/>
              <a:t>dit</a:t>
            </a:r>
            <a:r>
              <a:rPr lang="en-GB" dirty="0"/>
              <a:t> </a:t>
            </a:r>
            <a:r>
              <a:rPr lang="en-GB" dirty="0" err="1"/>
              <a:t>dolessit</a:t>
            </a:r>
            <a:r>
              <a:rPr lang="en-GB" dirty="0"/>
              <a:t>, con expediate </a:t>
            </a:r>
            <a:r>
              <a:rPr lang="en-GB" dirty="0" err="1"/>
              <a:t>pos</a:t>
            </a:r>
            <a:r>
              <a:rPr lang="en-GB" dirty="0"/>
              <a:t> </a:t>
            </a:r>
            <a:r>
              <a:rPr lang="en-GB" dirty="0" err="1"/>
              <a:t>doluptatas</a:t>
            </a:r>
            <a:r>
              <a:rPr lang="en-GB" dirty="0"/>
              <a:t> </a:t>
            </a:r>
            <a:r>
              <a:rPr lang="en-GB" dirty="0" err="1"/>
              <a:t>eatem</a:t>
            </a:r>
            <a:r>
              <a:rPr lang="en-GB" dirty="0"/>
              <a:t> </a:t>
            </a:r>
            <a:r>
              <a:rPr lang="en-GB" dirty="0" err="1"/>
              <a:t>aut</a:t>
            </a:r>
            <a:r>
              <a:rPr lang="en-GB" dirty="0"/>
              <a:t> </a:t>
            </a:r>
            <a:r>
              <a:rPr lang="en-GB" dirty="0" err="1"/>
              <a:t>audipsum</a:t>
            </a:r>
            <a:r>
              <a:rPr lang="en-GB" dirty="0"/>
              <a:t> </a:t>
            </a:r>
            <a:r>
              <a:rPr lang="en-GB" dirty="0" err="1"/>
              <a:t>inulpar</a:t>
            </a:r>
            <a:r>
              <a:rPr lang="en-GB" dirty="0"/>
              <a:t> </a:t>
            </a:r>
            <a:r>
              <a:rPr lang="en-GB" dirty="0" err="1"/>
              <a:t>cimpos</a:t>
            </a:r>
            <a:r>
              <a:rPr lang="en-GB" dirty="0"/>
              <a:t> dis </a:t>
            </a:r>
            <a:r>
              <a:rPr lang="en-GB" dirty="0" err="1"/>
              <a:t>minullo</a:t>
            </a:r>
            <a:r>
              <a:rPr lang="en-GB" dirty="0"/>
              <a:t> </a:t>
            </a:r>
            <a:r>
              <a:rPr lang="en-GB" dirty="0" err="1"/>
              <a:t>rumquaecti</a:t>
            </a:r>
            <a:r>
              <a:rPr lang="en-GB" dirty="0"/>
              <a:t> </a:t>
            </a:r>
            <a:r>
              <a:rPr lang="en-GB" dirty="0" err="1"/>
              <a:t>tes</a:t>
            </a:r>
            <a:r>
              <a:rPr lang="en-GB" dirty="0"/>
              <a:t> </a:t>
            </a:r>
            <a:r>
              <a:rPr lang="en-GB" dirty="0" err="1"/>
              <a:t>sitat</a:t>
            </a:r>
            <a:r>
              <a:rPr lang="en-GB" dirty="0"/>
              <a:t> </a:t>
            </a:r>
            <a:r>
              <a:rPr lang="en-GB" dirty="0" err="1"/>
              <a:t>odipicius</a:t>
            </a:r>
            <a:r>
              <a:rPr lang="en-GB" dirty="0"/>
              <a:t> et </a:t>
            </a:r>
            <a:r>
              <a:rPr lang="en-GB" dirty="0" err="1"/>
              <a:t>ent</a:t>
            </a:r>
            <a:r>
              <a:rPr lang="en-GB" dirty="0"/>
              <a:t> lab </a:t>
            </a:r>
            <a:r>
              <a:rPr lang="en-GB" dirty="0" err="1"/>
              <a:t>iusanis</a:t>
            </a:r>
            <a:r>
              <a:rPr lang="en-GB" dirty="0"/>
              <a:t> </a:t>
            </a:r>
            <a:r>
              <a:rPr lang="en-GB" dirty="0" err="1"/>
              <a:t>repuditature</a:t>
            </a:r>
            <a:r>
              <a:rPr lang="en-GB" dirty="0"/>
              <a:t> </a:t>
            </a:r>
            <a:r>
              <a:rPr lang="en-GB" dirty="0" err="1"/>
              <a:t>porporesto</a:t>
            </a:r>
            <a:r>
              <a:rPr lang="en-GB" dirty="0"/>
              <a:t>.</a:t>
            </a:r>
          </a:p>
          <a:p>
            <a:pPr lvl="0"/>
            <a:r>
              <a:rPr lang="en-GB" dirty="0"/>
              <a:t>Que </a:t>
            </a:r>
            <a:r>
              <a:rPr lang="en-GB" dirty="0" err="1"/>
              <a:t>perori</a:t>
            </a:r>
            <a:r>
              <a:rPr lang="en-GB" dirty="0"/>
              <a:t> </a:t>
            </a:r>
            <a:r>
              <a:rPr lang="en-GB" dirty="0" err="1"/>
              <a:t>occabor</a:t>
            </a:r>
            <a:r>
              <a:rPr lang="en-GB" dirty="0"/>
              <a:t> </a:t>
            </a:r>
            <a:r>
              <a:rPr lang="en-GB" dirty="0" err="1"/>
              <a:t>empedis</a:t>
            </a:r>
            <a:r>
              <a:rPr lang="en-GB" dirty="0"/>
              <a:t> mint et </a:t>
            </a:r>
            <a:r>
              <a:rPr lang="en-GB" dirty="0" err="1"/>
              <a:t>volupiet</a:t>
            </a:r>
            <a:r>
              <a:rPr lang="en-GB" dirty="0"/>
              <a:t> quid </a:t>
            </a:r>
            <a:r>
              <a:rPr lang="en-GB" dirty="0" err="1"/>
              <a:t>quosa</a:t>
            </a:r>
            <a:r>
              <a:rPr lang="en-GB" dirty="0"/>
              <a:t> </a:t>
            </a:r>
            <a:r>
              <a:rPr lang="en-GB" dirty="0" err="1"/>
              <a:t>prepuda</a:t>
            </a:r>
            <a:r>
              <a:rPr lang="en-GB" dirty="0"/>
              <a:t> </a:t>
            </a:r>
            <a:r>
              <a:rPr lang="en-GB" dirty="0" err="1"/>
              <a:t>ndanihit</a:t>
            </a:r>
            <a:r>
              <a:rPr lang="en-GB" dirty="0"/>
              <a:t>, cum </a:t>
            </a:r>
            <a:r>
              <a:rPr lang="en-GB" dirty="0" err="1"/>
              <a:t>fugianihicit</a:t>
            </a:r>
            <a:r>
              <a:rPr lang="en-GB" dirty="0"/>
              <a:t> il il </a:t>
            </a:r>
            <a:r>
              <a:rPr lang="en-GB" dirty="0" err="1"/>
              <a:t>ipsunt</a:t>
            </a:r>
            <a:r>
              <a:rPr lang="en-GB" dirty="0"/>
              <a:t>, </a:t>
            </a:r>
            <a:r>
              <a:rPr lang="en-GB" dirty="0" err="1"/>
              <a:t>aut</a:t>
            </a:r>
            <a:r>
              <a:rPr lang="en-GB" dirty="0"/>
              <a:t> id </a:t>
            </a:r>
            <a:r>
              <a:rPr lang="en-GB" dirty="0" err="1"/>
              <a:t>quodit</a:t>
            </a:r>
            <a:r>
              <a:rPr lang="en-GB" dirty="0"/>
              <a:t> </a:t>
            </a:r>
            <a:r>
              <a:rPr lang="en-GB" dirty="0" err="1"/>
              <a:t>parum</a:t>
            </a:r>
            <a:r>
              <a:rPr lang="en-GB" dirty="0"/>
              <a:t>, </a:t>
            </a:r>
            <a:r>
              <a:rPr lang="en-GB" dirty="0" err="1"/>
              <a:t>nistis</a:t>
            </a:r>
            <a:r>
              <a:rPr lang="en-GB" dirty="0"/>
              <a:t> </a:t>
            </a:r>
            <a:r>
              <a:rPr lang="en-GB" dirty="0" err="1"/>
              <a:t>dolorum</a:t>
            </a:r>
            <a:r>
              <a:rPr lang="en-GB" dirty="0"/>
              <a:t> </a:t>
            </a:r>
            <a:r>
              <a:rPr lang="en-GB" dirty="0" err="1"/>
              <a:t>volupta</a:t>
            </a:r>
            <a:r>
              <a:rPr lang="en-GB" dirty="0"/>
              <a:t> </a:t>
            </a:r>
            <a:r>
              <a:rPr lang="en-GB" dirty="0" err="1"/>
              <a:t>sendit</a:t>
            </a:r>
            <a:r>
              <a:rPr lang="en-GB" dirty="0"/>
              <a:t>, </a:t>
            </a:r>
            <a:r>
              <a:rPr lang="en-GB" dirty="0" err="1"/>
              <a:t>cusame</a:t>
            </a:r>
            <a:r>
              <a:rPr lang="en-GB" dirty="0"/>
              <a:t> </a:t>
            </a:r>
            <a:r>
              <a:rPr lang="en-GB" dirty="0" err="1"/>
              <a:t>ilis</a:t>
            </a:r>
            <a:r>
              <a:rPr lang="en-GB" dirty="0"/>
              <a:t> </a:t>
            </a:r>
            <a:r>
              <a:rPr lang="en-GB" dirty="0" err="1"/>
              <a:t>quam</a:t>
            </a:r>
            <a:r>
              <a:rPr lang="en-GB" dirty="0"/>
              <a:t> </a:t>
            </a:r>
            <a:r>
              <a:rPr lang="en-GB" dirty="0" err="1"/>
              <a:t>ea</a:t>
            </a:r>
            <a:r>
              <a:rPr lang="en-GB" dirty="0"/>
              <a:t> </a:t>
            </a:r>
            <a:r>
              <a:rPr lang="en-GB" dirty="0" err="1"/>
              <a:t>sed</a:t>
            </a:r>
            <a:r>
              <a:rPr lang="en-GB" dirty="0"/>
              <a:t> </a:t>
            </a:r>
            <a:r>
              <a:rPr lang="en-GB" dirty="0" err="1"/>
              <a:t>ut</a:t>
            </a:r>
            <a:r>
              <a:rPr lang="en-GB" dirty="0"/>
              <a:t> </a:t>
            </a:r>
            <a:r>
              <a:rPr lang="en-GB" dirty="0" err="1"/>
              <a:t>omnihic</a:t>
            </a:r>
            <a:r>
              <a:rPr lang="en-GB" dirty="0"/>
              <a:t> </a:t>
            </a:r>
            <a:r>
              <a:rPr lang="en-GB" dirty="0" err="1"/>
              <a:t>ientio</a:t>
            </a:r>
            <a:r>
              <a:rPr lang="en-GB" dirty="0"/>
              <a:t> </a:t>
            </a:r>
            <a:r>
              <a:rPr lang="en-GB" dirty="0" err="1"/>
              <a:t>quasper</a:t>
            </a:r>
            <a:r>
              <a:rPr lang="en-GB" dirty="0"/>
              <a:t> </a:t>
            </a:r>
            <a:r>
              <a:rPr lang="en-GB" dirty="0" err="1"/>
              <a:t>ibuscius</a:t>
            </a:r>
            <a:r>
              <a:rPr lang="en-GB" dirty="0"/>
              <a:t> </a:t>
            </a:r>
            <a:r>
              <a:rPr lang="en-GB" dirty="0" err="1"/>
              <a:t>eatempe</a:t>
            </a:r>
            <a:r>
              <a:rPr lang="en-GB" dirty="0"/>
              <a:t> </a:t>
            </a:r>
            <a:r>
              <a:rPr lang="en-GB" dirty="0" err="1"/>
              <a:t>perro</a:t>
            </a:r>
            <a:r>
              <a:rPr lang="en-GB" dirty="0"/>
              <a:t> </a:t>
            </a:r>
            <a:r>
              <a:rPr lang="en-GB" dirty="0" err="1"/>
              <a:t>expliquiat</a:t>
            </a:r>
            <a:r>
              <a:rPr lang="en-GB" dirty="0"/>
              <a:t> </a:t>
            </a:r>
            <a:r>
              <a:rPr lang="en-GB" dirty="0" err="1"/>
              <a:t>eate</a:t>
            </a:r>
            <a:r>
              <a:rPr lang="en-GB" dirty="0"/>
              <a:t> </a:t>
            </a:r>
            <a:r>
              <a:rPr lang="en-GB" dirty="0" err="1"/>
              <a:t>vel</a:t>
            </a:r>
            <a:r>
              <a:rPr lang="en-GB" dirty="0"/>
              <a:t> </a:t>
            </a:r>
            <a:r>
              <a:rPr lang="en-GB" dirty="0" err="1"/>
              <a:t>ilignimaio</a:t>
            </a:r>
            <a:r>
              <a:rPr lang="en-GB" dirty="0"/>
              <a:t> </a:t>
            </a:r>
            <a:r>
              <a:rPr lang="en-GB" dirty="0" err="1"/>
              <a:t>doluptia</a:t>
            </a:r>
            <a:r>
              <a:rPr lang="en-GB" dirty="0"/>
              <a:t>.</a:t>
            </a:r>
          </a:p>
          <a:p>
            <a:pPr lvl="0"/>
            <a:r>
              <a:rPr lang="en-GB" dirty="0"/>
              <a:t>Tatum </a:t>
            </a:r>
            <a:r>
              <a:rPr lang="en-GB" dirty="0" err="1"/>
              <a:t>asperit</a:t>
            </a:r>
            <a:r>
              <a:rPr lang="en-GB" dirty="0"/>
              <a:t>, con cores dolor </a:t>
            </a:r>
            <a:r>
              <a:rPr lang="en-GB" dirty="0" err="1"/>
              <a:t>senis</a:t>
            </a:r>
            <a:r>
              <a:rPr lang="en-GB" dirty="0"/>
              <a:t> ab </a:t>
            </a:r>
            <a:r>
              <a:rPr lang="en-GB" dirty="0" err="1"/>
              <a:t>imporrunt</a:t>
            </a:r>
            <a:r>
              <a:rPr lang="en-GB" dirty="0"/>
              <a:t> ma nest </a:t>
            </a:r>
            <a:r>
              <a:rPr lang="en-GB" dirty="0" err="1"/>
              <a:t>offictiis</a:t>
            </a:r>
            <a:r>
              <a:rPr lang="en-GB" dirty="0"/>
              <a:t> et </a:t>
            </a:r>
            <a:r>
              <a:rPr lang="en-GB" dirty="0" err="1"/>
              <a:t>adisit</a:t>
            </a:r>
            <a:r>
              <a:rPr lang="en-GB" dirty="0"/>
              <a:t> </a:t>
            </a:r>
            <a:r>
              <a:rPr lang="en-GB" dirty="0" err="1"/>
              <a:t>optaquodis</a:t>
            </a:r>
            <a:r>
              <a:rPr lang="en-GB" dirty="0"/>
              <a:t> </a:t>
            </a:r>
            <a:r>
              <a:rPr lang="en-GB" dirty="0" err="1"/>
              <a:t>sedi</a:t>
            </a:r>
            <a:r>
              <a:rPr lang="en-GB" dirty="0"/>
              <a:t> </a:t>
            </a:r>
            <a:r>
              <a:rPr lang="en-GB" dirty="0" err="1"/>
              <a:t>dolorehento</a:t>
            </a:r>
            <a:r>
              <a:rPr lang="en-GB" dirty="0"/>
              <a:t> </a:t>
            </a:r>
            <a:r>
              <a:rPr lang="en-GB" dirty="0" err="1"/>
              <a:t>expliquo</a:t>
            </a:r>
            <a:r>
              <a:rPr lang="en-GB" dirty="0"/>
              <a:t> </a:t>
            </a:r>
            <a:r>
              <a:rPr lang="en-GB" dirty="0" err="1"/>
              <a:t>vellore</a:t>
            </a:r>
            <a:r>
              <a:rPr lang="en-GB" dirty="0"/>
              <a:t> </a:t>
            </a:r>
            <a:r>
              <a:rPr lang="en-GB" dirty="0" err="1"/>
              <a:t>icabore</a:t>
            </a:r>
            <a:r>
              <a:rPr lang="en-GB" dirty="0"/>
              <a:t>.</a:t>
            </a:r>
          </a:p>
          <a:p>
            <a:pPr lvl="0"/>
            <a:endParaRPr lang="en-AU" dirty="0"/>
          </a:p>
        </p:txBody>
      </p:sp>
    </p:spTree>
    <p:extLst>
      <p:ext uri="{BB962C8B-B14F-4D97-AF65-F5344CB8AC3E}">
        <p14:creationId xmlns:p14="http://schemas.microsoft.com/office/powerpoint/2010/main" val="1832976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fo Slide 3">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B49AB176-1B35-8527-B7D7-D5FA42061445}"/>
              </a:ext>
            </a:extLst>
          </p:cNvPr>
          <p:cNvSpPr/>
          <p:nvPr userDrawn="1"/>
        </p:nvSpPr>
        <p:spPr>
          <a:xfrm>
            <a:off x="17263749" y="2174084"/>
            <a:ext cx="2840355" cy="4787900"/>
          </a:xfrm>
          <a:custGeom>
            <a:avLst/>
            <a:gdLst/>
            <a:ahLst/>
            <a:cxnLst/>
            <a:rect l="l" t="t" r="r" b="b"/>
            <a:pathLst>
              <a:path w="2840355" h="4787900">
                <a:moveTo>
                  <a:pt x="1471560" y="0"/>
                </a:moveTo>
                <a:lnTo>
                  <a:pt x="1381901" y="0"/>
                </a:lnTo>
                <a:lnTo>
                  <a:pt x="1336943" y="12700"/>
                </a:lnTo>
                <a:lnTo>
                  <a:pt x="646702" y="266700"/>
                </a:lnTo>
                <a:lnTo>
                  <a:pt x="604640" y="292100"/>
                </a:lnTo>
                <a:lnTo>
                  <a:pt x="567772" y="317500"/>
                </a:lnTo>
                <a:lnTo>
                  <a:pt x="536519" y="342900"/>
                </a:lnTo>
                <a:lnTo>
                  <a:pt x="511300" y="381000"/>
                </a:lnTo>
                <a:lnTo>
                  <a:pt x="492536" y="431800"/>
                </a:lnTo>
                <a:lnTo>
                  <a:pt x="480646" y="469900"/>
                </a:lnTo>
                <a:lnTo>
                  <a:pt x="476050" y="508000"/>
                </a:lnTo>
                <a:lnTo>
                  <a:pt x="479168" y="558800"/>
                </a:lnTo>
                <a:lnTo>
                  <a:pt x="442785" y="596900"/>
                </a:lnTo>
                <a:lnTo>
                  <a:pt x="407693" y="622300"/>
                </a:lnTo>
                <a:lnTo>
                  <a:pt x="373911" y="673100"/>
                </a:lnTo>
                <a:lnTo>
                  <a:pt x="341456" y="711200"/>
                </a:lnTo>
                <a:lnTo>
                  <a:pt x="310347" y="749300"/>
                </a:lnTo>
                <a:lnTo>
                  <a:pt x="280600" y="800100"/>
                </a:lnTo>
                <a:lnTo>
                  <a:pt x="252235" y="838200"/>
                </a:lnTo>
                <a:lnTo>
                  <a:pt x="225269" y="876300"/>
                </a:lnTo>
                <a:lnTo>
                  <a:pt x="199719" y="914400"/>
                </a:lnTo>
                <a:lnTo>
                  <a:pt x="175605" y="965200"/>
                </a:lnTo>
                <a:lnTo>
                  <a:pt x="152944" y="1016000"/>
                </a:lnTo>
                <a:lnTo>
                  <a:pt x="131753" y="1054100"/>
                </a:lnTo>
                <a:lnTo>
                  <a:pt x="112051" y="1104900"/>
                </a:lnTo>
                <a:lnTo>
                  <a:pt x="93856" y="1155700"/>
                </a:lnTo>
                <a:lnTo>
                  <a:pt x="77185" y="1206500"/>
                </a:lnTo>
                <a:lnTo>
                  <a:pt x="62057" y="1257300"/>
                </a:lnTo>
                <a:lnTo>
                  <a:pt x="48490" y="1308100"/>
                </a:lnTo>
                <a:lnTo>
                  <a:pt x="36822" y="1346200"/>
                </a:lnTo>
                <a:lnTo>
                  <a:pt x="26760" y="1397000"/>
                </a:lnTo>
                <a:lnTo>
                  <a:pt x="18301" y="1447800"/>
                </a:lnTo>
                <a:lnTo>
                  <a:pt x="11444" y="1511300"/>
                </a:lnTo>
                <a:lnTo>
                  <a:pt x="6187" y="1549400"/>
                </a:lnTo>
                <a:lnTo>
                  <a:pt x="2528" y="1600200"/>
                </a:lnTo>
                <a:lnTo>
                  <a:pt x="467" y="1651000"/>
                </a:lnTo>
                <a:lnTo>
                  <a:pt x="280" y="1676400"/>
                </a:lnTo>
                <a:lnTo>
                  <a:pt x="93" y="1689100"/>
                </a:lnTo>
                <a:lnTo>
                  <a:pt x="1126" y="1752600"/>
                </a:lnTo>
                <a:lnTo>
                  <a:pt x="3843" y="1803400"/>
                </a:lnTo>
                <a:lnTo>
                  <a:pt x="8150" y="1854200"/>
                </a:lnTo>
                <a:lnTo>
                  <a:pt x="14046" y="1905000"/>
                </a:lnTo>
                <a:lnTo>
                  <a:pt x="21527" y="1943100"/>
                </a:lnTo>
                <a:lnTo>
                  <a:pt x="30593" y="1993900"/>
                </a:lnTo>
                <a:lnTo>
                  <a:pt x="41242" y="2044700"/>
                </a:lnTo>
                <a:lnTo>
                  <a:pt x="53471" y="2108200"/>
                </a:lnTo>
                <a:lnTo>
                  <a:pt x="67280" y="2146300"/>
                </a:lnTo>
                <a:lnTo>
                  <a:pt x="82667" y="2197100"/>
                </a:lnTo>
                <a:lnTo>
                  <a:pt x="99629" y="2235200"/>
                </a:lnTo>
                <a:lnTo>
                  <a:pt x="118677" y="2286000"/>
                </a:lnTo>
                <a:lnTo>
                  <a:pt x="145422" y="2311400"/>
                </a:lnTo>
                <a:lnTo>
                  <a:pt x="179803" y="2349500"/>
                </a:lnTo>
                <a:lnTo>
                  <a:pt x="221762" y="2374900"/>
                </a:lnTo>
                <a:lnTo>
                  <a:pt x="271237" y="2400300"/>
                </a:lnTo>
                <a:lnTo>
                  <a:pt x="1388920" y="4699000"/>
                </a:lnTo>
                <a:lnTo>
                  <a:pt x="1390868" y="4699000"/>
                </a:lnTo>
                <a:lnTo>
                  <a:pt x="1393265" y="4711700"/>
                </a:lnTo>
                <a:lnTo>
                  <a:pt x="1396260" y="4711700"/>
                </a:lnTo>
                <a:lnTo>
                  <a:pt x="1408215" y="4737100"/>
                </a:lnTo>
                <a:lnTo>
                  <a:pt x="1423776" y="4737100"/>
                </a:lnTo>
                <a:lnTo>
                  <a:pt x="1442825" y="4749800"/>
                </a:lnTo>
                <a:lnTo>
                  <a:pt x="1465242" y="4762500"/>
                </a:lnTo>
                <a:lnTo>
                  <a:pt x="1490909" y="4775200"/>
                </a:lnTo>
                <a:lnTo>
                  <a:pt x="1519706" y="4787900"/>
                </a:lnTo>
                <a:lnTo>
                  <a:pt x="1848553" y="4787900"/>
                </a:lnTo>
                <a:lnTo>
                  <a:pt x="1953761" y="4775200"/>
                </a:lnTo>
                <a:lnTo>
                  <a:pt x="2185123" y="4737100"/>
                </a:lnTo>
                <a:lnTo>
                  <a:pt x="2309377" y="4686300"/>
                </a:lnTo>
                <a:lnTo>
                  <a:pt x="2373232" y="4673600"/>
                </a:lnTo>
                <a:lnTo>
                  <a:pt x="2570280" y="4610100"/>
                </a:lnTo>
                <a:lnTo>
                  <a:pt x="2769426" y="4533900"/>
                </a:lnTo>
                <a:lnTo>
                  <a:pt x="2833231" y="4508500"/>
                </a:lnTo>
                <a:lnTo>
                  <a:pt x="2840350" y="4508500"/>
                </a:lnTo>
                <a:lnTo>
                  <a:pt x="2840350" y="2247900"/>
                </a:lnTo>
                <a:lnTo>
                  <a:pt x="505390" y="2247900"/>
                </a:lnTo>
                <a:lnTo>
                  <a:pt x="438935" y="2235200"/>
                </a:lnTo>
                <a:lnTo>
                  <a:pt x="342909" y="2235200"/>
                </a:lnTo>
                <a:lnTo>
                  <a:pt x="311236" y="2209800"/>
                </a:lnTo>
                <a:lnTo>
                  <a:pt x="289054" y="2197100"/>
                </a:lnTo>
                <a:lnTo>
                  <a:pt x="275314" y="2184400"/>
                </a:lnTo>
                <a:lnTo>
                  <a:pt x="268923" y="2171700"/>
                </a:lnTo>
                <a:lnTo>
                  <a:pt x="267745" y="2171700"/>
                </a:lnTo>
                <a:lnTo>
                  <a:pt x="271039" y="2159000"/>
                </a:lnTo>
                <a:lnTo>
                  <a:pt x="280281" y="2133600"/>
                </a:lnTo>
                <a:lnTo>
                  <a:pt x="296947" y="2108200"/>
                </a:lnTo>
                <a:lnTo>
                  <a:pt x="322513" y="2057400"/>
                </a:lnTo>
                <a:lnTo>
                  <a:pt x="358455" y="2019300"/>
                </a:lnTo>
                <a:lnTo>
                  <a:pt x="406250" y="1981200"/>
                </a:lnTo>
                <a:lnTo>
                  <a:pt x="467373" y="1930400"/>
                </a:lnTo>
                <a:lnTo>
                  <a:pt x="200579" y="1930400"/>
                </a:lnTo>
                <a:lnTo>
                  <a:pt x="193033" y="1879600"/>
                </a:lnTo>
                <a:lnTo>
                  <a:pt x="187210" y="1828800"/>
                </a:lnTo>
                <a:lnTo>
                  <a:pt x="183098" y="1778000"/>
                </a:lnTo>
                <a:lnTo>
                  <a:pt x="180689" y="1739900"/>
                </a:lnTo>
                <a:lnTo>
                  <a:pt x="179973" y="1689100"/>
                </a:lnTo>
                <a:lnTo>
                  <a:pt x="180938" y="1638300"/>
                </a:lnTo>
                <a:lnTo>
                  <a:pt x="183577" y="1587500"/>
                </a:lnTo>
                <a:lnTo>
                  <a:pt x="187878" y="1536700"/>
                </a:lnTo>
                <a:lnTo>
                  <a:pt x="193832" y="1498600"/>
                </a:lnTo>
                <a:lnTo>
                  <a:pt x="201428" y="1447800"/>
                </a:lnTo>
                <a:lnTo>
                  <a:pt x="210657" y="1397000"/>
                </a:lnTo>
                <a:lnTo>
                  <a:pt x="221509" y="1346200"/>
                </a:lnTo>
                <a:lnTo>
                  <a:pt x="233974" y="1308100"/>
                </a:lnTo>
                <a:lnTo>
                  <a:pt x="248042" y="1257300"/>
                </a:lnTo>
                <a:lnTo>
                  <a:pt x="263703" y="1219200"/>
                </a:lnTo>
                <a:lnTo>
                  <a:pt x="280947" y="1168400"/>
                </a:lnTo>
                <a:lnTo>
                  <a:pt x="299764" y="1117600"/>
                </a:lnTo>
                <a:lnTo>
                  <a:pt x="320144" y="1079500"/>
                </a:lnTo>
                <a:lnTo>
                  <a:pt x="342077" y="1041400"/>
                </a:lnTo>
                <a:lnTo>
                  <a:pt x="365553" y="990600"/>
                </a:lnTo>
                <a:lnTo>
                  <a:pt x="390563" y="952500"/>
                </a:lnTo>
                <a:lnTo>
                  <a:pt x="417096" y="914400"/>
                </a:lnTo>
                <a:lnTo>
                  <a:pt x="445143" y="863600"/>
                </a:lnTo>
                <a:lnTo>
                  <a:pt x="474693" y="838200"/>
                </a:lnTo>
                <a:lnTo>
                  <a:pt x="505736" y="800100"/>
                </a:lnTo>
                <a:lnTo>
                  <a:pt x="538264" y="749300"/>
                </a:lnTo>
                <a:lnTo>
                  <a:pt x="572264" y="723900"/>
                </a:lnTo>
                <a:lnTo>
                  <a:pt x="945504" y="723900"/>
                </a:lnTo>
                <a:lnTo>
                  <a:pt x="1520696" y="508000"/>
                </a:lnTo>
                <a:lnTo>
                  <a:pt x="1563420" y="495300"/>
                </a:lnTo>
                <a:lnTo>
                  <a:pt x="1600757" y="457200"/>
                </a:lnTo>
                <a:lnTo>
                  <a:pt x="1632271" y="431800"/>
                </a:lnTo>
                <a:lnTo>
                  <a:pt x="1657526" y="393700"/>
                </a:lnTo>
                <a:lnTo>
                  <a:pt x="1676084" y="355600"/>
                </a:lnTo>
                <a:lnTo>
                  <a:pt x="1687508" y="317500"/>
                </a:lnTo>
                <a:lnTo>
                  <a:pt x="2309846" y="317500"/>
                </a:lnTo>
                <a:lnTo>
                  <a:pt x="2052070" y="203200"/>
                </a:lnTo>
                <a:lnTo>
                  <a:pt x="1954253" y="177800"/>
                </a:lnTo>
                <a:lnTo>
                  <a:pt x="1904674" y="152400"/>
                </a:lnTo>
                <a:lnTo>
                  <a:pt x="1854692" y="139700"/>
                </a:lnTo>
                <a:lnTo>
                  <a:pt x="1804340" y="139700"/>
                </a:lnTo>
                <a:lnTo>
                  <a:pt x="1702658" y="127000"/>
                </a:lnTo>
                <a:lnTo>
                  <a:pt x="1651394" y="127000"/>
                </a:lnTo>
                <a:lnTo>
                  <a:pt x="1624160" y="76200"/>
                </a:lnTo>
                <a:lnTo>
                  <a:pt x="1591643" y="50800"/>
                </a:lnTo>
                <a:lnTo>
                  <a:pt x="1554759" y="25400"/>
                </a:lnTo>
                <a:lnTo>
                  <a:pt x="1514425" y="12700"/>
                </a:lnTo>
                <a:lnTo>
                  <a:pt x="1471560" y="0"/>
                </a:lnTo>
                <a:close/>
              </a:path>
              <a:path w="2840355" h="4787900">
                <a:moveTo>
                  <a:pt x="2840350" y="1295400"/>
                </a:moveTo>
                <a:lnTo>
                  <a:pt x="2840109" y="1295400"/>
                </a:lnTo>
                <a:lnTo>
                  <a:pt x="2814544" y="1333500"/>
                </a:lnTo>
                <a:lnTo>
                  <a:pt x="2778605" y="1384300"/>
                </a:lnTo>
                <a:lnTo>
                  <a:pt x="2730817" y="1422400"/>
                </a:lnTo>
                <a:lnTo>
                  <a:pt x="2669702" y="1473200"/>
                </a:lnTo>
                <a:lnTo>
                  <a:pt x="2593784" y="1524000"/>
                </a:lnTo>
                <a:lnTo>
                  <a:pt x="2558765" y="1562100"/>
                </a:lnTo>
                <a:lnTo>
                  <a:pt x="2522338" y="1574800"/>
                </a:lnTo>
                <a:lnTo>
                  <a:pt x="2484547" y="1600200"/>
                </a:lnTo>
                <a:lnTo>
                  <a:pt x="2445437" y="1638300"/>
                </a:lnTo>
                <a:lnTo>
                  <a:pt x="2405054" y="1651000"/>
                </a:lnTo>
                <a:lnTo>
                  <a:pt x="2363441" y="1676400"/>
                </a:lnTo>
                <a:lnTo>
                  <a:pt x="2320646" y="1701800"/>
                </a:lnTo>
                <a:lnTo>
                  <a:pt x="2276711" y="1727200"/>
                </a:lnTo>
                <a:lnTo>
                  <a:pt x="2231683" y="1752600"/>
                </a:lnTo>
                <a:lnTo>
                  <a:pt x="2185607" y="1765300"/>
                </a:lnTo>
                <a:lnTo>
                  <a:pt x="2138526" y="1803400"/>
                </a:lnTo>
                <a:lnTo>
                  <a:pt x="2041534" y="1841500"/>
                </a:lnTo>
                <a:lnTo>
                  <a:pt x="1889642" y="1905000"/>
                </a:lnTo>
                <a:lnTo>
                  <a:pt x="1731147" y="1981200"/>
                </a:lnTo>
                <a:lnTo>
                  <a:pt x="1677058" y="1993900"/>
                </a:lnTo>
                <a:lnTo>
                  <a:pt x="1461110" y="2070100"/>
                </a:lnTo>
                <a:lnTo>
                  <a:pt x="1407810" y="2082800"/>
                </a:lnTo>
                <a:lnTo>
                  <a:pt x="1354883" y="2108200"/>
                </a:lnTo>
                <a:lnTo>
                  <a:pt x="1302378" y="2108200"/>
                </a:lnTo>
                <a:lnTo>
                  <a:pt x="1250343" y="2133600"/>
                </a:lnTo>
                <a:lnTo>
                  <a:pt x="1047889" y="2171700"/>
                </a:lnTo>
                <a:lnTo>
                  <a:pt x="811279" y="2235200"/>
                </a:lnTo>
                <a:lnTo>
                  <a:pt x="680439" y="2235200"/>
                </a:lnTo>
                <a:lnTo>
                  <a:pt x="585541" y="2247900"/>
                </a:lnTo>
                <a:lnTo>
                  <a:pt x="2840350" y="2247900"/>
                </a:lnTo>
                <a:lnTo>
                  <a:pt x="2840350" y="1295400"/>
                </a:lnTo>
                <a:close/>
              </a:path>
              <a:path w="2840355" h="4787900">
                <a:moveTo>
                  <a:pt x="2332431" y="317500"/>
                </a:moveTo>
                <a:lnTo>
                  <a:pt x="1736925" y="317500"/>
                </a:lnTo>
                <a:lnTo>
                  <a:pt x="1976184" y="368300"/>
                </a:lnTo>
                <a:lnTo>
                  <a:pt x="2067599" y="393700"/>
                </a:lnTo>
                <a:lnTo>
                  <a:pt x="2156156" y="444500"/>
                </a:lnTo>
                <a:lnTo>
                  <a:pt x="2241581" y="482600"/>
                </a:lnTo>
                <a:lnTo>
                  <a:pt x="2283034" y="495300"/>
                </a:lnTo>
                <a:lnTo>
                  <a:pt x="2323601" y="533400"/>
                </a:lnTo>
                <a:lnTo>
                  <a:pt x="2363250" y="558800"/>
                </a:lnTo>
                <a:lnTo>
                  <a:pt x="2401945" y="584200"/>
                </a:lnTo>
                <a:lnTo>
                  <a:pt x="2439653" y="622300"/>
                </a:lnTo>
                <a:lnTo>
                  <a:pt x="2476339" y="647700"/>
                </a:lnTo>
                <a:lnTo>
                  <a:pt x="2511970" y="673100"/>
                </a:lnTo>
                <a:lnTo>
                  <a:pt x="2546512" y="711200"/>
                </a:lnTo>
                <a:lnTo>
                  <a:pt x="2579929" y="749300"/>
                </a:lnTo>
                <a:lnTo>
                  <a:pt x="2612189" y="787400"/>
                </a:lnTo>
                <a:lnTo>
                  <a:pt x="2643257" y="825500"/>
                </a:lnTo>
                <a:lnTo>
                  <a:pt x="2673100" y="850900"/>
                </a:lnTo>
                <a:lnTo>
                  <a:pt x="2701682" y="901700"/>
                </a:lnTo>
                <a:lnTo>
                  <a:pt x="2728971" y="939800"/>
                </a:lnTo>
                <a:lnTo>
                  <a:pt x="2754931" y="977900"/>
                </a:lnTo>
                <a:lnTo>
                  <a:pt x="2397196" y="977900"/>
                </a:lnTo>
                <a:lnTo>
                  <a:pt x="2353483" y="990600"/>
                </a:lnTo>
                <a:lnTo>
                  <a:pt x="2308842" y="990600"/>
                </a:lnTo>
                <a:lnTo>
                  <a:pt x="2263316" y="1003300"/>
                </a:lnTo>
                <a:lnTo>
                  <a:pt x="2216949" y="1003300"/>
                </a:lnTo>
                <a:lnTo>
                  <a:pt x="1923567" y="1066800"/>
                </a:lnTo>
                <a:lnTo>
                  <a:pt x="1872553" y="1092200"/>
                </a:lnTo>
                <a:lnTo>
                  <a:pt x="1769106" y="1104900"/>
                </a:lnTo>
                <a:lnTo>
                  <a:pt x="1716762" y="1130300"/>
                </a:lnTo>
                <a:lnTo>
                  <a:pt x="1664063" y="1143000"/>
                </a:lnTo>
                <a:lnTo>
                  <a:pt x="1504280" y="1206500"/>
                </a:lnTo>
                <a:lnTo>
                  <a:pt x="1450604" y="1219200"/>
                </a:lnTo>
                <a:lnTo>
                  <a:pt x="1185747" y="1320800"/>
                </a:lnTo>
                <a:lnTo>
                  <a:pt x="1034247" y="1384300"/>
                </a:lnTo>
                <a:lnTo>
                  <a:pt x="937088" y="1435100"/>
                </a:lnTo>
                <a:lnTo>
                  <a:pt x="843379" y="1473200"/>
                </a:lnTo>
                <a:lnTo>
                  <a:pt x="797919" y="1511300"/>
                </a:lnTo>
                <a:lnTo>
                  <a:pt x="753444" y="1524000"/>
                </a:lnTo>
                <a:lnTo>
                  <a:pt x="709994" y="1549400"/>
                </a:lnTo>
                <a:lnTo>
                  <a:pt x="667609" y="1574800"/>
                </a:lnTo>
                <a:lnTo>
                  <a:pt x="626330" y="1600200"/>
                </a:lnTo>
                <a:lnTo>
                  <a:pt x="586198" y="1625600"/>
                </a:lnTo>
                <a:lnTo>
                  <a:pt x="547252" y="1638300"/>
                </a:lnTo>
                <a:lnTo>
                  <a:pt x="509534" y="1676400"/>
                </a:lnTo>
                <a:lnTo>
                  <a:pt x="473085" y="1689100"/>
                </a:lnTo>
                <a:lnTo>
                  <a:pt x="437944" y="1714500"/>
                </a:lnTo>
                <a:lnTo>
                  <a:pt x="389603" y="1752600"/>
                </a:lnTo>
                <a:lnTo>
                  <a:pt x="344727" y="1790700"/>
                </a:lnTo>
                <a:lnTo>
                  <a:pt x="303351" y="1828800"/>
                </a:lnTo>
                <a:lnTo>
                  <a:pt x="265511" y="1866900"/>
                </a:lnTo>
                <a:lnTo>
                  <a:pt x="231242" y="1892300"/>
                </a:lnTo>
                <a:lnTo>
                  <a:pt x="200579" y="1930400"/>
                </a:lnTo>
                <a:lnTo>
                  <a:pt x="467373" y="1930400"/>
                </a:lnTo>
                <a:lnTo>
                  <a:pt x="543302" y="1866900"/>
                </a:lnTo>
                <a:lnTo>
                  <a:pt x="578321" y="1841500"/>
                </a:lnTo>
                <a:lnTo>
                  <a:pt x="614748" y="1816100"/>
                </a:lnTo>
                <a:lnTo>
                  <a:pt x="652540" y="1803400"/>
                </a:lnTo>
                <a:lnTo>
                  <a:pt x="691650" y="1765300"/>
                </a:lnTo>
                <a:lnTo>
                  <a:pt x="732034" y="1752600"/>
                </a:lnTo>
                <a:lnTo>
                  <a:pt x="773646" y="1727200"/>
                </a:lnTo>
                <a:lnTo>
                  <a:pt x="816443" y="1689100"/>
                </a:lnTo>
                <a:lnTo>
                  <a:pt x="860378" y="1676400"/>
                </a:lnTo>
                <a:lnTo>
                  <a:pt x="905407" y="1651000"/>
                </a:lnTo>
                <a:lnTo>
                  <a:pt x="951484" y="1638300"/>
                </a:lnTo>
                <a:lnTo>
                  <a:pt x="998566" y="1600200"/>
                </a:lnTo>
                <a:lnTo>
                  <a:pt x="1095559" y="1562100"/>
                </a:lnTo>
                <a:lnTo>
                  <a:pt x="1247453" y="1498600"/>
                </a:lnTo>
                <a:lnTo>
                  <a:pt x="1299611" y="1460500"/>
                </a:lnTo>
                <a:lnTo>
                  <a:pt x="1405949" y="1422400"/>
                </a:lnTo>
                <a:lnTo>
                  <a:pt x="1460038" y="1409700"/>
                </a:lnTo>
                <a:lnTo>
                  <a:pt x="1675984" y="1333500"/>
                </a:lnTo>
                <a:lnTo>
                  <a:pt x="1729283" y="1320800"/>
                </a:lnTo>
                <a:lnTo>
                  <a:pt x="1782209" y="1295400"/>
                </a:lnTo>
                <a:lnTo>
                  <a:pt x="1886746" y="1270000"/>
                </a:lnTo>
                <a:lnTo>
                  <a:pt x="2186326" y="1206500"/>
                </a:lnTo>
                <a:lnTo>
                  <a:pt x="2325804" y="1168400"/>
                </a:lnTo>
                <a:lnTo>
                  <a:pt x="2370443" y="1168400"/>
                </a:lnTo>
                <a:lnTo>
                  <a:pt x="2414073" y="1155700"/>
                </a:lnTo>
                <a:lnTo>
                  <a:pt x="2840350" y="1155700"/>
                </a:lnTo>
                <a:lnTo>
                  <a:pt x="2840350" y="787400"/>
                </a:lnTo>
                <a:lnTo>
                  <a:pt x="2821991" y="762000"/>
                </a:lnTo>
                <a:lnTo>
                  <a:pt x="2791515" y="723900"/>
                </a:lnTo>
                <a:lnTo>
                  <a:pt x="2759799" y="673100"/>
                </a:lnTo>
                <a:lnTo>
                  <a:pt x="2726859" y="635000"/>
                </a:lnTo>
                <a:lnTo>
                  <a:pt x="2692716" y="609600"/>
                </a:lnTo>
                <a:lnTo>
                  <a:pt x="2657387" y="571500"/>
                </a:lnTo>
                <a:lnTo>
                  <a:pt x="2620892" y="533400"/>
                </a:lnTo>
                <a:lnTo>
                  <a:pt x="2583250" y="495300"/>
                </a:lnTo>
                <a:lnTo>
                  <a:pt x="2544478" y="469900"/>
                </a:lnTo>
                <a:lnTo>
                  <a:pt x="2504595" y="444500"/>
                </a:lnTo>
                <a:lnTo>
                  <a:pt x="2463620" y="406400"/>
                </a:lnTo>
                <a:lnTo>
                  <a:pt x="2420644" y="381000"/>
                </a:lnTo>
                <a:lnTo>
                  <a:pt x="2376904" y="355600"/>
                </a:lnTo>
                <a:lnTo>
                  <a:pt x="2332431" y="317500"/>
                </a:lnTo>
                <a:close/>
              </a:path>
              <a:path w="2840355" h="4787900">
                <a:moveTo>
                  <a:pt x="2840350" y="1155700"/>
                </a:moveTo>
                <a:lnTo>
                  <a:pt x="2751882" y="1155700"/>
                </a:lnTo>
                <a:lnTo>
                  <a:pt x="2794103" y="1168400"/>
                </a:lnTo>
                <a:lnTo>
                  <a:pt x="2825786" y="1193800"/>
                </a:lnTo>
                <a:lnTo>
                  <a:pt x="2840350" y="1193800"/>
                </a:lnTo>
                <a:lnTo>
                  <a:pt x="2840350" y="1155700"/>
                </a:lnTo>
                <a:close/>
              </a:path>
              <a:path w="2840355" h="4787900">
                <a:moveTo>
                  <a:pt x="945504" y="723900"/>
                </a:moveTo>
                <a:lnTo>
                  <a:pt x="572306" y="723900"/>
                </a:lnTo>
                <a:lnTo>
                  <a:pt x="609444" y="736600"/>
                </a:lnTo>
                <a:lnTo>
                  <a:pt x="650219" y="762000"/>
                </a:lnTo>
                <a:lnTo>
                  <a:pt x="738836" y="787400"/>
                </a:lnTo>
                <a:lnTo>
                  <a:pt x="830466" y="762000"/>
                </a:lnTo>
                <a:lnTo>
                  <a:pt x="945504" y="723900"/>
                </a:lnTo>
                <a:close/>
              </a:path>
            </a:pathLst>
          </a:custGeom>
          <a:solidFill>
            <a:srgbClr val="E7F8F6"/>
          </a:solidFill>
        </p:spPr>
        <p:txBody>
          <a:bodyPr wrap="square" lIns="0" tIns="0" rIns="0" bIns="0" rtlCol="0"/>
          <a:lstStyle/>
          <a:p>
            <a:endParaRPr/>
          </a:p>
        </p:txBody>
      </p:sp>
      <p:sp>
        <p:nvSpPr>
          <p:cNvPr id="4" name="object 3">
            <a:extLst>
              <a:ext uri="{FF2B5EF4-FFF2-40B4-BE49-F238E27FC236}">
                <a16:creationId xmlns:a16="http://schemas.microsoft.com/office/drawing/2014/main" id="{38AFBCA4-F444-B02A-7BC1-0938AA92462C}"/>
              </a:ext>
            </a:extLst>
          </p:cNvPr>
          <p:cNvSpPr/>
          <p:nvPr userDrawn="1"/>
        </p:nvSpPr>
        <p:spPr>
          <a:xfrm>
            <a:off x="17178523" y="157129"/>
            <a:ext cx="1160780" cy="1781175"/>
          </a:xfrm>
          <a:custGeom>
            <a:avLst/>
            <a:gdLst/>
            <a:ahLst/>
            <a:cxnLst/>
            <a:rect l="l" t="t" r="r" b="b"/>
            <a:pathLst>
              <a:path w="1160780" h="1781175">
                <a:moveTo>
                  <a:pt x="165769" y="0"/>
                </a:moveTo>
                <a:lnTo>
                  <a:pt x="141844" y="36938"/>
                </a:lnTo>
                <a:lnTo>
                  <a:pt x="128199" y="87212"/>
                </a:lnTo>
                <a:lnTo>
                  <a:pt x="116776" y="140616"/>
                </a:lnTo>
                <a:lnTo>
                  <a:pt x="106725" y="193535"/>
                </a:lnTo>
                <a:lnTo>
                  <a:pt x="97802" y="246150"/>
                </a:lnTo>
                <a:lnTo>
                  <a:pt x="89761" y="298642"/>
                </a:lnTo>
                <a:lnTo>
                  <a:pt x="82356" y="351192"/>
                </a:lnTo>
                <a:lnTo>
                  <a:pt x="61500" y="511000"/>
                </a:lnTo>
                <a:lnTo>
                  <a:pt x="57254" y="550565"/>
                </a:lnTo>
                <a:lnTo>
                  <a:pt x="52223" y="592694"/>
                </a:lnTo>
                <a:lnTo>
                  <a:pt x="28094" y="781461"/>
                </a:lnTo>
                <a:lnTo>
                  <a:pt x="22020" y="832374"/>
                </a:lnTo>
                <a:lnTo>
                  <a:pt x="16313" y="884237"/>
                </a:lnTo>
                <a:lnTo>
                  <a:pt x="11165" y="936784"/>
                </a:lnTo>
                <a:lnTo>
                  <a:pt x="6767" y="989744"/>
                </a:lnTo>
                <a:lnTo>
                  <a:pt x="3313" y="1042850"/>
                </a:lnTo>
                <a:lnTo>
                  <a:pt x="993" y="1095833"/>
                </a:lnTo>
                <a:lnTo>
                  <a:pt x="0" y="1148425"/>
                </a:lnTo>
                <a:lnTo>
                  <a:pt x="525" y="1200356"/>
                </a:lnTo>
                <a:lnTo>
                  <a:pt x="2760" y="1251359"/>
                </a:lnTo>
                <a:lnTo>
                  <a:pt x="6898" y="1301164"/>
                </a:lnTo>
                <a:lnTo>
                  <a:pt x="13130" y="1349504"/>
                </a:lnTo>
                <a:lnTo>
                  <a:pt x="21648" y="1396109"/>
                </a:lnTo>
                <a:lnTo>
                  <a:pt x="32644" y="1440711"/>
                </a:lnTo>
                <a:lnTo>
                  <a:pt x="46310" y="1483042"/>
                </a:lnTo>
                <a:lnTo>
                  <a:pt x="62838" y="1522833"/>
                </a:lnTo>
                <a:lnTo>
                  <a:pt x="82420" y="1559815"/>
                </a:lnTo>
                <a:lnTo>
                  <a:pt x="105247" y="1593721"/>
                </a:lnTo>
                <a:lnTo>
                  <a:pt x="130492" y="1624041"/>
                </a:lnTo>
                <a:lnTo>
                  <a:pt x="157551" y="1651495"/>
                </a:lnTo>
                <a:lnTo>
                  <a:pt x="216550" y="1698033"/>
                </a:lnTo>
                <a:lnTo>
                  <a:pt x="281128" y="1733794"/>
                </a:lnTo>
                <a:lnTo>
                  <a:pt x="350164" y="1759236"/>
                </a:lnTo>
                <a:lnTo>
                  <a:pt x="422540" y="1774819"/>
                </a:lnTo>
                <a:lnTo>
                  <a:pt x="497137" y="1781000"/>
                </a:lnTo>
                <a:lnTo>
                  <a:pt x="534919" y="1780709"/>
                </a:lnTo>
                <a:lnTo>
                  <a:pt x="610750" y="1773650"/>
                </a:lnTo>
                <a:lnTo>
                  <a:pt x="648519" y="1766997"/>
                </a:lnTo>
                <a:lnTo>
                  <a:pt x="686005" y="1758337"/>
                </a:lnTo>
                <a:lnTo>
                  <a:pt x="723067" y="1747729"/>
                </a:lnTo>
                <a:lnTo>
                  <a:pt x="759566" y="1735230"/>
                </a:lnTo>
                <a:lnTo>
                  <a:pt x="795361" y="1720896"/>
                </a:lnTo>
                <a:lnTo>
                  <a:pt x="830313" y="1704786"/>
                </a:lnTo>
                <a:lnTo>
                  <a:pt x="864281" y="1686957"/>
                </a:lnTo>
                <a:lnTo>
                  <a:pt x="897127" y="1667466"/>
                </a:lnTo>
                <a:lnTo>
                  <a:pt x="958891" y="1623727"/>
                </a:lnTo>
                <a:lnTo>
                  <a:pt x="1014484" y="1574030"/>
                </a:lnTo>
                <a:lnTo>
                  <a:pt x="1062789" y="1518831"/>
                </a:lnTo>
                <a:lnTo>
                  <a:pt x="1102686" y="1458592"/>
                </a:lnTo>
                <a:lnTo>
                  <a:pt x="1133057" y="1393769"/>
                </a:lnTo>
                <a:lnTo>
                  <a:pt x="1152783" y="1324823"/>
                </a:lnTo>
                <a:lnTo>
                  <a:pt x="1160745" y="1252212"/>
                </a:lnTo>
                <a:lnTo>
                  <a:pt x="1159965" y="1214675"/>
                </a:lnTo>
                <a:lnTo>
                  <a:pt x="1155824" y="1176394"/>
                </a:lnTo>
                <a:lnTo>
                  <a:pt x="1148183" y="1137427"/>
                </a:lnTo>
                <a:lnTo>
                  <a:pt x="1136902" y="1097830"/>
                </a:lnTo>
                <a:lnTo>
                  <a:pt x="1115542" y="1046325"/>
                </a:lnTo>
                <a:lnTo>
                  <a:pt x="1094003" y="1002386"/>
                </a:lnTo>
                <a:lnTo>
                  <a:pt x="1070262" y="959162"/>
                </a:lnTo>
                <a:lnTo>
                  <a:pt x="1044516" y="916630"/>
                </a:lnTo>
                <a:lnTo>
                  <a:pt x="1016962" y="874764"/>
                </a:lnTo>
                <a:lnTo>
                  <a:pt x="987794" y="833541"/>
                </a:lnTo>
                <a:lnTo>
                  <a:pt x="957211" y="792938"/>
                </a:lnTo>
                <a:lnTo>
                  <a:pt x="925409" y="752928"/>
                </a:lnTo>
                <a:lnTo>
                  <a:pt x="892584" y="713490"/>
                </a:lnTo>
                <a:lnTo>
                  <a:pt x="858933" y="674598"/>
                </a:lnTo>
                <a:lnTo>
                  <a:pt x="824652" y="636228"/>
                </a:lnTo>
                <a:lnTo>
                  <a:pt x="789938" y="598357"/>
                </a:lnTo>
                <a:lnTo>
                  <a:pt x="754987" y="560961"/>
                </a:lnTo>
                <a:lnTo>
                  <a:pt x="616747" y="415636"/>
                </a:lnTo>
                <a:lnTo>
                  <a:pt x="583561" y="380250"/>
                </a:lnTo>
                <a:lnTo>
                  <a:pt x="551317" y="345193"/>
                </a:lnTo>
                <a:lnTo>
                  <a:pt x="447241" y="234828"/>
                </a:lnTo>
                <a:lnTo>
                  <a:pt x="412856" y="198952"/>
                </a:lnTo>
                <a:lnTo>
                  <a:pt x="377810" y="163273"/>
                </a:lnTo>
                <a:lnTo>
                  <a:pt x="341617" y="127639"/>
                </a:lnTo>
                <a:lnTo>
                  <a:pt x="303790" y="91894"/>
                </a:lnTo>
                <a:lnTo>
                  <a:pt x="263839" y="55883"/>
                </a:lnTo>
                <a:lnTo>
                  <a:pt x="217773" y="16656"/>
                </a:lnTo>
                <a:lnTo>
                  <a:pt x="192389" y="1925"/>
                </a:lnTo>
                <a:lnTo>
                  <a:pt x="165769" y="0"/>
                </a:lnTo>
                <a:close/>
              </a:path>
            </a:pathLst>
          </a:custGeom>
          <a:solidFill>
            <a:srgbClr val="E7F8F6"/>
          </a:solidFill>
        </p:spPr>
        <p:txBody>
          <a:bodyPr wrap="square" lIns="0" tIns="0" rIns="0" bIns="0" rtlCol="0"/>
          <a:lstStyle/>
          <a:p>
            <a:endParaRPr/>
          </a:p>
        </p:txBody>
      </p:sp>
      <p:sp>
        <p:nvSpPr>
          <p:cNvPr id="6" name="object 4">
            <a:extLst>
              <a:ext uri="{FF2B5EF4-FFF2-40B4-BE49-F238E27FC236}">
                <a16:creationId xmlns:a16="http://schemas.microsoft.com/office/drawing/2014/main" id="{2763FF3D-1B60-960E-58E9-8B48DCA6B756}"/>
              </a:ext>
            </a:extLst>
          </p:cNvPr>
          <p:cNvSpPr/>
          <p:nvPr userDrawn="1"/>
        </p:nvSpPr>
        <p:spPr>
          <a:xfrm>
            <a:off x="18897541" y="780534"/>
            <a:ext cx="754380" cy="1158240"/>
          </a:xfrm>
          <a:custGeom>
            <a:avLst/>
            <a:gdLst/>
            <a:ahLst/>
            <a:cxnLst/>
            <a:rect l="l" t="t" r="r" b="b"/>
            <a:pathLst>
              <a:path w="754380" h="1158239">
                <a:moveTo>
                  <a:pt x="107561" y="0"/>
                </a:moveTo>
                <a:lnTo>
                  <a:pt x="87004" y="41096"/>
                </a:lnTo>
                <a:lnTo>
                  <a:pt x="71698" y="112071"/>
                </a:lnTo>
                <a:lnTo>
                  <a:pt x="62294" y="166824"/>
                </a:lnTo>
                <a:lnTo>
                  <a:pt x="54277" y="221431"/>
                </a:lnTo>
                <a:lnTo>
                  <a:pt x="39783" y="332146"/>
                </a:lnTo>
                <a:lnTo>
                  <a:pt x="35336" y="372273"/>
                </a:lnTo>
                <a:lnTo>
                  <a:pt x="17537" y="512318"/>
                </a:lnTo>
                <a:lnTo>
                  <a:pt x="11618" y="563458"/>
                </a:lnTo>
                <a:lnTo>
                  <a:pt x="6455" y="615777"/>
                </a:lnTo>
                <a:lnTo>
                  <a:pt x="2497" y="668647"/>
                </a:lnTo>
                <a:lnTo>
                  <a:pt x="196" y="721439"/>
                </a:lnTo>
                <a:lnTo>
                  <a:pt x="0" y="773522"/>
                </a:lnTo>
                <a:lnTo>
                  <a:pt x="2359" y="824269"/>
                </a:lnTo>
                <a:lnTo>
                  <a:pt x="7722" y="873049"/>
                </a:lnTo>
                <a:lnTo>
                  <a:pt x="16541" y="919232"/>
                </a:lnTo>
                <a:lnTo>
                  <a:pt x="29264" y="962191"/>
                </a:lnTo>
                <a:lnTo>
                  <a:pt x="46341" y="1001295"/>
                </a:lnTo>
                <a:lnTo>
                  <a:pt x="68222" y="1035916"/>
                </a:lnTo>
                <a:lnTo>
                  <a:pt x="93609" y="1065107"/>
                </a:lnTo>
                <a:lnTo>
                  <a:pt x="151896" y="1110864"/>
                </a:lnTo>
                <a:lnTo>
                  <a:pt x="218077" y="1140660"/>
                </a:lnTo>
                <a:lnTo>
                  <a:pt x="289605" y="1155537"/>
                </a:lnTo>
                <a:lnTo>
                  <a:pt x="326579" y="1157708"/>
                </a:lnTo>
                <a:lnTo>
                  <a:pt x="363935" y="1156541"/>
                </a:lnTo>
                <a:lnTo>
                  <a:pt x="438520" y="1144716"/>
                </a:lnTo>
                <a:lnTo>
                  <a:pt x="510813" y="1121107"/>
                </a:lnTo>
                <a:lnTo>
                  <a:pt x="578269" y="1086756"/>
                </a:lnTo>
                <a:lnTo>
                  <a:pt x="638339" y="1042710"/>
                </a:lnTo>
                <a:lnTo>
                  <a:pt x="688479" y="990012"/>
                </a:lnTo>
                <a:lnTo>
                  <a:pt x="726141" y="929707"/>
                </a:lnTo>
                <a:lnTo>
                  <a:pt x="748779" y="862839"/>
                </a:lnTo>
                <a:lnTo>
                  <a:pt x="753847" y="790452"/>
                </a:lnTo>
                <a:lnTo>
                  <a:pt x="748997" y="752515"/>
                </a:lnTo>
                <a:lnTo>
                  <a:pt x="738798" y="713590"/>
                </a:lnTo>
                <a:lnTo>
                  <a:pt x="716926" y="663392"/>
                </a:lnTo>
                <a:lnTo>
                  <a:pt x="692778" y="618815"/>
                </a:lnTo>
                <a:lnTo>
                  <a:pt x="665415" y="575357"/>
                </a:lnTo>
                <a:lnTo>
                  <a:pt x="635345" y="532957"/>
                </a:lnTo>
                <a:lnTo>
                  <a:pt x="603075" y="491553"/>
                </a:lnTo>
                <a:lnTo>
                  <a:pt x="569111" y="451081"/>
                </a:lnTo>
                <a:lnTo>
                  <a:pt x="533962" y="411481"/>
                </a:lnTo>
                <a:lnTo>
                  <a:pt x="498133" y="372689"/>
                </a:lnTo>
                <a:lnTo>
                  <a:pt x="462133" y="334645"/>
                </a:lnTo>
                <a:lnTo>
                  <a:pt x="391645" y="260547"/>
                </a:lnTo>
                <a:lnTo>
                  <a:pt x="358171" y="224370"/>
                </a:lnTo>
                <a:lnTo>
                  <a:pt x="286067" y="147957"/>
                </a:lnTo>
                <a:lnTo>
                  <a:pt x="249994" y="110760"/>
                </a:lnTo>
                <a:lnTo>
                  <a:pt x="212174" y="73686"/>
                </a:lnTo>
                <a:lnTo>
                  <a:pt x="171308" y="36323"/>
                </a:lnTo>
                <a:lnTo>
                  <a:pt x="141366" y="10826"/>
                </a:lnTo>
                <a:lnTo>
                  <a:pt x="124866" y="1252"/>
                </a:lnTo>
                <a:lnTo>
                  <a:pt x="107561" y="0"/>
                </a:lnTo>
                <a:close/>
              </a:path>
            </a:pathLst>
          </a:custGeom>
          <a:solidFill>
            <a:srgbClr val="E7F8F6"/>
          </a:solidFill>
        </p:spPr>
        <p:txBody>
          <a:bodyPr wrap="square" lIns="0" tIns="0" rIns="0" bIns="0" rtlCol="0"/>
          <a:lstStyle/>
          <a:p>
            <a:endParaRPr/>
          </a:p>
        </p:txBody>
      </p:sp>
      <p:sp>
        <p:nvSpPr>
          <p:cNvPr id="2" name="Title 1">
            <a:extLst>
              <a:ext uri="{FF2B5EF4-FFF2-40B4-BE49-F238E27FC236}">
                <a16:creationId xmlns:a16="http://schemas.microsoft.com/office/drawing/2014/main" id="{8161E8CF-86EE-EA5D-0E66-0D12FD904AC6}"/>
              </a:ext>
            </a:extLst>
          </p:cNvPr>
          <p:cNvSpPr>
            <a:spLocks noGrp="1"/>
          </p:cNvSpPr>
          <p:nvPr>
            <p:ph type="title" hasCustomPrompt="1"/>
          </p:nvPr>
        </p:nvSpPr>
        <p:spPr>
          <a:xfrm>
            <a:off x="908050" y="829347"/>
            <a:ext cx="18161660" cy="830997"/>
          </a:xfrm>
          <a:prstGeom prst="rect">
            <a:avLst/>
          </a:prstGeom>
        </p:spPr>
        <p:txBody>
          <a:bodyPr/>
          <a:lstStyle>
            <a:lvl1pPr>
              <a:defRPr b="0">
                <a:solidFill>
                  <a:srgbClr val="44B5AC"/>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AU" sz="5400" dirty="0"/>
              <a:t>Lorem Ipsum </a:t>
            </a:r>
            <a:r>
              <a:rPr lang="en-AU" sz="5400" dirty="0" err="1"/>
              <a:t>Dolor</a:t>
            </a:r>
            <a:r>
              <a:rPr lang="en-AU" sz="5400" dirty="0"/>
              <a:t> Sit</a:t>
            </a:r>
            <a:endParaRPr lang="en-AU" dirty="0"/>
          </a:p>
        </p:txBody>
      </p:sp>
      <p:pic>
        <p:nvPicPr>
          <p:cNvPr id="10" name="object 12">
            <a:extLst>
              <a:ext uri="{FF2B5EF4-FFF2-40B4-BE49-F238E27FC236}">
                <a16:creationId xmlns:a16="http://schemas.microsoft.com/office/drawing/2014/main" id="{22FF8AE9-E267-B17A-43DF-4ACF63DA809F}"/>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sp>
        <p:nvSpPr>
          <p:cNvPr id="5" name="Text Placeholder 7">
            <a:extLst>
              <a:ext uri="{FF2B5EF4-FFF2-40B4-BE49-F238E27FC236}">
                <a16:creationId xmlns:a16="http://schemas.microsoft.com/office/drawing/2014/main" id="{0219649E-1514-854C-5523-B8CA8711CA47}"/>
              </a:ext>
            </a:extLst>
          </p:cNvPr>
          <p:cNvSpPr>
            <a:spLocks noGrp="1"/>
          </p:cNvSpPr>
          <p:nvPr>
            <p:ph type="body" sz="quarter" idx="11" hasCustomPrompt="1"/>
          </p:nvPr>
        </p:nvSpPr>
        <p:spPr>
          <a:xfrm>
            <a:off x="908050" y="2174875"/>
            <a:ext cx="18161660" cy="2392835"/>
          </a:xfrm>
        </p:spPr>
        <p:txBody>
          <a:bodyPr numCol="1" spcCol="1404000"/>
          <a:lstStyle>
            <a:lvl1pPr marL="547200" indent="-532800">
              <a:lnSpc>
                <a:spcPct val="115000"/>
              </a:lnSpc>
              <a:spcBef>
                <a:spcPts val="0"/>
              </a:spcBef>
              <a:spcAft>
                <a:spcPts val="1800"/>
              </a:spcAft>
              <a:buClr>
                <a:srgbClr val="762000"/>
              </a:buClr>
              <a:buFont typeface="Arial" panose="020B0604020202020204" pitchFamily="34" charset="0"/>
              <a:buChar char="•"/>
              <a:defRPr sz="1400">
                <a:latin typeface="Roboto" panose="02000000000000000000" pitchFamily="2" charset="0"/>
                <a:ea typeface="Roboto" panose="02000000000000000000" pitchFamily="2" charset="0"/>
                <a:cs typeface="Roboto" panose="02000000000000000000" pitchFamily="2" charset="0"/>
              </a:defRPr>
            </a:lvl1pPr>
            <a:lvl2pPr>
              <a:defRPr sz="3550"/>
            </a:lvl2pPr>
            <a:lvl3pPr>
              <a:defRPr sz="3550"/>
            </a:lvl3pPr>
            <a:lvl4pPr>
              <a:defRPr sz="3550"/>
            </a:lvl4pPr>
            <a:lvl5pPr>
              <a:defRPr sz="3550"/>
            </a:lvl5pPr>
          </a:lstStyle>
          <a:p>
            <a:pPr lvl="0"/>
            <a:r>
              <a:rPr lang="en-GB" dirty="0"/>
              <a:t>Ur re </a:t>
            </a:r>
            <a:r>
              <a:rPr lang="en-GB" dirty="0" err="1"/>
              <a:t>si</a:t>
            </a:r>
            <a:r>
              <a:rPr lang="en-GB" dirty="0"/>
              <a:t> </a:t>
            </a:r>
            <a:r>
              <a:rPr lang="en-GB" dirty="0" err="1"/>
              <a:t>repera</a:t>
            </a:r>
            <a:r>
              <a:rPr lang="en-GB" dirty="0"/>
              <a:t> a </a:t>
            </a:r>
            <a:r>
              <a:rPr lang="en-GB" dirty="0" err="1"/>
              <a:t>dolest</a:t>
            </a:r>
            <a:r>
              <a:rPr lang="en-GB" dirty="0"/>
              <a:t> </a:t>
            </a:r>
            <a:r>
              <a:rPr lang="en-GB" dirty="0" err="1"/>
              <a:t>volendit</a:t>
            </a:r>
            <a:r>
              <a:rPr lang="en-GB" dirty="0"/>
              <a:t> </a:t>
            </a:r>
            <a:r>
              <a:rPr lang="en-GB" dirty="0" err="1"/>
              <a:t>accum</a:t>
            </a:r>
            <a:r>
              <a:rPr lang="en-GB" dirty="0"/>
              <a:t> </a:t>
            </a:r>
            <a:r>
              <a:rPr lang="en-GB" dirty="0" err="1"/>
              <a:t>rerfere</a:t>
            </a:r>
            <a:r>
              <a:rPr lang="en-GB" dirty="0"/>
              <a:t> </a:t>
            </a:r>
            <a:r>
              <a:rPr lang="en-GB" dirty="0" err="1"/>
              <a:t>quatempori</a:t>
            </a:r>
            <a:r>
              <a:rPr lang="en-GB" dirty="0"/>
              <a:t> </a:t>
            </a:r>
            <a:r>
              <a:rPr lang="en-GB" dirty="0" err="1"/>
              <a:t>odiore</a:t>
            </a:r>
            <a:r>
              <a:rPr lang="en-GB" dirty="0"/>
              <a:t>, as </a:t>
            </a:r>
            <a:r>
              <a:rPr lang="en-GB" dirty="0" err="1"/>
              <a:t>aut</a:t>
            </a:r>
            <a:r>
              <a:rPr lang="en-GB" dirty="0"/>
              <a:t> ese </a:t>
            </a:r>
            <a:r>
              <a:rPr lang="en-GB" dirty="0" err="1"/>
              <a:t>estionectum</a:t>
            </a:r>
            <a:r>
              <a:rPr lang="en-GB" dirty="0"/>
              <a:t> fugit et </a:t>
            </a:r>
            <a:r>
              <a:rPr lang="en-GB" dirty="0" err="1"/>
              <a:t>faccullautem</a:t>
            </a:r>
            <a:r>
              <a:rPr lang="en-GB" dirty="0"/>
              <a:t> non </a:t>
            </a:r>
            <a:r>
              <a:rPr lang="en-GB" dirty="0" err="1"/>
              <a:t>nos</a:t>
            </a:r>
            <a:r>
              <a:rPr lang="en-GB" dirty="0"/>
              <a:t> </a:t>
            </a:r>
            <a:r>
              <a:rPr lang="en-GB" dirty="0" err="1"/>
              <a:t>solessitaqui</a:t>
            </a:r>
            <a:r>
              <a:rPr lang="en-GB" dirty="0"/>
              <a:t> </a:t>
            </a:r>
            <a:r>
              <a:rPr lang="en-GB" dirty="0" err="1"/>
              <a:t>occabo</a:t>
            </a:r>
            <a:r>
              <a:rPr lang="en-GB" dirty="0"/>
              <a:t>. Et </a:t>
            </a:r>
            <a:r>
              <a:rPr lang="en-GB" dirty="0" err="1"/>
              <a:t>quae</a:t>
            </a:r>
            <a:r>
              <a:rPr lang="en-GB" dirty="0"/>
              <a:t> qui</a:t>
            </a:r>
          </a:p>
          <a:p>
            <a:pPr lvl="0"/>
            <a:r>
              <a:rPr lang="en-GB" dirty="0" err="1"/>
              <a:t>Alignitissint</a:t>
            </a:r>
            <a:r>
              <a:rPr lang="en-GB" dirty="0"/>
              <a:t> </a:t>
            </a:r>
            <a:r>
              <a:rPr lang="en-GB" dirty="0" err="1"/>
              <a:t>dit</a:t>
            </a:r>
            <a:r>
              <a:rPr lang="en-GB" dirty="0"/>
              <a:t> </a:t>
            </a:r>
            <a:r>
              <a:rPr lang="en-GB" dirty="0" err="1"/>
              <a:t>dolessit</a:t>
            </a:r>
            <a:r>
              <a:rPr lang="en-GB" dirty="0"/>
              <a:t>, con expediate </a:t>
            </a:r>
            <a:r>
              <a:rPr lang="en-GB" dirty="0" err="1"/>
              <a:t>pos</a:t>
            </a:r>
            <a:r>
              <a:rPr lang="en-GB" dirty="0"/>
              <a:t> </a:t>
            </a:r>
            <a:r>
              <a:rPr lang="en-GB" dirty="0" err="1"/>
              <a:t>doluptatas</a:t>
            </a:r>
            <a:r>
              <a:rPr lang="en-GB" dirty="0"/>
              <a:t> </a:t>
            </a:r>
            <a:r>
              <a:rPr lang="en-GB" dirty="0" err="1"/>
              <a:t>eatem</a:t>
            </a:r>
            <a:r>
              <a:rPr lang="en-GB" dirty="0"/>
              <a:t> </a:t>
            </a:r>
            <a:r>
              <a:rPr lang="en-GB" dirty="0" err="1"/>
              <a:t>aut</a:t>
            </a:r>
            <a:r>
              <a:rPr lang="en-GB" dirty="0"/>
              <a:t> </a:t>
            </a:r>
            <a:r>
              <a:rPr lang="en-GB" dirty="0" err="1"/>
              <a:t>audipsum</a:t>
            </a:r>
            <a:r>
              <a:rPr lang="en-GB" dirty="0"/>
              <a:t> </a:t>
            </a:r>
            <a:r>
              <a:rPr lang="en-GB" dirty="0" err="1"/>
              <a:t>inulpar</a:t>
            </a:r>
            <a:r>
              <a:rPr lang="en-GB" dirty="0"/>
              <a:t> </a:t>
            </a:r>
            <a:r>
              <a:rPr lang="en-GB" dirty="0" err="1"/>
              <a:t>cimpos</a:t>
            </a:r>
            <a:r>
              <a:rPr lang="en-GB" dirty="0"/>
              <a:t> dis </a:t>
            </a:r>
            <a:r>
              <a:rPr lang="en-GB" dirty="0" err="1"/>
              <a:t>minullo</a:t>
            </a:r>
            <a:r>
              <a:rPr lang="en-GB" dirty="0"/>
              <a:t> </a:t>
            </a:r>
            <a:r>
              <a:rPr lang="en-GB" dirty="0" err="1"/>
              <a:t>rumquaecti</a:t>
            </a:r>
            <a:r>
              <a:rPr lang="en-GB" dirty="0"/>
              <a:t> </a:t>
            </a:r>
            <a:r>
              <a:rPr lang="en-GB" dirty="0" err="1"/>
              <a:t>tes</a:t>
            </a:r>
            <a:r>
              <a:rPr lang="en-GB" dirty="0"/>
              <a:t> </a:t>
            </a:r>
            <a:r>
              <a:rPr lang="en-GB" dirty="0" err="1"/>
              <a:t>sitat</a:t>
            </a:r>
            <a:r>
              <a:rPr lang="en-GB" dirty="0"/>
              <a:t> </a:t>
            </a:r>
            <a:r>
              <a:rPr lang="en-GB" dirty="0" err="1"/>
              <a:t>odipicius</a:t>
            </a:r>
            <a:r>
              <a:rPr lang="en-GB" dirty="0"/>
              <a:t> et </a:t>
            </a:r>
            <a:r>
              <a:rPr lang="en-GB" dirty="0" err="1"/>
              <a:t>ent</a:t>
            </a:r>
            <a:r>
              <a:rPr lang="en-GB" dirty="0"/>
              <a:t> lab </a:t>
            </a:r>
            <a:r>
              <a:rPr lang="en-GB" dirty="0" err="1"/>
              <a:t>iusanis</a:t>
            </a:r>
            <a:r>
              <a:rPr lang="en-GB" dirty="0"/>
              <a:t> </a:t>
            </a:r>
            <a:r>
              <a:rPr lang="en-GB" dirty="0" err="1"/>
              <a:t>repuditature</a:t>
            </a:r>
            <a:r>
              <a:rPr lang="en-GB" dirty="0"/>
              <a:t> </a:t>
            </a:r>
            <a:r>
              <a:rPr lang="en-GB" dirty="0" err="1"/>
              <a:t>porporesto</a:t>
            </a:r>
            <a:r>
              <a:rPr lang="en-GB" dirty="0"/>
              <a:t>.</a:t>
            </a:r>
          </a:p>
          <a:p>
            <a:pPr lvl="0"/>
            <a:r>
              <a:rPr lang="en-GB" dirty="0"/>
              <a:t>Que </a:t>
            </a:r>
            <a:r>
              <a:rPr lang="en-GB" dirty="0" err="1"/>
              <a:t>perori</a:t>
            </a:r>
            <a:r>
              <a:rPr lang="en-GB" dirty="0"/>
              <a:t> </a:t>
            </a:r>
            <a:r>
              <a:rPr lang="en-GB" dirty="0" err="1"/>
              <a:t>occabor</a:t>
            </a:r>
            <a:r>
              <a:rPr lang="en-GB" dirty="0"/>
              <a:t> </a:t>
            </a:r>
            <a:r>
              <a:rPr lang="en-GB" dirty="0" err="1"/>
              <a:t>empedis</a:t>
            </a:r>
            <a:r>
              <a:rPr lang="en-GB" dirty="0"/>
              <a:t> mint et </a:t>
            </a:r>
            <a:r>
              <a:rPr lang="en-GB" dirty="0" err="1"/>
              <a:t>volupiet</a:t>
            </a:r>
            <a:r>
              <a:rPr lang="en-GB" dirty="0"/>
              <a:t> quid </a:t>
            </a:r>
            <a:r>
              <a:rPr lang="en-GB" dirty="0" err="1"/>
              <a:t>quosa</a:t>
            </a:r>
            <a:r>
              <a:rPr lang="en-GB" dirty="0"/>
              <a:t> </a:t>
            </a:r>
            <a:r>
              <a:rPr lang="en-GB" dirty="0" err="1"/>
              <a:t>prepuda</a:t>
            </a:r>
            <a:r>
              <a:rPr lang="en-GB" dirty="0"/>
              <a:t> </a:t>
            </a:r>
            <a:r>
              <a:rPr lang="en-GB" dirty="0" err="1"/>
              <a:t>ndanihit</a:t>
            </a:r>
            <a:r>
              <a:rPr lang="en-GB" dirty="0"/>
              <a:t>, cum </a:t>
            </a:r>
            <a:r>
              <a:rPr lang="en-GB" dirty="0" err="1"/>
              <a:t>fugianihicit</a:t>
            </a:r>
            <a:r>
              <a:rPr lang="en-GB" dirty="0"/>
              <a:t> il il </a:t>
            </a:r>
            <a:r>
              <a:rPr lang="en-GB" dirty="0" err="1"/>
              <a:t>ipsunt</a:t>
            </a:r>
            <a:r>
              <a:rPr lang="en-GB" dirty="0"/>
              <a:t>, </a:t>
            </a:r>
            <a:r>
              <a:rPr lang="en-GB" dirty="0" err="1"/>
              <a:t>aut</a:t>
            </a:r>
            <a:r>
              <a:rPr lang="en-GB" dirty="0"/>
              <a:t> id </a:t>
            </a:r>
            <a:r>
              <a:rPr lang="en-GB" dirty="0" err="1"/>
              <a:t>quodit</a:t>
            </a:r>
            <a:r>
              <a:rPr lang="en-GB" dirty="0"/>
              <a:t> </a:t>
            </a:r>
            <a:r>
              <a:rPr lang="en-GB" dirty="0" err="1"/>
              <a:t>parum</a:t>
            </a:r>
            <a:r>
              <a:rPr lang="en-GB" dirty="0"/>
              <a:t>, </a:t>
            </a:r>
            <a:r>
              <a:rPr lang="en-GB" dirty="0" err="1"/>
              <a:t>nistis</a:t>
            </a:r>
            <a:r>
              <a:rPr lang="en-GB" dirty="0"/>
              <a:t> </a:t>
            </a:r>
            <a:r>
              <a:rPr lang="en-GB" dirty="0" err="1"/>
              <a:t>dolorum</a:t>
            </a:r>
            <a:r>
              <a:rPr lang="en-GB" dirty="0"/>
              <a:t> </a:t>
            </a:r>
            <a:r>
              <a:rPr lang="en-GB" dirty="0" err="1"/>
              <a:t>volupta</a:t>
            </a:r>
            <a:r>
              <a:rPr lang="en-GB" dirty="0"/>
              <a:t> </a:t>
            </a:r>
            <a:r>
              <a:rPr lang="en-GB" dirty="0" err="1"/>
              <a:t>sendit</a:t>
            </a:r>
            <a:r>
              <a:rPr lang="en-GB" dirty="0"/>
              <a:t>, </a:t>
            </a:r>
            <a:r>
              <a:rPr lang="en-GB" dirty="0" err="1"/>
              <a:t>cusame</a:t>
            </a:r>
            <a:r>
              <a:rPr lang="en-GB" dirty="0"/>
              <a:t> </a:t>
            </a:r>
            <a:r>
              <a:rPr lang="en-GB" dirty="0" err="1"/>
              <a:t>ilis</a:t>
            </a:r>
            <a:r>
              <a:rPr lang="en-GB" dirty="0"/>
              <a:t> </a:t>
            </a:r>
            <a:r>
              <a:rPr lang="en-GB" dirty="0" err="1"/>
              <a:t>quam</a:t>
            </a:r>
            <a:r>
              <a:rPr lang="en-GB" dirty="0"/>
              <a:t> </a:t>
            </a:r>
            <a:r>
              <a:rPr lang="en-GB" dirty="0" err="1"/>
              <a:t>ea</a:t>
            </a:r>
            <a:r>
              <a:rPr lang="en-GB" dirty="0"/>
              <a:t> </a:t>
            </a:r>
            <a:r>
              <a:rPr lang="en-GB" dirty="0" err="1"/>
              <a:t>sed</a:t>
            </a:r>
            <a:r>
              <a:rPr lang="en-GB" dirty="0"/>
              <a:t> </a:t>
            </a:r>
            <a:r>
              <a:rPr lang="en-GB" dirty="0" err="1"/>
              <a:t>ut</a:t>
            </a:r>
            <a:r>
              <a:rPr lang="en-GB" dirty="0"/>
              <a:t> </a:t>
            </a:r>
            <a:r>
              <a:rPr lang="en-GB" dirty="0" err="1"/>
              <a:t>omnihic</a:t>
            </a:r>
            <a:r>
              <a:rPr lang="en-GB" dirty="0"/>
              <a:t> </a:t>
            </a:r>
            <a:r>
              <a:rPr lang="en-GB" dirty="0" err="1"/>
              <a:t>ientio</a:t>
            </a:r>
            <a:r>
              <a:rPr lang="en-GB" dirty="0"/>
              <a:t> </a:t>
            </a:r>
            <a:r>
              <a:rPr lang="en-GB" dirty="0" err="1"/>
              <a:t>quasper</a:t>
            </a:r>
            <a:r>
              <a:rPr lang="en-GB" dirty="0"/>
              <a:t> </a:t>
            </a:r>
            <a:r>
              <a:rPr lang="en-GB" dirty="0" err="1"/>
              <a:t>ibuscius</a:t>
            </a:r>
            <a:r>
              <a:rPr lang="en-GB" dirty="0"/>
              <a:t> </a:t>
            </a:r>
            <a:r>
              <a:rPr lang="en-GB" dirty="0" err="1"/>
              <a:t>eatempe</a:t>
            </a:r>
            <a:r>
              <a:rPr lang="en-GB" dirty="0"/>
              <a:t> </a:t>
            </a:r>
            <a:r>
              <a:rPr lang="en-GB" dirty="0" err="1"/>
              <a:t>perro</a:t>
            </a:r>
            <a:r>
              <a:rPr lang="en-GB" dirty="0"/>
              <a:t> </a:t>
            </a:r>
            <a:r>
              <a:rPr lang="en-GB" dirty="0" err="1"/>
              <a:t>expliquiat</a:t>
            </a:r>
            <a:r>
              <a:rPr lang="en-GB" dirty="0"/>
              <a:t> </a:t>
            </a:r>
            <a:r>
              <a:rPr lang="en-GB" dirty="0" err="1"/>
              <a:t>eate</a:t>
            </a:r>
            <a:r>
              <a:rPr lang="en-GB" dirty="0"/>
              <a:t> </a:t>
            </a:r>
            <a:r>
              <a:rPr lang="en-GB" dirty="0" err="1"/>
              <a:t>vel</a:t>
            </a:r>
            <a:r>
              <a:rPr lang="en-GB" dirty="0"/>
              <a:t> </a:t>
            </a:r>
            <a:r>
              <a:rPr lang="en-GB" dirty="0" err="1"/>
              <a:t>ilignimaio</a:t>
            </a:r>
            <a:r>
              <a:rPr lang="en-GB" dirty="0"/>
              <a:t> </a:t>
            </a:r>
            <a:r>
              <a:rPr lang="en-GB" dirty="0" err="1"/>
              <a:t>doluptia</a:t>
            </a:r>
            <a:r>
              <a:rPr lang="en-GB" dirty="0"/>
              <a:t>.</a:t>
            </a:r>
          </a:p>
          <a:p>
            <a:pPr lvl="0"/>
            <a:r>
              <a:rPr lang="en-GB" dirty="0"/>
              <a:t>Tatum </a:t>
            </a:r>
            <a:r>
              <a:rPr lang="en-GB" dirty="0" err="1"/>
              <a:t>asperit</a:t>
            </a:r>
            <a:r>
              <a:rPr lang="en-GB" dirty="0"/>
              <a:t>, con cores dolor </a:t>
            </a:r>
            <a:r>
              <a:rPr lang="en-GB" dirty="0" err="1"/>
              <a:t>senis</a:t>
            </a:r>
            <a:r>
              <a:rPr lang="en-GB" dirty="0"/>
              <a:t> ab </a:t>
            </a:r>
            <a:r>
              <a:rPr lang="en-GB" dirty="0" err="1"/>
              <a:t>imporrunt</a:t>
            </a:r>
            <a:r>
              <a:rPr lang="en-GB" dirty="0"/>
              <a:t> ma nest </a:t>
            </a:r>
            <a:r>
              <a:rPr lang="en-GB" dirty="0" err="1"/>
              <a:t>offictiis</a:t>
            </a:r>
            <a:r>
              <a:rPr lang="en-GB" dirty="0"/>
              <a:t> et </a:t>
            </a:r>
            <a:r>
              <a:rPr lang="en-GB" dirty="0" err="1"/>
              <a:t>adisit</a:t>
            </a:r>
            <a:r>
              <a:rPr lang="en-GB" dirty="0"/>
              <a:t> </a:t>
            </a:r>
            <a:r>
              <a:rPr lang="en-GB" dirty="0" err="1"/>
              <a:t>optaquodis</a:t>
            </a:r>
            <a:r>
              <a:rPr lang="en-GB" dirty="0"/>
              <a:t> </a:t>
            </a:r>
            <a:r>
              <a:rPr lang="en-GB" dirty="0" err="1"/>
              <a:t>sedi</a:t>
            </a:r>
            <a:r>
              <a:rPr lang="en-GB" dirty="0"/>
              <a:t> </a:t>
            </a:r>
            <a:r>
              <a:rPr lang="en-GB" dirty="0" err="1"/>
              <a:t>dolorehento</a:t>
            </a:r>
            <a:r>
              <a:rPr lang="en-GB" dirty="0"/>
              <a:t> </a:t>
            </a:r>
            <a:r>
              <a:rPr lang="en-GB" dirty="0" err="1"/>
              <a:t>expliquo</a:t>
            </a:r>
            <a:r>
              <a:rPr lang="en-GB" dirty="0"/>
              <a:t> </a:t>
            </a:r>
            <a:r>
              <a:rPr lang="en-GB" dirty="0" err="1"/>
              <a:t>vellore</a:t>
            </a:r>
            <a:r>
              <a:rPr lang="en-GB" dirty="0"/>
              <a:t> </a:t>
            </a:r>
            <a:r>
              <a:rPr lang="en-GB" dirty="0" err="1"/>
              <a:t>icabore</a:t>
            </a:r>
            <a:r>
              <a:rPr lang="en-GB" dirty="0"/>
              <a:t>.</a:t>
            </a:r>
          </a:p>
          <a:p>
            <a:pPr lvl="0"/>
            <a:endParaRPr lang="en-AU" dirty="0"/>
          </a:p>
        </p:txBody>
      </p:sp>
    </p:spTree>
    <p:extLst>
      <p:ext uri="{BB962C8B-B14F-4D97-AF65-F5344CB8AC3E}">
        <p14:creationId xmlns:p14="http://schemas.microsoft.com/office/powerpoint/2010/main" val="2552756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EDE2F1"/>
        </a:solidFill>
        <a:effectLst/>
      </p:bgPr>
    </p:bg>
    <p:spTree>
      <p:nvGrpSpPr>
        <p:cNvPr id="1" name=""/>
        <p:cNvGrpSpPr/>
        <p:nvPr/>
      </p:nvGrpSpPr>
      <p:grpSpPr>
        <a:xfrm>
          <a:off x="0" y="0"/>
          <a:ext cx="0" cy="0"/>
          <a:chOff x="0" y="0"/>
          <a:chExt cx="0" cy="0"/>
        </a:xfrm>
      </p:grpSpPr>
      <p:pic>
        <p:nvPicPr>
          <p:cNvPr id="9" name="object 5">
            <a:extLst>
              <a:ext uri="{FF2B5EF4-FFF2-40B4-BE49-F238E27FC236}">
                <a16:creationId xmlns:a16="http://schemas.microsoft.com/office/drawing/2014/main" id="{2E3BB93A-F029-872E-972E-F62FCBA02B0D}"/>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sp>
        <p:nvSpPr>
          <p:cNvPr id="11" name="Text Placeholder 10">
            <a:extLst>
              <a:ext uri="{FF2B5EF4-FFF2-40B4-BE49-F238E27FC236}">
                <a16:creationId xmlns:a16="http://schemas.microsoft.com/office/drawing/2014/main" id="{84A0511C-750F-6995-60B6-AAD499855949}"/>
              </a:ext>
            </a:extLst>
          </p:cNvPr>
          <p:cNvSpPr>
            <a:spLocks noGrp="1"/>
          </p:cNvSpPr>
          <p:nvPr>
            <p:ph type="body" sz="quarter" idx="10" hasCustomPrompt="1"/>
          </p:nvPr>
        </p:nvSpPr>
        <p:spPr>
          <a:xfrm>
            <a:off x="4991735" y="3140075"/>
            <a:ext cx="10120630" cy="4167808"/>
          </a:xfrm>
        </p:spPr>
        <p:txBody>
          <a:bodyPr/>
          <a:lstStyle>
            <a:lvl1pPr algn="ctr">
              <a:lnSpc>
                <a:spcPts val="6509"/>
              </a:lnSpc>
              <a:defRPr sz="5900" b="1">
                <a:solidFill>
                  <a:srgbClr val="762000"/>
                </a:solidFill>
                <a:latin typeface="Arial" panose="020B0604020202020204" pitchFamily="34" charset="0"/>
                <a:cs typeface="Arial" panose="020B0604020202020204" pitchFamily="34" charset="0"/>
              </a:defRPr>
            </a:lvl1pPr>
          </a:lstStyle>
          <a:p>
            <a:pPr lvl="0"/>
            <a:r>
              <a:rPr lang="en-AU" dirty="0"/>
              <a:t>“</a:t>
            </a:r>
            <a:r>
              <a:rPr lang="en-AU" dirty="0" err="1"/>
              <a:t>Ihicia</a:t>
            </a:r>
            <a:r>
              <a:rPr lang="en-AU" dirty="0"/>
              <a:t> de </a:t>
            </a:r>
            <a:r>
              <a:rPr lang="en-AU" dirty="0" err="1"/>
              <a:t>eum</a:t>
            </a:r>
            <a:r>
              <a:rPr lang="en-AU" dirty="0"/>
              <a:t> </a:t>
            </a:r>
            <a:r>
              <a:rPr lang="en-AU" dirty="0" err="1"/>
              <a:t>quam</a:t>
            </a:r>
            <a:r>
              <a:rPr lang="en-AU" dirty="0"/>
              <a:t>, con num </a:t>
            </a:r>
            <a:r>
              <a:rPr lang="en-AU" dirty="0" err="1"/>
              <a:t>remque</a:t>
            </a:r>
            <a:r>
              <a:rPr lang="en-AU" dirty="0"/>
              <a:t> vit, </a:t>
            </a:r>
            <a:r>
              <a:rPr lang="en-AU" dirty="0" err="1"/>
              <a:t>ut</a:t>
            </a:r>
            <a:r>
              <a:rPr lang="en-AU" dirty="0"/>
              <a:t> fugit </a:t>
            </a:r>
            <a:r>
              <a:rPr lang="en-AU" dirty="0" err="1"/>
              <a:t>eum</a:t>
            </a:r>
            <a:r>
              <a:rPr lang="en-AU" dirty="0"/>
              <a:t> </a:t>
            </a:r>
            <a:r>
              <a:rPr lang="en-AU" dirty="0" err="1"/>
              <a:t>ipsam</a:t>
            </a:r>
            <a:r>
              <a:rPr lang="en-AU" dirty="0"/>
              <a:t> con </a:t>
            </a:r>
            <a:r>
              <a:rPr lang="en-AU" dirty="0" err="1"/>
              <a:t>possume</a:t>
            </a:r>
            <a:r>
              <a:rPr lang="en-AU" dirty="0"/>
              <a:t> pos </a:t>
            </a:r>
            <a:r>
              <a:rPr lang="en-AU" dirty="0" err="1"/>
              <a:t>ilit</a:t>
            </a:r>
            <a:r>
              <a:rPr lang="en-AU" dirty="0"/>
              <a:t> </a:t>
            </a:r>
            <a:r>
              <a:rPr lang="en-AU" dirty="0" err="1"/>
              <a:t>reperem</a:t>
            </a:r>
            <a:r>
              <a:rPr lang="en-AU" dirty="0"/>
              <a:t> qui </a:t>
            </a:r>
            <a:r>
              <a:rPr lang="en-AU" dirty="0" err="1"/>
              <a:t>voluptat</a:t>
            </a:r>
            <a:r>
              <a:rPr lang="en-AU" dirty="0"/>
              <a:t> </a:t>
            </a:r>
            <a:r>
              <a:rPr lang="en-AU" dirty="0" err="1"/>
              <a:t>accuscil</a:t>
            </a:r>
            <a:r>
              <a:rPr lang="en-AU" dirty="0"/>
              <a:t> </a:t>
            </a:r>
            <a:r>
              <a:rPr lang="en-AU" dirty="0" err="1"/>
              <a:t>inum</a:t>
            </a:r>
            <a:r>
              <a:rPr lang="en-AU" dirty="0"/>
              <a:t> </a:t>
            </a:r>
            <a:r>
              <a:rPr lang="en-AU" dirty="0" err="1"/>
              <a:t>namet</a:t>
            </a:r>
            <a:r>
              <a:rPr lang="en-AU" dirty="0"/>
              <a:t>.”</a:t>
            </a:r>
          </a:p>
        </p:txBody>
      </p:sp>
      <p:sp>
        <p:nvSpPr>
          <p:cNvPr id="12" name="Text Placeholder 10">
            <a:extLst>
              <a:ext uri="{FF2B5EF4-FFF2-40B4-BE49-F238E27FC236}">
                <a16:creationId xmlns:a16="http://schemas.microsoft.com/office/drawing/2014/main" id="{91BDA3CE-6F47-912F-242E-2692227DB157}"/>
              </a:ext>
            </a:extLst>
          </p:cNvPr>
          <p:cNvSpPr>
            <a:spLocks noGrp="1"/>
          </p:cNvSpPr>
          <p:nvPr>
            <p:ph type="body" sz="quarter" idx="11" hasCustomPrompt="1"/>
          </p:nvPr>
        </p:nvSpPr>
        <p:spPr>
          <a:xfrm>
            <a:off x="4991735" y="7788275"/>
            <a:ext cx="10120630" cy="453970"/>
          </a:xfrm>
        </p:spPr>
        <p:txBody>
          <a:bodyPr anchor="ctr"/>
          <a:lstStyle>
            <a:lvl1pPr algn="ctr">
              <a:lnSpc>
                <a:spcPct val="100000"/>
              </a:lnSpc>
              <a:defRPr sz="2950" b="1">
                <a:solidFill>
                  <a:srgbClr val="762000"/>
                </a:solidFill>
                <a:latin typeface="Arial" panose="020B0604020202020204" pitchFamily="34" charset="0"/>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AU" sz="2950" b="1" dirty="0">
                <a:solidFill>
                  <a:srgbClr val="762000"/>
                </a:solidFill>
                <a:latin typeface="Arial"/>
                <a:cs typeface="Arial"/>
              </a:rPr>
              <a:t>– </a:t>
            </a:r>
            <a:r>
              <a:rPr lang="en-AU" dirty="0"/>
              <a:t>Name</a:t>
            </a:r>
          </a:p>
        </p:txBody>
      </p:sp>
    </p:spTree>
    <p:extLst>
      <p:ext uri="{BB962C8B-B14F-4D97-AF65-F5344CB8AC3E}">
        <p14:creationId xmlns:p14="http://schemas.microsoft.com/office/powerpoint/2010/main" val="2863417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p">
    <p:bg>
      <p:bgPr>
        <a:solidFill>
          <a:srgbClr val="F0E9E5"/>
        </a:solidFill>
        <a:effectLst/>
      </p:bgPr>
    </p:bg>
    <p:spTree>
      <p:nvGrpSpPr>
        <p:cNvPr id="1" name=""/>
        <p:cNvGrpSpPr/>
        <p:nvPr/>
      </p:nvGrpSpPr>
      <p:grpSpPr>
        <a:xfrm>
          <a:off x="0" y="0"/>
          <a:ext cx="0" cy="0"/>
          <a:chOff x="0" y="0"/>
          <a:chExt cx="0" cy="0"/>
        </a:xfrm>
      </p:grpSpPr>
      <p:grpSp>
        <p:nvGrpSpPr>
          <p:cNvPr id="7" name="object 4">
            <a:extLst>
              <a:ext uri="{FF2B5EF4-FFF2-40B4-BE49-F238E27FC236}">
                <a16:creationId xmlns:a16="http://schemas.microsoft.com/office/drawing/2014/main" id="{0877E8BB-858F-60F0-3826-A190C631F104}"/>
              </a:ext>
            </a:extLst>
          </p:cNvPr>
          <p:cNvGrpSpPr/>
          <p:nvPr userDrawn="1"/>
        </p:nvGrpSpPr>
        <p:grpSpPr>
          <a:xfrm>
            <a:off x="-3177" y="0"/>
            <a:ext cx="18812660" cy="11080750"/>
            <a:chOff x="-3177" y="0"/>
            <a:chExt cx="18812660" cy="11080750"/>
          </a:xfrm>
        </p:grpSpPr>
        <p:pic>
          <p:nvPicPr>
            <p:cNvPr id="8" name="object 5">
              <a:extLst>
                <a:ext uri="{FF2B5EF4-FFF2-40B4-BE49-F238E27FC236}">
                  <a16:creationId xmlns:a16="http://schemas.microsoft.com/office/drawing/2014/main" id="{4D9E6996-5D2F-CF76-CF1D-4A9D736F892C}"/>
                </a:ext>
              </a:extLst>
            </p:cNvPr>
            <p:cNvPicPr/>
            <p:nvPr/>
          </p:nvPicPr>
          <p:blipFill>
            <a:blip r:embed="rId2" cstate="screen">
              <a:extLst>
                <a:ext uri="{28A0092B-C50C-407E-A947-70E740481C1C}">
                  <a14:useLocalDpi xmlns:a14="http://schemas.microsoft.com/office/drawing/2010/main"/>
                </a:ext>
              </a:extLst>
            </a:blip>
            <a:stretch>
              <a:fillRect/>
            </a:stretch>
          </p:blipFill>
          <p:spPr>
            <a:xfrm>
              <a:off x="11474002" y="9102893"/>
              <a:ext cx="102006" cy="64886"/>
            </a:xfrm>
            <a:prstGeom prst="rect">
              <a:avLst/>
            </a:prstGeom>
          </p:spPr>
        </p:pic>
        <p:pic>
          <p:nvPicPr>
            <p:cNvPr id="9" name="object 6">
              <a:extLst>
                <a:ext uri="{FF2B5EF4-FFF2-40B4-BE49-F238E27FC236}">
                  <a16:creationId xmlns:a16="http://schemas.microsoft.com/office/drawing/2014/main" id="{9A9C2F53-BD8D-E2BF-ADEA-7A8C7C2C53B6}"/>
                </a:ext>
              </a:extLst>
            </p:cNvPr>
            <p:cNvPicPr/>
            <p:nvPr/>
          </p:nvPicPr>
          <p:blipFill>
            <a:blip r:embed="rId3" cstate="print"/>
            <a:stretch>
              <a:fillRect/>
            </a:stretch>
          </p:blipFill>
          <p:spPr>
            <a:xfrm>
              <a:off x="-3177" y="356945"/>
              <a:ext cx="18812660" cy="9948289"/>
            </a:xfrm>
            <a:prstGeom prst="rect">
              <a:avLst/>
            </a:prstGeom>
          </p:spPr>
        </p:pic>
        <p:sp>
          <p:nvSpPr>
            <p:cNvPr id="10" name="object 7">
              <a:extLst>
                <a:ext uri="{FF2B5EF4-FFF2-40B4-BE49-F238E27FC236}">
                  <a16:creationId xmlns:a16="http://schemas.microsoft.com/office/drawing/2014/main" id="{2FAA99C3-A2EA-DCF7-0C32-B88BA2BDC405}"/>
                </a:ext>
              </a:extLst>
            </p:cNvPr>
            <p:cNvSpPr/>
            <p:nvPr/>
          </p:nvSpPr>
          <p:spPr>
            <a:xfrm>
              <a:off x="17440670" y="8847389"/>
              <a:ext cx="676275" cy="831850"/>
            </a:xfrm>
            <a:custGeom>
              <a:avLst/>
              <a:gdLst/>
              <a:ahLst/>
              <a:cxnLst/>
              <a:rect l="l" t="t" r="r" b="b"/>
              <a:pathLst>
                <a:path w="676275" h="831850">
                  <a:moveTo>
                    <a:pt x="335706" y="391551"/>
                  </a:moveTo>
                  <a:lnTo>
                    <a:pt x="319844" y="394710"/>
                  </a:lnTo>
                  <a:lnTo>
                    <a:pt x="309099" y="406969"/>
                  </a:lnTo>
                  <a:lnTo>
                    <a:pt x="306615" y="417013"/>
                  </a:lnTo>
                  <a:lnTo>
                    <a:pt x="303426" y="428727"/>
                  </a:lnTo>
                  <a:lnTo>
                    <a:pt x="291279" y="443106"/>
                  </a:lnTo>
                  <a:lnTo>
                    <a:pt x="277474" y="457932"/>
                  </a:lnTo>
                  <a:lnTo>
                    <a:pt x="270184" y="472407"/>
                  </a:lnTo>
                  <a:lnTo>
                    <a:pt x="245343" y="521293"/>
                  </a:lnTo>
                  <a:lnTo>
                    <a:pt x="210476" y="553936"/>
                  </a:lnTo>
                  <a:lnTo>
                    <a:pt x="162808" y="580542"/>
                  </a:lnTo>
                  <a:lnTo>
                    <a:pt x="117938" y="602970"/>
                  </a:lnTo>
                  <a:lnTo>
                    <a:pt x="91463" y="623080"/>
                  </a:lnTo>
                  <a:lnTo>
                    <a:pt x="73785" y="641740"/>
                  </a:lnTo>
                  <a:lnTo>
                    <a:pt x="50509" y="658889"/>
                  </a:lnTo>
                  <a:lnTo>
                    <a:pt x="30017" y="674874"/>
                  </a:lnTo>
                  <a:lnTo>
                    <a:pt x="20691" y="690041"/>
                  </a:lnTo>
                  <a:lnTo>
                    <a:pt x="15194" y="704188"/>
                  </a:lnTo>
                  <a:lnTo>
                    <a:pt x="5712" y="717900"/>
                  </a:lnTo>
                  <a:lnTo>
                    <a:pt x="17769" y="761014"/>
                  </a:lnTo>
                  <a:lnTo>
                    <a:pt x="44029" y="765902"/>
                  </a:lnTo>
                  <a:lnTo>
                    <a:pt x="56700" y="773243"/>
                  </a:lnTo>
                  <a:lnTo>
                    <a:pt x="68668" y="780657"/>
                  </a:lnTo>
                  <a:lnTo>
                    <a:pt x="79822" y="782251"/>
                  </a:lnTo>
                  <a:lnTo>
                    <a:pt x="89348" y="783376"/>
                  </a:lnTo>
                  <a:lnTo>
                    <a:pt x="96427" y="789389"/>
                  </a:lnTo>
                  <a:lnTo>
                    <a:pt x="109906" y="796689"/>
                  </a:lnTo>
                  <a:lnTo>
                    <a:pt x="135280" y="796689"/>
                  </a:lnTo>
                  <a:lnTo>
                    <a:pt x="199265" y="765902"/>
                  </a:lnTo>
                  <a:lnTo>
                    <a:pt x="227362" y="723294"/>
                  </a:lnTo>
                  <a:lnTo>
                    <a:pt x="229810" y="710308"/>
                  </a:lnTo>
                  <a:lnTo>
                    <a:pt x="236674" y="701266"/>
                  </a:lnTo>
                  <a:lnTo>
                    <a:pt x="246540" y="690565"/>
                  </a:lnTo>
                  <a:lnTo>
                    <a:pt x="253270" y="675344"/>
                  </a:lnTo>
                  <a:lnTo>
                    <a:pt x="258837" y="658495"/>
                  </a:lnTo>
                  <a:lnTo>
                    <a:pt x="265217" y="642912"/>
                  </a:lnTo>
                  <a:lnTo>
                    <a:pt x="300126" y="607813"/>
                  </a:lnTo>
                  <a:lnTo>
                    <a:pt x="349403" y="602734"/>
                  </a:lnTo>
                  <a:lnTo>
                    <a:pt x="354285" y="597462"/>
                  </a:lnTo>
                  <a:lnTo>
                    <a:pt x="350328" y="588229"/>
                  </a:lnTo>
                  <a:lnTo>
                    <a:pt x="345916" y="574673"/>
                  </a:lnTo>
                  <a:lnTo>
                    <a:pt x="350680" y="561472"/>
                  </a:lnTo>
                  <a:lnTo>
                    <a:pt x="363589" y="550934"/>
                  </a:lnTo>
                  <a:lnTo>
                    <a:pt x="376965" y="539232"/>
                  </a:lnTo>
                  <a:lnTo>
                    <a:pt x="383130" y="522539"/>
                  </a:lnTo>
                  <a:lnTo>
                    <a:pt x="391490" y="502551"/>
                  </a:lnTo>
                  <a:lnTo>
                    <a:pt x="409044" y="483603"/>
                  </a:lnTo>
                  <a:lnTo>
                    <a:pt x="424499" y="465816"/>
                  </a:lnTo>
                  <a:lnTo>
                    <a:pt x="426563" y="449316"/>
                  </a:lnTo>
                  <a:lnTo>
                    <a:pt x="423132" y="434982"/>
                  </a:lnTo>
                  <a:lnTo>
                    <a:pt x="425164" y="423094"/>
                  </a:lnTo>
                  <a:lnTo>
                    <a:pt x="425555" y="418466"/>
                  </a:lnTo>
                  <a:lnTo>
                    <a:pt x="425678" y="417013"/>
                  </a:lnTo>
                  <a:lnTo>
                    <a:pt x="374449" y="417013"/>
                  </a:lnTo>
                  <a:lnTo>
                    <a:pt x="361379" y="414577"/>
                  </a:lnTo>
                  <a:lnTo>
                    <a:pt x="349008" y="402131"/>
                  </a:lnTo>
                  <a:lnTo>
                    <a:pt x="335706" y="391551"/>
                  </a:lnTo>
                  <a:close/>
                </a:path>
                <a:path w="676275" h="831850">
                  <a:moveTo>
                    <a:pt x="373203" y="0"/>
                  </a:moveTo>
                  <a:lnTo>
                    <a:pt x="363699" y="7214"/>
                  </a:lnTo>
                  <a:lnTo>
                    <a:pt x="367926" y="24203"/>
                  </a:lnTo>
                  <a:lnTo>
                    <a:pt x="379135" y="43988"/>
                  </a:lnTo>
                  <a:lnTo>
                    <a:pt x="390575" y="59589"/>
                  </a:lnTo>
                  <a:lnTo>
                    <a:pt x="402001" y="70499"/>
                  </a:lnTo>
                  <a:lnTo>
                    <a:pt x="414939" y="80828"/>
                  </a:lnTo>
                  <a:lnTo>
                    <a:pt x="425315" y="90457"/>
                  </a:lnTo>
                  <a:lnTo>
                    <a:pt x="429055" y="99263"/>
                  </a:lnTo>
                  <a:lnTo>
                    <a:pt x="431676" y="110284"/>
                  </a:lnTo>
                  <a:lnTo>
                    <a:pt x="439772" y="123964"/>
                  </a:lnTo>
                  <a:lnTo>
                    <a:pt x="450892" y="136467"/>
                  </a:lnTo>
                  <a:lnTo>
                    <a:pt x="462583" y="143953"/>
                  </a:lnTo>
                  <a:lnTo>
                    <a:pt x="467491" y="154170"/>
                  </a:lnTo>
                  <a:lnTo>
                    <a:pt x="463792" y="174371"/>
                  </a:lnTo>
                  <a:lnTo>
                    <a:pt x="457306" y="200149"/>
                  </a:lnTo>
                  <a:lnTo>
                    <a:pt x="453850" y="227092"/>
                  </a:lnTo>
                  <a:lnTo>
                    <a:pt x="449290" y="246599"/>
                  </a:lnTo>
                  <a:lnTo>
                    <a:pt x="437883" y="257236"/>
                  </a:lnTo>
                  <a:lnTo>
                    <a:pt x="422986" y="265546"/>
                  </a:lnTo>
                  <a:lnTo>
                    <a:pt x="407977" y="278043"/>
                  </a:lnTo>
                  <a:lnTo>
                    <a:pt x="407917" y="294767"/>
                  </a:lnTo>
                  <a:lnTo>
                    <a:pt x="427986" y="311508"/>
                  </a:lnTo>
                  <a:lnTo>
                    <a:pt x="456667" y="328258"/>
                  </a:lnTo>
                  <a:lnTo>
                    <a:pt x="482446" y="345005"/>
                  </a:lnTo>
                  <a:lnTo>
                    <a:pt x="490425" y="366704"/>
                  </a:lnTo>
                  <a:lnTo>
                    <a:pt x="481891" y="393545"/>
                  </a:lnTo>
                  <a:lnTo>
                    <a:pt x="469603" y="418466"/>
                  </a:lnTo>
                  <a:lnTo>
                    <a:pt x="466321" y="434405"/>
                  </a:lnTo>
                  <a:lnTo>
                    <a:pt x="471807" y="439238"/>
                  </a:lnTo>
                  <a:lnTo>
                    <a:pt x="482425" y="443257"/>
                  </a:lnTo>
                  <a:lnTo>
                    <a:pt x="497708" y="444714"/>
                  </a:lnTo>
                  <a:lnTo>
                    <a:pt x="517189" y="441860"/>
                  </a:lnTo>
                  <a:lnTo>
                    <a:pt x="536142" y="427579"/>
                  </a:lnTo>
                  <a:lnTo>
                    <a:pt x="551379" y="402297"/>
                  </a:lnTo>
                  <a:lnTo>
                    <a:pt x="551479" y="402131"/>
                  </a:lnTo>
                  <a:lnTo>
                    <a:pt x="565194" y="374825"/>
                  </a:lnTo>
                  <a:lnTo>
                    <a:pt x="579270" y="354983"/>
                  </a:lnTo>
                  <a:lnTo>
                    <a:pt x="588941" y="340441"/>
                  </a:lnTo>
                  <a:lnTo>
                    <a:pt x="591647" y="324393"/>
                  </a:lnTo>
                  <a:lnTo>
                    <a:pt x="592508" y="309051"/>
                  </a:lnTo>
                  <a:lnTo>
                    <a:pt x="596642" y="296629"/>
                  </a:lnTo>
                  <a:lnTo>
                    <a:pt x="604715" y="288933"/>
                  </a:lnTo>
                  <a:lnTo>
                    <a:pt x="613835" y="285315"/>
                  </a:lnTo>
                  <a:lnTo>
                    <a:pt x="623661" y="284258"/>
                  </a:lnTo>
                  <a:lnTo>
                    <a:pt x="633835" y="284258"/>
                  </a:lnTo>
                  <a:lnTo>
                    <a:pt x="640848" y="279000"/>
                  </a:lnTo>
                  <a:lnTo>
                    <a:pt x="644242" y="267468"/>
                  </a:lnTo>
                  <a:lnTo>
                    <a:pt x="648335" y="255935"/>
                  </a:lnTo>
                  <a:lnTo>
                    <a:pt x="657425" y="250693"/>
                  </a:lnTo>
                  <a:lnTo>
                    <a:pt x="666282" y="246599"/>
                  </a:lnTo>
                  <a:lnTo>
                    <a:pt x="669545" y="235638"/>
                  </a:lnTo>
                  <a:lnTo>
                    <a:pt x="671411" y="219794"/>
                  </a:lnTo>
                  <a:lnTo>
                    <a:pt x="673697" y="210605"/>
                  </a:lnTo>
                  <a:lnTo>
                    <a:pt x="611177" y="210605"/>
                  </a:lnTo>
                  <a:lnTo>
                    <a:pt x="597868" y="208021"/>
                  </a:lnTo>
                  <a:lnTo>
                    <a:pt x="582700" y="201951"/>
                  </a:lnTo>
                  <a:lnTo>
                    <a:pt x="566831" y="198559"/>
                  </a:lnTo>
                  <a:lnTo>
                    <a:pt x="533314" y="165063"/>
                  </a:lnTo>
                  <a:lnTo>
                    <a:pt x="532526" y="154170"/>
                  </a:lnTo>
                  <a:lnTo>
                    <a:pt x="532503" y="153852"/>
                  </a:lnTo>
                  <a:lnTo>
                    <a:pt x="502002" y="153852"/>
                  </a:lnTo>
                  <a:lnTo>
                    <a:pt x="497001" y="149538"/>
                  </a:lnTo>
                  <a:lnTo>
                    <a:pt x="491536" y="143361"/>
                  </a:lnTo>
                  <a:lnTo>
                    <a:pt x="484907" y="140215"/>
                  </a:lnTo>
                  <a:lnTo>
                    <a:pt x="477438" y="137693"/>
                  </a:lnTo>
                  <a:lnTo>
                    <a:pt x="470646" y="130283"/>
                  </a:lnTo>
                  <a:lnTo>
                    <a:pt x="465706" y="118225"/>
                  </a:lnTo>
                  <a:lnTo>
                    <a:pt x="463798" y="101756"/>
                  </a:lnTo>
                  <a:lnTo>
                    <a:pt x="460502" y="87348"/>
                  </a:lnTo>
                  <a:lnTo>
                    <a:pt x="453253" y="77716"/>
                  </a:lnTo>
                  <a:lnTo>
                    <a:pt x="446004" y="67387"/>
                  </a:lnTo>
                  <a:lnTo>
                    <a:pt x="442709" y="50888"/>
                  </a:lnTo>
                  <a:lnTo>
                    <a:pt x="435340" y="30886"/>
                  </a:lnTo>
                  <a:lnTo>
                    <a:pt x="417266" y="14732"/>
                  </a:lnTo>
                  <a:lnTo>
                    <a:pt x="394537" y="3934"/>
                  </a:lnTo>
                  <a:lnTo>
                    <a:pt x="373203" y="0"/>
                  </a:lnTo>
                  <a:close/>
                </a:path>
                <a:path w="676275" h="831850">
                  <a:moveTo>
                    <a:pt x="407420" y="399050"/>
                  </a:moveTo>
                  <a:lnTo>
                    <a:pt x="397246" y="402297"/>
                  </a:lnTo>
                  <a:lnTo>
                    <a:pt x="386839" y="409489"/>
                  </a:lnTo>
                  <a:lnTo>
                    <a:pt x="374449" y="417013"/>
                  </a:lnTo>
                  <a:lnTo>
                    <a:pt x="425678" y="417013"/>
                  </a:lnTo>
                  <a:lnTo>
                    <a:pt x="426032" y="412828"/>
                  </a:lnTo>
                  <a:lnTo>
                    <a:pt x="419108" y="403359"/>
                  </a:lnTo>
                  <a:lnTo>
                    <a:pt x="407420" y="399050"/>
                  </a:lnTo>
                  <a:close/>
                </a:path>
                <a:path w="676275" h="831850">
                  <a:moveTo>
                    <a:pt x="656656" y="185542"/>
                  </a:moveTo>
                  <a:lnTo>
                    <a:pt x="636090" y="191629"/>
                  </a:lnTo>
                  <a:lnTo>
                    <a:pt x="621468" y="203543"/>
                  </a:lnTo>
                  <a:lnTo>
                    <a:pt x="611177" y="210605"/>
                  </a:lnTo>
                  <a:lnTo>
                    <a:pt x="673697" y="210605"/>
                  </a:lnTo>
                  <a:lnTo>
                    <a:pt x="676074" y="201051"/>
                  </a:lnTo>
                  <a:lnTo>
                    <a:pt x="673278" y="187833"/>
                  </a:lnTo>
                  <a:lnTo>
                    <a:pt x="656656" y="185542"/>
                  </a:lnTo>
                  <a:close/>
                </a:path>
                <a:path w="676275" h="831850">
                  <a:moveTo>
                    <a:pt x="508519" y="120373"/>
                  </a:moveTo>
                  <a:lnTo>
                    <a:pt x="500973" y="124349"/>
                  </a:lnTo>
                  <a:lnTo>
                    <a:pt x="503211" y="132628"/>
                  </a:lnTo>
                  <a:lnTo>
                    <a:pt x="507784" y="142538"/>
                  </a:lnTo>
                  <a:lnTo>
                    <a:pt x="507356" y="149538"/>
                  </a:lnTo>
                  <a:lnTo>
                    <a:pt x="507241" y="151409"/>
                  </a:lnTo>
                  <a:lnTo>
                    <a:pt x="502002" y="153852"/>
                  </a:lnTo>
                  <a:lnTo>
                    <a:pt x="532503" y="153852"/>
                  </a:lnTo>
                  <a:lnTo>
                    <a:pt x="532326" y="151409"/>
                  </a:lnTo>
                  <a:lnTo>
                    <a:pt x="532228" y="150056"/>
                  </a:lnTo>
                  <a:lnTo>
                    <a:pt x="528353" y="135269"/>
                  </a:lnTo>
                  <a:lnTo>
                    <a:pt x="520858" y="124349"/>
                  </a:lnTo>
                  <a:lnTo>
                    <a:pt x="520759" y="124206"/>
                  </a:lnTo>
                  <a:lnTo>
                    <a:pt x="508519" y="120373"/>
                  </a:lnTo>
                  <a:close/>
                </a:path>
                <a:path w="676275" h="831850">
                  <a:moveTo>
                    <a:pt x="68526" y="801448"/>
                  </a:moveTo>
                  <a:lnTo>
                    <a:pt x="57220" y="809530"/>
                  </a:lnTo>
                  <a:lnTo>
                    <a:pt x="52794" y="822441"/>
                  </a:lnTo>
                  <a:lnTo>
                    <a:pt x="60438" y="831587"/>
                  </a:lnTo>
                  <a:lnTo>
                    <a:pt x="69498" y="831587"/>
                  </a:lnTo>
                  <a:lnTo>
                    <a:pt x="80284" y="827525"/>
                  </a:lnTo>
                  <a:lnTo>
                    <a:pt x="86255" y="819358"/>
                  </a:lnTo>
                  <a:lnTo>
                    <a:pt x="81526" y="806792"/>
                  </a:lnTo>
                  <a:lnTo>
                    <a:pt x="68526" y="801448"/>
                  </a:lnTo>
                  <a:close/>
                </a:path>
              </a:pathLst>
            </a:custGeom>
            <a:solidFill>
              <a:srgbClr val="D8C0B4"/>
            </a:solidFill>
          </p:spPr>
          <p:txBody>
            <a:bodyPr wrap="square" lIns="0" tIns="0" rIns="0" bIns="0" rtlCol="0"/>
            <a:lstStyle/>
            <a:p>
              <a:endParaRPr/>
            </a:p>
          </p:txBody>
        </p:sp>
        <p:sp>
          <p:nvSpPr>
            <p:cNvPr id="11" name="object 8">
              <a:extLst>
                <a:ext uri="{FF2B5EF4-FFF2-40B4-BE49-F238E27FC236}">
                  <a16:creationId xmlns:a16="http://schemas.microsoft.com/office/drawing/2014/main" id="{BF5EB3DD-2BF1-168A-CCE8-2B54AB370EB9}"/>
                </a:ext>
              </a:extLst>
            </p:cNvPr>
            <p:cNvSpPr/>
            <p:nvPr/>
          </p:nvSpPr>
          <p:spPr>
            <a:xfrm>
              <a:off x="17440670" y="8847389"/>
              <a:ext cx="676275" cy="831850"/>
            </a:xfrm>
            <a:custGeom>
              <a:avLst/>
              <a:gdLst/>
              <a:ahLst/>
              <a:cxnLst/>
              <a:rect l="l" t="t" r="r" b="b"/>
              <a:pathLst>
                <a:path w="676275" h="831850">
                  <a:moveTo>
                    <a:pt x="621468" y="203543"/>
                  </a:moveTo>
                  <a:lnTo>
                    <a:pt x="611177" y="210605"/>
                  </a:lnTo>
                  <a:lnTo>
                    <a:pt x="597868" y="208021"/>
                  </a:lnTo>
                  <a:lnTo>
                    <a:pt x="582700" y="201951"/>
                  </a:lnTo>
                  <a:lnTo>
                    <a:pt x="566831" y="198559"/>
                  </a:lnTo>
                  <a:lnTo>
                    <a:pt x="533314" y="165063"/>
                  </a:lnTo>
                  <a:lnTo>
                    <a:pt x="532228" y="150056"/>
                  </a:lnTo>
                  <a:lnTo>
                    <a:pt x="528353" y="135269"/>
                  </a:lnTo>
                  <a:lnTo>
                    <a:pt x="520759" y="124206"/>
                  </a:lnTo>
                  <a:lnTo>
                    <a:pt x="508519" y="120373"/>
                  </a:lnTo>
                  <a:lnTo>
                    <a:pt x="500973" y="124349"/>
                  </a:lnTo>
                  <a:lnTo>
                    <a:pt x="503211" y="132628"/>
                  </a:lnTo>
                  <a:lnTo>
                    <a:pt x="507784" y="142538"/>
                  </a:lnTo>
                  <a:lnTo>
                    <a:pt x="507241" y="151409"/>
                  </a:lnTo>
                  <a:lnTo>
                    <a:pt x="502002" y="153852"/>
                  </a:lnTo>
                  <a:lnTo>
                    <a:pt x="497001" y="149538"/>
                  </a:lnTo>
                  <a:lnTo>
                    <a:pt x="491536" y="143361"/>
                  </a:lnTo>
                  <a:lnTo>
                    <a:pt x="484907" y="140215"/>
                  </a:lnTo>
                  <a:lnTo>
                    <a:pt x="477438" y="137693"/>
                  </a:lnTo>
                  <a:lnTo>
                    <a:pt x="470646" y="130283"/>
                  </a:lnTo>
                  <a:lnTo>
                    <a:pt x="465706" y="118225"/>
                  </a:lnTo>
                  <a:lnTo>
                    <a:pt x="463798" y="101756"/>
                  </a:lnTo>
                  <a:lnTo>
                    <a:pt x="460502" y="87348"/>
                  </a:lnTo>
                  <a:lnTo>
                    <a:pt x="453253" y="77716"/>
                  </a:lnTo>
                  <a:lnTo>
                    <a:pt x="446004" y="67387"/>
                  </a:lnTo>
                  <a:lnTo>
                    <a:pt x="442709" y="50888"/>
                  </a:lnTo>
                  <a:lnTo>
                    <a:pt x="435340" y="30886"/>
                  </a:lnTo>
                  <a:lnTo>
                    <a:pt x="417266" y="14732"/>
                  </a:lnTo>
                  <a:lnTo>
                    <a:pt x="394537" y="3934"/>
                  </a:lnTo>
                  <a:lnTo>
                    <a:pt x="373203" y="0"/>
                  </a:lnTo>
                  <a:lnTo>
                    <a:pt x="363699" y="7214"/>
                  </a:lnTo>
                  <a:lnTo>
                    <a:pt x="379135" y="43988"/>
                  </a:lnTo>
                  <a:lnTo>
                    <a:pt x="414939" y="80828"/>
                  </a:lnTo>
                  <a:lnTo>
                    <a:pt x="425315" y="90457"/>
                  </a:lnTo>
                  <a:lnTo>
                    <a:pt x="429055" y="99263"/>
                  </a:lnTo>
                  <a:lnTo>
                    <a:pt x="431676" y="110284"/>
                  </a:lnTo>
                  <a:lnTo>
                    <a:pt x="439772" y="123964"/>
                  </a:lnTo>
                  <a:lnTo>
                    <a:pt x="450892" y="136467"/>
                  </a:lnTo>
                  <a:lnTo>
                    <a:pt x="462583" y="143953"/>
                  </a:lnTo>
                  <a:lnTo>
                    <a:pt x="467491" y="154170"/>
                  </a:lnTo>
                  <a:lnTo>
                    <a:pt x="463792" y="174371"/>
                  </a:lnTo>
                  <a:lnTo>
                    <a:pt x="457306" y="200149"/>
                  </a:lnTo>
                  <a:lnTo>
                    <a:pt x="453850" y="227092"/>
                  </a:lnTo>
                  <a:lnTo>
                    <a:pt x="449296" y="246593"/>
                  </a:lnTo>
                  <a:lnTo>
                    <a:pt x="437883" y="257236"/>
                  </a:lnTo>
                  <a:lnTo>
                    <a:pt x="422986" y="265546"/>
                  </a:lnTo>
                  <a:lnTo>
                    <a:pt x="407977" y="278043"/>
                  </a:lnTo>
                  <a:lnTo>
                    <a:pt x="407917" y="294767"/>
                  </a:lnTo>
                  <a:lnTo>
                    <a:pt x="427986" y="311508"/>
                  </a:lnTo>
                  <a:lnTo>
                    <a:pt x="456667" y="328258"/>
                  </a:lnTo>
                  <a:lnTo>
                    <a:pt x="482446" y="345005"/>
                  </a:lnTo>
                  <a:lnTo>
                    <a:pt x="490425" y="366704"/>
                  </a:lnTo>
                  <a:lnTo>
                    <a:pt x="481891" y="393545"/>
                  </a:lnTo>
                  <a:lnTo>
                    <a:pt x="469603" y="418466"/>
                  </a:lnTo>
                  <a:lnTo>
                    <a:pt x="466321" y="434405"/>
                  </a:lnTo>
                  <a:lnTo>
                    <a:pt x="471807" y="439238"/>
                  </a:lnTo>
                  <a:lnTo>
                    <a:pt x="482425" y="443257"/>
                  </a:lnTo>
                  <a:lnTo>
                    <a:pt x="497708" y="444714"/>
                  </a:lnTo>
                  <a:lnTo>
                    <a:pt x="517189" y="441860"/>
                  </a:lnTo>
                  <a:lnTo>
                    <a:pt x="536142" y="427579"/>
                  </a:lnTo>
                  <a:lnTo>
                    <a:pt x="551481" y="402129"/>
                  </a:lnTo>
                  <a:lnTo>
                    <a:pt x="565194" y="374825"/>
                  </a:lnTo>
                  <a:lnTo>
                    <a:pt x="579270" y="354983"/>
                  </a:lnTo>
                  <a:lnTo>
                    <a:pt x="588941" y="340441"/>
                  </a:lnTo>
                  <a:lnTo>
                    <a:pt x="591647" y="324393"/>
                  </a:lnTo>
                  <a:lnTo>
                    <a:pt x="592508" y="309051"/>
                  </a:lnTo>
                  <a:lnTo>
                    <a:pt x="596642" y="296629"/>
                  </a:lnTo>
                  <a:lnTo>
                    <a:pt x="604715" y="288933"/>
                  </a:lnTo>
                  <a:lnTo>
                    <a:pt x="613835" y="285315"/>
                  </a:lnTo>
                  <a:lnTo>
                    <a:pt x="623661" y="284258"/>
                  </a:lnTo>
                  <a:lnTo>
                    <a:pt x="633855" y="284242"/>
                  </a:lnTo>
                  <a:lnTo>
                    <a:pt x="640848" y="279000"/>
                  </a:lnTo>
                  <a:lnTo>
                    <a:pt x="644242" y="267468"/>
                  </a:lnTo>
                  <a:lnTo>
                    <a:pt x="648335" y="255935"/>
                  </a:lnTo>
                  <a:lnTo>
                    <a:pt x="657425" y="250693"/>
                  </a:lnTo>
                  <a:lnTo>
                    <a:pt x="666282" y="246599"/>
                  </a:lnTo>
                  <a:lnTo>
                    <a:pt x="669545" y="235638"/>
                  </a:lnTo>
                  <a:lnTo>
                    <a:pt x="671411" y="219794"/>
                  </a:lnTo>
                  <a:lnTo>
                    <a:pt x="676074" y="201051"/>
                  </a:lnTo>
                  <a:lnTo>
                    <a:pt x="673278" y="187833"/>
                  </a:lnTo>
                  <a:lnTo>
                    <a:pt x="656656" y="185542"/>
                  </a:lnTo>
                  <a:lnTo>
                    <a:pt x="636090" y="191629"/>
                  </a:lnTo>
                  <a:lnTo>
                    <a:pt x="621468" y="203543"/>
                  </a:lnTo>
                  <a:close/>
                </a:path>
                <a:path w="676275" h="831850">
                  <a:moveTo>
                    <a:pt x="60438" y="831587"/>
                  </a:moveTo>
                  <a:lnTo>
                    <a:pt x="69663" y="831525"/>
                  </a:lnTo>
                  <a:lnTo>
                    <a:pt x="80284" y="827525"/>
                  </a:lnTo>
                  <a:lnTo>
                    <a:pt x="86255" y="819358"/>
                  </a:lnTo>
                  <a:lnTo>
                    <a:pt x="81526" y="806792"/>
                  </a:lnTo>
                  <a:lnTo>
                    <a:pt x="68526" y="801448"/>
                  </a:lnTo>
                  <a:lnTo>
                    <a:pt x="57220" y="809530"/>
                  </a:lnTo>
                  <a:lnTo>
                    <a:pt x="52794" y="822441"/>
                  </a:lnTo>
                  <a:lnTo>
                    <a:pt x="60438" y="831587"/>
                  </a:lnTo>
                  <a:close/>
                </a:path>
                <a:path w="676275" h="831850">
                  <a:moveTo>
                    <a:pt x="419108" y="403359"/>
                  </a:moveTo>
                  <a:lnTo>
                    <a:pt x="407420" y="399050"/>
                  </a:lnTo>
                  <a:lnTo>
                    <a:pt x="397246" y="402297"/>
                  </a:lnTo>
                  <a:lnTo>
                    <a:pt x="386839" y="409489"/>
                  </a:lnTo>
                  <a:lnTo>
                    <a:pt x="374449" y="417013"/>
                  </a:lnTo>
                  <a:lnTo>
                    <a:pt x="361379" y="414577"/>
                  </a:lnTo>
                  <a:lnTo>
                    <a:pt x="349008" y="402131"/>
                  </a:lnTo>
                  <a:lnTo>
                    <a:pt x="335706" y="391551"/>
                  </a:lnTo>
                  <a:lnTo>
                    <a:pt x="319844" y="394710"/>
                  </a:lnTo>
                  <a:lnTo>
                    <a:pt x="309099" y="406969"/>
                  </a:lnTo>
                  <a:lnTo>
                    <a:pt x="306496" y="417495"/>
                  </a:lnTo>
                  <a:lnTo>
                    <a:pt x="303426" y="428727"/>
                  </a:lnTo>
                  <a:lnTo>
                    <a:pt x="291279" y="443106"/>
                  </a:lnTo>
                  <a:lnTo>
                    <a:pt x="277474" y="457932"/>
                  </a:lnTo>
                  <a:lnTo>
                    <a:pt x="270184" y="472407"/>
                  </a:lnTo>
                  <a:lnTo>
                    <a:pt x="245343" y="521293"/>
                  </a:lnTo>
                  <a:lnTo>
                    <a:pt x="210476" y="553936"/>
                  </a:lnTo>
                  <a:lnTo>
                    <a:pt x="162808" y="580542"/>
                  </a:lnTo>
                  <a:lnTo>
                    <a:pt x="117938" y="602970"/>
                  </a:lnTo>
                  <a:lnTo>
                    <a:pt x="91463" y="623080"/>
                  </a:lnTo>
                  <a:lnTo>
                    <a:pt x="73785" y="641740"/>
                  </a:lnTo>
                  <a:lnTo>
                    <a:pt x="50509" y="658889"/>
                  </a:lnTo>
                  <a:lnTo>
                    <a:pt x="30017" y="674874"/>
                  </a:lnTo>
                  <a:lnTo>
                    <a:pt x="20691" y="690041"/>
                  </a:lnTo>
                  <a:lnTo>
                    <a:pt x="15194" y="704188"/>
                  </a:lnTo>
                  <a:lnTo>
                    <a:pt x="5712" y="717900"/>
                  </a:lnTo>
                  <a:lnTo>
                    <a:pt x="17769" y="761014"/>
                  </a:lnTo>
                  <a:lnTo>
                    <a:pt x="44029" y="765902"/>
                  </a:lnTo>
                  <a:lnTo>
                    <a:pt x="56700" y="773243"/>
                  </a:lnTo>
                  <a:lnTo>
                    <a:pt x="68668" y="780657"/>
                  </a:lnTo>
                  <a:lnTo>
                    <a:pt x="79822" y="782251"/>
                  </a:lnTo>
                  <a:lnTo>
                    <a:pt x="89348" y="783376"/>
                  </a:lnTo>
                  <a:lnTo>
                    <a:pt x="96427" y="789389"/>
                  </a:lnTo>
                  <a:lnTo>
                    <a:pt x="109906" y="796689"/>
                  </a:lnTo>
                  <a:lnTo>
                    <a:pt x="135364" y="796664"/>
                  </a:lnTo>
                  <a:lnTo>
                    <a:pt x="167106" y="787101"/>
                  </a:lnTo>
                  <a:lnTo>
                    <a:pt x="199439" y="765788"/>
                  </a:lnTo>
                  <a:lnTo>
                    <a:pt x="220261" y="741397"/>
                  </a:lnTo>
                  <a:lnTo>
                    <a:pt x="227362" y="723294"/>
                  </a:lnTo>
                  <a:lnTo>
                    <a:pt x="229810" y="710308"/>
                  </a:lnTo>
                  <a:lnTo>
                    <a:pt x="236674" y="701266"/>
                  </a:lnTo>
                  <a:lnTo>
                    <a:pt x="246540" y="690565"/>
                  </a:lnTo>
                  <a:lnTo>
                    <a:pt x="253270" y="675344"/>
                  </a:lnTo>
                  <a:lnTo>
                    <a:pt x="258837" y="658495"/>
                  </a:lnTo>
                  <a:lnTo>
                    <a:pt x="265217" y="642912"/>
                  </a:lnTo>
                  <a:lnTo>
                    <a:pt x="300126" y="607813"/>
                  </a:lnTo>
                  <a:lnTo>
                    <a:pt x="349403" y="602734"/>
                  </a:lnTo>
                  <a:lnTo>
                    <a:pt x="354285" y="597462"/>
                  </a:lnTo>
                  <a:lnTo>
                    <a:pt x="350328" y="588229"/>
                  </a:lnTo>
                  <a:lnTo>
                    <a:pt x="345916" y="574673"/>
                  </a:lnTo>
                  <a:lnTo>
                    <a:pt x="350680" y="561472"/>
                  </a:lnTo>
                  <a:lnTo>
                    <a:pt x="363589" y="550934"/>
                  </a:lnTo>
                  <a:lnTo>
                    <a:pt x="376965" y="539232"/>
                  </a:lnTo>
                  <a:lnTo>
                    <a:pt x="383130" y="522539"/>
                  </a:lnTo>
                  <a:lnTo>
                    <a:pt x="391490" y="502551"/>
                  </a:lnTo>
                  <a:lnTo>
                    <a:pt x="409044" y="483603"/>
                  </a:lnTo>
                  <a:lnTo>
                    <a:pt x="424499" y="465816"/>
                  </a:lnTo>
                  <a:lnTo>
                    <a:pt x="426563" y="449316"/>
                  </a:lnTo>
                  <a:lnTo>
                    <a:pt x="423132" y="434982"/>
                  </a:lnTo>
                  <a:lnTo>
                    <a:pt x="425164" y="423094"/>
                  </a:lnTo>
                  <a:lnTo>
                    <a:pt x="426032" y="412828"/>
                  </a:lnTo>
                  <a:lnTo>
                    <a:pt x="419108" y="403359"/>
                  </a:lnTo>
                  <a:close/>
                </a:path>
              </a:pathLst>
            </a:custGeom>
            <a:ln w="6355">
              <a:solidFill>
                <a:srgbClr val="F7F1ED"/>
              </a:solidFill>
            </a:ln>
          </p:spPr>
          <p:txBody>
            <a:bodyPr wrap="square" lIns="0" tIns="0" rIns="0" bIns="0" rtlCol="0"/>
            <a:lstStyle/>
            <a:p>
              <a:endParaRPr/>
            </a:p>
          </p:txBody>
        </p:sp>
        <p:sp>
          <p:nvSpPr>
            <p:cNvPr id="12" name="object 9">
              <a:extLst>
                <a:ext uri="{FF2B5EF4-FFF2-40B4-BE49-F238E27FC236}">
                  <a16:creationId xmlns:a16="http://schemas.microsoft.com/office/drawing/2014/main" id="{2EA72235-085B-9AB2-F50C-EFB4E04FE8A0}"/>
                </a:ext>
              </a:extLst>
            </p:cNvPr>
            <p:cNvSpPr/>
            <p:nvPr/>
          </p:nvSpPr>
          <p:spPr>
            <a:xfrm>
              <a:off x="0" y="0"/>
              <a:ext cx="7814309" cy="11080750"/>
            </a:xfrm>
            <a:custGeom>
              <a:avLst/>
              <a:gdLst/>
              <a:ahLst/>
              <a:cxnLst/>
              <a:rect l="l" t="t" r="r" b="b"/>
              <a:pathLst>
                <a:path w="7814309" h="11080750">
                  <a:moveTo>
                    <a:pt x="7777213" y="0"/>
                  </a:moveTo>
                  <a:lnTo>
                    <a:pt x="0" y="0"/>
                  </a:lnTo>
                  <a:lnTo>
                    <a:pt x="0" y="11080363"/>
                  </a:lnTo>
                  <a:lnTo>
                    <a:pt x="6572425" y="11080363"/>
                  </a:lnTo>
                  <a:lnTo>
                    <a:pt x="7209588" y="3038608"/>
                  </a:lnTo>
                  <a:lnTo>
                    <a:pt x="7814188" y="1537030"/>
                  </a:lnTo>
                  <a:lnTo>
                    <a:pt x="7777213" y="0"/>
                  </a:lnTo>
                  <a:close/>
                </a:path>
              </a:pathLst>
            </a:custGeom>
            <a:solidFill>
              <a:srgbClr val="F1EAE5"/>
            </a:solidFill>
          </p:spPr>
          <p:txBody>
            <a:bodyPr wrap="square" lIns="0" tIns="0" rIns="0" bIns="0" rtlCol="0"/>
            <a:lstStyle/>
            <a:p>
              <a:endParaRPr/>
            </a:p>
          </p:txBody>
        </p:sp>
        <p:sp>
          <p:nvSpPr>
            <p:cNvPr id="13" name="object 10">
              <a:extLst>
                <a:ext uri="{FF2B5EF4-FFF2-40B4-BE49-F238E27FC236}">
                  <a16:creationId xmlns:a16="http://schemas.microsoft.com/office/drawing/2014/main" id="{429F04C1-684C-E453-C7DE-2BE78B8202EA}"/>
                </a:ext>
              </a:extLst>
            </p:cNvPr>
            <p:cNvSpPr/>
            <p:nvPr/>
          </p:nvSpPr>
          <p:spPr>
            <a:xfrm>
              <a:off x="1047088" y="2456911"/>
              <a:ext cx="5759450" cy="6386830"/>
            </a:xfrm>
            <a:custGeom>
              <a:avLst/>
              <a:gdLst/>
              <a:ahLst/>
              <a:cxnLst/>
              <a:rect l="l" t="t" r="r" b="b"/>
              <a:pathLst>
                <a:path w="5759450" h="6386830">
                  <a:moveTo>
                    <a:pt x="5130733" y="0"/>
                  </a:moveTo>
                  <a:lnTo>
                    <a:pt x="0" y="0"/>
                  </a:lnTo>
                  <a:lnTo>
                    <a:pt x="0" y="5758222"/>
                  </a:lnTo>
                  <a:lnTo>
                    <a:pt x="1890" y="5807320"/>
                  </a:lnTo>
                  <a:lnTo>
                    <a:pt x="7467" y="5855384"/>
                  </a:lnTo>
                  <a:lnTo>
                    <a:pt x="16592" y="5902274"/>
                  </a:lnTo>
                  <a:lnTo>
                    <a:pt x="29125" y="5947853"/>
                  </a:lnTo>
                  <a:lnTo>
                    <a:pt x="44926" y="5991978"/>
                  </a:lnTo>
                  <a:lnTo>
                    <a:pt x="63856" y="6034511"/>
                  </a:lnTo>
                  <a:lnTo>
                    <a:pt x="85775" y="6075313"/>
                  </a:lnTo>
                  <a:lnTo>
                    <a:pt x="110543" y="6114243"/>
                  </a:lnTo>
                  <a:lnTo>
                    <a:pt x="138020" y="6151162"/>
                  </a:lnTo>
                  <a:lnTo>
                    <a:pt x="168067" y="6185930"/>
                  </a:lnTo>
                  <a:lnTo>
                    <a:pt x="200545" y="6218407"/>
                  </a:lnTo>
                  <a:lnTo>
                    <a:pt x="235313" y="6248455"/>
                  </a:lnTo>
                  <a:lnTo>
                    <a:pt x="272232" y="6275932"/>
                  </a:lnTo>
                  <a:lnTo>
                    <a:pt x="311162" y="6300700"/>
                  </a:lnTo>
                  <a:lnTo>
                    <a:pt x="351963" y="6322619"/>
                  </a:lnTo>
                  <a:lnTo>
                    <a:pt x="394497" y="6341548"/>
                  </a:lnTo>
                  <a:lnTo>
                    <a:pt x="438622" y="6357350"/>
                  </a:lnTo>
                  <a:lnTo>
                    <a:pt x="484200" y="6369883"/>
                  </a:lnTo>
                  <a:lnTo>
                    <a:pt x="531091" y="6379008"/>
                  </a:lnTo>
                  <a:lnTo>
                    <a:pt x="579155" y="6384585"/>
                  </a:lnTo>
                  <a:lnTo>
                    <a:pt x="628253" y="6386475"/>
                  </a:lnTo>
                  <a:lnTo>
                    <a:pt x="5758986" y="6386475"/>
                  </a:lnTo>
                  <a:lnTo>
                    <a:pt x="5758986" y="628253"/>
                  </a:lnTo>
                  <a:lnTo>
                    <a:pt x="5757096" y="579155"/>
                  </a:lnTo>
                  <a:lnTo>
                    <a:pt x="5751519" y="531091"/>
                  </a:lnTo>
                  <a:lnTo>
                    <a:pt x="5742394" y="484200"/>
                  </a:lnTo>
                  <a:lnTo>
                    <a:pt x="5729861" y="438622"/>
                  </a:lnTo>
                  <a:lnTo>
                    <a:pt x="5714060" y="394497"/>
                  </a:lnTo>
                  <a:lnTo>
                    <a:pt x="5695130" y="351963"/>
                  </a:lnTo>
                  <a:lnTo>
                    <a:pt x="5673211" y="311162"/>
                  </a:lnTo>
                  <a:lnTo>
                    <a:pt x="5648443" y="272232"/>
                  </a:lnTo>
                  <a:lnTo>
                    <a:pt x="5620966" y="235313"/>
                  </a:lnTo>
                  <a:lnTo>
                    <a:pt x="5590919" y="200545"/>
                  </a:lnTo>
                  <a:lnTo>
                    <a:pt x="5558441" y="168067"/>
                  </a:lnTo>
                  <a:lnTo>
                    <a:pt x="5523673" y="138020"/>
                  </a:lnTo>
                  <a:lnTo>
                    <a:pt x="5486754" y="110543"/>
                  </a:lnTo>
                  <a:lnTo>
                    <a:pt x="5447824" y="85775"/>
                  </a:lnTo>
                  <a:lnTo>
                    <a:pt x="5407023" y="63856"/>
                  </a:lnTo>
                  <a:lnTo>
                    <a:pt x="5364489" y="44926"/>
                  </a:lnTo>
                  <a:lnTo>
                    <a:pt x="5320364" y="29125"/>
                  </a:lnTo>
                  <a:lnTo>
                    <a:pt x="5274786" y="16592"/>
                  </a:lnTo>
                  <a:lnTo>
                    <a:pt x="5227895" y="7467"/>
                  </a:lnTo>
                  <a:lnTo>
                    <a:pt x="5179831" y="1890"/>
                  </a:lnTo>
                  <a:lnTo>
                    <a:pt x="5130733" y="0"/>
                  </a:lnTo>
                  <a:close/>
                </a:path>
              </a:pathLst>
            </a:custGeom>
            <a:solidFill>
              <a:srgbClr val="DBC6E4"/>
            </a:solidFill>
          </p:spPr>
          <p:txBody>
            <a:bodyPr wrap="square" lIns="0" tIns="0" rIns="0" bIns="0" rtlCol="0"/>
            <a:lstStyle/>
            <a:p>
              <a:endParaRPr/>
            </a:p>
          </p:txBody>
        </p:sp>
      </p:grpSp>
      <p:sp>
        <p:nvSpPr>
          <p:cNvPr id="6" name="Title 5">
            <a:extLst>
              <a:ext uri="{FF2B5EF4-FFF2-40B4-BE49-F238E27FC236}">
                <a16:creationId xmlns:a16="http://schemas.microsoft.com/office/drawing/2014/main" id="{A1CBE52F-86B8-6499-ED47-9933371673D7}"/>
              </a:ext>
            </a:extLst>
          </p:cNvPr>
          <p:cNvSpPr>
            <a:spLocks noGrp="1"/>
          </p:cNvSpPr>
          <p:nvPr>
            <p:ph type="title" hasCustomPrompt="1"/>
          </p:nvPr>
        </p:nvSpPr>
        <p:spPr/>
        <p:txBody>
          <a:bodyPr/>
          <a:lstStyle/>
          <a:p>
            <a:r>
              <a:rPr lang="en-GB" dirty="0"/>
              <a:t>Heading goes here</a:t>
            </a:r>
            <a:endParaRPr lang="en-AU" dirty="0"/>
          </a:p>
        </p:txBody>
      </p:sp>
      <p:grpSp>
        <p:nvGrpSpPr>
          <p:cNvPr id="14" name="object 12">
            <a:extLst>
              <a:ext uri="{FF2B5EF4-FFF2-40B4-BE49-F238E27FC236}">
                <a16:creationId xmlns:a16="http://schemas.microsoft.com/office/drawing/2014/main" id="{4467ECF5-FCB9-68A9-6769-0749D3C62C5D}"/>
              </a:ext>
            </a:extLst>
          </p:cNvPr>
          <p:cNvGrpSpPr/>
          <p:nvPr userDrawn="1"/>
        </p:nvGrpSpPr>
        <p:grpSpPr>
          <a:xfrm>
            <a:off x="9258465" y="1476394"/>
            <a:ext cx="9798685" cy="5163185"/>
            <a:chOff x="9258465" y="1476394"/>
            <a:chExt cx="9798685" cy="5163185"/>
          </a:xfrm>
        </p:grpSpPr>
        <p:sp>
          <p:nvSpPr>
            <p:cNvPr id="15" name="object 13">
              <a:extLst>
                <a:ext uri="{FF2B5EF4-FFF2-40B4-BE49-F238E27FC236}">
                  <a16:creationId xmlns:a16="http://schemas.microsoft.com/office/drawing/2014/main" id="{67B1DCDC-308E-0D76-5587-B18B406DDB4F}"/>
                </a:ext>
              </a:extLst>
            </p:cNvPr>
            <p:cNvSpPr/>
            <p:nvPr/>
          </p:nvSpPr>
          <p:spPr>
            <a:xfrm>
              <a:off x="9341934" y="6379292"/>
              <a:ext cx="260350" cy="260350"/>
            </a:xfrm>
            <a:custGeom>
              <a:avLst/>
              <a:gdLst/>
              <a:ahLst/>
              <a:cxnLst/>
              <a:rect l="l" t="t" r="r" b="b"/>
              <a:pathLst>
                <a:path w="260350" h="260350">
                  <a:moveTo>
                    <a:pt x="129933" y="0"/>
                  </a:moveTo>
                  <a:lnTo>
                    <a:pt x="79358" y="10209"/>
                  </a:lnTo>
                  <a:lnTo>
                    <a:pt x="38057" y="38053"/>
                  </a:lnTo>
                  <a:lnTo>
                    <a:pt x="10211" y="79354"/>
                  </a:lnTo>
                  <a:lnTo>
                    <a:pt x="0" y="129933"/>
                  </a:lnTo>
                  <a:lnTo>
                    <a:pt x="10211" y="180507"/>
                  </a:lnTo>
                  <a:lnTo>
                    <a:pt x="38057" y="221808"/>
                  </a:lnTo>
                  <a:lnTo>
                    <a:pt x="79358" y="249655"/>
                  </a:lnTo>
                  <a:lnTo>
                    <a:pt x="129933" y="259866"/>
                  </a:lnTo>
                  <a:lnTo>
                    <a:pt x="180507" y="249655"/>
                  </a:lnTo>
                  <a:lnTo>
                    <a:pt x="221808" y="221808"/>
                  </a:lnTo>
                  <a:lnTo>
                    <a:pt x="249655" y="180507"/>
                  </a:lnTo>
                  <a:lnTo>
                    <a:pt x="259866" y="129933"/>
                  </a:lnTo>
                  <a:lnTo>
                    <a:pt x="249655" y="79354"/>
                  </a:lnTo>
                  <a:lnTo>
                    <a:pt x="221808" y="38053"/>
                  </a:lnTo>
                  <a:lnTo>
                    <a:pt x="180507" y="10209"/>
                  </a:lnTo>
                  <a:lnTo>
                    <a:pt x="129933" y="0"/>
                  </a:lnTo>
                  <a:close/>
                </a:path>
              </a:pathLst>
            </a:custGeom>
            <a:solidFill>
              <a:srgbClr val="5DCFC6"/>
            </a:solidFill>
          </p:spPr>
          <p:txBody>
            <a:bodyPr wrap="square" lIns="0" tIns="0" rIns="0" bIns="0" rtlCol="0"/>
            <a:lstStyle/>
            <a:p>
              <a:endParaRPr/>
            </a:p>
          </p:txBody>
        </p:sp>
        <p:pic>
          <p:nvPicPr>
            <p:cNvPr id="16" name="object 14">
              <a:extLst>
                <a:ext uri="{FF2B5EF4-FFF2-40B4-BE49-F238E27FC236}">
                  <a16:creationId xmlns:a16="http://schemas.microsoft.com/office/drawing/2014/main" id="{4A912908-0463-8202-7797-68E68A9F8864}"/>
                </a:ext>
              </a:extLst>
            </p:cNvPr>
            <p:cNvPicPr/>
            <p:nvPr/>
          </p:nvPicPr>
          <p:blipFill>
            <a:blip r:embed="rId4" cstate="screen">
              <a:extLst>
                <a:ext uri="{28A0092B-C50C-407E-A947-70E740481C1C}">
                  <a14:useLocalDpi xmlns:a14="http://schemas.microsoft.com/office/drawing/2010/main"/>
                </a:ext>
              </a:extLst>
            </a:blip>
            <a:stretch>
              <a:fillRect/>
            </a:stretch>
          </p:blipFill>
          <p:spPr>
            <a:xfrm>
              <a:off x="9380018" y="6413418"/>
              <a:ext cx="183774" cy="176999"/>
            </a:xfrm>
            <a:prstGeom prst="rect">
              <a:avLst/>
            </a:prstGeom>
          </p:spPr>
        </p:pic>
        <p:sp>
          <p:nvSpPr>
            <p:cNvPr id="17" name="object 15">
              <a:extLst>
                <a:ext uri="{FF2B5EF4-FFF2-40B4-BE49-F238E27FC236}">
                  <a16:creationId xmlns:a16="http://schemas.microsoft.com/office/drawing/2014/main" id="{39D843B3-39C7-DCD4-B174-A166094B013D}"/>
                </a:ext>
              </a:extLst>
            </p:cNvPr>
            <p:cNvSpPr/>
            <p:nvPr/>
          </p:nvSpPr>
          <p:spPr>
            <a:xfrm>
              <a:off x="13823176" y="5375122"/>
              <a:ext cx="260350" cy="260350"/>
            </a:xfrm>
            <a:custGeom>
              <a:avLst/>
              <a:gdLst/>
              <a:ahLst/>
              <a:cxnLst/>
              <a:rect l="l" t="t" r="r" b="b"/>
              <a:pathLst>
                <a:path w="260350" h="260350">
                  <a:moveTo>
                    <a:pt x="129933" y="0"/>
                  </a:moveTo>
                  <a:lnTo>
                    <a:pt x="79358" y="10209"/>
                  </a:lnTo>
                  <a:lnTo>
                    <a:pt x="38057" y="38053"/>
                  </a:lnTo>
                  <a:lnTo>
                    <a:pt x="10211" y="79354"/>
                  </a:lnTo>
                  <a:lnTo>
                    <a:pt x="0" y="129933"/>
                  </a:lnTo>
                  <a:lnTo>
                    <a:pt x="10211" y="180507"/>
                  </a:lnTo>
                  <a:lnTo>
                    <a:pt x="38057" y="221808"/>
                  </a:lnTo>
                  <a:lnTo>
                    <a:pt x="79358" y="249655"/>
                  </a:lnTo>
                  <a:lnTo>
                    <a:pt x="129933" y="259866"/>
                  </a:lnTo>
                  <a:lnTo>
                    <a:pt x="180512" y="249655"/>
                  </a:lnTo>
                  <a:lnTo>
                    <a:pt x="221812" y="221808"/>
                  </a:lnTo>
                  <a:lnTo>
                    <a:pt x="249656" y="180507"/>
                  </a:lnTo>
                  <a:lnTo>
                    <a:pt x="259866" y="129933"/>
                  </a:lnTo>
                  <a:lnTo>
                    <a:pt x="249656" y="79354"/>
                  </a:lnTo>
                  <a:lnTo>
                    <a:pt x="221812" y="38053"/>
                  </a:lnTo>
                  <a:lnTo>
                    <a:pt x="180512" y="10209"/>
                  </a:lnTo>
                  <a:lnTo>
                    <a:pt x="129933" y="0"/>
                  </a:lnTo>
                  <a:close/>
                </a:path>
              </a:pathLst>
            </a:custGeom>
            <a:solidFill>
              <a:srgbClr val="5DCFC6"/>
            </a:solidFill>
          </p:spPr>
          <p:txBody>
            <a:bodyPr wrap="square" lIns="0" tIns="0" rIns="0" bIns="0" rtlCol="0"/>
            <a:lstStyle/>
            <a:p>
              <a:endParaRPr/>
            </a:p>
          </p:txBody>
        </p:sp>
        <p:pic>
          <p:nvPicPr>
            <p:cNvPr id="18" name="object 16">
              <a:extLst>
                <a:ext uri="{FF2B5EF4-FFF2-40B4-BE49-F238E27FC236}">
                  <a16:creationId xmlns:a16="http://schemas.microsoft.com/office/drawing/2014/main" id="{77E23A00-D923-CF1D-4EA8-2674500FAB7F}"/>
                </a:ext>
              </a:extLst>
            </p:cNvPr>
            <p:cNvPicPr/>
            <p:nvPr/>
          </p:nvPicPr>
          <p:blipFill>
            <a:blip r:embed="rId5" cstate="screen">
              <a:extLst>
                <a:ext uri="{28A0092B-C50C-407E-A947-70E740481C1C}">
                  <a14:useLocalDpi xmlns:a14="http://schemas.microsoft.com/office/drawing/2010/main"/>
                </a:ext>
              </a:extLst>
            </a:blip>
            <a:stretch>
              <a:fillRect/>
            </a:stretch>
          </p:blipFill>
          <p:spPr>
            <a:xfrm>
              <a:off x="13861259" y="5409248"/>
              <a:ext cx="183774" cy="176999"/>
            </a:xfrm>
            <a:prstGeom prst="rect">
              <a:avLst/>
            </a:prstGeom>
          </p:spPr>
        </p:pic>
        <p:sp>
          <p:nvSpPr>
            <p:cNvPr id="19" name="object 17">
              <a:extLst>
                <a:ext uri="{FF2B5EF4-FFF2-40B4-BE49-F238E27FC236}">
                  <a16:creationId xmlns:a16="http://schemas.microsoft.com/office/drawing/2014/main" id="{B2A59477-CA73-F596-3576-885FF627767E}"/>
                </a:ext>
              </a:extLst>
            </p:cNvPr>
            <p:cNvSpPr/>
            <p:nvPr/>
          </p:nvSpPr>
          <p:spPr>
            <a:xfrm>
              <a:off x="9258452" y="1476406"/>
              <a:ext cx="9798685" cy="5046345"/>
            </a:xfrm>
            <a:custGeom>
              <a:avLst/>
              <a:gdLst/>
              <a:ahLst/>
              <a:cxnLst/>
              <a:rect l="l" t="t" r="r" b="b"/>
              <a:pathLst>
                <a:path w="9798685" h="5046345">
                  <a:moveTo>
                    <a:pt x="447408" y="4183215"/>
                  </a:moveTo>
                  <a:lnTo>
                    <a:pt x="446811" y="4131576"/>
                  </a:lnTo>
                  <a:lnTo>
                    <a:pt x="440994" y="4081970"/>
                  </a:lnTo>
                  <a:lnTo>
                    <a:pt x="430022" y="4038320"/>
                  </a:lnTo>
                  <a:lnTo>
                    <a:pt x="276059" y="3591306"/>
                  </a:lnTo>
                  <a:lnTo>
                    <a:pt x="256692" y="3554323"/>
                  </a:lnTo>
                  <a:lnTo>
                    <a:pt x="234289" y="3541788"/>
                  </a:lnTo>
                  <a:lnTo>
                    <a:pt x="211582" y="3553752"/>
                  </a:lnTo>
                  <a:lnTo>
                    <a:pt x="191287" y="3590252"/>
                  </a:lnTo>
                  <a:lnTo>
                    <a:pt x="21069" y="4047223"/>
                  </a:lnTo>
                  <a:lnTo>
                    <a:pt x="8991" y="4090593"/>
                  </a:lnTo>
                  <a:lnTo>
                    <a:pt x="1917" y="4140047"/>
                  </a:lnTo>
                  <a:lnTo>
                    <a:pt x="0" y="4191660"/>
                  </a:lnTo>
                  <a:lnTo>
                    <a:pt x="3390" y="4241508"/>
                  </a:lnTo>
                  <a:lnTo>
                    <a:pt x="12217" y="4285653"/>
                  </a:lnTo>
                  <a:lnTo>
                    <a:pt x="176301" y="4851209"/>
                  </a:lnTo>
                  <a:lnTo>
                    <a:pt x="192925" y="4888763"/>
                  </a:lnTo>
                  <a:lnTo>
                    <a:pt x="212229" y="4901476"/>
                  </a:lnTo>
                  <a:lnTo>
                    <a:pt x="231851" y="4889284"/>
                  </a:lnTo>
                  <a:lnTo>
                    <a:pt x="249453" y="4852162"/>
                  </a:lnTo>
                  <a:lnTo>
                    <a:pt x="432777" y="4276839"/>
                  </a:lnTo>
                  <a:lnTo>
                    <a:pt x="442747" y="4232935"/>
                  </a:lnTo>
                  <a:lnTo>
                    <a:pt x="447408" y="4183215"/>
                  </a:lnTo>
                  <a:close/>
                </a:path>
                <a:path w="9798685" h="5046345">
                  <a:moveTo>
                    <a:pt x="5717629" y="314121"/>
                  </a:moveTo>
                  <a:lnTo>
                    <a:pt x="5714225" y="267703"/>
                  </a:lnTo>
                  <a:lnTo>
                    <a:pt x="5704332" y="223393"/>
                  </a:lnTo>
                  <a:lnTo>
                    <a:pt x="5688431" y="181698"/>
                  </a:lnTo>
                  <a:lnTo>
                    <a:pt x="5667019" y="143078"/>
                  </a:lnTo>
                  <a:lnTo>
                    <a:pt x="5640578" y="108038"/>
                  </a:lnTo>
                  <a:lnTo>
                    <a:pt x="5609590" y="77050"/>
                  </a:lnTo>
                  <a:lnTo>
                    <a:pt x="5574550" y="50609"/>
                  </a:lnTo>
                  <a:lnTo>
                    <a:pt x="5535930" y="29197"/>
                  </a:lnTo>
                  <a:lnTo>
                    <a:pt x="5494223" y="13296"/>
                  </a:lnTo>
                  <a:lnTo>
                    <a:pt x="5449925" y="3403"/>
                  </a:lnTo>
                  <a:lnTo>
                    <a:pt x="5403507" y="0"/>
                  </a:lnTo>
                  <a:lnTo>
                    <a:pt x="2492591" y="0"/>
                  </a:lnTo>
                  <a:lnTo>
                    <a:pt x="2492591" y="3032798"/>
                  </a:lnTo>
                  <a:lnTo>
                    <a:pt x="2496007" y="3079229"/>
                  </a:lnTo>
                  <a:lnTo>
                    <a:pt x="2505900" y="3123527"/>
                  </a:lnTo>
                  <a:lnTo>
                    <a:pt x="2521788" y="3165233"/>
                  </a:lnTo>
                  <a:lnTo>
                    <a:pt x="2543200" y="3203854"/>
                  </a:lnTo>
                  <a:lnTo>
                    <a:pt x="2569641" y="3238893"/>
                  </a:lnTo>
                  <a:lnTo>
                    <a:pt x="2600629" y="3269881"/>
                  </a:lnTo>
                  <a:lnTo>
                    <a:pt x="2635681" y="3296323"/>
                  </a:lnTo>
                  <a:lnTo>
                    <a:pt x="2674289" y="3317735"/>
                  </a:lnTo>
                  <a:lnTo>
                    <a:pt x="2715996" y="3333635"/>
                  </a:lnTo>
                  <a:lnTo>
                    <a:pt x="2760307" y="3343529"/>
                  </a:lnTo>
                  <a:lnTo>
                    <a:pt x="2806725" y="3346932"/>
                  </a:lnTo>
                  <a:lnTo>
                    <a:pt x="4515078" y="3346932"/>
                  </a:lnTo>
                  <a:lnTo>
                    <a:pt x="4657534" y="3837978"/>
                  </a:lnTo>
                  <a:lnTo>
                    <a:pt x="4674159" y="3875544"/>
                  </a:lnTo>
                  <a:lnTo>
                    <a:pt x="4693475" y="3888244"/>
                  </a:lnTo>
                  <a:lnTo>
                    <a:pt x="4713097" y="3876052"/>
                  </a:lnTo>
                  <a:lnTo>
                    <a:pt x="4730699" y="3838943"/>
                  </a:lnTo>
                  <a:lnTo>
                    <a:pt x="4887468" y="3346932"/>
                  </a:lnTo>
                  <a:lnTo>
                    <a:pt x="5717629" y="3346932"/>
                  </a:lnTo>
                  <a:lnTo>
                    <a:pt x="5717629" y="314121"/>
                  </a:lnTo>
                  <a:close/>
                </a:path>
                <a:path w="9798685" h="5046345">
                  <a:moveTo>
                    <a:pt x="9798558" y="1543062"/>
                  </a:moveTo>
                  <a:lnTo>
                    <a:pt x="9795142" y="1496644"/>
                  </a:lnTo>
                  <a:lnTo>
                    <a:pt x="9785248" y="1452346"/>
                  </a:lnTo>
                  <a:lnTo>
                    <a:pt x="9769361" y="1410639"/>
                  </a:lnTo>
                  <a:lnTo>
                    <a:pt x="9747948" y="1372019"/>
                  </a:lnTo>
                  <a:lnTo>
                    <a:pt x="9721507" y="1336979"/>
                  </a:lnTo>
                  <a:lnTo>
                    <a:pt x="9690519" y="1305991"/>
                  </a:lnTo>
                  <a:lnTo>
                    <a:pt x="9655480" y="1279550"/>
                  </a:lnTo>
                  <a:lnTo>
                    <a:pt x="9616859" y="1258138"/>
                  </a:lnTo>
                  <a:lnTo>
                    <a:pt x="9575152" y="1242237"/>
                  </a:lnTo>
                  <a:lnTo>
                    <a:pt x="9530842" y="1232344"/>
                  </a:lnTo>
                  <a:lnTo>
                    <a:pt x="9484423" y="1228940"/>
                  </a:lnTo>
                  <a:lnTo>
                    <a:pt x="6573520" y="1228940"/>
                  </a:lnTo>
                  <a:lnTo>
                    <a:pt x="6573520" y="4261751"/>
                  </a:lnTo>
                  <a:lnTo>
                    <a:pt x="6576923" y="4308170"/>
                  </a:lnTo>
                  <a:lnTo>
                    <a:pt x="6586817" y="4352480"/>
                  </a:lnTo>
                  <a:lnTo>
                    <a:pt x="6602717" y="4394174"/>
                  </a:lnTo>
                  <a:lnTo>
                    <a:pt x="6624129" y="4432795"/>
                  </a:lnTo>
                  <a:lnTo>
                    <a:pt x="6650571" y="4467847"/>
                  </a:lnTo>
                  <a:lnTo>
                    <a:pt x="6681559" y="4498822"/>
                  </a:lnTo>
                  <a:lnTo>
                    <a:pt x="6716598" y="4525264"/>
                  </a:lnTo>
                  <a:lnTo>
                    <a:pt x="6755219" y="4546676"/>
                  </a:lnTo>
                  <a:lnTo>
                    <a:pt x="6796926" y="4562576"/>
                  </a:lnTo>
                  <a:lnTo>
                    <a:pt x="6841223" y="4572470"/>
                  </a:lnTo>
                  <a:lnTo>
                    <a:pt x="6887642" y="4575873"/>
                  </a:lnTo>
                  <a:lnTo>
                    <a:pt x="8692096" y="4575873"/>
                  </a:lnTo>
                  <a:lnTo>
                    <a:pt x="8813927" y="4995811"/>
                  </a:lnTo>
                  <a:lnTo>
                    <a:pt x="8830564" y="5033378"/>
                  </a:lnTo>
                  <a:lnTo>
                    <a:pt x="8849868" y="5046078"/>
                  </a:lnTo>
                  <a:lnTo>
                    <a:pt x="8869489" y="5033886"/>
                  </a:lnTo>
                  <a:lnTo>
                    <a:pt x="8887092" y="4996777"/>
                  </a:lnTo>
                  <a:lnTo>
                    <a:pt x="9021204" y="4575873"/>
                  </a:lnTo>
                  <a:lnTo>
                    <a:pt x="9798558" y="4575873"/>
                  </a:lnTo>
                  <a:lnTo>
                    <a:pt x="9798558" y="1543062"/>
                  </a:lnTo>
                  <a:close/>
                </a:path>
              </a:pathLst>
            </a:custGeom>
            <a:solidFill>
              <a:srgbClr val="762000"/>
            </a:solidFill>
          </p:spPr>
          <p:txBody>
            <a:bodyPr wrap="square" lIns="0" tIns="0" rIns="0" bIns="0" rtlCol="0"/>
            <a:lstStyle/>
            <a:p>
              <a:endParaRPr/>
            </a:p>
          </p:txBody>
        </p:sp>
        <p:pic>
          <p:nvPicPr>
            <p:cNvPr id="20" name="object 18">
              <a:extLst>
                <a:ext uri="{FF2B5EF4-FFF2-40B4-BE49-F238E27FC236}">
                  <a16:creationId xmlns:a16="http://schemas.microsoft.com/office/drawing/2014/main" id="{401D288E-8D49-6462-61DE-DC31DF1F68FD}"/>
                </a:ext>
              </a:extLst>
            </p:cNvPr>
            <p:cNvPicPr/>
            <p:nvPr/>
          </p:nvPicPr>
          <p:blipFill>
            <a:blip r:embed="rId6" cstate="screen">
              <a:extLst>
                <a:ext uri="{28A0092B-C50C-407E-A947-70E740481C1C}">
                  <a14:useLocalDpi xmlns:a14="http://schemas.microsoft.com/office/drawing/2010/main"/>
                </a:ext>
              </a:extLst>
            </a:blip>
            <a:stretch>
              <a:fillRect/>
            </a:stretch>
          </p:blipFill>
          <p:spPr>
            <a:xfrm>
              <a:off x="16034810" y="3685857"/>
              <a:ext cx="2812784" cy="2157002"/>
            </a:xfrm>
            <a:prstGeom prst="rect">
              <a:avLst/>
            </a:prstGeom>
          </p:spPr>
        </p:pic>
      </p:grpSp>
      <p:grpSp>
        <p:nvGrpSpPr>
          <p:cNvPr id="21" name="object 20">
            <a:extLst>
              <a:ext uri="{FF2B5EF4-FFF2-40B4-BE49-F238E27FC236}">
                <a16:creationId xmlns:a16="http://schemas.microsoft.com/office/drawing/2014/main" id="{69807A2F-AC3A-E7EC-ECBB-F89545CA6B04}"/>
              </a:ext>
            </a:extLst>
          </p:cNvPr>
          <p:cNvGrpSpPr/>
          <p:nvPr userDrawn="1"/>
        </p:nvGrpSpPr>
        <p:grpSpPr>
          <a:xfrm>
            <a:off x="7670134" y="2431114"/>
            <a:ext cx="7096759" cy="3347085"/>
            <a:chOff x="7670134" y="2431114"/>
            <a:chExt cx="7096759" cy="3347085"/>
          </a:xfrm>
        </p:grpSpPr>
        <p:pic>
          <p:nvPicPr>
            <p:cNvPr id="22" name="object 21">
              <a:extLst>
                <a:ext uri="{FF2B5EF4-FFF2-40B4-BE49-F238E27FC236}">
                  <a16:creationId xmlns:a16="http://schemas.microsoft.com/office/drawing/2014/main" id="{23D28027-DCC2-0357-B24A-02288621364C}"/>
                </a:ext>
              </a:extLst>
            </p:cNvPr>
            <p:cNvPicPr/>
            <p:nvPr/>
          </p:nvPicPr>
          <p:blipFill>
            <a:blip r:embed="rId7" cstate="screen">
              <a:extLst>
                <a:ext uri="{28A0092B-C50C-407E-A947-70E740481C1C}">
                  <a14:useLocalDpi xmlns:a14="http://schemas.microsoft.com/office/drawing/2010/main"/>
                </a:ext>
              </a:extLst>
            </a:blip>
            <a:stretch>
              <a:fillRect/>
            </a:stretch>
          </p:blipFill>
          <p:spPr>
            <a:xfrm>
              <a:off x="11953887" y="2456909"/>
              <a:ext cx="2812784" cy="2157003"/>
            </a:xfrm>
            <a:prstGeom prst="rect">
              <a:avLst/>
            </a:prstGeom>
          </p:spPr>
        </p:pic>
        <p:sp>
          <p:nvSpPr>
            <p:cNvPr id="23" name="object 22">
              <a:extLst>
                <a:ext uri="{FF2B5EF4-FFF2-40B4-BE49-F238E27FC236}">
                  <a16:creationId xmlns:a16="http://schemas.microsoft.com/office/drawing/2014/main" id="{9C078E80-88C5-6751-454C-63B850E79EBE}"/>
                </a:ext>
              </a:extLst>
            </p:cNvPr>
            <p:cNvSpPr/>
            <p:nvPr/>
          </p:nvSpPr>
          <p:spPr>
            <a:xfrm>
              <a:off x="7670134" y="2431114"/>
              <a:ext cx="3225165" cy="3347085"/>
            </a:xfrm>
            <a:custGeom>
              <a:avLst/>
              <a:gdLst/>
              <a:ahLst/>
              <a:cxnLst/>
              <a:rect l="l" t="t" r="r" b="b"/>
              <a:pathLst>
                <a:path w="3225165" h="3347085">
                  <a:moveTo>
                    <a:pt x="2910906" y="0"/>
                  </a:moveTo>
                  <a:lnTo>
                    <a:pt x="0" y="0"/>
                  </a:lnTo>
                  <a:lnTo>
                    <a:pt x="0" y="3032808"/>
                  </a:lnTo>
                  <a:lnTo>
                    <a:pt x="3405" y="3079228"/>
                  </a:lnTo>
                  <a:lnTo>
                    <a:pt x="13299" y="3123533"/>
                  </a:lnTo>
                  <a:lnTo>
                    <a:pt x="29194" y="3165238"/>
                  </a:lnTo>
                  <a:lnTo>
                    <a:pt x="50606" y="3203855"/>
                  </a:lnTo>
                  <a:lnTo>
                    <a:pt x="77048" y="3238900"/>
                  </a:lnTo>
                  <a:lnTo>
                    <a:pt x="108034" y="3269886"/>
                  </a:lnTo>
                  <a:lnTo>
                    <a:pt x="143079" y="3296328"/>
                  </a:lnTo>
                  <a:lnTo>
                    <a:pt x="181696" y="3317739"/>
                  </a:lnTo>
                  <a:lnTo>
                    <a:pt x="223400" y="3333635"/>
                  </a:lnTo>
                  <a:lnTo>
                    <a:pt x="267706" y="3343528"/>
                  </a:lnTo>
                  <a:lnTo>
                    <a:pt x="314126" y="3346934"/>
                  </a:lnTo>
                  <a:lnTo>
                    <a:pt x="3225032" y="3346934"/>
                  </a:lnTo>
                  <a:lnTo>
                    <a:pt x="3225032" y="314126"/>
                  </a:lnTo>
                  <a:lnTo>
                    <a:pt x="3221626" y="267708"/>
                  </a:lnTo>
                  <a:lnTo>
                    <a:pt x="3211732" y="223404"/>
                  </a:lnTo>
                  <a:lnTo>
                    <a:pt x="3195836" y="181701"/>
                  </a:lnTo>
                  <a:lnTo>
                    <a:pt x="3174423" y="143083"/>
                  </a:lnTo>
                  <a:lnTo>
                    <a:pt x="3147980" y="108038"/>
                  </a:lnTo>
                  <a:lnTo>
                    <a:pt x="3116993" y="77051"/>
                  </a:lnTo>
                  <a:lnTo>
                    <a:pt x="3081948" y="50609"/>
                  </a:lnTo>
                  <a:lnTo>
                    <a:pt x="3043331" y="29196"/>
                  </a:lnTo>
                  <a:lnTo>
                    <a:pt x="3001627" y="13300"/>
                  </a:lnTo>
                  <a:lnTo>
                    <a:pt x="2957324" y="3406"/>
                  </a:lnTo>
                  <a:lnTo>
                    <a:pt x="2910906" y="0"/>
                  </a:lnTo>
                  <a:close/>
                </a:path>
              </a:pathLst>
            </a:custGeom>
            <a:solidFill>
              <a:srgbClr val="762000"/>
            </a:solidFill>
          </p:spPr>
          <p:txBody>
            <a:bodyPr wrap="square" lIns="0" tIns="0" rIns="0" bIns="0" rtlCol="0"/>
            <a:lstStyle/>
            <a:p>
              <a:endParaRPr/>
            </a:p>
          </p:txBody>
        </p:sp>
        <p:pic>
          <p:nvPicPr>
            <p:cNvPr id="24" name="object 23">
              <a:extLst>
                <a:ext uri="{FF2B5EF4-FFF2-40B4-BE49-F238E27FC236}">
                  <a16:creationId xmlns:a16="http://schemas.microsoft.com/office/drawing/2014/main" id="{E5C219F8-C75F-D327-6A2C-5EAFE6742963}"/>
                </a:ext>
              </a:extLst>
            </p:cNvPr>
            <p:cNvPicPr/>
            <p:nvPr/>
          </p:nvPicPr>
          <p:blipFill>
            <a:blip r:embed="rId8" cstate="screen">
              <a:extLst>
                <a:ext uri="{28A0092B-C50C-407E-A947-70E740481C1C}">
                  <a14:useLocalDpi xmlns:a14="http://schemas.microsoft.com/office/drawing/2010/main"/>
                </a:ext>
              </a:extLst>
            </a:blip>
            <a:stretch>
              <a:fillRect/>
            </a:stretch>
          </p:blipFill>
          <p:spPr>
            <a:xfrm>
              <a:off x="7872966" y="3411631"/>
              <a:ext cx="2812783" cy="2157005"/>
            </a:xfrm>
            <a:prstGeom prst="rect">
              <a:avLst/>
            </a:prstGeom>
          </p:spPr>
        </p:pic>
      </p:grpSp>
      <p:sp>
        <p:nvSpPr>
          <p:cNvPr id="25" name="object 19">
            <a:extLst>
              <a:ext uri="{FF2B5EF4-FFF2-40B4-BE49-F238E27FC236}">
                <a16:creationId xmlns:a16="http://schemas.microsoft.com/office/drawing/2014/main" id="{4C03F714-9B33-74C1-4D62-8CDE8BD5D015}"/>
              </a:ext>
            </a:extLst>
          </p:cNvPr>
          <p:cNvSpPr txBox="1"/>
          <p:nvPr userDrawn="1"/>
        </p:nvSpPr>
        <p:spPr>
          <a:xfrm>
            <a:off x="12861051" y="1813624"/>
            <a:ext cx="998219" cy="327025"/>
          </a:xfrm>
          <a:prstGeom prst="rect">
            <a:avLst/>
          </a:prstGeom>
        </p:spPr>
        <p:txBody>
          <a:bodyPr vert="horz" wrap="square" lIns="0" tIns="15875" rIns="0" bIns="0" rtlCol="0">
            <a:spAutoFit/>
          </a:bodyPr>
          <a:lstStyle/>
          <a:p>
            <a:pPr marL="12700">
              <a:lnSpc>
                <a:spcPct val="100000"/>
              </a:lnSpc>
              <a:spcBef>
                <a:spcPts val="125"/>
              </a:spcBef>
            </a:pPr>
            <a:r>
              <a:rPr sz="1950" b="1" spc="-10" dirty="0">
                <a:solidFill>
                  <a:srgbClr val="FFFFFF"/>
                </a:solidFill>
                <a:latin typeface="Arial"/>
                <a:cs typeface="Arial"/>
              </a:rPr>
              <a:t>Vietnam</a:t>
            </a:r>
            <a:endParaRPr sz="1950">
              <a:latin typeface="Arial"/>
              <a:cs typeface="Arial"/>
            </a:endParaRPr>
          </a:p>
        </p:txBody>
      </p:sp>
      <p:sp>
        <p:nvSpPr>
          <p:cNvPr id="26" name="object 24">
            <a:extLst>
              <a:ext uri="{FF2B5EF4-FFF2-40B4-BE49-F238E27FC236}">
                <a16:creationId xmlns:a16="http://schemas.microsoft.com/office/drawing/2014/main" id="{82E5BE1F-5765-0261-1192-2C0BE6874799}"/>
              </a:ext>
            </a:extLst>
          </p:cNvPr>
          <p:cNvSpPr txBox="1"/>
          <p:nvPr userDrawn="1"/>
        </p:nvSpPr>
        <p:spPr>
          <a:xfrm>
            <a:off x="17019748" y="3024949"/>
            <a:ext cx="849630" cy="327025"/>
          </a:xfrm>
          <a:prstGeom prst="rect">
            <a:avLst/>
          </a:prstGeom>
        </p:spPr>
        <p:txBody>
          <a:bodyPr vert="horz" wrap="square" lIns="0" tIns="15875" rIns="0" bIns="0" rtlCol="0">
            <a:spAutoFit/>
          </a:bodyPr>
          <a:lstStyle/>
          <a:p>
            <a:pPr marL="12700">
              <a:lnSpc>
                <a:spcPct val="100000"/>
              </a:lnSpc>
              <a:spcBef>
                <a:spcPts val="125"/>
              </a:spcBef>
            </a:pPr>
            <a:r>
              <a:rPr sz="1950" b="1" spc="-10" dirty="0">
                <a:solidFill>
                  <a:srgbClr val="FFFFFF"/>
                </a:solidFill>
                <a:latin typeface="Arial"/>
                <a:cs typeface="Arial"/>
              </a:rPr>
              <a:t>Samoa</a:t>
            </a:r>
            <a:endParaRPr sz="1950" dirty="0">
              <a:latin typeface="Arial"/>
              <a:cs typeface="Arial"/>
            </a:endParaRPr>
          </a:p>
        </p:txBody>
      </p:sp>
      <p:sp>
        <p:nvSpPr>
          <p:cNvPr id="27" name="object 25">
            <a:extLst>
              <a:ext uri="{FF2B5EF4-FFF2-40B4-BE49-F238E27FC236}">
                <a16:creationId xmlns:a16="http://schemas.microsoft.com/office/drawing/2014/main" id="{CD7C0037-3141-C4F4-4130-B0D59342CAEC}"/>
              </a:ext>
            </a:extLst>
          </p:cNvPr>
          <p:cNvSpPr txBox="1"/>
          <p:nvPr userDrawn="1"/>
        </p:nvSpPr>
        <p:spPr>
          <a:xfrm>
            <a:off x="8020070" y="2597819"/>
            <a:ext cx="2524760" cy="628650"/>
          </a:xfrm>
          <a:prstGeom prst="rect">
            <a:avLst/>
          </a:prstGeom>
        </p:spPr>
        <p:txBody>
          <a:bodyPr vert="horz" wrap="square" lIns="0" tIns="11430" rIns="0" bIns="0" rtlCol="0">
            <a:spAutoFit/>
          </a:bodyPr>
          <a:lstStyle/>
          <a:p>
            <a:pPr marL="487680" marR="5080" indent="-475615">
              <a:lnSpc>
                <a:spcPct val="101499"/>
              </a:lnSpc>
              <a:spcBef>
                <a:spcPts val="90"/>
              </a:spcBef>
            </a:pPr>
            <a:r>
              <a:rPr sz="1950" b="1" dirty="0">
                <a:solidFill>
                  <a:srgbClr val="FFFFFF"/>
                </a:solidFill>
                <a:latin typeface="Arial"/>
                <a:cs typeface="Arial"/>
              </a:rPr>
              <a:t>Democratic</a:t>
            </a:r>
            <a:r>
              <a:rPr sz="1950" b="1" spc="65" dirty="0">
                <a:solidFill>
                  <a:srgbClr val="FFFFFF"/>
                </a:solidFill>
                <a:latin typeface="Arial"/>
                <a:cs typeface="Arial"/>
              </a:rPr>
              <a:t> </a:t>
            </a:r>
            <a:r>
              <a:rPr sz="1950" b="1" spc="-10" dirty="0">
                <a:solidFill>
                  <a:srgbClr val="FFFFFF"/>
                </a:solidFill>
                <a:latin typeface="Arial"/>
                <a:cs typeface="Arial"/>
              </a:rPr>
              <a:t>Republic </a:t>
            </a:r>
            <a:r>
              <a:rPr sz="1950" b="1" dirty="0">
                <a:solidFill>
                  <a:srgbClr val="FFFFFF"/>
                </a:solidFill>
                <a:latin typeface="Arial"/>
                <a:cs typeface="Arial"/>
              </a:rPr>
              <a:t>of</a:t>
            </a:r>
            <a:r>
              <a:rPr sz="1950" b="1" spc="20" dirty="0">
                <a:solidFill>
                  <a:srgbClr val="FFFFFF"/>
                </a:solidFill>
                <a:latin typeface="Arial"/>
                <a:cs typeface="Arial"/>
              </a:rPr>
              <a:t> </a:t>
            </a:r>
            <a:r>
              <a:rPr sz="1950" b="1" dirty="0">
                <a:solidFill>
                  <a:srgbClr val="FFFFFF"/>
                </a:solidFill>
                <a:latin typeface="Arial"/>
                <a:cs typeface="Arial"/>
              </a:rPr>
              <a:t>the</a:t>
            </a:r>
            <a:r>
              <a:rPr sz="1950" b="1" spc="25" dirty="0">
                <a:solidFill>
                  <a:srgbClr val="FFFFFF"/>
                </a:solidFill>
                <a:latin typeface="Arial"/>
                <a:cs typeface="Arial"/>
              </a:rPr>
              <a:t> </a:t>
            </a:r>
            <a:r>
              <a:rPr sz="1950" b="1" spc="-10" dirty="0">
                <a:solidFill>
                  <a:srgbClr val="FFFFFF"/>
                </a:solidFill>
                <a:latin typeface="Arial"/>
                <a:cs typeface="Arial"/>
              </a:rPr>
              <a:t>Congo</a:t>
            </a:r>
            <a:endParaRPr sz="1950">
              <a:latin typeface="Arial"/>
              <a:cs typeface="Arial"/>
            </a:endParaRPr>
          </a:p>
        </p:txBody>
      </p:sp>
      <p:grpSp>
        <p:nvGrpSpPr>
          <p:cNvPr id="28" name="object 27">
            <a:extLst>
              <a:ext uri="{FF2B5EF4-FFF2-40B4-BE49-F238E27FC236}">
                <a16:creationId xmlns:a16="http://schemas.microsoft.com/office/drawing/2014/main" id="{CFD36F23-CF9C-DD0B-967F-092D44F6D56D}"/>
              </a:ext>
            </a:extLst>
          </p:cNvPr>
          <p:cNvGrpSpPr/>
          <p:nvPr userDrawn="1"/>
        </p:nvGrpSpPr>
        <p:grpSpPr>
          <a:xfrm>
            <a:off x="10052055" y="6522487"/>
            <a:ext cx="9000490" cy="4301490"/>
            <a:chOff x="10052055" y="6522487"/>
            <a:chExt cx="9000490" cy="4301490"/>
          </a:xfrm>
        </p:grpSpPr>
        <p:pic>
          <p:nvPicPr>
            <p:cNvPr id="29" name="object 28">
              <a:extLst>
                <a:ext uri="{FF2B5EF4-FFF2-40B4-BE49-F238E27FC236}">
                  <a16:creationId xmlns:a16="http://schemas.microsoft.com/office/drawing/2014/main" id="{DADE94F0-C312-B384-3C8B-4A7954E8E025}"/>
                </a:ext>
              </a:extLst>
            </p:cNvPr>
            <p:cNvPicPr/>
            <p:nvPr/>
          </p:nvPicPr>
          <p:blipFill>
            <a:blip r:embed="rId9" cstate="screen">
              <a:extLst>
                <a:ext uri="{28A0092B-C50C-407E-A947-70E740481C1C}">
                  <a14:useLocalDpi xmlns:a14="http://schemas.microsoft.com/office/drawing/2010/main"/>
                </a:ext>
              </a:extLst>
            </a:blip>
            <a:stretch>
              <a:fillRect/>
            </a:stretch>
          </p:blipFill>
          <p:spPr>
            <a:xfrm>
              <a:off x="17525589" y="6522487"/>
              <a:ext cx="1157087" cy="1076527"/>
            </a:xfrm>
            <a:prstGeom prst="rect">
              <a:avLst/>
            </a:prstGeom>
          </p:spPr>
        </p:pic>
        <p:sp>
          <p:nvSpPr>
            <p:cNvPr id="30" name="object 29">
              <a:extLst>
                <a:ext uri="{FF2B5EF4-FFF2-40B4-BE49-F238E27FC236}">
                  <a16:creationId xmlns:a16="http://schemas.microsoft.com/office/drawing/2014/main" id="{32C51F4F-5EFE-0EE1-46E3-B1C5495B3539}"/>
                </a:ext>
              </a:extLst>
            </p:cNvPr>
            <p:cNvSpPr/>
            <p:nvPr/>
          </p:nvSpPr>
          <p:spPr>
            <a:xfrm>
              <a:off x="10052055" y="9430557"/>
              <a:ext cx="359410" cy="359410"/>
            </a:xfrm>
            <a:custGeom>
              <a:avLst/>
              <a:gdLst/>
              <a:ahLst/>
              <a:cxnLst/>
              <a:rect l="l" t="t" r="r" b="b"/>
              <a:pathLst>
                <a:path w="359409" h="359409">
                  <a:moveTo>
                    <a:pt x="179512" y="0"/>
                  </a:moveTo>
                  <a:lnTo>
                    <a:pt x="131788" y="6412"/>
                  </a:lnTo>
                  <a:lnTo>
                    <a:pt x="88906" y="24509"/>
                  </a:lnTo>
                  <a:lnTo>
                    <a:pt x="52575" y="52579"/>
                  </a:lnTo>
                  <a:lnTo>
                    <a:pt x="24507" y="88911"/>
                  </a:lnTo>
                  <a:lnTo>
                    <a:pt x="6411" y="131792"/>
                  </a:lnTo>
                  <a:lnTo>
                    <a:pt x="0" y="179512"/>
                  </a:lnTo>
                  <a:lnTo>
                    <a:pt x="6411" y="227237"/>
                  </a:lnTo>
                  <a:lnTo>
                    <a:pt x="24507" y="270122"/>
                  </a:lnTo>
                  <a:lnTo>
                    <a:pt x="52575" y="306455"/>
                  </a:lnTo>
                  <a:lnTo>
                    <a:pt x="88906" y="334526"/>
                  </a:lnTo>
                  <a:lnTo>
                    <a:pt x="131788" y="352623"/>
                  </a:lnTo>
                  <a:lnTo>
                    <a:pt x="179512" y="359036"/>
                  </a:lnTo>
                  <a:lnTo>
                    <a:pt x="227236" y="352623"/>
                  </a:lnTo>
                  <a:lnTo>
                    <a:pt x="270119" y="334526"/>
                  </a:lnTo>
                  <a:lnTo>
                    <a:pt x="306450" y="306455"/>
                  </a:lnTo>
                  <a:lnTo>
                    <a:pt x="334518" y="270122"/>
                  </a:lnTo>
                  <a:lnTo>
                    <a:pt x="352613" y="227237"/>
                  </a:lnTo>
                  <a:lnTo>
                    <a:pt x="359025" y="179512"/>
                  </a:lnTo>
                  <a:lnTo>
                    <a:pt x="352613" y="131792"/>
                  </a:lnTo>
                  <a:lnTo>
                    <a:pt x="334518" y="88911"/>
                  </a:lnTo>
                  <a:lnTo>
                    <a:pt x="306450" y="52579"/>
                  </a:lnTo>
                  <a:lnTo>
                    <a:pt x="270119" y="24509"/>
                  </a:lnTo>
                  <a:lnTo>
                    <a:pt x="227236" y="6412"/>
                  </a:lnTo>
                  <a:lnTo>
                    <a:pt x="179512" y="0"/>
                  </a:lnTo>
                  <a:close/>
                </a:path>
              </a:pathLst>
            </a:custGeom>
            <a:solidFill>
              <a:srgbClr val="A470BB"/>
            </a:solidFill>
          </p:spPr>
          <p:txBody>
            <a:bodyPr wrap="square" lIns="0" tIns="0" rIns="0" bIns="0" rtlCol="0"/>
            <a:lstStyle/>
            <a:p>
              <a:endParaRPr/>
            </a:p>
          </p:txBody>
        </p:sp>
        <p:sp>
          <p:nvSpPr>
            <p:cNvPr id="31" name="object 30">
              <a:extLst>
                <a:ext uri="{FF2B5EF4-FFF2-40B4-BE49-F238E27FC236}">
                  <a16:creationId xmlns:a16="http://schemas.microsoft.com/office/drawing/2014/main" id="{667D6092-6FDC-623A-F730-2CB236F0336A}"/>
                </a:ext>
              </a:extLst>
            </p:cNvPr>
            <p:cNvSpPr/>
            <p:nvPr/>
          </p:nvSpPr>
          <p:spPr>
            <a:xfrm>
              <a:off x="12711649" y="9430557"/>
              <a:ext cx="359410" cy="359410"/>
            </a:xfrm>
            <a:custGeom>
              <a:avLst/>
              <a:gdLst/>
              <a:ahLst/>
              <a:cxnLst/>
              <a:rect l="l" t="t" r="r" b="b"/>
              <a:pathLst>
                <a:path w="359409" h="359409">
                  <a:moveTo>
                    <a:pt x="179523" y="0"/>
                  </a:moveTo>
                  <a:lnTo>
                    <a:pt x="131798" y="6412"/>
                  </a:lnTo>
                  <a:lnTo>
                    <a:pt x="88914" y="24509"/>
                  </a:lnTo>
                  <a:lnTo>
                    <a:pt x="52580" y="52579"/>
                  </a:lnTo>
                  <a:lnTo>
                    <a:pt x="24510" y="88911"/>
                  </a:lnTo>
                  <a:lnTo>
                    <a:pt x="6412" y="131792"/>
                  </a:lnTo>
                  <a:lnTo>
                    <a:pt x="0" y="179512"/>
                  </a:lnTo>
                  <a:lnTo>
                    <a:pt x="6412" y="227237"/>
                  </a:lnTo>
                  <a:lnTo>
                    <a:pt x="24510" y="270122"/>
                  </a:lnTo>
                  <a:lnTo>
                    <a:pt x="52580" y="306455"/>
                  </a:lnTo>
                  <a:lnTo>
                    <a:pt x="88914" y="334526"/>
                  </a:lnTo>
                  <a:lnTo>
                    <a:pt x="131798" y="352623"/>
                  </a:lnTo>
                  <a:lnTo>
                    <a:pt x="179523" y="359036"/>
                  </a:lnTo>
                  <a:lnTo>
                    <a:pt x="227247" y="352623"/>
                  </a:lnTo>
                  <a:lnTo>
                    <a:pt x="270129" y="334526"/>
                  </a:lnTo>
                  <a:lnTo>
                    <a:pt x="306460" y="306455"/>
                  </a:lnTo>
                  <a:lnTo>
                    <a:pt x="334528" y="270122"/>
                  </a:lnTo>
                  <a:lnTo>
                    <a:pt x="352624" y="227237"/>
                  </a:lnTo>
                  <a:lnTo>
                    <a:pt x="359036" y="179512"/>
                  </a:lnTo>
                  <a:lnTo>
                    <a:pt x="352624" y="131792"/>
                  </a:lnTo>
                  <a:lnTo>
                    <a:pt x="334528" y="88911"/>
                  </a:lnTo>
                  <a:lnTo>
                    <a:pt x="306460" y="52579"/>
                  </a:lnTo>
                  <a:lnTo>
                    <a:pt x="270129" y="24509"/>
                  </a:lnTo>
                  <a:lnTo>
                    <a:pt x="227247" y="6412"/>
                  </a:lnTo>
                  <a:lnTo>
                    <a:pt x="179523" y="0"/>
                  </a:lnTo>
                  <a:close/>
                </a:path>
              </a:pathLst>
            </a:custGeom>
            <a:solidFill>
              <a:srgbClr val="5DCFC6"/>
            </a:solidFill>
          </p:spPr>
          <p:txBody>
            <a:bodyPr wrap="square" lIns="0" tIns="0" rIns="0" bIns="0" rtlCol="0"/>
            <a:lstStyle/>
            <a:p>
              <a:endParaRPr/>
            </a:p>
          </p:txBody>
        </p:sp>
        <p:pic>
          <p:nvPicPr>
            <p:cNvPr id="32" name="object 31">
              <a:extLst>
                <a:ext uri="{FF2B5EF4-FFF2-40B4-BE49-F238E27FC236}">
                  <a16:creationId xmlns:a16="http://schemas.microsoft.com/office/drawing/2014/main" id="{0D3BEE04-4F32-148E-91C6-4A3CB8DC30F4}"/>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2764270" y="9477704"/>
              <a:ext cx="253908" cy="244547"/>
            </a:xfrm>
            <a:prstGeom prst="rect">
              <a:avLst/>
            </a:prstGeom>
          </p:spPr>
        </p:pic>
        <p:pic>
          <p:nvPicPr>
            <p:cNvPr id="33" name="object 32">
              <a:extLst>
                <a:ext uri="{FF2B5EF4-FFF2-40B4-BE49-F238E27FC236}">
                  <a16:creationId xmlns:a16="http://schemas.microsoft.com/office/drawing/2014/main" id="{BBF29D9E-C6BE-ABD9-91AD-A7DEA745653F}"/>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5266551" y="10315710"/>
              <a:ext cx="3785938" cy="507668"/>
            </a:xfrm>
            <a:prstGeom prst="rect">
              <a:avLst/>
            </a:prstGeom>
          </p:spPr>
        </p:pic>
      </p:grpSp>
      <p:sp>
        <p:nvSpPr>
          <p:cNvPr id="34" name="object 33">
            <a:extLst>
              <a:ext uri="{FF2B5EF4-FFF2-40B4-BE49-F238E27FC236}">
                <a16:creationId xmlns:a16="http://schemas.microsoft.com/office/drawing/2014/main" id="{FBA8D7E4-56BA-4168-B204-6033086C59AA}"/>
              </a:ext>
            </a:extLst>
          </p:cNvPr>
          <p:cNvSpPr txBox="1"/>
          <p:nvPr userDrawn="1"/>
        </p:nvSpPr>
        <p:spPr>
          <a:xfrm>
            <a:off x="10562894" y="9444449"/>
            <a:ext cx="1812925" cy="339725"/>
          </a:xfrm>
          <a:prstGeom prst="rect">
            <a:avLst/>
          </a:prstGeom>
        </p:spPr>
        <p:txBody>
          <a:bodyPr vert="horz" wrap="square" lIns="0" tIns="13970" rIns="0" bIns="0" rtlCol="0">
            <a:spAutoFit/>
          </a:bodyPr>
          <a:lstStyle/>
          <a:p>
            <a:pPr marL="12700">
              <a:lnSpc>
                <a:spcPct val="100000"/>
              </a:lnSpc>
              <a:spcBef>
                <a:spcPts val="110"/>
              </a:spcBef>
            </a:pPr>
            <a:r>
              <a:rPr sz="2050" spc="-25" dirty="0">
                <a:solidFill>
                  <a:srgbClr val="0F233D"/>
                </a:solidFill>
                <a:latin typeface="Arial"/>
                <a:cs typeface="Arial"/>
              </a:rPr>
              <a:t>Where</a:t>
            </a:r>
            <a:r>
              <a:rPr sz="2050" spc="-90" dirty="0">
                <a:solidFill>
                  <a:srgbClr val="0F233D"/>
                </a:solidFill>
                <a:latin typeface="Arial"/>
                <a:cs typeface="Arial"/>
              </a:rPr>
              <a:t> </a:t>
            </a:r>
            <a:r>
              <a:rPr sz="2050" dirty="0">
                <a:solidFill>
                  <a:srgbClr val="0F233D"/>
                </a:solidFill>
                <a:latin typeface="Arial"/>
                <a:cs typeface="Arial"/>
              </a:rPr>
              <a:t>we</a:t>
            </a:r>
            <a:r>
              <a:rPr sz="2050" spc="-90" dirty="0">
                <a:solidFill>
                  <a:srgbClr val="0F233D"/>
                </a:solidFill>
                <a:latin typeface="Arial"/>
                <a:cs typeface="Arial"/>
              </a:rPr>
              <a:t> </a:t>
            </a:r>
            <a:r>
              <a:rPr sz="2050" spc="-20" dirty="0">
                <a:solidFill>
                  <a:srgbClr val="0F233D"/>
                </a:solidFill>
                <a:latin typeface="Arial"/>
                <a:cs typeface="Arial"/>
              </a:rPr>
              <a:t>work</a:t>
            </a:r>
            <a:endParaRPr sz="2050" dirty="0">
              <a:latin typeface="Arial"/>
              <a:cs typeface="Arial"/>
            </a:endParaRPr>
          </a:p>
        </p:txBody>
      </p:sp>
      <p:sp>
        <p:nvSpPr>
          <p:cNvPr id="35" name="object 34">
            <a:extLst>
              <a:ext uri="{FF2B5EF4-FFF2-40B4-BE49-F238E27FC236}">
                <a16:creationId xmlns:a16="http://schemas.microsoft.com/office/drawing/2014/main" id="{2A350029-EFB6-BA42-23F7-68898A163350}"/>
              </a:ext>
            </a:extLst>
          </p:cNvPr>
          <p:cNvSpPr txBox="1"/>
          <p:nvPr userDrawn="1"/>
        </p:nvSpPr>
        <p:spPr>
          <a:xfrm>
            <a:off x="13232970" y="9464036"/>
            <a:ext cx="2080895" cy="339725"/>
          </a:xfrm>
          <a:prstGeom prst="rect">
            <a:avLst/>
          </a:prstGeom>
        </p:spPr>
        <p:txBody>
          <a:bodyPr vert="horz" wrap="square" lIns="0" tIns="13970" rIns="0" bIns="0" rtlCol="0">
            <a:spAutoFit/>
          </a:bodyPr>
          <a:lstStyle/>
          <a:p>
            <a:pPr marL="12700">
              <a:lnSpc>
                <a:spcPct val="100000"/>
              </a:lnSpc>
              <a:spcBef>
                <a:spcPts val="110"/>
              </a:spcBef>
            </a:pPr>
            <a:r>
              <a:rPr sz="2050" dirty="0">
                <a:solidFill>
                  <a:srgbClr val="0F233D"/>
                </a:solidFill>
                <a:latin typeface="Arial"/>
                <a:cs typeface="Arial"/>
              </a:rPr>
              <a:t>Feature</a:t>
            </a:r>
            <a:r>
              <a:rPr sz="2050" spc="-135" dirty="0">
                <a:solidFill>
                  <a:srgbClr val="0F233D"/>
                </a:solidFill>
                <a:latin typeface="Arial"/>
                <a:cs typeface="Arial"/>
              </a:rPr>
              <a:t> </a:t>
            </a:r>
            <a:r>
              <a:rPr sz="2050" spc="-10" dirty="0">
                <a:solidFill>
                  <a:srgbClr val="0F233D"/>
                </a:solidFill>
                <a:latin typeface="Arial"/>
                <a:cs typeface="Arial"/>
              </a:rPr>
              <a:t>countries</a:t>
            </a:r>
            <a:endParaRPr sz="2050">
              <a:latin typeface="Arial"/>
              <a:cs typeface="Arial"/>
            </a:endParaRPr>
          </a:p>
        </p:txBody>
      </p:sp>
      <p:sp>
        <p:nvSpPr>
          <p:cNvPr id="38" name="Text Placeholder 37">
            <a:extLst>
              <a:ext uri="{FF2B5EF4-FFF2-40B4-BE49-F238E27FC236}">
                <a16:creationId xmlns:a16="http://schemas.microsoft.com/office/drawing/2014/main" id="{C5DD6788-2C70-9595-DF9E-306661124258}"/>
              </a:ext>
            </a:extLst>
          </p:cNvPr>
          <p:cNvSpPr>
            <a:spLocks noGrp="1"/>
          </p:cNvSpPr>
          <p:nvPr>
            <p:ph type="body" sz="quarter" idx="10" hasCustomPrompt="1"/>
          </p:nvPr>
        </p:nvSpPr>
        <p:spPr>
          <a:xfrm>
            <a:off x="1418629" y="2797046"/>
            <a:ext cx="4981880" cy="5600829"/>
          </a:xfrm>
        </p:spPr>
        <p:txBody>
          <a:bodyPr/>
          <a:lstStyle>
            <a:lvl1pPr marL="14400">
              <a:lnSpc>
                <a:spcPct val="115000"/>
              </a:lnSpc>
              <a:defRPr sz="3550"/>
            </a:lvl1pPr>
          </a:lstStyle>
          <a:p>
            <a:pPr lvl="0"/>
            <a:r>
              <a:rPr lang="en-AU" dirty="0"/>
              <a:t>For over 60 years, Caritas Australia has worked hand in hand with the most marginalised</a:t>
            </a:r>
          </a:p>
          <a:p>
            <a:pPr lvl="0"/>
            <a:r>
              <a:rPr lang="en-AU" dirty="0"/>
              <a:t>and remote communities in Australia and overseas to confront the challenges of poverty.</a:t>
            </a:r>
          </a:p>
        </p:txBody>
      </p:sp>
    </p:spTree>
    <p:extLst>
      <p:ext uri="{BB962C8B-B14F-4D97-AF65-F5344CB8AC3E}">
        <p14:creationId xmlns:p14="http://schemas.microsoft.com/office/powerpoint/2010/main" val="3373498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2/4/2025</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9" name="Title Placeholder 8">
            <a:extLst>
              <a:ext uri="{FF2B5EF4-FFF2-40B4-BE49-F238E27FC236}">
                <a16:creationId xmlns:a16="http://schemas.microsoft.com/office/drawing/2014/main" id="{5F017B84-F1BF-4C20-0716-5DA0AB3A097E}"/>
              </a:ext>
            </a:extLst>
          </p:cNvPr>
          <p:cNvSpPr>
            <a:spLocks noGrp="1"/>
          </p:cNvSpPr>
          <p:nvPr>
            <p:ph type="title"/>
          </p:nvPr>
        </p:nvSpPr>
        <p:spPr>
          <a:xfrm>
            <a:off x="1005205" y="777875"/>
            <a:ext cx="17338675" cy="1164025"/>
          </a:xfrm>
          <a:prstGeom prst="rect">
            <a:avLst/>
          </a:prstGeom>
        </p:spPr>
        <p:txBody>
          <a:bodyPr vert="horz" lIns="91440" tIns="45720" rIns="91440" bIns="45720" rtlCol="0" anchor="ctr">
            <a:normAutofit/>
          </a:bodyPr>
          <a:lstStyle/>
          <a:p>
            <a:r>
              <a:rPr lang="en-GB" dirty="0"/>
              <a:t>Click to edit Master title style</a:t>
            </a:r>
            <a:endParaRPr lang="en-AU"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8" r:id="rId13"/>
    <p:sldLayoutId id="2147483680" r:id="rId14"/>
    <p:sldLayoutId id="2147483689" r:id="rId15"/>
    <p:sldLayoutId id="2147483681" r:id="rId16"/>
    <p:sldLayoutId id="2147483682" r:id="rId17"/>
    <p:sldLayoutId id="2147483687" r:id="rId18"/>
    <p:sldLayoutId id="2147483667" r:id="rId19"/>
    <p:sldLayoutId id="2147483661" r:id="rId20"/>
    <p:sldLayoutId id="2147483662" r:id="rId21"/>
    <p:sldLayoutId id="2147483663" r:id="rId22"/>
    <p:sldLayoutId id="2147483664" r:id="rId23"/>
    <p:sldLayoutId id="2147483665" r:id="rId24"/>
  </p:sldLayoutIdLst>
  <p:txStyles>
    <p:titleStyle>
      <a:lvl1pPr>
        <a:defRPr sz="5900" b="1">
          <a:solidFill>
            <a:srgbClr val="762000"/>
          </a:solidFill>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38.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39.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40.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41.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42.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43.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44.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35.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45.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46.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47.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48.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49.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1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50.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1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36.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37.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Rounded 4">
            <a:extLst>
              <a:ext uri="{FF2B5EF4-FFF2-40B4-BE49-F238E27FC236}">
                <a16:creationId xmlns:a16="http://schemas.microsoft.com/office/drawing/2014/main" id="{62AFEC7E-4E6D-7A3A-6499-D82BDA92593C}"/>
              </a:ext>
            </a:extLst>
          </p:cNvPr>
          <p:cNvSpPr/>
          <p:nvPr/>
        </p:nvSpPr>
        <p:spPr>
          <a:xfrm>
            <a:off x="7080250" y="7712075"/>
            <a:ext cx="6096000" cy="1905000"/>
          </a:xfrm>
          <a:prstGeom prst="round2Diag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 Placeholder 1">
            <a:extLst>
              <a:ext uri="{FF2B5EF4-FFF2-40B4-BE49-F238E27FC236}">
                <a16:creationId xmlns:a16="http://schemas.microsoft.com/office/drawing/2014/main" id="{D9ED083C-8DF9-F4C4-22F5-EE7EE3DF33D8}"/>
              </a:ext>
            </a:extLst>
          </p:cNvPr>
          <p:cNvSpPr>
            <a:spLocks noGrp="1"/>
          </p:cNvSpPr>
          <p:nvPr>
            <p:ph type="body" sz="quarter" idx="16"/>
          </p:nvPr>
        </p:nvSpPr>
        <p:spPr>
          <a:xfrm>
            <a:off x="6313487" y="7987466"/>
            <a:ext cx="7629525" cy="1354217"/>
          </a:xfrm>
        </p:spPr>
        <p:txBody>
          <a:bodyPr/>
          <a:lstStyle/>
          <a:p>
            <a:r>
              <a:rPr lang="en-US" b="1" dirty="0"/>
              <a:t>Way of the Cross</a:t>
            </a:r>
          </a:p>
          <a:p>
            <a:r>
              <a:rPr lang="en-US" dirty="0"/>
              <a:t>Primary Resource</a:t>
            </a:r>
            <a:endParaRPr lang="en-AU" dirty="0"/>
          </a:p>
        </p:txBody>
      </p:sp>
    </p:spTree>
    <p:extLst>
      <p:ext uri="{BB962C8B-B14F-4D97-AF65-F5344CB8AC3E}">
        <p14:creationId xmlns:p14="http://schemas.microsoft.com/office/powerpoint/2010/main" val="9760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38938EEB-94DB-3C54-49A8-0796C90CCBBE}"/>
              </a:ext>
            </a:extLst>
          </p:cNvPr>
          <p:cNvSpPr txBox="1">
            <a:spLocks/>
          </p:cNvSpPr>
          <p:nvPr/>
        </p:nvSpPr>
        <p:spPr>
          <a:xfrm>
            <a:off x="11893606" y="3307783"/>
            <a:ext cx="7187468" cy="4693785"/>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110000"/>
              </a:lnSpc>
              <a:spcAft>
                <a:spcPts val="600"/>
              </a:spcAft>
            </a:pPr>
            <a:r>
              <a:rPr lang="en-US" sz="3500" dirty="0">
                <a:solidFill>
                  <a:schemeClr val="accent2">
                    <a:lumMod val="75000"/>
                  </a:schemeClr>
                </a:solidFill>
                <a:latin typeface="+mj-lt"/>
                <a:ea typeface="Roboto" panose="02000000000000000000" pitchFamily="2" charset="0"/>
                <a:cs typeface="Roboto" panose="02000000000000000000" pitchFamily="2" charset="0"/>
              </a:rPr>
              <a:t>Jesus understands how uncertain we can feel when life becomes challenging. Sometimes, the combination of such things as living with a disability, not having enough money to buy what you need, or living far from hospitals or schools make life especially challenging. </a:t>
            </a:r>
          </a:p>
        </p:txBody>
      </p:sp>
      <p:sp>
        <p:nvSpPr>
          <p:cNvPr id="5" name="Rectangle: Diagonal Corners Rounded 4">
            <a:extLst>
              <a:ext uri="{FF2B5EF4-FFF2-40B4-BE49-F238E27FC236}">
                <a16:creationId xmlns:a16="http://schemas.microsoft.com/office/drawing/2014/main" id="{85D6C803-7622-D371-B54A-EE0EE9620569}"/>
              </a:ext>
            </a:extLst>
          </p:cNvPr>
          <p:cNvSpPr/>
          <p:nvPr/>
        </p:nvSpPr>
        <p:spPr>
          <a:xfrm>
            <a:off x="381000" y="4568097"/>
            <a:ext cx="9238834" cy="2173157"/>
          </a:xfrm>
          <a:prstGeom prst="round2Diag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6" name="TextBox 5">
            <a:extLst>
              <a:ext uri="{FF2B5EF4-FFF2-40B4-BE49-F238E27FC236}">
                <a16:creationId xmlns:a16="http://schemas.microsoft.com/office/drawing/2014/main" id="{62905700-8530-83AC-D366-C1EA65566140}"/>
              </a:ext>
            </a:extLst>
          </p:cNvPr>
          <p:cNvSpPr txBox="1"/>
          <p:nvPr/>
        </p:nvSpPr>
        <p:spPr>
          <a:xfrm>
            <a:off x="974908" y="5079421"/>
            <a:ext cx="8051019" cy="1150508"/>
          </a:xfrm>
          <a:prstGeom prst="rect">
            <a:avLst/>
          </a:prstGeom>
          <a:ln>
            <a:noFill/>
          </a:ln>
        </p:spPr>
        <p:txBody>
          <a:bodyPr vert="horz" wrap="square" lIns="0" tIns="11430" rIns="0" bIns="0" rtlCol="0">
            <a:spAutoFit/>
          </a:bodyPr>
          <a:lstStyle/>
          <a:p>
            <a:pPr marL="12700" algn="ctr">
              <a:lnSpc>
                <a:spcPct val="110000"/>
              </a:lnSpc>
              <a:spcAft>
                <a:spcPts val="600"/>
              </a:spcAft>
            </a:pPr>
            <a:r>
              <a:rPr lang="en-US" sz="3500" dirty="0">
                <a:solidFill>
                  <a:schemeClr val="tx2">
                    <a:lumMod val="75000"/>
                  </a:schemeClr>
                </a:solidFill>
                <a:latin typeface="+mj-lt"/>
                <a:ea typeface="Roboto" panose="02000000000000000000" pitchFamily="2" charset="0"/>
                <a:cs typeface="Roboto" panose="02000000000000000000" pitchFamily="2" charset="0"/>
              </a:rPr>
              <a:t>Under the weight of a heavy cross, Jesus stumbles and falls.</a:t>
            </a:r>
          </a:p>
        </p:txBody>
      </p:sp>
      <p:sp>
        <p:nvSpPr>
          <p:cNvPr id="7" name="Text Placeholder 5">
            <a:extLst>
              <a:ext uri="{FF2B5EF4-FFF2-40B4-BE49-F238E27FC236}">
                <a16:creationId xmlns:a16="http://schemas.microsoft.com/office/drawing/2014/main" id="{1CB9EFE4-BA0E-B87C-180F-31AE3DCFC418}"/>
              </a:ext>
            </a:extLst>
          </p:cNvPr>
          <p:cNvSpPr txBox="1">
            <a:spLocks/>
          </p:cNvSpPr>
          <p:nvPr/>
        </p:nvSpPr>
        <p:spPr>
          <a:xfrm>
            <a:off x="381000" y="402021"/>
            <a:ext cx="9144000" cy="753926"/>
          </a:xfrm>
          <a:prstGeom prst="rect">
            <a:avLst/>
          </a:prstGeom>
        </p:spPr>
        <p:txBody>
          <a:bodyPr vert="horz" lIns="91440" tIns="45720" rIns="91440" bIns="45720" rtlCol="0" anchor="ctr">
            <a:noAutofit/>
          </a:bodyPr>
          <a:lstStyle>
            <a:lvl1pPr>
              <a:defRPr sz="5900" b="1">
                <a:solidFill>
                  <a:srgbClr val="762000"/>
                </a:solidFill>
                <a:latin typeface="+mj-lt"/>
                <a:ea typeface="+mj-ea"/>
                <a:cs typeface="+mj-cs"/>
              </a:defRPr>
            </a:lvl1pPr>
          </a:lstStyle>
          <a:p>
            <a:pPr>
              <a:spcAft>
                <a:spcPts val="600"/>
              </a:spcAft>
            </a:pPr>
            <a:r>
              <a:rPr lang="en-US" sz="6000" dirty="0">
                <a:solidFill>
                  <a:schemeClr val="accent2">
                    <a:lumMod val="75000"/>
                  </a:schemeClr>
                </a:solidFill>
                <a:ea typeface="Roboto Medium" panose="02000000000000000000" pitchFamily="2" charset="0"/>
                <a:cs typeface="Roboto Medium" panose="02000000000000000000" pitchFamily="2" charset="0"/>
              </a:rPr>
              <a:t>STATION 3</a:t>
            </a:r>
          </a:p>
        </p:txBody>
      </p:sp>
      <p:sp>
        <p:nvSpPr>
          <p:cNvPr id="8" name="TextBox 7">
            <a:extLst>
              <a:ext uri="{FF2B5EF4-FFF2-40B4-BE49-F238E27FC236}">
                <a16:creationId xmlns:a16="http://schemas.microsoft.com/office/drawing/2014/main" id="{2060CA8B-4340-2F9A-E6EF-4AF0CBB07500}"/>
              </a:ext>
            </a:extLst>
          </p:cNvPr>
          <p:cNvSpPr txBox="1"/>
          <p:nvPr/>
        </p:nvSpPr>
        <p:spPr>
          <a:xfrm>
            <a:off x="381000" y="1149201"/>
            <a:ext cx="11118850" cy="1015663"/>
          </a:xfrm>
          <a:prstGeom prst="rect">
            <a:avLst/>
          </a:prstGeom>
          <a:noFill/>
        </p:spPr>
        <p:txBody>
          <a:bodyPr wrap="square">
            <a:spAutoFit/>
          </a:bodyPr>
          <a:lstStyle/>
          <a:p>
            <a:pPr>
              <a:spcAft>
                <a:spcPts val="600"/>
              </a:spcAft>
            </a:pPr>
            <a:r>
              <a:rPr lang="en-US" sz="6000" dirty="0">
                <a:solidFill>
                  <a:schemeClr val="tx2">
                    <a:lumMod val="75000"/>
                  </a:schemeClr>
                </a:solidFill>
                <a:latin typeface="+mj-lt"/>
                <a:ea typeface="Roboto Medium" panose="02000000000000000000" pitchFamily="2" charset="0"/>
                <a:cs typeface="Roboto Medium" panose="02000000000000000000" pitchFamily="2" charset="0"/>
              </a:rPr>
              <a:t>Jesus falls for the first time</a:t>
            </a:r>
            <a:endParaRPr lang="en-AU" sz="6000" dirty="0">
              <a:solidFill>
                <a:schemeClr val="tx2">
                  <a:lumMod val="75000"/>
                </a:schemeClr>
              </a:solidFill>
              <a:latin typeface="+mj-lt"/>
            </a:endParaRPr>
          </a:p>
        </p:txBody>
      </p:sp>
    </p:spTree>
    <p:extLst>
      <p:ext uri="{BB962C8B-B14F-4D97-AF65-F5344CB8AC3E}">
        <p14:creationId xmlns:p14="http://schemas.microsoft.com/office/powerpoint/2010/main" val="210692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young man of short stature sitting at a computer desk at a home smiling to camera. ">
            <a:extLst>
              <a:ext uri="{FF2B5EF4-FFF2-40B4-BE49-F238E27FC236}">
                <a16:creationId xmlns:a16="http://schemas.microsoft.com/office/drawing/2014/main" id="{E49D9131-0DB0-94A4-DA46-B728281C6494}"/>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6" name="Content Placeholder 5">
            <a:extLst>
              <a:ext uri="{FF2B5EF4-FFF2-40B4-BE49-F238E27FC236}">
                <a16:creationId xmlns:a16="http://schemas.microsoft.com/office/drawing/2014/main" id="{0347AC2B-6081-8D19-C78A-C55C86780A87}"/>
              </a:ext>
            </a:extLst>
          </p:cNvPr>
          <p:cNvSpPr txBox="1">
            <a:spLocks/>
          </p:cNvSpPr>
          <p:nvPr/>
        </p:nvSpPr>
        <p:spPr>
          <a:xfrm>
            <a:off x="525294" y="10449057"/>
            <a:ext cx="9755356" cy="303531"/>
          </a:xfrm>
          <a:prstGeom prst="rect">
            <a:avLst/>
          </a:prstGeom>
        </p:spPr>
        <p:txBody>
          <a:bodyPr/>
          <a:lstStyle>
            <a:lvl1pPr marL="0">
              <a:defRPr sz="1600" b="0">
                <a:solidFill>
                  <a:schemeClr val="bg1"/>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200" dirty="0">
                <a:latin typeface="+mj-lt"/>
                <a:ea typeface="Roboto" panose="02000000000000000000" pitchFamily="2" charset="0"/>
                <a:cs typeface="Roboto" panose="02000000000000000000" pitchFamily="2" charset="0"/>
              </a:rPr>
              <a:t>Lam is working as a freelance Graphic Designer from his home in Quang Nam, Vietnam. Photo: Caritas Australia</a:t>
            </a:r>
          </a:p>
        </p:txBody>
      </p:sp>
      <p:grpSp>
        <p:nvGrpSpPr>
          <p:cNvPr id="7" name="object 9">
            <a:extLst>
              <a:ext uri="{FF2B5EF4-FFF2-40B4-BE49-F238E27FC236}">
                <a16:creationId xmlns:a16="http://schemas.microsoft.com/office/drawing/2014/main" id="{CE2FDF00-E4EA-E4F4-005F-9A2B74264860}"/>
              </a:ext>
            </a:extLst>
          </p:cNvPr>
          <p:cNvGrpSpPr/>
          <p:nvPr/>
        </p:nvGrpSpPr>
        <p:grpSpPr>
          <a:xfrm>
            <a:off x="15266570" y="10346822"/>
            <a:ext cx="3786504" cy="508000"/>
            <a:chOff x="15266570" y="10177726"/>
            <a:chExt cx="3786504" cy="508000"/>
          </a:xfrm>
        </p:grpSpPr>
        <p:pic>
          <p:nvPicPr>
            <p:cNvPr id="8" name="object 10">
              <a:extLst>
                <a:ext uri="{FF2B5EF4-FFF2-40B4-BE49-F238E27FC236}">
                  <a16:creationId xmlns:a16="http://schemas.microsoft.com/office/drawing/2014/main" id="{DB1F8731-42ED-39A1-20C1-2BAEE5CF3C21}"/>
                </a:ext>
              </a:extLst>
            </p:cNvPr>
            <p:cNvPicPr/>
            <p:nvPr/>
          </p:nvPicPr>
          <p:blipFill>
            <a:blip r:embed="rId4" cstate="screen">
              <a:extLst>
                <a:ext uri="{28A0092B-C50C-407E-A947-70E740481C1C}">
                  <a14:useLocalDpi xmlns:a14="http://schemas.microsoft.com/office/drawing/2010/main"/>
                </a:ext>
              </a:extLst>
            </a:blip>
            <a:stretch>
              <a:fillRect/>
            </a:stretch>
          </p:blipFill>
          <p:spPr>
            <a:xfrm>
              <a:off x="15847064" y="10181342"/>
              <a:ext cx="1109944" cy="502117"/>
            </a:xfrm>
            <a:prstGeom prst="rect">
              <a:avLst/>
            </a:prstGeom>
          </p:spPr>
        </p:pic>
        <p:sp>
          <p:nvSpPr>
            <p:cNvPr id="9" name="object 11">
              <a:extLst>
                <a:ext uri="{FF2B5EF4-FFF2-40B4-BE49-F238E27FC236}">
                  <a16:creationId xmlns:a16="http://schemas.microsoft.com/office/drawing/2014/main" id="{B0B63FB7-70AF-B1FE-DA61-A238E10F2A83}"/>
                </a:ext>
              </a:extLst>
            </p:cNvPr>
            <p:cNvSpPr/>
            <p:nvPr/>
          </p:nvSpPr>
          <p:spPr>
            <a:xfrm>
              <a:off x="15266569" y="10381977"/>
              <a:ext cx="504190" cy="303530"/>
            </a:xfrm>
            <a:custGeom>
              <a:avLst/>
              <a:gdLst/>
              <a:ahLst/>
              <a:cxnLst/>
              <a:rect l="l" t="t" r="r" b="b"/>
              <a:pathLst>
                <a:path w="504190" h="303529">
                  <a:moveTo>
                    <a:pt x="504088" y="0"/>
                  </a:moveTo>
                  <a:lnTo>
                    <a:pt x="0" y="0"/>
                  </a:lnTo>
                  <a:lnTo>
                    <a:pt x="0" y="102870"/>
                  </a:lnTo>
                  <a:lnTo>
                    <a:pt x="201091" y="102870"/>
                  </a:lnTo>
                  <a:lnTo>
                    <a:pt x="201091" y="303530"/>
                  </a:lnTo>
                  <a:lnTo>
                    <a:pt x="302983" y="303530"/>
                  </a:lnTo>
                  <a:lnTo>
                    <a:pt x="302983" y="102870"/>
                  </a:lnTo>
                  <a:lnTo>
                    <a:pt x="504088" y="102870"/>
                  </a:lnTo>
                  <a:lnTo>
                    <a:pt x="504088" y="0"/>
                  </a:lnTo>
                  <a:close/>
                </a:path>
              </a:pathLst>
            </a:custGeom>
            <a:solidFill>
              <a:srgbClr val="FFFFFF"/>
            </a:solidFill>
          </p:spPr>
          <p:txBody>
            <a:bodyPr wrap="square" lIns="0" tIns="0" rIns="0" bIns="0" rtlCol="0"/>
            <a:lstStyle/>
            <a:p>
              <a:endParaRPr/>
            </a:p>
          </p:txBody>
        </p:sp>
        <p:pic>
          <p:nvPicPr>
            <p:cNvPr id="10" name="object 12">
              <a:extLst>
                <a:ext uri="{FF2B5EF4-FFF2-40B4-BE49-F238E27FC236}">
                  <a16:creationId xmlns:a16="http://schemas.microsoft.com/office/drawing/2014/main" id="{0AAA2FED-9251-EEA9-08B1-108661154D4E}"/>
                </a:ext>
              </a:extLst>
            </p:cNvPr>
            <p:cNvPicPr/>
            <p:nvPr/>
          </p:nvPicPr>
          <p:blipFill>
            <a:blip r:embed="rId5" cstate="screen">
              <a:extLst>
                <a:ext uri="{28A0092B-C50C-407E-A947-70E740481C1C}">
                  <a14:useLocalDpi xmlns:a14="http://schemas.microsoft.com/office/drawing/2010/main"/>
                </a:ext>
              </a:extLst>
            </a:blip>
            <a:stretch>
              <a:fillRect/>
            </a:stretch>
          </p:blipFill>
          <p:spPr>
            <a:xfrm>
              <a:off x="15292508" y="10181304"/>
              <a:ext cx="446072" cy="200659"/>
            </a:xfrm>
            <a:prstGeom prst="rect">
              <a:avLst/>
            </a:prstGeom>
          </p:spPr>
        </p:pic>
        <p:pic>
          <p:nvPicPr>
            <p:cNvPr id="11" name="object 13">
              <a:extLst>
                <a:ext uri="{FF2B5EF4-FFF2-40B4-BE49-F238E27FC236}">
                  <a16:creationId xmlns:a16="http://schemas.microsoft.com/office/drawing/2014/main" id="{84D89093-41E7-8E24-6BB9-0DBF4DF9A3FB}"/>
                </a:ext>
              </a:extLst>
            </p:cNvPr>
            <p:cNvPicPr/>
            <p:nvPr/>
          </p:nvPicPr>
          <p:blipFill>
            <a:blip r:embed="rId6" cstate="screen">
              <a:extLst>
                <a:ext uri="{28A0092B-C50C-407E-A947-70E740481C1C}">
                  <a14:useLocalDpi xmlns:a14="http://schemas.microsoft.com/office/drawing/2010/main"/>
                </a:ext>
              </a:extLst>
            </a:blip>
            <a:stretch>
              <a:fillRect/>
            </a:stretch>
          </p:blipFill>
          <p:spPr>
            <a:xfrm>
              <a:off x="15298625" y="10495243"/>
              <a:ext cx="158045" cy="164214"/>
            </a:xfrm>
            <a:prstGeom prst="rect">
              <a:avLst/>
            </a:prstGeom>
          </p:spPr>
        </p:pic>
        <p:pic>
          <p:nvPicPr>
            <p:cNvPr id="12" name="object 14">
              <a:extLst>
                <a:ext uri="{FF2B5EF4-FFF2-40B4-BE49-F238E27FC236}">
                  <a16:creationId xmlns:a16="http://schemas.microsoft.com/office/drawing/2014/main" id="{4E19C379-FCC4-91E8-E1DB-EDEF5572D51B}"/>
                </a:ext>
              </a:extLst>
            </p:cNvPr>
            <p:cNvPicPr/>
            <p:nvPr/>
          </p:nvPicPr>
          <p:blipFill>
            <a:blip r:embed="rId7" cstate="screen">
              <a:extLst>
                <a:ext uri="{28A0092B-C50C-407E-A947-70E740481C1C}">
                  <a14:useLocalDpi xmlns:a14="http://schemas.microsoft.com/office/drawing/2010/main"/>
                </a:ext>
              </a:extLst>
            </a:blip>
            <a:stretch>
              <a:fillRect/>
            </a:stretch>
          </p:blipFill>
          <p:spPr>
            <a:xfrm>
              <a:off x="15580489" y="10495296"/>
              <a:ext cx="164214" cy="158045"/>
            </a:xfrm>
            <a:prstGeom prst="rect">
              <a:avLst/>
            </a:prstGeom>
          </p:spPr>
        </p:pic>
        <p:sp>
          <p:nvSpPr>
            <p:cNvPr id="13" name="object 15">
              <a:extLst>
                <a:ext uri="{FF2B5EF4-FFF2-40B4-BE49-F238E27FC236}">
                  <a16:creationId xmlns:a16="http://schemas.microsoft.com/office/drawing/2014/main" id="{4907D33D-8F11-C988-4058-FAA95BB0B717}"/>
                </a:ext>
              </a:extLst>
            </p:cNvPr>
            <p:cNvSpPr/>
            <p:nvPr/>
          </p:nvSpPr>
          <p:spPr>
            <a:xfrm>
              <a:off x="17181114" y="10181312"/>
              <a:ext cx="0" cy="504190"/>
            </a:xfrm>
            <a:custGeom>
              <a:avLst/>
              <a:gdLst/>
              <a:ahLst/>
              <a:cxnLst/>
              <a:rect l="l" t="t" r="r" b="b"/>
              <a:pathLst>
                <a:path h="504190">
                  <a:moveTo>
                    <a:pt x="0" y="0"/>
                  </a:moveTo>
                  <a:lnTo>
                    <a:pt x="0" y="504089"/>
                  </a:lnTo>
                </a:path>
              </a:pathLst>
            </a:custGeom>
            <a:ln w="13989">
              <a:solidFill>
                <a:srgbClr val="FFFFFF"/>
              </a:solidFill>
            </a:ln>
          </p:spPr>
          <p:txBody>
            <a:bodyPr wrap="square" lIns="0" tIns="0" rIns="0" bIns="0" rtlCol="0"/>
            <a:lstStyle/>
            <a:p>
              <a:endParaRPr/>
            </a:p>
          </p:txBody>
        </p:sp>
        <p:pic>
          <p:nvPicPr>
            <p:cNvPr id="14" name="object 16">
              <a:extLst>
                <a:ext uri="{FF2B5EF4-FFF2-40B4-BE49-F238E27FC236}">
                  <a16:creationId xmlns:a16="http://schemas.microsoft.com/office/drawing/2014/main" id="{DA39CAF0-7D0B-5FF8-74ED-4A19C8EE3453}"/>
                </a:ext>
              </a:extLst>
            </p:cNvPr>
            <p:cNvPicPr/>
            <p:nvPr/>
          </p:nvPicPr>
          <p:blipFill>
            <a:blip r:embed="rId8" cstate="screen">
              <a:extLst>
                <a:ext uri="{28A0092B-C50C-407E-A947-70E740481C1C}">
                  <a14:useLocalDpi xmlns:a14="http://schemas.microsoft.com/office/drawing/2010/main"/>
                </a:ext>
              </a:extLst>
            </a:blip>
            <a:stretch>
              <a:fillRect/>
            </a:stretch>
          </p:blipFill>
          <p:spPr>
            <a:xfrm>
              <a:off x="17407997" y="10181497"/>
              <a:ext cx="196151" cy="242579"/>
            </a:xfrm>
            <a:prstGeom prst="rect">
              <a:avLst/>
            </a:prstGeom>
          </p:spPr>
        </p:pic>
        <p:pic>
          <p:nvPicPr>
            <p:cNvPr id="15" name="object 17">
              <a:extLst>
                <a:ext uri="{FF2B5EF4-FFF2-40B4-BE49-F238E27FC236}">
                  <a16:creationId xmlns:a16="http://schemas.microsoft.com/office/drawing/2014/main" id="{B97FF918-F5F7-23BF-F0A9-14FD65211982}"/>
                </a:ext>
              </a:extLst>
            </p:cNvPr>
            <p:cNvPicPr/>
            <p:nvPr/>
          </p:nvPicPr>
          <p:blipFill>
            <a:blip r:embed="rId9" cstate="screen">
              <a:extLst>
                <a:ext uri="{28A0092B-C50C-407E-A947-70E740481C1C}">
                  <a14:useLocalDpi xmlns:a14="http://schemas.microsoft.com/office/drawing/2010/main"/>
                </a:ext>
              </a:extLst>
            </a:blip>
            <a:stretch>
              <a:fillRect/>
            </a:stretch>
          </p:blipFill>
          <p:spPr>
            <a:xfrm>
              <a:off x="18409546" y="10181511"/>
              <a:ext cx="168382" cy="242579"/>
            </a:xfrm>
            <a:prstGeom prst="rect">
              <a:avLst/>
            </a:prstGeom>
          </p:spPr>
        </p:pic>
        <p:pic>
          <p:nvPicPr>
            <p:cNvPr id="16" name="object 18">
              <a:extLst>
                <a:ext uri="{FF2B5EF4-FFF2-40B4-BE49-F238E27FC236}">
                  <a16:creationId xmlns:a16="http://schemas.microsoft.com/office/drawing/2014/main" id="{2786EA6E-8535-E0A8-2B2B-BB7625386A61}"/>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7642736" y="10181514"/>
              <a:ext cx="219295" cy="246390"/>
            </a:xfrm>
            <a:prstGeom prst="rect">
              <a:avLst/>
            </a:prstGeom>
          </p:spPr>
        </p:pic>
        <p:pic>
          <p:nvPicPr>
            <p:cNvPr id="17" name="object 19">
              <a:extLst>
                <a:ext uri="{FF2B5EF4-FFF2-40B4-BE49-F238E27FC236}">
                  <a16:creationId xmlns:a16="http://schemas.microsoft.com/office/drawing/2014/main" id="{6DB5A8D7-F0B2-2718-A6E6-0D890C696B9E}"/>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8608858" y="10177726"/>
              <a:ext cx="218306" cy="250128"/>
            </a:xfrm>
            <a:prstGeom prst="rect">
              <a:avLst/>
            </a:prstGeom>
          </p:spPr>
        </p:pic>
        <p:pic>
          <p:nvPicPr>
            <p:cNvPr id="18" name="object 20">
              <a:extLst>
                <a:ext uri="{FF2B5EF4-FFF2-40B4-BE49-F238E27FC236}">
                  <a16:creationId xmlns:a16="http://schemas.microsoft.com/office/drawing/2014/main" id="{A771681E-B2EC-2D86-2D86-D95A14AAE0B6}"/>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852234" y="10181506"/>
              <a:ext cx="200255" cy="242568"/>
            </a:xfrm>
            <a:prstGeom prst="rect">
              <a:avLst/>
            </a:prstGeom>
          </p:spPr>
        </p:pic>
        <p:pic>
          <p:nvPicPr>
            <p:cNvPr id="19" name="object 21">
              <a:extLst>
                <a:ext uri="{FF2B5EF4-FFF2-40B4-BE49-F238E27FC236}">
                  <a16:creationId xmlns:a16="http://schemas.microsoft.com/office/drawing/2014/main" id="{B705EF4A-521A-FE95-35CA-8321AD136196}"/>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8160605" y="10181510"/>
              <a:ext cx="196507" cy="246390"/>
            </a:xfrm>
            <a:prstGeom prst="rect">
              <a:avLst/>
            </a:prstGeom>
          </p:spPr>
        </p:pic>
        <p:sp>
          <p:nvSpPr>
            <p:cNvPr id="20" name="object 22">
              <a:extLst>
                <a:ext uri="{FF2B5EF4-FFF2-40B4-BE49-F238E27FC236}">
                  <a16:creationId xmlns:a16="http://schemas.microsoft.com/office/drawing/2014/main" id="{636CDD08-5B11-E78F-9F66-A99EAD4DA2F7}"/>
                </a:ext>
              </a:extLst>
            </p:cNvPr>
            <p:cNvSpPr/>
            <p:nvPr/>
          </p:nvSpPr>
          <p:spPr>
            <a:xfrm>
              <a:off x="17404716" y="10181647"/>
              <a:ext cx="1647825" cy="499109"/>
            </a:xfrm>
            <a:custGeom>
              <a:avLst/>
              <a:gdLst/>
              <a:ahLst/>
              <a:cxnLst/>
              <a:rect l="l" t="t" r="r" b="b"/>
              <a:pathLst>
                <a:path w="1647825" h="499109">
                  <a:moveTo>
                    <a:pt x="152476" y="354330"/>
                  </a:moveTo>
                  <a:lnTo>
                    <a:pt x="121767" y="330593"/>
                  </a:lnTo>
                  <a:lnTo>
                    <a:pt x="92773" y="326072"/>
                  </a:lnTo>
                  <a:lnTo>
                    <a:pt x="54432" y="333019"/>
                  </a:lnTo>
                  <a:lnTo>
                    <a:pt x="25184" y="351790"/>
                  </a:lnTo>
                  <a:lnTo>
                    <a:pt x="6540" y="379336"/>
                  </a:lnTo>
                  <a:lnTo>
                    <a:pt x="0" y="412546"/>
                  </a:lnTo>
                  <a:lnTo>
                    <a:pt x="6540" y="445808"/>
                  </a:lnTo>
                  <a:lnTo>
                    <a:pt x="25184" y="473367"/>
                  </a:lnTo>
                  <a:lnTo>
                    <a:pt x="54432" y="492163"/>
                  </a:lnTo>
                  <a:lnTo>
                    <a:pt x="92773" y="499110"/>
                  </a:lnTo>
                  <a:lnTo>
                    <a:pt x="108458" y="497865"/>
                  </a:lnTo>
                  <a:lnTo>
                    <a:pt x="122351" y="494322"/>
                  </a:lnTo>
                  <a:lnTo>
                    <a:pt x="134810" y="488797"/>
                  </a:lnTo>
                  <a:lnTo>
                    <a:pt x="146189" y="481584"/>
                  </a:lnTo>
                  <a:lnTo>
                    <a:pt x="152476" y="477075"/>
                  </a:lnTo>
                  <a:lnTo>
                    <a:pt x="152476" y="470852"/>
                  </a:lnTo>
                  <a:lnTo>
                    <a:pt x="147180" y="464350"/>
                  </a:lnTo>
                  <a:lnTo>
                    <a:pt x="144373" y="461022"/>
                  </a:lnTo>
                  <a:lnTo>
                    <a:pt x="139484" y="455231"/>
                  </a:lnTo>
                  <a:lnTo>
                    <a:pt x="134251" y="448792"/>
                  </a:lnTo>
                  <a:lnTo>
                    <a:pt x="128460" y="448792"/>
                  </a:lnTo>
                  <a:lnTo>
                    <a:pt x="121310" y="453605"/>
                  </a:lnTo>
                  <a:lnTo>
                    <a:pt x="114325" y="456971"/>
                  </a:lnTo>
                  <a:lnTo>
                    <a:pt x="107124" y="459282"/>
                  </a:lnTo>
                  <a:lnTo>
                    <a:pt x="99885" y="460603"/>
                  </a:lnTo>
                  <a:lnTo>
                    <a:pt x="92773" y="461022"/>
                  </a:lnTo>
                  <a:lnTo>
                    <a:pt x="72529" y="457225"/>
                  </a:lnTo>
                  <a:lnTo>
                    <a:pt x="57188" y="446862"/>
                  </a:lnTo>
                  <a:lnTo>
                    <a:pt x="47472" y="431457"/>
                  </a:lnTo>
                  <a:lnTo>
                    <a:pt x="44081" y="412546"/>
                  </a:lnTo>
                  <a:lnTo>
                    <a:pt x="47472" y="393687"/>
                  </a:lnTo>
                  <a:lnTo>
                    <a:pt x="57188" y="378307"/>
                  </a:lnTo>
                  <a:lnTo>
                    <a:pt x="72529" y="367944"/>
                  </a:lnTo>
                  <a:lnTo>
                    <a:pt x="92773" y="364147"/>
                  </a:lnTo>
                  <a:lnTo>
                    <a:pt x="99910" y="364578"/>
                  </a:lnTo>
                  <a:lnTo>
                    <a:pt x="107200" y="365899"/>
                  </a:lnTo>
                  <a:lnTo>
                    <a:pt x="114414" y="368198"/>
                  </a:lnTo>
                  <a:lnTo>
                    <a:pt x="121310" y="371563"/>
                  </a:lnTo>
                  <a:lnTo>
                    <a:pt x="128460" y="376364"/>
                  </a:lnTo>
                  <a:lnTo>
                    <a:pt x="134251" y="376364"/>
                  </a:lnTo>
                  <a:lnTo>
                    <a:pt x="139484" y="369938"/>
                  </a:lnTo>
                  <a:lnTo>
                    <a:pt x="144373" y="364147"/>
                  </a:lnTo>
                  <a:lnTo>
                    <a:pt x="147180" y="360832"/>
                  </a:lnTo>
                  <a:lnTo>
                    <a:pt x="152476" y="354330"/>
                  </a:lnTo>
                  <a:close/>
                </a:path>
                <a:path w="1647825" h="499109">
                  <a:moveTo>
                    <a:pt x="346583" y="412546"/>
                  </a:moveTo>
                  <a:lnTo>
                    <a:pt x="340220" y="379247"/>
                  </a:lnTo>
                  <a:lnTo>
                    <a:pt x="330301" y="364147"/>
                  </a:lnTo>
                  <a:lnTo>
                    <a:pt x="322122" y="351713"/>
                  </a:lnTo>
                  <a:lnTo>
                    <a:pt x="302285" y="338607"/>
                  </a:lnTo>
                  <a:lnTo>
                    <a:pt x="302285" y="412546"/>
                  </a:lnTo>
                  <a:lnTo>
                    <a:pt x="299072" y="431355"/>
                  </a:lnTo>
                  <a:lnTo>
                    <a:pt x="289941" y="446773"/>
                  </a:lnTo>
                  <a:lnTo>
                    <a:pt x="275577" y="457200"/>
                  </a:lnTo>
                  <a:lnTo>
                    <a:pt x="256705" y="461022"/>
                  </a:lnTo>
                  <a:lnTo>
                    <a:pt x="237972" y="457200"/>
                  </a:lnTo>
                  <a:lnTo>
                    <a:pt x="223621" y="446773"/>
                  </a:lnTo>
                  <a:lnTo>
                    <a:pt x="214426" y="431355"/>
                  </a:lnTo>
                  <a:lnTo>
                    <a:pt x="211201" y="412546"/>
                  </a:lnTo>
                  <a:lnTo>
                    <a:pt x="214426" y="393776"/>
                  </a:lnTo>
                  <a:lnTo>
                    <a:pt x="223621" y="378383"/>
                  </a:lnTo>
                  <a:lnTo>
                    <a:pt x="237972" y="367982"/>
                  </a:lnTo>
                  <a:lnTo>
                    <a:pt x="256705" y="364147"/>
                  </a:lnTo>
                  <a:lnTo>
                    <a:pt x="275577" y="367982"/>
                  </a:lnTo>
                  <a:lnTo>
                    <a:pt x="289941" y="378383"/>
                  </a:lnTo>
                  <a:lnTo>
                    <a:pt x="299072" y="393776"/>
                  </a:lnTo>
                  <a:lnTo>
                    <a:pt x="302285" y="412546"/>
                  </a:lnTo>
                  <a:lnTo>
                    <a:pt x="302285" y="338607"/>
                  </a:lnTo>
                  <a:lnTo>
                    <a:pt x="293789" y="332981"/>
                  </a:lnTo>
                  <a:lnTo>
                    <a:pt x="256705" y="326072"/>
                  </a:lnTo>
                  <a:lnTo>
                    <a:pt x="219735" y="332981"/>
                  </a:lnTo>
                  <a:lnTo>
                    <a:pt x="191465" y="351713"/>
                  </a:lnTo>
                  <a:lnTo>
                    <a:pt x="173393" y="379247"/>
                  </a:lnTo>
                  <a:lnTo>
                    <a:pt x="167030" y="412546"/>
                  </a:lnTo>
                  <a:lnTo>
                    <a:pt x="173393" y="445897"/>
                  </a:lnTo>
                  <a:lnTo>
                    <a:pt x="191465" y="473456"/>
                  </a:lnTo>
                  <a:lnTo>
                    <a:pt x="219735" y="492188"/>
                  </a:lnTo>
                  <a:lnTo>
                    <a:pt x="256705" y="499110"/>
                  </a:lnTo>
                  <a:lnTo>
                    <a:pt x="293789" y="492188"/>
                  </a:lnTo>
                  <a:lnTo>
                    <a:pt x="322122" y="473456"/>
                  </a:lnTo>
                  <a:lnTo>
                    <a:pt x="330288" y="461022"/>
                  </a:lnTo>
                  <a:lnTo>
                    <a:pt x="340220" y="445897"/>
                  </a:lnTo>
                  <a:lnTo>
                    <a:pt x="346583" y="412546"/>
                  </a:lnTo>
                  <a:close/>
                </a:path>
                <a:path w="1647825" h="499109">
                  <a:moveTo>
                    <a:pt x="569506" y="491680"/>
                  </a:moveTo>
                  <a:lnTo>
                    <a:pt x="568528" y="482790"/>
                  </a:lnTo>
                  <a:lnTo>
                    <a:pt x="561428" y="406615"/>
                  </a:lnTo>
                  <a:lnTo>
                    <a:pt x="555307" y="340906"/>
                  </a:lnTo>
                  <a:lnTo>
                    <a:pt x="554888" y="332994"/>
                  </a:lnTo>
                  <a:lnTo>
                    <a:pt x="550087" y="328676"/>
                  </a:lnTo>
                  <a:lnTo>
                    <a:pt x="514819" y="328676"/>
                  </a:lnTo>
                  <a:lnTo>
                    <a:pt x="510298" y="331787"/>
                  </a:lnTo>
                  <a:lnTo>
                    <a:pt x="507403" y="338785"/>
                  </a:lnTo>
                  <a:lnTo>
                    <a:pt x="469036" y="433184"/>
                  </a:lnTo>
                  <a:lnTo>
                    <a:pt x="458317" y="406615"/>
                  </a:lnTo>
                  <a:lnTo>
                    <a:pt x="430949" y="338785"/>
                  </a:lnTo>
                  <a:lnTo>
                    <a:pt x="428066" y="331787"/>
                  </a:lnTo>
                  <a:lnTo>
                    <a:pt x="423252" y="328676"/>
                  </a:lnTo>
                  <a:lnTo>
                    <a:pt x="388061" y="328676"/>
                  </a:lnTo>
                  <a:lnTo>
                    <a:pt x="383463" y="332994"/>
                  </a:lnTo>
                  <a:lnTo>
                    <a:pt x="382765" y="340906"/>
                  </a:lnTo>
                  <a:lnTo>
                    <a:pt x="369493" y="484276"/>
                  </a:lnTo>
                  <a:lnTo>
                    <a:pt x="368833" y="491680"/>
                  </a:lnTo>
                  <a:lnTo>
                    <a:pt x="373430" y="496493"/>
                  </a:lnTo>
                  <a:lnTo>
                    <a:pt x="407911" y="496493"/>
                  </a:lnTo>
                  <a:lnTo>
                    <a:pt x="412724" y="492188"/>
                  </a:lnTo>
                  <a:lnTo>
                    <a:pt x="413410" y="484479"/>
                  </a:lnTo>
                  <a:lnTo>
                    <a:pt x="419925" y="406615"/>
                  </a:lnTo>
                  <a:lnTo>
                    <a:pt x="450507" y="484276"/>
                  </a:lnTo>
                  <a:lnTo>
                    <a:pt x="453212" y="491680"/>
                  </a:lnTo>
                  <a:lnTo>
                    <a:pt x="458012" y="494792"/>
                  </a:lnTo>
                  <a:lnTo>
                    <a:pt x="480339" y="494792"/>
                  </a:lnTo>
                  <a:lnTo>
                    <a:pt x="485152" y="491680"/>
                  </a:lnTo>
                  <a:lnTo>
                    <a:pt x="487768" y="484479"/>
                  </a:lnTo>
                  <a:lnTo>
                    <a:pt x="507961" y="433184"/>
                  </a:lnTo>
                  <a:lnTo>
                    <a:pt x="518426" y="406615"/>
                  </a:lnTo>
                  <a:lnTo>
                    <a:pt x="524802" y="482790"/>
                  </a:lnTo>
                  <a:lnTo>
                    <a:pt x="524929" y="484276"/>
                  </a:lnTo>
                  <a:lnTo>
                    <a:pt x="525322" y="491680"/>
                  </a:lnTo>
                  <a:lnTo>
                    <a:pt x="525360" y="492188"/>
                  </a:lnTo>
                  <a:lnTo>
                    <a:pt x="530161" y="496493"/>
                  </a:lnTo>
                  <a:lnTo>
                    <a:pt x="564921" y="496493"/>
                  </a:lnTo>
                  <a:lnTo>
                    <a:pt x="569506" y="491680"/>
                  </a:lnTo>
                  <a:close/>
                </a:path>
                <a:path w="1647825" h="499109">
                  <a:moveTo>
                    <a:pt x="732599" y="125056"/>
                  </a:moveTo>
                  <a:lnTo>
                    <a:pt x="723404" y="76898"/>
                  </a:lnTo>
                  <a:lnTo>
                    <a:pt x="709028" y="55029"/>
                  </a:lnTo>
                  <a:lnTo>
                    <a:pt x="697242" y="37084"/>
                  </a:lnTo>
                  <a:lnTo>
                    <a:pt x="682282" y="27190"/>
                  </a:lnTo>
                  <a:lnTo>
                    <a:pt x="682282" y="111848"/>
                  </a:lnTo>
                  <a:lnTo>
                    <a:pt x="679932" y="117576"/>
                  </a:lnTo>
                  <a:lnTo>
                    <a:pt x="656463" y="152768"/>
                  </a:lnTo>
                  <a:lnTo>
                    <a:pt x="625259" y="187172"/>
                  </a:lnTo>
                  <a:lnTo>
                    <a:pt x="621588" y="190411"/>
                  </a:lnTo>
                  <a:lnTo>
                    <a:pt x="617982" y="193878"/>
                  </a:lnTo>
                  <a:lnTo>
                    <a:pt x="614946" y="197281"/>
                  </a:lnTo>
                  <a:lnTo>
                    <a:pt x="602221" y="208572"/>
                  </a:lnTo>
                  <a:lnTo>
                    <a:pt x="601446" y="207949"/>
                  </a:lnTo>
                  <a:lnTo>
                    <a:pt x="589432" y="197281"/>
                  </a:lnTo>
                  <a:lnTo>
                    <a:pt x="586397" y="193878"/>
                  </a:lnTo>
                  <a:lnTo>
                    <a:pt x="582790" y="190411"/>
                  </a:lnTo>
                  <a:lnTo>
                    <a:pt x="553110" y="159181"/>
                  </a:lnTo>
                  <a:lnTo>
                    <a:pt x="527646" y="123583"/>
                  </a:lnTo>
                  <a:lnTo>
                    <a:pt x="522020" y="111848"/>
                  </a:lnTo>
                  <a:lnTo>
                    <a:pt x="524116" y="79857"/>
                  </a:lnTo>
                  <a:lnTo>
                    <a:pt x="546163" y="59613"/>
                  </a:lnTo>
                  <a:lnTo>
                    <a:pt x="576173" y="55029"/>
                  </a:lnTo>
                  <a:lnTo>
                    <a:pt x="602157" y="70015"/>
                  </a:lnTo>
                  <a:lnTo>
                    <a:pt x="628142" y="55029"/>
                  </a:lnTo>
                  <a:lnTo>
                    <a:pt x="658152" y="59613"/>
                  </a:lnTo>
                  <a:lnTo>
                    <a:pt x="680186" y="79857"/>
                  </a:lnTo>
                  <a:lnTo>
                    <a:pt x="682282" y="111848"/>
                  </a:lnTo>
                  <a:lnTo>
                    <a:pt x="682282" y="27190"/>
                  </a:lnTo>
                  <a:lnTo>
                    <a:pt x="656285" y="9994"/>
                  </a:lnTo>
                  <a:lnTo>
                    <a:pt x="602653" y="0"/>
                  </a:lnTo>
                  <a:lnTo>
                    <a:pt x="549224" y="9994"/>
                  </a:lnTo>
                  <a:lnTo>
                    <a:pt x="508355" y="37084"/>
                  </a:lnTo>
                  <a:lnTo>
                    <a:pt x="482244" y="76898"/>
                  </a:lnTo>
                  <a:lnTo>
                    <a:pt x="473049" y="125056"/>
                  </a:lnTo>
                  <a:lnTo>
                    <a:pt x="482244" y="173253"/>
                  </a:lnTo>
                  <a:lnTo>
                    <a:pt x="508355" y="213093"/>
                  </a:lnTo>
                  <a:lnTo>
                    <a:pt x="549224" y="240195"/>
                  </a:lnTo>
                  <a:lnTo>
                    <a:pt x="602653" y="250190"/>
                  </a:lnTo>
                  <a:lnTo>
                    <a:pt x="656285" y="240195"/>
                  </a:lnTo>
                  <a:lnTo>
                    <a:pt x="697242" y="213093"/>
                  </a:lnTo>
                  <a:lnTo>
                    <a:pt x="700214" y="208572"/>
                  </a:lnTo>
                  <a:lnTo>
                    <a:pt x="723404" y="173253"/>
                  </a:lnTo>
                  <a:lnTo>
                    <a:pt x="732599" y="125056"/>
                  </a:lnTo>
                  <a:close/>
                </a:path>
                <a:path w="1647825" h="499109">
                  <a:moveTo>
                    <a:pt x="736777" y="386689"/>
                  </a:moveTo>
                  <a:lnTo>
                    <a:pt x="733348" y="366344"/>
                  </a:lnTo>
                  <a:lnTo>
                    <a:pt x="733044" y="364477"/>
                  </a:lnTo>
                  <a:lnTo>
                    <a:pt x="722033" y="345998"/>
                  </a:lnTo>
                  <a:lnTo>
                    <a:pt x="703999" y="333362"/>
                  </a:lnTo>
                  <a:lnTo>
                    <a:pt x="692454" y="331177"/>
                  </a:lnTo>
                  <a:lnTo>
                    <a:pt x="692454" y="386981"/>
                  </a:lnTo>
                  <a:lnTo>
                    <a:pt x="691121" y="394690"/>
                  </a:lnTo>
                  <a:lnTo>
                    <a:pt x="687336" y="401180"/>
                  </a:lnTo>
                  <a:lnTo>
                    <a:pt x="681494" y="405650"/>
                  </a:lnTo>
                  <a:lnTo>
                    <a:pt x="673950" y="407327"/>
                  </a:lnTo>
                  <a:lnTo>
                    <a:pt x="645198" y="407327"/>
                  </a:lnTo>
                  <a:lnTo>
                    <a:pt x="645198" y="366344"/>
                  </a:lnTo>
                  <a:lnTo>
                    <a:pt x="673950" y="366344"/>
                  </a:lnTo>
                  <a:lnTo>
                    <a:pt x="692454" y="386981"/>
                  </a:lnTo>
                  <a:lnTo>
                    <a:pt x="692454" y="331177"/>
                  </a:lnTo>
                  <a:lnTo>
                    <a:pt x="679246" y="328676"/>
                  </a:lnTo>
                  <a:lnTo>
                    <a:pt x="605701" y="328676"/>
                  </a:lnTo>
                  <a:lnTo>
                    <a:pt x="602310" y="332066"/>
                  </a:lnTo>
                  <a:lnTo>
                    <a:pt x="601103" y="333362"/>
                  </a:lnTo>
                  <a:lnTo>
                    <a:pt x="601103" y="491909"/>
                  </a:lnTo>
                  <a:lnTo>
                    <a:pt x="605701" y="496493"/>
                  </a:lnTo>
                  <a:lnTo>
                    <a:pt x="640461" y="496493"/>
                  </a:lnTo>
                  <a:lnTo>
                    <a:pt x="645198" y="491909"/>
                  </a:lnTo>
                  <a:lnTo>
                    <a:pt x="645198" y="442290"/>
                  </a:lnTo>
                  <a:lnTo>
                    <a:pt x="679246" y="442290"/>
                  </a:lnTo>
                  <a:lnTo>
                    <a:pt x="721944" y="426186"/>
                  </a:lnTo>
                  <a:lnTo>
                    <a:pt x="736727" y="386981"/>
                  </a:lnTo>
                  <a:lnTo>
                    <a:pt x="736777" y="386689"/>
                  </a:lnTo>
                  <a:close/>
                </a:path>
                <a:path w="1647825" h="499109">
                  <a:moveTo>
                    <a:pt x="901407" y="490486"/>
                  </a:moveTo>
                  <a:lnTo>
                    <a:pt x="898093" y="481584"/>
                  </a:lnTo>
                  <a:lnTo>
                    <a:pt x="892263" y="466750"/>
                  </a:lnTo>
                  <a:lnTo>
                    <a:pt x="878713" y="432269"/>
                  </a:lnTo>
                  <a:lnTo>
                    <a:pt x="856119" y="374751"/>
                  </a:lnTo>
                  <a:lnTo>
                    <a:pt x="841984" y="338785"/>
                  </a:lnTo>
                  <a:lnTo>
                    <a:pt x="839368" y="332066"/>
                  </a:lnTo>
                  <a:lnTo>
                    <a:pt x="838161" y="331228"/>
                  </a:lnTo>
                  <a:lnTo>
                    <a:pt x="838161" y="432269"/>
                  </a:lnTo>
                  <a:lnTo>
                    <a:pt x="796480" y="432269"/>
                  </a:lnTo>
                  <a:lnTo>
                    <a:pt x="817816" y="374751"/>
                  </a:lnTo>
                  <a:lnTo>
                    <a:pt x="838161" y="432269"/>
                  </a:lnTo>
                  <a:lnTo>
                    <a:pt x="838161" y="331228"/>
                  </a:lnTo>
                  <a:lnTo>
                    <a:pt x="834555" y="328676"/>
                  </a:lnTo>
                  <a:lnTo>
                    <a:pt x="801001" y="328676"/>
                  </a:lnTo>
                  <a:lnTo>
                    <a:pt x="795985" y="332066"/>
                  </a:lnTo>
                  <a:lnTo>
                    <a:pt x="793369" y="338785"/>
                  </a:lnTo>
                  <a:lnTo>
                    <a:pt x="738466" y="481584"/>
                  </a:lnTo>
                  <a:lnTo>
                    <a:pt x="734860" y="490486"/>
                  </a:lnTo>
                  <a:lnTo>
                    <a:pt x="738962" y="496493"/>
                  </a:lnTo>
                  <a:lnTo>
                    <a:pt x="774420" y="496493"/>
                  </a:lnTo>
                  <a:lnTo>
                    <a:pt x="779157" y="493102"/>
                  </a:lnTo>
                  <a:lnTo>
                    <a:pt x="781494" y="486384"/>
                  </a:lnTo>
                  <a:lnTo>
                    <a:pt x="788771" y="466750"/>
                  </a:lnTo>
                  <a:lnTo>
                    <a:pt x="846289" y="466750"/>
                  </a:lnTo>
                  <a:lnTo>
                    <a:pt x="853630" y="486181"/>
                  </a:lnTo>
                  <a:lnTo>
                    <a:pt x="856399" y="493102"/>
                  </a:lnTo>
                  <a:lnTo>
                    <a:pt x="861402" y="496493"/>
                  </a:lnTo>
                  <a:lnTo>
                    <a:pt x="897597" y="496493"/>
                  </a:lnTo>
                  <a:lnTo>
                    <a:pt x="901407" y="490486"/>
                  </a:lnTo>
                  <a:close/>
                </a:path>
                <a:path w="1647825" h="499109">
                  <a:moveTo>
                    <a:pt x="1043292" y="447814"/>
                  </a:moveTo>
                  <a:lnTo>
                    <a:pt x="1017765" y="406679"/>
                  </a:lnTo>
                  <a:lnTo>
                    <a:pt x="962812" y="385000"/>
                  </a:lnTo>
                  <a:lnTo>
                    <a:pt x="959700" y="379476"/>
                  </a:lnTo>
                  <a:lnTo>
                    <a:pt x="959700" y="365137"/>
                  </a:lnTo>
                  <a:lnTo>
                    <a:pt x="968743" y="360324"/>
                  </a:lnTo>
                  <a:lnTo>
                    <a:pt x="987259" y="360324"/>
                  </a:lnTo>
                  <a:lnTo>
                    <a:pt x="993190" y="363435"/>
                  </a:lnTo>
                  <a:lnTo>
                    <a:pt x="996797" y="368731"/>
                  </a:lnTo>
                  <a:lnTo>
                    <a:pt x="1001890" y="374954"/>
                  </a:lnTo>
                  <a:lnTo>
                    <a:pt x="1006195" y="377863"/>
                  </a:lnTo>
                  <a:lnTo>
                    <a:pt x="1013612" y="375666"/>
                  </a:lnTo>
                  <a:lnTo>
                    <a:pt x="1024851" y="372554"/>
                  </a:lnTo>
                  <a:lnTo>
                    <a:pt x="1033043" y="370154"/>
                  </a:lnTo>
                  <a:lnTo>
                    <a:pt x="1036853" y="363943"/>
                  </a:lnTo>
                  <a:lnTo>
                    <a:pt x="1034897" y="360324"/>
                  </a:lnTo>
                  <a:lnTo>
                    <a:pt x="996226" y="328091"/>
                  </a:lnTo>
                  <a:lnTo>
                    <a:pt x="978154" y="326072"/>
                  </a:lnTo>
                  <a:lnTo>
                    <a:pt x="953846" y="329704"/>
                  </a:lnTo>
                  <a:lnTo>
                    <a:pt x="934300" y="340055"/>
                  </a:lnTo>
                  <a:lnTo>
                    <a:pt x="921270" y="356298"/>
                  </a:lnTo>
                  <a:lnTo>
                    <a:pt x="916520" y="377571"/>
                  </a:lnTo>
                  <a:lnTo>
                    <a:pt x="922083" y="397408"/>
                  </a:lnTo>
                  <a:lnTo>
                    <a:pt x="963523" y="425767"/>
                  </a:lnTo>
                  <a:lnTo>
                    <a:pt x="996378" y="437273"/>
                  </a:lnTo>
                  <a:lnTo>
                    <a:pt x="1000404" y="443293"/>
                  </a:lnTo>
                  <a:lnTo>
                    <a:pt x="1000404" y="449503"/>
                  </a:lnTo>
                  <a:lnTo>
                    <a:pt x="998728" y="456044"/>
                  </a:lnTo>
                  <a:lnTo>
                    <a:pt x="993990" y="460857"/>
                  </a:lnTo>
                  <a:lnTo>
                    <a:pt x="986409" y="463931"/>
                  </a:lnTo>
                  <a:lnTo>
                    <a:pt x="985697" y="463931"/>
                  </a:lnTo>
                  <a:lnTo>
                    <a:pt x="977150" y="464845"/>
                  </a:lnTo>
                  <a:lnTo>
                    <a:pt x="945286" y="444703"/>
                  </a:lnTo>
                  <a:lnTo>
                    <a:pt x="941184" y="441591"/>
                  </a:lnTo>
                  <a:lnTo>
                    <a:pt x="913625" y="448017"/>
                  </a:lnTo>
                  <a:lnTo>
                    <a:pt x="909320" y="453809"/>
                  </a:lnTo>
                  <a:lnTo>
                    <a:pt x="912431" y="461937"/>
                  </a:lnTo>
                  <a:lnTo>
                    <a:pt x="921994" y="477558"/>
                  </a:lnTo>
                  <a:lnTo>
                    <a:pt x="936282" y="489242"/>
                  </a:lnTo>
                  <a:lnTo>
                    <a:pt x="954824" y="496570"/>
                  </a:lnTo>
                  <a:lnTo>
                    <a:pt x="977150" y="499110"/>
                  </a:lnTo>
                  <a:lnTo>
                    <a:pt x="1002753" y="495909"/>
                  </a:lnTo>
                  <a:lnTo>
                    <a:pt x="1023785" y="486308"/>
                  </a:lnTo>
                  <a:lnTo>
                    <a:pt x="1038047" y="470281"/>
                  </a:lnTo>
                  <a:lnTo>
                    <a:pt x="1039317" y="464845"/>
                  </a:lnTo>
                  <a:lnTo>
                    <a:pt x="1043241" y="448017"/>
                  </a:lnTo>
                  <a:lnTo>
                    <a:pt x="1043292" y="447814"/>
                  </a:lnTo>
                  <a:close/>
                </a:path>
                <a:path w="1647825" h="499109">
                  <a:moveTo>
                    <a:pt x="1195006" y="447814"/>
                  </a:moveTo>
                  <a:lnTo>
                    <a:pt x="1169479" y="406679"/>
                  </a:lnTo>
                  <a:lnTo>
                    <a:pt x="1114526" y="385000"/>
                  </a:lnTo>
                  <a:lnTo>
                    <a:pt x="1111415" y="379476"/>
                  </a:lnTo>
                  <a:lnTo>
                    <a:pt x="1111415" y="365137"/>
                  </a:lnTo>
                  <a:lnTo>
                    <a:pt x="1120444" y="360324"/>
                  </a:lnTo>
                  <a:lnTo>
                    <a:pt x="1138974" y="360324"/>
                  </a:lnTo>
                  <a:lnTo>
                    <a:pt x="1144892" y="363435"/>
                  </a:lnTo>
                  <a:lnTo>
                    <a:pt x="1148499" y="368731"/>
                  </a:lnTo>
                  <a:lnTo>
                    <a:pt x="1153591" y="374954"/>
                  </a:lnTo>
                  <a:lnTo>
                    <a:pt x="1157897" y="377863"/>
                  </a:lnTo>
                  <a:lnTo>
                    <a:pt x="1165326" y="375666"/>
                  </a:lnTo>
                  <a:lnTo>
                    <a:pt x="1176566" y="372554"/>
                  </a:lnTo>
                  <a:lnTo>
                    <a:pt x="1184744" y="370154"/>
                  </a:lnTo>
                  <a:lnTo>
                    <a:pt x="1188567" y="363943"/>
                  </a:lnTo>
                  <a:lnTo>
                    <a:pt x="1186599" y="360324"/>
                  </a:lnTo>
                  <a:lnTo>
                    <a:pt x="1147927" y="328091"/>
                  </a:lnTo>
                  <a:lnTo>
                    <a:pt x="1129855" y="326072"/>
                  </a:lnTo>
                  <a:lnTo>
                    <a:pt x="1105560" y="329704"/>
                  </a:lnTo>
                  <a:lnTo>
                    <a:pt x="1086002" y="340055"/>
                  </a:lnTo>
                  <a:lnTo>
                    <a:pt x="1072972" y="356298"/>
                  </a:lnTo>
                  <a:lnTo>
                    <a:pt x="1068235" y="377571"/>
                  </a:lnTo>
                  <a:lnTo>
                    <a:pt x="1073797" y="397408"/>
                  </a:lnTo>
                  <a:lnTo>
                    <a:pt x="1115225" y="425767"/>
                  </a:lnTo>
                  <a:lnTo>
                    <a:pt x="1148080" y="437273"/>
                  </a:lnTo>
                  <a:lnTo>
                    <a:pt x="1152105" y="443293"/>
                  </a:lnTo>
                  <a:lnTo>
                    <a:pt x="1152105" y="449503"/>
                  </a:lnTo>
                  <a:lnTo>
                    <a:pt x="1150442" y="456044"/>
                  </a:lnTo>
                  <a:lnTo>
                    <a:pt x="1145705" y="460857"/>
                  </a:lnTo>
                  <a:lnTo>
                    <a:pt x="1138110" y="463931"/>
                  </a:lnTo>
                  <a:lnTo>
                    <a:pt x="1137412" y="463931"/>
                  </a:lnTo>
                  <a:lnTo>
                    <a:pt x="1128852" y="464845"/>
                  </a:lnTo>
                  <a:lnTo>
                    <a:pt x="1096987" y="444703"/>
                  </a:lnTo>
                  <a:lnTo>
                    <a:pt x="1092898" y="441591"/>
                  </a:lnTo>
                  <a:lnTo>
                    <a:pt x="1065339" y="448017"/>
                  </a:lnTo>
                  <a:lnTo>
                    <a:pt x="1061021" y="453809"/>
                  </a:lnTo>
                  <a:lnTo>
                    <a:pt x="1064133" y="461937"/>
                  </a:lnTo>
                  <a:lnTo>
                    <a:pt x="1073708" y="477558"/>
                  </a:lnTo>
                  <a:lnTo>
                    <a:pt x="1087996" y="489242"/>
                  </a:lnTo>
                  <a:lnTo>
                    <a:pt x="1106538" y="496570"/>
                  </a:lnTo>
                  <a:lnTo>
                    <a:pt x="1128852" y="499110"/>
                  </a:lnTo>
                  <a:lnTo>
                    <a:pt x="1154455" y="495909"/>
                  </a:lnTo>
                  <a:lnTo>
                    <a:pt x="1175499" y="486308"/>
                  </a:lnTo>
                  <a:lnTo>
                    <a:pt x="1189748" y="470281"/>
                  </a:lnTo>
                  <a:lnTo>
                    <a:pt x="1191031" y="464845"/>
                  </a:lnTo>
                  <a:lnTo>
                    <a:pt x="1194955" y="448017"/>
                  </a:lnTo>
                  <a:lnTo>
                    <a:pt x="1195006" y="447814"/>
                  </a:lnTo>
                  <a:close/>
                </a:path>
                <a:path w="1647825" h="499109">
                  <a:moveTo>
                    <a:pt x="1268133" y="333273"/>
                  </a:moveTo>
                  <a:lnTo>
                    <a:pt x="1263319" y="328676"/>
                  </a:lnTo>
                  <a:lnTo>
                    <a:pt x="1228559" y="328676"/>
                  </a:lnTo>
                  <a:lnTo>
                    <a:pt x="1224038" y="333273"/>
                  </a:lnTo>
                  <a:lnTo>
                    <a:pt x="1224038" y="491909"/>
                  </a:lnTo>
                  <a:lnTo>
                    <a:pt x="1228559" y="496493"/>
                  </a:lnTo>
                  <a:lnTo>
                    <a:pt x="1263319" y="496493"/>
                  </a:lnTo>
                  <a:lnTo>
                    <a:pt x="1268133" y="491909"/>
                  </a:lnTo>
                  <a:lnTo>
                    <a:pt x="1268133" y="333273"/>
                  </a:lnTo>
                  <a:close/>
                </a:path>
                <a:path w="1647825" h="499109">
                  <a:moveTo>
                    <a:pt x="1476362" y="412546"/>
                  </a:moveTo>
                  <a:lnTo>
                    <a:pt x="1470012" y="379247"/>
                  </a:lnTo>
                  <a:lnTo>
                    <a:pt x="1460106" y="364147"/>
                  </a:lnTo>
                  <a:lnTo>
                    <a:pt x="1451940" y="351713"/>
                  </a:lnTo>
                  <a:lnTo>
                    <a:pt x="1432064" y="338582"/>
                  </a:lnTo>
                  <a:lnTo>
                    <a:pt x="1432064" y="412546"/>
                  </a:lnTo>
                  <a:lnTo>
                    <a:pt x="1428851" y="431355"/>
                  </a:lnTo>
                  <a:lnTo>
                    <a:pt x="1419707" y="446773"/>
                  </a:lnTo>
                  <a:lnTo>
                    <a:pt x="1405356" y="457200"/>
                  </a:lnTo>
                  <a:lnTo>
                    <a:pt x="1386497" y="461022"/>
                  </a:lnTo>
                  <a:lnTo>
                    <a:pt x="1367751" y="457200"/>
                  </a:lnTo>
                  <a:lnTo>
                    <a:pt x="1353400" y="446773"/>
                  </a:lnTo>
                  <a:lnTo>
                    <a:pt x="1344218" y="431355"/>
                  </a:lnTo>
                  <a:lnTo>
                    <a:pt x="1340980" y="412546"/>
                  </a:lnTo>
                  <a:lnTo>
                    <a:pt x="1344218" y="393776"/>
                  </a:lnTo>
                  <a:lnTo>
                    <a:pt x="1353400" y="378383"/>
                  </a:lnTo>
                  <a:lnTo>
                    <a:pt x="1367751" y="367982"/>
                  </a:lnTo>
                  <a:lnTo>
                    <a:pt x="1386497" y="364147"/>
                  </a:lnTo>
                  <a:lnTo>
                    <a:pt x="1405356" y="367982"/>
                  </a:lnTo>
                  <a:lnTo>
                    <a:pt x="1419707" y="378383"/>
                  </a:lnTo>
                  <a:lnTo>
                    <a:pt x="1428851" y="393776"/>
                  </a:lnTo>
                  <a:lnTo>
                    <a:pt x="1432064" y="412546"/>
                  </a:lnTo>
                  <a:lnTo>
                    <a:pt x="1432064" y="338582"/>
                  </a:lnTo>
                  <a:lnTo>
                    <a:pt x="1423606" y="332981"/>
                  </a:lnTo>
                  <a:lnTo>
                    <a:pt x="1386497" y="326072"/>
                  </a:lnTo>
                  <a:lnTo>
                    <a:pt x="1349565" y="332981"/>
                  </a:lnTo>
                  <a:lnTo>
                    <a:pt x="1321308" y="351713"/>
                  </a:lnTo>
                  <a:lnTo>
                    <a:pt x="1303248" y="379247"/>
                  </a:lnTo>
                  <a:lnTo>
                    <a:pt x="1296898" y="412546"/>
                  </a:lnTo>
                  <a:lnTo>
                    <a:pt x="1303248" y="445897"/>
                  </a:lnTo>
                  <a:lnTo>
                    <a:pt x="1321308" y="473456"/>
                  </a:lnTo>
                  <a:lnTo>
                    <a:pt x="1349565" y="492188"/>
                  </a:lnTo>
                  <a:lnTo>
                    <a:pt x="1386497" y="499110"/>
                  </a:lnTo>
                  <a:lnTo>
                    <a:pt x="1423606" y="492188"/>
                  </a:lnTo>
                  <a:lnTo>
                    <a:pt x="1451940" y="473456"/>
                  </a:lnTo>
                  <a:lnTo>
                    <a:pt x="1460080" y="461022"/>
                  </a:lnTo>
                  <a:lnTo>
                    <a:pt x="1470012" y="445897"/>
                  </a:lnTo>
                  <a:lnTo>
                    <a:pt x="1476362" y="412546"/>
                  </a:lnTo>
                  <a:close/>
                </a:path>
                <a:path w="1647825" h="499109">
                  <a:moveTo>
                    <a:pt x="1647786" y="333273"/>
                  </a:moveTo>
                  <a:lnTo>
                    <a:pt x="1643202" y="328676"/>
                  </a:lnTo>
                  <a:lnTo>
                    <a:pt x="1608226" y="328676"/>
                  </a:lnTo>
                  <a:lnTo>
                    <a:pt x="1603705" y="333273"/>
                  </a:lnTo>
                  <a:lnTo>
                    <a:pt x="1603705" y="418134"/>
                  </a:lnTo>
                  <a:lnTo>
                    <a:pt x="1594891" y="405904"/>
                  </a:lnTo>
                  <a:lnTo>
                    <a:pt x="1545183" y="336880"/>
                  </a:lnTo>
                  <a:lnTo>
                    <a:pt x="1541094" y="331368"/>
                  </a:lnTo>
                  <a:lnTo>
                    <a:pt x="1536293" y="328676"/>
                  </a:lnTo>
                  <a:lnTo>
                    <a:pt x="1509725" y="328676"/>
                  </a:lnTo>
                  <a:lnTo>
                    <a:pt x="1505127" y="333273"/>
                  </a:lnTo>
                  <a:lnTo>
                    <a:pt x="1505127" y="491909"/>
                  </a:lnTo>
                  <a:lnTo>
                    <a:pt x="1509725" y="496493"/>
                  </a:lnTo>
                  <a:lnTo>
                    <a:pt x="1544485" y="496493"/>
                  </a:lnTo>
                  <a:lnTo>
                    <a:pt x="1549298" y="491909"/>
                  </a:lnTo>
                  <a:lnTo>
                    <a:pt x="1549298" y="405904"/>
                  </a:lnTo>
                  <a:lnTo>
                    <a:pt x="1608226" y="488302"/>
                  </a:lnTo>
                  <a:lnTo>
                    <a:pt x="1612036" y="493814"/>
                  </a:lnTo>
                  <a:lnTo>
                    <a:pt x="1616837" y="496493"/>
                  </a:lnTo>
                  <a:lnTo>
                    <a:pt x="1643202" y="496493"/>
                  </a:lnTo>
                  <a:lnTo>
                    <a:pt x="1647786" y="491909"/>
                  </a:lnTo>
                  <a:lnTo>
                    <a:pt x="1647786" y="418134"/>
                  </a:lnTo>
                  <a:lnTo>
                    <a:pt x="1647786" y="333273"/>
                  </a:lnTo>
                  <a:close/>
                </a:path>
              </a:pathLst>
            </a:custGeom>
            <a:solidFill>
              <a:srgbClr val="FFFFFF"/>
            </a:solidFill>
          </p:spPr>
          <p:txBody>
            <a:bodyPr wrap="square" lIns="0" tIns="0" rIns="0" bIns="0" rtlCol="0"/>
            <a:lstStyle/>
            <a:p>
              <a:endParaRPr/>
            </a:p>
          </p:txBody>
        </p:sp>
      </p:grpSp>
      <p:sp>
        <p:nvSpPr>
          <p:cNvPr id="21" name="Rectangle: Diagonal Corners Rounded 20">
            <a:extLst>
              <a:ext uri="{FF2B5EF4-FFF2-40B4-BE49-F238E27FC236}">
                <a16:creationId xmlns:a16="http://schemas.microsoft.com/office/drawing/2014/main" id="{324F0A50-77AE-FC30-4CDB-B49A3610B020}"/>
              </a:ext>
            </a:extLst>
          </p:cNvPr>
          <p:cNvSpPr/>
          <p:nvPr/>
        </p:nvSpPr>
        <p:spPr>
          <a:xfrm>
            <a:off x="299144" y="289593"/>
            <a:ext cx="5180906" cy="1478882"/>
          </a:xfrm>
          <a:prstGeom prst="round2DiagRect">
            <a:avLst/>
          </a:prstGeom>
          <a:solidFill>
            <a:schemeClr val="tx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000" b="1" dirty="0">
                <a:solidFill>
                  <a:schemeClr val="accent1"/>
                </a:solidFill>
                <a:latin typeface="+mj-lt"/>
                <a:ea typeface="Roboto" panose="02000000000000000000" pitchFamily="2" charset="0"/>
                <a:cs typeface="Roboto" panose="02000000000000000000" pitchFamily="2" charset="0"/>
              </a:rPr>
              <a:t>Lam’s Story</a:t>
            </a:r>
            <a:endParaRPr lang="en-AU" sz="6000" b="1" dirty="0">
              <a:solidFill>
                <a:schemeClr val="accent1"/>
              </a:solidFill>
              <a:latin typeface="+mj-lt"/>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56691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D50E6ADA-E876-3B44-E3E6-E210FC04486D}"/>
              </a:ext>
            </a:extLst>
          </p:cNvPr>
          <p:cNvSpPr/>
          <p:nvPr/>
        </p:nvSpPr>
        <p:spPr>
          <a:xfrm>
            <a:off x="718968" y="1867035"/>
            <a:ext cx="8832850" cy="7575281"/>
          </a:xfrm>
          <a:prstGeom prst="round2DiagRect">
            <a:avLst/>
          </a:prstGeom>
          <a:solidFill>
            <a:schemeClr val="accent4">
              <a:lumMod val="40000"/>
              <a:lumOff val="6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lnSpc>
                <a:spcPct val="150000"/>
              </a:lnSpc>
            </a:pPr>
            <a:endParaRPr lang="en-AU" dirty="0">
              <a:solidFill>
                <a:schemeClr val="tx2">
                  <a:lumMod val="20000"/>
                  <a:lumOff val="80000"/>
                </a:schemeClr>
              </a:solidFill>
              <a:latin typeface="+mj-lt"/>
            </a:endParaRPr>
          </a:p>
        </p:txBody>
      </p:sp>
      <p:sp>
        <p:nvSpPr>
          <p:cNvPr id="5" name="Text Placeholder 4">
            <a:extLst>
              <a:ext uri="{FF2B5EF4-FFF2-40B4-BE49-F238E27FC236}">
                <a16:creationId xmlns:a16="http://schemas.microsoft.com/office/drawing/2014/main" id="{56A411C0-6D1B-5E98-51C2-BDD859E8B236}"/>
              </a:ext>
            </a:extLst>
          </p:cNvPr>
          <p:cNvSpPr>
            <a:spLocks noGrp="1"/>
          </p:cNvSpPr>
          <p:nvPr>
            <p:ph type="body" sz="quarter" idx="11"/>
          </p:nvPr>
        </p:nvSpPr>
        <p:spPr>
          <a:xfrm>
            <a:off x="1181098" y="7046695"/>
            <a:ext cx="8108952" cy="1808380"/>
          </a:xfrm>
        </p:spPr>
        <p:txBody>
          <a:bodyPr numCol="1"/>
          <a:lstStyle/>
          <a:p>
            <a:pPr marL="14400" indent="0">
              <a:lnSpc>
                <a:spcPct val="110000"/>
              </a:lnSpc>
              <a:spcAft>
                <a:spcPts val="600"/>
              </a:spcAft>
              <a:buNone/>
            </a:pPr>
            <a:r>
              <a:rPr lang="en-US" sz="3500" dirty="0">
                <a:solidFill>
                  <a:schemeClr val="tx2">
                    <a:lumMod val="75000"/>
                  </a:schemeClr>
                </a:solidFill>
                <a:latin typeface="+mj-lt"/>
                <a:ea typeface="Roboto" panose="02000000000000000000" pitchFamily="2" charset="0"/>
                <a:cs typeface="Roboto" panose="02000000000000000000" pitchFamily="2" charset="0"/>
              </a:rPr>
              <a:t>Jesus, you lift up all who stumble or feel left out. </a:t>
            </a:r>
          </a:p>
          <a:p>
            <a:pPr marL="14400" indent="0">
              <a:lnSpc>
                <a:spcPct val="110000"/>
              </a:lnSpc>
              <a:spcAft>
                <a:spcPts val="600"/>
              </a:spcAft>
              <a:buNone/>
            </a:pPr>
            <a:r>
              <a:rPr lang="en-US" sz="3500" b="1" dirty="0">
                <a:solidFill>
                  <a:schemeClr val="tx2">
                    <a:lumMod val="75000"/>
                  </a:schemeClr>
                </a:solidFill>
                <a:latin typeface="+mj-lt"/>
                <a:ea typeface="Roboto Medium" panose="02000000000000000000" pitchFamily="2" charset="0"/>
                <a:cs typeface="Roboto Medium" panose="02000000000000000000" pitchFamily="2" charset="0"/>
              </a:rPr>
              <a:t>May we follow the way of dignity.</a:t>
            </a:r>
          </a:p>
        </p:txBody>
      </p:sp>
      <p:sp>
        <p:nvSpPr>
          <p:cNvPr id="6" name="Text Placeholder 1">
            <a:extLst>
              <a:ext uri="{FF2B5EF4-FFF2-40B4-BE49-F238E27FC236}">
                <a16:creationId xmlns:a16="http://schemas.microsoft.com/office/drawing/2014/main" id="{89AE0097-8386-DA24-AAF0-9DBF53785311}"/>
              </a:ext>
            </a:extLst>
          </p:cNvPr>
          <p:cNvSpPr txBox="1">
            <a:spLocks/>
          </p:cNvSpPr>
          <p:nvPr/>
        </p:nvSpPr>
        <p:spPr>
          <a:xfrm>
            <a:off x="11804650" y="4633787"/>
            <a:ext cx="6641120" cy="2041777"/>
          </a:xfrm>
          <a:prstGeom prst="rect">
            <a:avLst/>
          </a:prstGeom>
        </p:spPr>
        <p:txBody>
          <a:bodyPr wrap="square" lIns="0" tIns="0" rIns="0" bIns="0">
            <a:spAutoFit/>
          </a:bodyPr>
          <a:lstStyle>
            <a:lvl1pPr marL="0">
              <a:defRPr>
                <a:solidFill>
                  <a:schemeClr val="bg1"/>
                </a:solidFill>
                <a:latin typeface="Roboto" panose="02000000000000000000" pitchFamily="2" charset="0"/>
                <a:ea typeface="Roboto" panose="02000000000000000000" pitchFamily="2" charset="0"/>
                <a:cs typeface="Roboto" panose="02000000000000000000" pitchFamily="2" charset="0"/>
              </a:defRPr>
            </a:lvl1pPr>
            <a:lvl2pPr marL="225247">
              <a:defRPr>
                <a:solidFill>
                  <a:schemeClr val="bg1"/>
                </a:solidFill>
                <a:latin typeface="Roboto" panose="02000000000000000000" pitchFamily="2" charset="0"/>
                <a:ea typeface="Roboto" panose="02000000000000000000" pitchFamily="2" charset="0"/>
                <a:cs typeface="Roboto" panose="02000000000000000000" pitchFamily="2" charset="0"/>
              </a:defRPr>
            </a:lvl2pPr>
            <a:lvl3pPr marL="450495">
              <a:defRPr>
                <a:solidFill>
                  <a:schemeClr val="bg1"/>
                </a:solidFill>
                <a:latin typeface="Roboto" panose="02000000000000000000" pitchFamily="2" charset="0"/>
                <a:ea typeface="Roboto" panose="02000000000000000000" pitchFamily="2" charset="0"/>
                <a:cs typeface="Roboto" panose="02000000000000000000" pitchFamily="2" charset="0"/>
              </a:defRPr>
            </a:lvl3pPr>
            <a:lvl4pPr marL="675743">
              <a:defRPr>
                <a:solidFill>
                  <a:schemeClr val="bg1"/>
                </a:solidFill>
                <a:latin typeface="Roboto" panose="02000000000000000000" pitchFamily="2" charset="0"/>
                <a:ea typeface="Roboto" panose="02000000000000000000" pitchFamily="2" charset="0"/>
                <a:cs typeface="Roboto" panose="02000000000000000000" pitchFamily="2" charset="0"/>
              </a:defRPr>
            </a:lvl4pPr>
            <a:lvl5pPr marL="900991">
              <a:defRPr>
                <a:solidFill>
                  <a:schemeClr val="bg1"/>
                </a:solidFill>
                <a:latin typeface="Roboto" panose="02000000000000000000" pitchFamily="2" charset="0"/>
                <a:ea typeface="Roboto" panose="02000000000000000000" pitchFamily="2" charset="0"/>
                <a:cs typeface="Roboto" panose="02000000000000000000" pitchFamily="2" charset="0"/>
              </a:defRPr>
            </a:lvl5pPr>
            <a:lvl6pPr marL="1126238">
              <a:defRPr>
                <a:latin typeface="+mn-lt"/>
                <a:ea typeface="+mn-ea"/>
                <a:cs typeface="+mn-cs"/>
              </a:defRPr>
            </a:lvl6pPr>
            <a:lvl7pPr marL="1351486">
              <a:defRPr>
                <a:latin typeface="+mn-lt"/>
                <a:ea typeface="+mn-ea"/>
                <a:cs typeface="+mn-cs"/>
              </a:defRPr>
            </a:lvl7pPr>
            <a:lvl8pPr marL="1576734">
              <a:defRPr>
                <a:latin typeface="+mn-lt"/>
                <a:ea typeface="+mn-ea"/>
                <a:cs typeface="+mn-cs"/>
              </a:defRPr>
            </a:lvl8pPr>
            <a:lvl9pPr marL="1801982">
              <a:defRPr>
                <a:latin typeface="+mn-lt"/>
                <a:ea typeface="+mn-ea"/>
                <a:cs typeface="+mn-cs"/>
              </a:defRPr>
            </a:lvl9pPr>
          </a:lstStyle>
          <a:p>
            <a:pPr algn="ctr">
              <a:lnSpc>
                <a:spcPct val="110000"/>
              </a:lnSpc>
              <a:spcAft>
                <a:spcPts val="600"/>
              </a:spcAft>
            </a:pPr>
            <a:r>
              <a:rPr lang="en-US" sz="3500" dirty="0">
                <a:solidFill>
                  <a:schemeClr val="accent2">
                    <a:lumMod val="75000"/>
                  </a:schemeClr>
                </a:solidFill>
                <a:latin typeface="+mj-lt"/>
              </a:rPr>
              <a:t>“All of us are linked by unseen bonds and together form a kind of universal family…” </a:t>
            </a:r>
          </a:p>
          <a:p>
            <a:pPr algn="ctr">
              <a:lnSpc>
                <a:spcPct val="110000"/>
              </a:lnSpc>
              <a:spcAft>
                <a:spcPts val="600"/>
              </a:spcAft>
            </a:pPr>
            <a:r>
              <a:rPr lang="en-US" sz="1200" dirty="0">
                <a:solidFill>
                  <a:schemeClr val="accent2">
                    <a:lumMod val="75000"/>
                  </a:schemeClr>
                </a:solidFill>
                <a:latin typeface="+mj-lt"/>
              </a:rPr>
              <a:t>Pope Francis, </a:t>
            </a:r>
            <a:r>
              <a:rPr lang="en-US" sz="1200" i="1" dirty="0" err="1">
                <a:solidFill>
                  <a:schemeClr val="accent2">
                    <a:lumMod val="75000"/>
                  </a:schemeClr>
                </a:solidFill>
                <a:latin typeface="+mj-lt"/>
              </a:rPr>
              <a:t>Laudato</a:t>
            </a:r>
            <a:r>
              <a:rPr lang="en-US" sz="1200" i="1" dirty="0">
                <a:solidFill>
                  <a:schemeClr val="accent2">
                    <a:lumMod val="75000"/>
                  </a:schemeClr>
                </a:solidFill>
                <a:latin typeface="+mj-lt"/>
              </a:rPr>
              <a:t> Deum </a:t>
            </a:r>
            <a:r>
              <a:rPr lang="en-US" sz="1200" dirty="0">
                <a:solidFill>
                  <a:schemeClr val="accent2">
                    <a:lumMod val="75000"/>
                  </a:schemeClr>
                </a:solidFill>
                <a:latin typeface="+mj-lt"/>
              </a:rPr>
              <a:t>n67</a:t>
            </a:r>
          </a:p>
        </p:txBody>
      </p:sp>
      <p:sp>
        <p:nvSpPr>
          <p:cNvPr id="7" name="TextBox 6">
            <a:extLst>
              <a:ext uri="{FF2B5EF4-FFF2-40B4-BE49-F238E27FC236}">
                <a16:creationId xmlns:a16="http://schemas.microsoft.com/office/drawing/2014/main" id="{654F8C0B-C8A4-1DB9-3EEE-ADEE730A5A5C}"/>
              </a:ext>
            </a:extLst>
          </p:cNvPr>
          <p:cNvSpPr txBox="1"/>
          <p:nvPr/>
        </p:nvSpPr>
        <p:spPr>
          <a:xfrm>
            <a:off x="1113852" y="6054091"/>
            <a:ext cx="3401641" cy="638829"/>
          </a:xfrm>
          <a:prstGeom prst="rect">
            <a:avLst/>
          </a:prstGeom>
          <a:noFill/>
        </p:spPr>
        <p:txBody>
          <a:bodyPr wrap="square">
            <a:spAutoFit/>
          </a:bodyPr>
          <a:lstStyle/>
          <a:p>
            <a:pPr>
              <a:lnSpc>
                <a:spcPct val="110000"/>
              </a:lnSpc>
              <a:spcAft>
                <a:spcPts val="600"/>
              </a:spcAft>
            </a:pPr>
            <a:r>
              <a:rPr lang="en-US" sz="3500" dirty="0">
                <a:solidFill>
                  <a:schemeClr val="accent2">
                    <a:lumMod val="75000"/>
                  </a:schemeClr>
                </a:solidFill>
                <a:latin typeface="+mj-lt"/>
                <a:ea typeface="Roboto Medium" panose="02000000000000000000" pitchFamily="2" charset="0"/>
                <a:cs typeface="Roboto Medium" panose="02000000000000000000" pitchFamily="2" charset="0"/>
              </a:rPr>
              <a:t>Respond</a:t>
            </a:r>
          </a:p>
        </p:txBody>
      </p:sp>
      <p:sp>
        <p:nvSpPr>
          <p:cNvPr id="8" name="TextBox 7">
            <a:extLst>
              <a:ext uri="{FF2B5EF4-FFF2-40B4-BE49-F238E27FC236}">
                <a16:creationId xmlns:a16="http://schemas.microsoft.com/office/drawing/2014/main" id="{8C5B3AD2-4516-AF55-202F-69E99EC2C735}"/>
              </a:ext>
            </a:extLst>
          </p:cNvPr>
          <p:cNvSpPr txBox="1"/>
          <p:nvPr/>
        </p:nvSpPr>
        <p:spPr>
          <a:xfrm>
            <a:off x="1113852" y="2331804"/>
            <a:ext cx="3401641" cy="638829"/>
          </a:xfrm>
          <a:prstGeom prst="rect">
            <a:avLst/>
          </a:prstGeom>
          <a:noFill/>
        </p:spPr>
        <p:txBody>
          <a:bodyPr wrap="square">
            <a:spAutoFit/>
          </a:bodyPr>
          <a:lstStyle/>
          <a:p>
            <a:pPr>
              <a:lnSpc>
                <a:spcPct val="110000"/>
              </a:lnSpc>
              <a:spcAft>
                <a:spcPts val="600"/>
              </a:spcAft>
            </a:pPr>
            <a:r>
              <a:rPr lang="en-US" sz="3500" dirty="0">
                <a:solidFill>
                  <a:schemeClr val="accent2">
                    <a:lumMod val="75000"/>
                  </a:schemeClr>
                </a:solidFill>
                <a:latin typeface="+mj-lt"/>
                <a:ea typeface="Roboto Medium" panose="02000000000000000000" pitchFamily="2" charset="0"/>
                <a:cs typeface="Roboto Medium" panose="02000000000000000000" pitchFamily="2" charset="0"/>
              </a:rPr>
              <a:t>Reflect</a:t>
            </a:r>
          </a:p>
        </p:txBody>
      </p:sp>
      <p:sp>
        <p:nvSpPr>
          <p:cNvPr id="9" name="TextBox 8">
            <a:extLst>
              <a:ext uri="{FF2B5EF4-FFF2-40B4-BE49-F238E27FC236}">
                <a16:creationId xmlns:a16="http://schemas.microsoft.com/office/drawing/2014/main" id="{3CD54C52-9DC7-5B0A-B5BB-A8FC08F6AEE2}"/>
              </a:ext>
            </a:extLst>
          </p:cNvPr>
          <p:cNvSpPr txBox="1"/>
          <p:nvPr/>
        </p:nvSpPr>
        <p:spPr>
          <a:xfrm>
            <a:off x="1181098" y="3287925"/>
            <a:ext cx="8108952" cy="2412392"/>
          </a:xfrm>
          <a:prstGeom prst="rect">
            <a:avLst/>
          </a:prstGeom>
        </p:spPr>
        <p:txBody>
          <a:bodyPr vert="horz" wrap="square" lIns="0" tIns="11430" rIns="0" bIns="0" rtlCol="0">
            <a:spAutoFit/>
          </a:bodyPr>
          <a:lstStyle/>
          <a:p>
            <a:pPr marL="12700" algn="l">
              <a:lnSpc>
                <a:spcPct val="110000"/>
              </a:lnSpc>
              <a:spcAft>
                <a:spcPts val="600"/>
              </a:spcAft>
            </a:pPr>
            <a:r>
              <a:rPr lang="en-US" sz="3500" spc="-10" dirty="0">
                <a:solidFill>
                  <a:schemeClr val="tx2">
                    <a:lumMod val="75000"/>
                  </a:schemeClr>
                </a:solidFill>
                <a:latin typeface="+mj-lt"/>
                <a:ea typeface="Roboto" panose="02000000000000000000" pitchFamily="2" charset="0"/>
                <a:cs typeface="Roboto" panose="02000000000000000000" pitchFamily="2" charset="0"/>
              </a:rPr>
              <a:t>Can you think of a time when you achieved something you didn’t expect to? </a:t>
            </a:r>
          </a:p>
          <a:p>
            <a:pPr marL="12700" algn="l">
              <a:lnSpc>
                <a:spcPct val="110000"/>
              </a:lnSpc>
              <a:spcAft>
                <a:spcPts val="600"/>
              </a:spcAft>
            </a:pPr>
            <a:r>
              <a:rPr lang="en-US" sz="3500" spc="-10" dirty="0">
                <a:solidFill>
                  <a:schemeClr val="tx2">
                    <a:lumMod val="75000"/>
                  </a:schemeClr>
                </a:solidFill>
                <a:latin typeface="+mj-lt"/>
                <a:ea typeface="Roboto" panose="02000000000000000000" pitchFamily="2" charset="0"/>
                <a:cs typeface="Roboto" panose="02000000000000000000" pitchFamily="2" charset="0"/>
              </a:rPr>
              <a:t>What or who helped you achieve it? </a:t>
            </a:r>
          </a:p>
        </p:txBody>
      </p:sp>
    </p:spTree>
    <p:extLst>
      <p:ext uri="{BB962C8B-B14F-4D97-AF65-F5344CB8AC3E}">
        <p14:creationId xmlns:p14="http://schemas.microsoft.com/office/powerpoint/2010/main" val="21461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38938EEB-94DB-3C54-49A8-0796C90CCBBE}"/>
              </a:ext>
            </a:extLst>
          </p:cNvPr>
          <p:cNvSpPr txBox="1">
            <a:spLocks/>
          </p:cNvSpPr>
          <p:nvPr/>
        </p:nvSpPr>
        <p:spPr>
          <a:xfrm>
            <a:off x="11880850" y="3604017"/>
            <a:ext cx="7200224" cy="4101316"/>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110000"/>
              </a:lnSpc>
              <a:spcAft>
                <a:spcPts val="600"/>
              </a:spcAft>
            </a:pPr>
            <a:r>
              <a:rPr lang="en-US" sz="3500" dirty="0">
                <a:solidFill>
                  <a:schemeClr val="accent2">
                    <a:lumMod val="75000"/>
                  </a:schemeClr>
                </a:solidFill>
                <a:latin typeface="+mj-lt"/>
                <a:ea typeface="Roboto" panose="02000000000000000000" pitchFamily="2" charset="0"/>
                <a:cs typeface="Roboto" panose="02000000000000000000" pitchFamily="2" charset="0"/>
              </a:rPr>
              <a:t>Jesus knew that love brings comfort in times of suffering. Mary knew it too. Even while Jesus was on the cross, he showed love for his mother by connecting her with his dear friend John, who made a place for her in his home. </a:t>
            </a:r>
          </a:p>
        </p:txBody>
      </p:sp>
      <p:sp>
        <p:nvSpPr>
          <p:cNvPr id="5" name="Rectangle: Diagonal Corners Rounded 4">
            <a:extLst>
              <a:ext uri="{FF2B5EF4-FFF2-40B4-BE49-F238E27FC236}">
                <a16:creationId xmlns:a16="http://schemas.microsoft.com/office/drawing/2014/main" id="{85D6C803-7622-D371-B54A-EE0EE9620569}"/>
              </a:ext>
            </a:extLst>
          </p:cNvPr>
          <p:cNvSpPr/>
          <p:nvPr/>
        </p:nvSpPr>
        <p:spPr>
          <a:xfrm>
            <a:off x="381000" y="4387487"/>
            <a:ext cx="9671050" cy="2534377"/>
          </a:xfrm>
          <a:prstGeom prst="round2Diag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AU">
              <a:latin typeface="+mj-lt"/>
            </a:endParaRPr>
          </a:p>
        </p:txBody>
      </p:sp>
      <p:sp>
        <p:nvSpPr>
          <p:cNvPr id="6" name="TextBox 5">
            <a:extLst>
              <a:ext uri="{FF2B5EF4-FFF2-40B4-BE49-F238E27FC236}">
                <a16:creationId xmlns:a16="http://schemas.microsoft.com/office/drawing/2014/main" id="{62905700-8530-83AC-D366-C1EA65566140}"/>
              </a:ext>
            </a:extLst>
          </p:cNvPr>
          <p:cNvSpPr txBox="1"/>
          <p:nvPr/>
        </p:nvSpPr>
        <p:spPr>
          <a:xfrm>
            <a:off x="941479" y="4783186"/>
            <a:ext cx="8550092" cy="1742978"/>
          </a:xfrm>
          <a:prstGeom prst="rect">
            <a:avLst/>
          </a:prstGeom>
          <a:ln>
            <a:noFill/>
          </a:ln>
        </p:spPr>
        <p:txBody>
          <a:bodyPr vert="horz" wrap="square" lIns="0" tIns="11430" rIns="0" bIns="0" rtlCol="0">
            <a:spAutoFit/>
          </a:bodyPr>
          <a:lstStyle/>
          <a:p>
            <a:pPr marL="12700" algn="ctr">
              <a:lnSpc>
                <a:spcPct val="110000"/>
              </a:lnSpc>
              <a:spcAft>
                <a:spcPts val="600"/>
              </a:spcAft>
            </a:pPr>
            <a:r>
              <a:rPr lang="en-US" sz="3500" dirty="0">
                <a:solidFill>
                  <a:schemeClr val="tx2">
                    <a:lumMod val="75000"/>
                  </a:schemeClr>
                </a:solidFill>
                <a:latin typeface="+mj-lt"/>
                <a:ea typeface="Roboto" panose="02000000000000000000" pitchFamily="2" charset="0"/>
                <a:cs typeface="Roboto" panose="02000000000000000000" pitchFamily="2" charset="0"/>
              </a:rPr>
              <a:t>On the way, Jesus meets his mother. Out of deep love and utter sadness at watching her son suffer, Mary comforts him.</a:t>
            </a:r>
          </a:p>
        </p:txBody>
      </p:sp>
      <p:sp>
        <p:nvSpPr>
          <p:cNvPr id="7" name="Text Placeholder 5">
            <a:extLst>
              <a:ext uri="{FF2B5EF4-FFF2-40B4-BE49-F238E27FC236}">
                <a16:creationId xmlns:a16="http://schemas.microsoft.com/office/drawing/2014/main" id="{1CB9EFE4-BA0E-B87C-180F-31AE3DCFC418}"/>
              </a:ext>
            </a:extLst>
          </p:cNvPr>
          <p:cNvSpPr txBox="1">
            <a:spLocks/>
          </p:cNvSpPr>
          <p:nvPr/>
        </p:nvSpPr>
        <p:spPr>
          <a:xfrm>
            <a:off x="381000" y="402021"/>
            <a:ext cx="9144000" cy="753926"/>
          </a:xfrm>
          <a:prstGeom prst="rect">
            <a:avLst/>
          </a:prstGeom>
        </p:spPr>
        <p:txBody>
          <a:bodyPr vert="horz" lIns="91440" tIns="45720" rIns="91440" bIns="45720" rtlCol="0" anchor="ctr">
            <a:noAutofit/>
          </a:bodyPr>
          <a:lstStyle>
            <a:lvl1pPr>
              <a:defRPr sz="5900" b="1">
                <a:solidFill>
                  <a:srgbClr val="762000"/>
                </a:solidFill>
                <a:latin typeface="+mj-lt"/>
                <a:ea typeface="+mj-ea"/>
                <a:cs typeface="+mj-cs"/>
              </a:defRPr>
            </a:lvl1pPr>
          </a:lstStyle>
          <a:p>
            <a:pPr>
              <a:spcAft>
                <a:spcPts val="600"/>
              </a:spcAft>
            </a:pPr>
            <a:r>
              <a:rPr lang="en-US" sz="6000" dirty="0">
                <a:solidFill>
                  <a:schemeClr val="accent2">
                    <a:lumMod val="75000"/>
                  </a:schemeClr>
                </a:solidFill>
                <a:ea typeface="Roboto Medium" panose="02000000000000000000" pitchFamily="2" charset="0"/>
                <a:cs typeface="Roboto Medium" panose="02000000000000000000" pitchFamily="2" charset="0"/>
              </a:rPr>
              <a:t>STATION 4</a:t>
            </a:r>
          </a:p>
        </p:txBody>
      </p:sp>
      <p:sp>
        <p:nvSpPr>
          <p:cNvPr id="8" name="TextBox 7">
            <a:extLst>
              <a:ext uri="{FF2B5EF4-FFF2-40B4-BE49-F238E27FC236}">
                <a16:creationId xmlns:a16="http://schemas.microsoft.com/office/drawing/2014/main" id="{2060CA8B-4340-2F9A-E6EF-4AF0CBB07500}"/>
              </a:ext>
            </a:extLst>
          </p:cNvPr>
          <p:cNvSpPr txBox="1"/>
          <p:nvPr/>
        </p:nvSpPr>
        <p:spPr>
          <a:xfrm>
            <a:off x="381000" y="1149201"/>
            <a:ext cx="11118850" cy="1015663"/>
          </a:xfrm>
          <a:prstGeom prst="rect">
            <a:avLst/>
          </a:prstGeom>
          <a:noFill/>
        </p:spPr>
        <p:txBody>
          <a:bodyPr wrap="square">
            <a:spAutoFit/>
          </a:bodyPr>
          <a:lstStyle/>
          <a:p>
            <a:pPr>
              <a:spcAft>
                <a:spcPts val="600"/>
              </a:spcAft>
            </a:pPr>
            <a:r>
              <a:rPr lang="en-US" sz="6000" dirty="0">
                <a:solidFill>
                  <a:schemeClr val="tx2">
                    <a:lumMod val="75000"/>
                  </a:schemeClr>
                </a:solidFill>
                <a:latin typeface="+mj-lt"/>
                <a:ea typeface="Roboto Medium" panose="02000000000000000000" pitchFamily="2" charset="0"/>
                <a:cs typeface="Roboto Medium" panose="02000000000000000000" pitchFamily="2" charset="0"/>
              </a:rPr>
              <a:t>Jesus meets his mother</a:t>
            </a:r>
            <a:endParaRPr lang="en-AU" sz="6000" dirty="0">
              <a:solidFill>
                <a:schemeClr val="tx2">
                  <a:lumMod val="75000"/>
                </a:schemeClr>
              </a:solidFill>
              <a:latin typeface="+mj-lt"/>
            </a:endParaRPr>
          </a:p>
        </p:txBody>
      </p:sp>
    </p:spTree>
    <p:extLst>
      <p:ext uri="{BB962C8B-B14F-4D97-AF65-F5344CB8AC3E}">
        <p14:creationId xmlns:p14="http://schemas.microsoft.com/office/powerpoint/2010/main" val="3301898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sitting on a bench&#10;&#10;Description automatically generated">
            <a:extLst>
              <a:ext uri="{FF2B5EF4-FFF2-40B4-BE49-F238E27FC236}">
                <a16:creationId xmlns:a16="http://schemas.microsoft.com/office/drawing/2014/main" id="{29D040BE-B8C7-C601-132D-8F956591E2A4}"/>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6" name="Content Placeholder 5">
            <a:extLst>
              <a:ext uri="{FF2B5EF4-FFF2-40B4-BE49-F238E27FC236}">
                <a16:creationId xmlns:a16="http://schemas.microsoft.com/office/drawing/2014/main" id="{0347AC2B-6081-8D19-C78A-C55C86780A87}"/>
              </a:ext>
            </a:extLst>
          </p:cNvPr>
          <p:cNvSpPr txBox="1">
            <a:spLocks/>
          </p:cNvSpPr>
          <p:nvPr/>
        </p:nvSpPr>
        <p:spPr>
          <a:xfrm>
            <a:off x="525294" y="10449057"/>
            <a:ext cx="9755356" cy="303531"/>
          </a:xfrm>
          <a:prstGeom prst="rect">
            <a:avLst/>
          </a:prstGeom>
        </p:spPr>
        <p:txBody>
          <a:bodyPr/>
          <a:lstStyle>
            <a:lvl1pPr marL="0">
              <a:defRPr sz="1600" b="0">
                <a:solidFill>
                  <a:schemeClr val="bg1"/>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200" dirty="0">
                <a:latin typeface="+mj-lt"/>
                <a:ea typeface="Roboto" panose="02000000000000000000" pitchFamily="2" charset="0"/>
                <a:cs typeface="Roboto" panose="02000000000000000000" pitchFamily="2" charset="0"/>
              </a:rPr>
              <a:t>Nina, far right, with Vera and her grandson Ruslan. Photo: </a:t>
            </a:r>
            <a:r>
              <a:rPr lang="en-US" sz="1200" dirty="0" err="1">
                <a:latin typeface="+mj-lt"/>
                <a:ea typeface="Roboto" panose="02000000000000000000" pitchFamily="2" charset="0"/>
                <a:cs typeface="Roboto" panose="02000000000000000000" pitchFamily="2" charset="0"/>
              </a:rPr>
              <a:t>Shimbator</a:t>
            </a:r>
            <a:r>
              <a:rPr lang="en-US" sz="1200" dirty="0">
                <a:latin typeface="+mj-lt"/>
                <a:ea typeface="Roboto" panose="02000000000000000000" pitchFamily="2" charset="0"/>
                <a:cs typeface="Roboto" panose="02000000000000000000" pitchFamily="2" charset="0"/>
              </a:rPr>
              <a:t> for CRS</a:t>
            </a:r>
          </a:p>
        </p:txBody>
      </p:sp>
      <p:grpSp>
        <p:nvGrpSpPr>
          <p:cNvPr id="7" name="object 9">
            <a:extLst>
              <a:ext uri="{FF2B5EF4-FFF2-40B4-BE49-F238E27FC236}">
                <a16:creationId xmlns:a16="http://schemas.microsoft.com/office/drawing/2014/main" id="{CE2FDF00-E4EA-E4F4-005F-9A2B74264860}"/>
              </a:ext>
            </a:extLst>
          </p:cNvPr>
          <p:cNvGrpSpPr/>
          <p:nvPr/>
        </p:nvGrpSpPr>
        <p:grpSpPr>
          <a:xfrm>
            <a:off x="15266570" y="10346822"/>
            <a:ext cx="3786504" cy="508000"/>
            <a:chOff x="15266570" y="10177726"/>
            <a:chExt cx="3786504" cy="508000"/>
          </a:xfrm>
        </p:grpSpPr>
        <p:pic>
          <p:nvPicPr>
            <p:cNvPr id="8" name="object 10">
              <a:extLst>
                <a:ext uri="{FF2B5EF4-FFF2-40B4-BE49-F238E27FC236}">
                  <a16:creationId xmlns:a16="http://schemas.microsoft.com/office/drawing/2014/main" id="{DB1F8731-42ED-39A1-20C1-2BAEE5CF3C21}"/>
                </a:ext>
              </a:extLst>
            </p:cNvPr>
            <p:cNvPicPr/>
            <p:nvPr/>
          </p:nvPicPr>
          <p:blipFill>
            <a:blip r:embed="rId4" cstate="screen">
              <a:extLst>
                <a:ext uri="{28A0092B-C50C-407E-A947-70E740481C1C}">
                  <a14:useLocalDpi xmlns:a14="http://schemas.microsoft.com/office/drawing/2010/main"/>
                </a:ext>
              </a:extLst>
            </a:blip>
            <a:stretch>
              <a:fillRect/>
            </a:stretch>
          </p:blipFill>
          <p:spPr>
            <a:xfrm>
              <a:off x="15847064" y="10181342"/>
              <a:ext cx="1109944" cy="502117"/>
            </a:xfrm>
            <a:prstGeom prst="rect">
              <a:avLst/>
            </a:prstGeom>
          </p:spPr>
        </p:pic>
        <p:sp>
          <p:nvSpPr>
            <p:cNvPr id="9" name="object 11">
              <a:extLst>
                <a:ext uri="{FF2B5EF4-FFF2-40B4-BE49-F238E27FC236}">
                  <a16:creationId xmlns:a16="http://schemas.microsoft.com/office/drawing/2014/main" id="{B0B63FB7-70AF-B1FE-DA61-A238E10F2A83}"/>
                </a:ext>
              </a:extLst>
            </p:cNvPr>
            <p:cNvSpPr/>
            <p:nvPr/>
          </p:nvSpPr>
          <p:spPr>
            <a:xfrm>
              <a:off x="15266569" y="10381977"/>
              <a:ext cx="504190" cy="303530"/>
            </a:xfrm>
            <a:custGeom>
              <a:avLst/>
              <a:gdLst/>
              <a:ahLst/>
              <a:cxnLst/>
              <a:rect l="l" t="t" r="r" b="b"/>
              <a:pathLst>
                <a:path w="504190" h="303529">
                  <a:moveTo>
                    <a:pt x="504088" y="0"/>
                  </a:moveTo>
                  <a:lnTo>
                    <a:pt x="0" y="0"/>
                  </a:lnTo>
                  <a:lnTo>
                    <a:pt x="0" y="102870"/>
                  </a:lnTo>
                  <a:lnTo>
                    <a:pt x="201091" y="102870"/>
                  </a:lnTo>
                  <a:lnTo>
                    <a:pt x="201091" y="303530"/>
                  </a:lnTo>
                  <a:lnTo>
                    <a:pt x="302983" y="303530"/>
                  </a:lnTo>
                  <a:lnTo>
                    <a:pt x="302983" y="102870"/>
                  </a:lnTo>
                  <a:lnTo>
                    <a:pt x="504088" y="102870"/>
                  </a:lnTo>
                  <a:lnTo>
                    <a:pt x="504088" y="0"/>
                  </a:lnTo>
                  <a:close/>
                </a:path>
              </a:pathLst>
            </a:custGeom>
            <a:solidFill>
              <a:srgbClr val="FFFFFF"/>
            </a:solidFill>
          </p:spPr>
          <p:txBody>
            <a:bodyPr wrap="square" lIns="0" tIns="0" rIns="0" bIns="0" rtlCol="0"/>
            <a:lstStyle/>
            <a:p>
              <a:endParaRPr/>
            </a:p>
          </p:txBody>
        </p:sp>
        <p:pic>
          <p:nvPicPr>
            <p:cNvPr id="10" name="object 12">
              <a:extLst>
                <a:ext uri="{FF2B5EF4-FFF2-40B4-BE49-F238E27FC236}">
                  <a16:creationId xmlns:a16="http://schemas.microsoft.com/office/drawing/2014/main" id="{0AAA2FED-9251-EEA9-08B1-108661154D4E}"/>
                </a:ext>
              </a:extLst>
            </p:cNvPr>
            <p:cNvPicPr/>
            <p:nvPr/>
          </p:nvPicPr>
          <p:blipFill>
            <a:blip r:embed="rId5" cstate="screen">
              <a:extLst>
                <a:ext uri="{28A0092B-C50C-407E-A947-70E740481C1C}">
                  <a14:useLocalDpi xmlns:a14="http://schemas.microsoft.com/office/drawing/2010/main"/>
                </a:ext>
              </a:extLst>
            </a:blip>
            <a:stretch>
              <a:fillRect/>
            </a:stretch>
          </p:blipFill>
          <p:spPr>
            <a:xfrm>
              <a:off x="15292508" y="10181304"/>
              <a:ext cx="446072" cy="200659"/>
            </a:xfrm>
            <a:prstGeom prst="rect">
              <a:avLst/>
            </a:prstGeom>
          </p:spPr>
        </p:pic>
        <p:pic>
          <p:nvPicPr>
            <p:cNvPr id="11" name="object 13">
              <a:extLst>
                <a:ext uri="{FF2B5EF4-FFF2-40B4-BE49-F238E27FC236}">
                  <a16:creationId xmlns:a16="http://schemas.microsoft.com/office/drawing/2014/main" id="{84D89093-41E7-8E24-6BB9-0DBF4DF9A3FB}"/>
                </a:ext>
              </a:extLst>
            </p:cNvPr>
            <p:cNvPicPr/>
            <p:nvPr/>
          </p:nvPicPr>
          <p:blipFill>
            <a:blip r:embed="rId6" cstate="screen">
              <a:extLst>
                <a:ext uri="{28A0092B-C50C-407E-A947-70E740481C1C}">
                  <a14:useLocalDpi xmlns:a14="http://schemas.microsoft.com/office/drawing/2010/main"/>
                </a:ext>
              </a:extLst>
            </a:blip>
            <a:stretch>
              <a:fillRect/>
            </a:stretch>
          </p:blipFill>
          <p:spPr>
            <a:xfrm>
              <a:off x="15298625" y="10495243"/>
              <a:ext cx="158045" cy="164214"/>
            </a:xfrm>
            <a:prstGeom prst="rect">
              <a:avLst/>
            </a:prstGeom>
          </p:spPr>
        </p:pic>
        <p:pic>
          <p:nvPicPr>
            <p:cNvPr id="12" name="object 14">
              <a:extLst>
                <a:ext uri="{FF2B5EF4-FFF2-40B4-BE49-F238E27FC236}">
                  <a16:creationId xmlns:a16="http://schemas.microsoft.com/office/drawing/2014/main" id="{4E19C379-FCC4-91E8-E1DB-EDEF5572D51B}"/>
                </a:ext>
              </a:extLst>
            </p:cNvPr>
            <p:cNvPicPr/>
            <p:nvPr/>
          </p:nvPicPr>
          <p:blipFill>
            <a:blip r:embed="rId7" cstate="screen">
              <a:extLst>
                <a:ext uri="{28A0092B-C50C-407E-A947-70E740481C1C}">
                  <a14:useLocalDpi xmlns:a14="http://schemas.microsoft.com/office/drawing/2010/main"/>
                </a:ext>
              </a:extLst>
            </a:blip>
            <a:stretch>
              <a:fillRect/>
            </a:stretch>
          </p:blipFill>
          <p:spPr>
            <a:xfrm>
              <a:off x="15580489" y="10495296"/>
              <a:ext cx="164214" cy="158045"/>
            </a:xfrm>
            <a:prstGeom prst="rect">
              <a:avLst/>
            </a:prstGeom>
          </p:spPr>
        </p:pic>
        <p:sp>
          <p:nvSpPr>
            <p:cNvPr id="13" name="object 15">
              <a:extLst>
                <a:ext uri="{FF2B5EF4-FFF2-40B4-BE49-F238E27FC236}">
                  <a16:creationId xmlns:a16="http://schemas.microsoft.com/office/drawing/2014/main" id="{4907D33D-8F11-C988-4058-FAA95BB0B717}"/>
                </a:ext>
              </a:extLst>
            </p:cNvPr>
            <p:cNvSpPr/>
            <p:nvPr/>
          </p:nvSpPr>
          <p:spPr>
            <a:xfrm>
              <a:off x="17181114" y="10181312"/>
              <a:ext cx="0" cy="504190"/>
            </a:xfrm>
            <a:custGeom>
              <a:avLst/>
              <a:gdLst/>
              <a:ahLst/>
              <a:cxnLst/>
              <a:rect l="l" t="t" r="r" b="b"/>
              <a:pathLst>
                <a:path h="504190">
                  <a:moveTo>
                    <a:pt x="0" y="0"/>
                  </a:moveTo>
                  <a:lnTo>
                    <a:pt x="0" y="504089"/>
                  </a:lnTo>
                </a:path>
              </a:pathLst>
            </a:custGeom>
            <a:ln w="13989">
              <a:solidFill>
                <a:srgbClr val="FFFFFF"/>
              </a:solidFill>
            </a:ln>
          </p:spPr>
          <p:txBody>
            <a:bodyPr wrap="square" lIns="0" tIns="0" rIns="0" bIns="0" rtlCol="0"/>
            <a:lstStyle/>
            <a:p>
              <a:endParaRPr/>
            </a:p>
          </p:txBody>
        </p:sp>
        <p:pic>
          <p:nvPicPr>
            <p:cNvPr id="14" name="object 16">
              <a:extLst>
                <a:ext uri="{FF2B5EF4-FFF2-40B4-BE49-F238E27FC236}">
                  <a16:creationId xmlns:a16="http://schemas.microsoft.com/office/drawing/2014/main" id="{DA39CAF0-7D0B-5FF8-74ED-4A19C8EE3453}"/>
                </a:ext>
              </a:extLst>
            </p:cNvPr>
            <p:cNvPicPr/>
            <p:nvPr/>
          </p:nvPicPr>
          <p:blipFill>
            <a:blip r:embed="rId8" cstate="screen">
              <a:extLst>
                <a:ext uri="{28A0092B-C50C-407E-A947-70E740481C1C}">
                  <a14:useLocalDpi xmlns:a14="http://schemas.microsoft.com/office/drawing/2010/main"/>
                </a:ext>
              </a:extLst>
            </a:blip>
            <a:stretch>
              <a:fillRect/>
            </a:stretch>
          </p:blipFill>
          <p:spPr>
            <a:xfrm>
              <a:off x="17407997" y="10181497"/>
              <a:ext cx="196151" cy="242579"/>
            </a:xfrm>
            <a:prstGeom prst="rect">
              <a:avLst/>
            </a:prstGeom>
          </p:spPr>
        </p:pic>
        <p:pic>
          <p:nvPicPr>
            <p:cNvPr id="15" name="object 17">
              <a:extLst>
                <a:ext uri="{FF2B5EF4-FFF2-40B4-BE49-F238E27FC236}">
                  <a16:creationId xmlns:a16="http://schemas.microsoft.com/office/drawing/2014/main" id="{B97FF918-F5F7-23BF-F0A9-14FD65211982}"/>
                </a:ext>
              </a:extLst>
            </p:cNvPr>
            <p:cNvPicPr/>
            <p:nvPr/>
          </p:nvPicPr>
          <p:blipFill>
            <a:blip r:embed="rId9" cstate="screen">
              <a:extLst>
                <a:ext uri="{28A0092B-C50C-407E-A947-70E740481C1C}">
                  <a14:useLocalDpi xmlns:a14="http://schemas.microsoft.com/office/drawing/2010/main"/>
                </a:ext>
              </a:extLst>
            </a:blip>
            <a:stretch>
              <a:fillRect/>
            </a:stretch>
          </p:blipFill>
          <p:spPr>
            <a:xfrm>
              <a:off x="18409546" y="10181511"/>
              <a:ext cx="168382" cy="242579"/>
            </a:xfrm>
            <a:prstGeom prst="rect">
              <a:avLst/>
            </a:prstGeom>
          </p:spPr>
        </p:pic>
        <p:pic>
          <p:nvPicPr>
            <p:cNvPr id="16" name="object 18">
              <a:extLst>
                <a:ext uri="{FF2B5EF4-FFF2-40B4-BE49-F238E27FC236}">
                  <a16:creationId xmlns:a16="http://schemas.microsoft.com/office/drawing/2014/main" id="{2786EA6E-8535-E0A8-2B2B-BB7625386A61}"/>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7642736" y="10181514"/>
              <a:ext cx="219295" cy="246390"/>
            </a:xfrm>
            <a:prstGeom prst="rect">
              <a:avLst/>
            </a:prstGeom>
          </p:spPr>
        </p:pic>
        <p:pic>
          <p:nvPicPr>
            <p:cNvPr id="17" name="object 19">
              <a:extLst>
                <a:ext uri="{FF2B5EF4-FFF2-40B4-BE49-F238E27FC236}">
                  <a16:creationId xmlns:a16="http://schemas.microsoft.com/office/drawing/2014/main" id="{6DB5A8D7-F0B2-2718-A6E6-0D890C696B9E}"/>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8608858" y="10177726"/>
              <a:ext cx="218306" cy="250128"/>
            </a:xfrm>
            <a:prstGeom prst="rect">
              <a:avLst/>
            </a:prstGeom>
          </p:spPr>
        </p:pic>
        <p:pic>
          <p:nvPicPr>
            <p:cNvPr id="18" name="object 20">
              <a:extLst>
                <a:ext uri="{FF2B5EF4-FFF2-40B4-BE49-F238E27FC236}">
                  <a16:creationId xmlns:a16="http://schemas.microsoft.com/office/drawing/2014/main" id="{A771681E-B2EC-2D86-2D86-D95A14AAE0B6}"/>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852234" y="10181506"/>
              <a:ext cx="200255" cy="242568"/>
            </a:xfrm>
            <a:prstGeom prst="rect">
              <a:avLst/>
            </a:prstGeom>
          </p:spPr>
        </p:pic>
        <p:pic>
          <p:nvPicPr>
            <p:cNvPr id="19" name="object 21">
              <a:extLst>
                <a:ext uri="{FF2B5EF4-FFF2-40B4-BE49-F238E27FC236}">
                  <a16:creationId xmlns:a16="http://schemas.microsoft.com/office/drawing/2014/main" id="{B705EF4A-521A-FE95-35CA-8321AD136196}"/>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8160605" y="10181510"/>
              <a:ext cx="196507" cy="246390"/>
            </a:xfrm>
            <a:prstGeom prst="rect">
              <a:avLst/>
            </a:prstGeom>
          </p:spPr>
        </p:pic>
        <p:sp>
          <p:nvSpPr>
            <p:cNvPr id="20" name="object 22">
              <a:extLst>
                <a:ext uri="{FF2B5EF4-FFF2-40B4-BE49-F238E27FC236}">
                  <a16:creationId xmlns:a16="http://schemas.microsoft.com/office/drawing/2014/main" id="{636CDD08-5B11-E78F-9F66-A99EAD4DA2F7}"/>
                </a:ext>
              </a:extLst>
            </p:cNvPr>
            <p:cNvSpPr/>
            <p:nvPr/>
          </p:nvSpPr>
          <p:spPr>
            <a:xfrm>
              <a:off x="17404716" y="10181647"/>
              <a:ext cx="1647825" cy="499109"/>
            </a:xfrm>
            <a:custGeom>
              <a:avLst/>
              <a:gdLst/>
              <a:ahLst/>
              <a:cxnLst/>
              <a:rect l="l" t="t" r="r" b="b"/>
              <a:pathLst>
                <a:path w="1647825" h="499109">
                  <a:moveTo>
                    <a:pt x="152476" y="354330"/>
                  </a:moveTo>
                  <a:lnTo>
                    <a:pt x="121767" y="330593"/>
                  </a:lnTo>
                  <a:lnTo>
                    <a:pt x="92773" y="326072"/>
                  </a:lnTo>
                  <a:lnTo>
                    <a:pt x="54432" y="333019"/>
                  </a:lnTo>
                  <a:lnTo>
                    <a:pt x="25184" y="351790"/>
                  </a:lnTo>
                  <a:lnTo>
                    <a:pt x="6540" y="379336"/>
                  </a:lnTo>
                  <a:lnTo>
                    <a:pt x="0" y="412546"/>
                  </a:lnTo>
                  <a:lnTo>
                    <a:pt x="6540" y="445808"/>
                  </a:lnTo>
                  <a:lnTo>
                    <a:pt x="25184" y="473367"/>
                  </a:lnTo>
                  <a:lnTo>
                    <a:pt x="54432" y="492163"/>
                  </a:lnTo>
                  <a:lnTo>
                    <a:pt x="92773" y="499110"/>
                  </a:lnTo>
                  <a:lnTo>
                    <a:pt x="108458" y="497865"/>
                  </a:lnTo>
                  <a:lnTo>
                    <a:pt x="122351" y="494322"/>
                  </a:lnTo>
                  <a:lnTo>
                    <a:pt x="134810" y="488797"/>
                  </a:lnTo>
                  <a:lnTo>
                    <a:pt x="146189" y="481584"/>
                  </a:lnTo>
                  <a:lnTo>
                    <a:pt x="152476" y="477075"/>
                  </a:lnTo>
                  <a:lnTo>
                    <a:pt x="152476" y="470852"/>
                  </a:lnTo>
                  <a:lnTo>
                    <a:pt x="147180" y="464350"/>
                  </a:lnTo>
                  <a:lnTo>
                    <a:pt x="144373" y="461022"/>
                  </a:lnTo>
                  <a:lnTo>
                    <a:pt x="139484" y="455231"/>
                  </a:lnTo>
                  <a:lnTo>
                    <a:pt x="134251" y="448792"/>
                  </a:lnTo>
                  <a:lnTo>
                    <a:pt x="128460" y="448792"/>
                  </a:lnTo>
                  <a:lnTo>
                    <a:pt x="121310" y="453605"/>
                  </a:lnTo>
                  <a:lnTo>
                    <a:pt x="114325" y="456971"/>
                  </a:lnTo>
                  <a:lnTo>
                    <a:pt x="107124" y="459282"/>
                  </a:lnTo>
                  <a:lnTo>
                    <a:pt x="99885" y="460603"/>
                  </a:lnTo>
                  <a:lnTo>
                    <a:pt x="92773" y="461022"/>
                  </a:lnTo>
                  <a:lnTo>
                    <a:pt x="72529" y="457225"/>
                  </a:lnTo>
                  <a:lnTo>
                    <a:pt x="57188" y="446862"/>
                  </a:lnTo>
                  <a:lnTo>
                    <a:pt x="47472" y="431457"/>
                  </a:lnTo>
                  <a:lnTo>
                    <a:pt x="44081" y="412546"/>
                  </a:lnTo>
                  <a:lnTo>
                    <a:pt x="47472" y="393687"/>
                  </a:lnTo>
                  <a:lnTo>
                    <a:pt x="57188" y="378307"/>
                  </a:lnTo>
                  <a:lnTo>
                    <a:pt x="72529" y="367944"/>
                  </a:lnTo>
                  <a:lnTo>
                    <a:pt x="92773" y="364147"/>
                  </a:lnTo>
                  <a:lnTo>
                    <a:pt x="99910" y="364578"/>
                  </a:lnTo>
                  <a:lnTo>
                    <a:pt x="107200" y="365899"/>
                  </a:lnTo>
                  <a:lnTo>
                    <a:pt x="114414" y="368198"/>
                  </a:lnTo>
                  <a:lnTo>
                    <a:pt x="121310" y="371563"/>
                  </a:lnTo>
                  <a:lnTo>
                    <a:pt x="128460" y="376364"/>
                  </a:lnTo>
                  <a:lnTo>
                    <a:pt x="134251" y="376364"/>
                  </a:lnTo>
                  <a:lnTo>
                    <a:pt x="139484" y="369938"/>
                  </a:lnTo>
                  <a:lnTo>
                    <a:pt x="144373" y="364147"/>
                  </a:lnTo>
                  <a:lnTo>
                    <a:pt x="147180" y="360832"/>
                  </a:lnTo>
                  <a:lnTo>
                    <a:pt x="152476" y="354330"/>
                  </a:lnTo>
                  <a:close/>
                </a:path>
                <a:path w="1647825" h="499109">
                  <a:moveTo>
                    <a:pt x="346583" y="412546"/>
                  </a:moveTo>
                  <a:lnTo>
                    <a:pt x="340220" y="379247"/>
                  </a:lnTo>
                  <a:lnTo>
                    <a:pt x="330301" y="364147"/>
                  </a:lnTo>
                  <a:lnTo>
                    <a:pt x="322122" y="351713"/>
                  </a:lnTo>
                  <a:lnTo>
                    <a:pt x="302285" y="338607"/>
                  </a:lnTo>
                  <a:lnTo>
                    <a:pt x="302285" y="412546"/>
                  </a:lnTo>
                  <a:lnTo>
                    <a:pt x="299072" y="431355"/>
                  </a:lnTo>
                  <a:lnTo>
                    <a:pt x="289941" y="446773"/>
                  </a:lnTo>
                  <a:lnTo>
                    <a:pt x="275577" y="457200"/>
                  </a:lnTo>
                  <a:lnTo>
                    <a:pt x="256705" y="461022"/>
                  </a:lnTo>
                  <a:lnTo>
                    <a:pt x="237972" y="457200"/>
                  </a:lnTo>
                  <a:lnTo>
                    <a:pt x="223621" y="446773"/>
                  </a:lnTo>
                  <a:lnTo>
                    <a:pt x="214426" y="431355"/>
                  </a:lnTo>
                  <a:lnTo>
                    <a:pt x="211201" y="412546"/>
                  </a:lnTo>
                  <a:lnTo>
                    <a:pt x="214426" y="393776"/>
                  </a:lnTo>
                  <a:lnTo>
                    <a:pt x="223621" y="378383"/>
                  </a:lnTo>
                  <a:lnTo>
                    <a:pt x="237972" y="367982"/>
                  </a:lnTo>
                  <a:lnTo>
                    <a:pt x="256705" y="364147"/>
                  </a:lnTo>
                  <a:lnTo>
                    <a:pt x="275577" y="367982"/>
                  </a:lnTo>
                  <a:lnTo>
                    <a:pt x="289941" y="378383"/>
                  </a:lnTo>
                  <a:lnTo>
                    <a:pt x="299072" y="393776"/>
                  </a:lnTo>
                  <a:lnTo>
                    <a:pt x="302285" y="412546"/>
                  </a:lnTo>
                  <a:lnTo>
                    <a:pt x="302285" y="338607"/>
                  </a:lnTo>
                  <a:lnTo>
                    <a:pt x="293789" y="332981"/>
                  </a:lnTo>
                  <a:lnTo>
                    <a:pt x="256705" y="326072"/>
                  </a:lnTo>
                  <a:lnTo>
                    <a:pt x="219735" y="332981"/>
                  </a:lnTo>
                  <a:lnTo>
                    <a:pt x="191465" y="351713"/>
                  </a:lnTo>
                  <a:lnTo>
                    <a:pt x="173393" y="379247"/>
                  </a:lnTo>
                  <a:lnTo>
                    <a:pt x="167030" y="412546"/>
                  </a:lnTo>
                  <a:lnTo>
                    <a:pt x="173393" y="445897"/>
                  </a:lnTo>
                  <a:lnTo>
                    <a:pt x="191465" y="473456"/>
                  </a:lnTo>
                  <a:lnTo>
                    <a:pt x="219735" y="492188"/>
                  </a:lnTo>
                  <a:lnTo>
                    <a:pt x="256705" y="499110"/>
                  </a:lnTo>
                  <a:lnTo>
                    <a:pt x="293789" y="492188"/>
                  </a:lnTo>
                  <a:lnTo>
                    <a:pt x="322122" y="473456"/>
                  </a:lnTo>
                  <a:lnTo>
                    <a:pt x="330288" y="461022"/>
                  </a:lnTo>
                  <a:lnTo>
                    <a:pt x="340220" y="445897"/>
                  </a:lnTo>
                  <a:lnTo>
                    <a:pt x="346583" y="412546"/>
                  </a:lnTo>
                  <a:close/>
                </a:path>
                <a:path w="1647825" h="499109">
                  <a:moveTo>
                    <a:pt x="569506" y="491680"/>
                  </a:moveTo>
                  <a:lnTo>
                    <a:pt x="568528" y="482790"/>
                  </a:lnTo>
                  <a:lnTo>
                    <a:pt x="561428" y="406615"/>
                  </a:lnTo>
                  <a:lnTo>
                    <a:pt x="555307" y="340906"/>
                  </a:lnTo>
                  <a:lnTo>
                    <a:pt x="554888" y="332994"/>
                  </a:lnTo>
                  <a:lnTo>
                    <a:pt x="550087" y="328676"/>
                  </a:lnTo>
                  <a:lnTo>
                    <a:pt x="514819" y="328676"/>
                  </a:lnTo>
                  <a:lnTo>
                    <a:pt x="510298" y="331787"/>
                  </a:lnTo>
                  <a:lnTo>
                    <a:pt x="507403" y="338785"/>
                  </a:lnTo>
                  <a:lnTo>
                    <a:pt x="469036" y="433184"/>
                  </a:lnTo>
                  <a:lnTo>
                    <a:pt x="458317" y="406615"/>
                  </a:lnTo>
                  <a:lnTo>
                    <a:pt x="430949" y="338785"/>
                  </a:lnTo>
                  <a:lnTo>
                    <a:pt x="428066" y="331787"/>
                  </a:lnTo>
                  <a:lnTo>
                    <a:pt x="423252" y="328676"/>
                  </a:lnTo>
                  <a:lnTo>
                    <a:pt x="388061" y="328676"/>
                  </a:lnTo>
                  <a:lnTo>
                    <a:pt x="383463" y="332994"/>
                  </a:lnTo>
                  <a:lnTo>
                    <a:pt x="382765" y="340906"/>
                  </a:lnTo>
                  <a:lnTo>
                    <a:pt x="369493" y="484276"/>
                  </a:lnTo>
                  <a:lnTo>
                    <a:pt x="368833" y="491680"/>
                  </a:lnTo>
                  <a:lnTo>
                    <a:pt x="373430" y="496493"/>
                  </a:lnTo>
                  <a:lnTo>
                    <a:pt x="407911" y="496493"/>
                  </a:lnTo>
                  <a:lnTo>
                    <a:pt x="412724" y="492188"/>
                  </a:lnTo>
                  <a:lnTo>
                    <a:pt x="413410" y="484479"/>
                  </a:lnTo>
                  <a:lnTo>
                    <a:pt x="419925" y="406615"/>
                  </a:lnTo>
                  <a:lnTo>
                    <a:pt x="450507" y="484276"/>
                  </a:lnTo>
                  <a:lnTo>
                    <a:pt x="453212" y="491680"/>
                  </a:lnTo>
                  <a:lnTo>
                    <a:pt x="458012" y="494792"/>
                  </a:lnTo>
                  <a:lnTo>
                    <a:pt x="480339" y="494792"/>
                  </a:lnTo>
                  <a:lnTo>
                    <a:pt x="485152" y="491680"/>
                  </a:lnTo>
                  <a:lnTo>
                    <a:pt x="487768" y="484479"/>
                  </a:lnTo>
                  <a:lnTo>
                    <a:pt x="507961" y="433184"/>
                  </a:lnTo>
                  <a:lnTo>
                    <a:pt x="518426" y="406615"/>
                  </a:lnTo>
                  <a:lnTo>
                    <a:pt x="524802" y="482790"/>
                  </a:lnTo>
                  <a:lnTo>
                    <a:pt x="524929" y="484276"/>
                  </a:lnTo>
                  <a:lnTo>
                    <a:pt x="525322" y="491680"/>
                  </a:lnTo>
                  <a:lnTo>
                    <a:pt x="525360" y="492188"/>
                  </a:lnTo>
                  <a:lnTo>
                    <a:pt x="530161" y="496493"/>
                  </a:lnTo>
                  <a:lnTo>
                    <a:pt x="564921" y="496493"/>
                  </a:lnTo>
                  <a:lnTo>
                    <a:pt x="569506" y="491680"/>
                  </a:lnTo>
                  <a:close/>
                </a:path>
                <a:path w="1647825" h="499109">
                  <a:moveTo>
                    <a:pt x="732599" y="125056"/>
                  </a:moveTo>
                  <a:lnTo>
                    <a:pt x="723404" y="76898"/>
                  </a:lnTo>
                  <a:lnTo>
                    <a:pt x="709028" y="55029"/>
                  </a:lnTo>
                  <a:lnTo>
                    <a:pt x="697242" y="37084"/>
                  </a:lnTo>
                  <a:lnTo>
                    <a:pt x="682282" y="27190"/>
                  </a:lnTo>
                  <a:lnTo>
                    <a:pt x="682282" y="111848"/>
                  </a:lnTo>
                  <a:lnTo>
                    <a:pt x="679932" y="117576"/>
                  </a:lnTo>
                  <a:lnTo>
                    <a:pt x="656463" y="152768"/>
                  </a:lnTo>
                  <a:lnTo>
                    <a:pt x="625259" y="187172"/>
                  </a:lnTo>
                  <a:lnTo>
                    <a:pt x="621588" y="190411"/>
                  </a:lnTo>
                  <a:lnTo>
                    <a:pt x="617982" y="193878"/>
                  </a:lnTo>
                  <a:lnTo>
                    <a:pt x="614946" y="197281"/>
                  </a:lnTo>
                  <a:lnTo>
                    <a:pt x="602221" y="208572"/>
                  </a:lnTo>
                  <a:lnTo>
                    <a:pt x="601446" y="207949"/>
                  </a:lnTo>
                  <a:lnTo>
                    <a:pt x="589432" y="197281"/>
                  </a:lnTo>
                  <a:lnTo>
                    <a:pt x="586397" y="193878"/>
                  </a:lnTo>
                  <a:lnTo>
                    <a:pt x="582790" y="190411"/>
                  </a:lnTo>
                  <a:lnTo>
                    <a:pt x="553110" y="159181"/>
                  </a:lnTo>
                  <a:lnTo>
                    <a:pt x="527646" y="123583"/>
                  </a:lnTo>
                  <a:lnTo>
                    <a:pt x="522020" y="111848"/>
                  </a:lnTo>
                  <a:lnTo>
                    <a:pt x="524116" y="79857"/>
                  </a:lnTo>
                  <a:lnTo>
                    <a:pt x="546163" y="59613"/>
                  </a:lnTo>
                  <a:lnTo>
                    <a:pt x="576173" y="55029"/>
                  </a:lnTo>
                  <a:lnTo>
                    <a:pt x="602157" y="70015"/>
                  </a:lnTo>
                  <a:lnTo>
                    <a:pt x="628142" y="55029"/>
                  </a:lnTo>
                  <a:lnTo>
                    <a:pt x="658152" y="59613"/>
                  </a:lnTo>
                  <a:lnTo>
                    <a:pt x="680186" y="79857"/>
                  </a:lnTo>
                  <a:lnTo>
                    <a:pt x="682282" y="111848"/>
                  </a:lnTo>
                  <a:lnTo>
                    <a:pt x="682282" y="27190"/>
                  </a:lnTo>
                  <a:lnTo>
                    <a:pt x="656285" y="9994"/>
                  </a:lnTo>
                  <a:lnTo>
                    <a:pt x="602653" y="0"/>
                  </a:lnTo>
                  <a:lnTo>
                    <a:pt x="549224" y="9994"/>
                  </a:lnTo>
                  <a:lnTo>
                    <a:pt x="508355" y="37084"/>
                  </a:lnTo>
                  <a:lnTo>
                    <a:pt x="482244" y="76898"/>
                  </a:lnTo>
                  <a:lnTo>
                    <a:pt x="473049" y="125056"/>
                  </a:lnTo>
                  <a:lnTo>
                    <a:pt x="482244" y="173253"/>
                  </a:lnTo>
                  <a:lnTo>
                    <a:pt x="508355" y="213093"/>
                  </a:lnTo>
                  <a:lnTo>
                    <a:pt x="549224" y="240195"/>
                  </a:lnTo>
                  <a:lnTo>
                    <a:pt x="602653" y="250190"/>
                  </a:lnTo>
                  <a:lnTo>
                    <a:pt x="656285" y="240195"/>
                  </a:lnTo>
                  <a:lnTo>
                    <a:pt x="697242" y="213093"/>
                  </a:lnTo>
                  <a:lnTo>
                    <a:pt x="700214" y="208572"/>
                  </a:lnTo>
                  <a:lnTo>
                    <a:pt x="723404" y="173253"/>
                  </a:lnTo>
                  <a:lnTo>
                    <a:pt x="732599" y="125056"/>
                  </a:lnTo>
                  <a:close/>
                </a:path>
                <a:path w="1647825" h="499109">
                  <a:moveTo>
                    <a:pt x="736777" y="386689"/>
                  </a:moveTo>
                  <a:lnTo>
                    <a:pt x="733348" y="366344"/>
                  </a:lnTo>
                  <a:lnTo>
                    <a:pt x="733044" y="364477"/>
                  </a:lnTo>
                  <a:lnTo>
                    <a:pt x="722033" y="345998"/>
                  </a:lnTo>
                  <a:lnTo>
                    <a:pt x="703999" y="333362"/>
                  </a:lnTo>
                  <a:lnTo>
                    <a:pt x="692454" y="331177"/>
                  </a:lnTo>
                  <a:lnTo>
                    <a:pt x="692454" y="386981"/>
                  </a:lnTo>
                  <a:lnTo>
                    <a:pt x="691121" y="394690"/>
                  </a:lnTo>
                  <a:lnTo>
                    <a:pt x="687336" y="401180"/>
                  </a:lnTo>
                  <a:lnTo>
                    <a:pt x="681494" y="405650"/>
                  </a:lnTo>
                  <a:lnTo>
                    <a:pt x="673950" y="407327"/>
                  </a:lnTo>
                  <a:lnTo>
                    <a:pt x="645198" y="407327"/>
                  </a:lnTo>
                  <a:lnTo>
                    <a:pt x="645198" y="366344"/>
                  </a:lnTo>
                  <a:lnTo>
                    <a:pt x="673950" y="366344"/>
                  </a:lnTo>
                  <a:lnTo>
                    <a:pt x="692454" y="386981"/>
                  </a:lnTo>
                  <a:lnTo>
                    <a:pt x="692454" y="331177"/>
                  </a:lnTo>
                  <a:lnTo>
                    <a:pt x="679246" y="328676"/>
                  </a:lnTo>
                  <a:lnTo>
                    <a:pt x="605701" y="328676"/>
                  </a:lnTo>
                  <a:lnTo>
                    <a:pt x="602310" y="332066"/>
                  </a:lnTo>
                  <a:lnTo>
                    <a:pt x="601103" y="333362"/>
                  </a:lnTo>
                  <a:lnTo>
                    <a:pt x="601103" y="491909"/>
                  </a:lnTo>
                  <a:lnTo>
                    <a:pt x="605701" y="496493"/>
                  </a:lnTo>
                  <a:lnTo>
                    <a:pt x="640461" y="496493"/>
                  </a:lnTo>
                  <a:lnTo>
                    <a:pt x="645198" y="491909"/>
                  </a:lnTo>
                  <a:lnTo>
                    <a:pt x="645198" y="442290"/>
                  </a:lnTo>
                  <a:lnTo>
                    <a:pt x="679246" y="442290"/>
                  </a:lnTo>
                  <a:lnTo>
                    <a:pt x="721944" y="426186"/>
                  </a:lnTo>
                  <a:lnTo>
                    <a:pt x="736727" y="386981"/>
                  </a:lnTo>
                  <a:lnTo>
                    <a:pt x="736777" y="386689"/>
                  </a:lnTo>
                  <a:close/>
                </a:path>
                <a:path w="1647825" h="499109">
                  <a:moveTo>
                    <a:pt x="901407" y="490486"/>
                  </a:moveTo>
                  <a:lnTo>
                    <a:pt x="898093" y="481584"/>
                  </a:lnTo>
                  <a:lnTo>
                    <a:pt x="892263" y="466750"/>
                  </a:lnTo>
                  <a:lnTo>
                    <a:pt x="878713" y="432269"/>
                  </a:lnTo>
                  <a:lnTo>
                    <a:pt x="856119" y="374751"/>
                  </a:lnTo>
                  <a:lnTo>
                    <a:pt x="841984" y="338785"/>
                  </a:lnTo>
                  <a:lnTo>
                    <a:pt x="839368" y="332066"/>
                  </a:lnTo>
                  <a:lnTo>
                    <a:pt x="838161" y="331228"/>
                  </a:lnTo>
                  <a:lnTo>
                    <a:pt x="838161" y="432269"/>
                  </a:lnTo>
                  <a:lnTo>
                    <a:pt x="796480" y="432269"/>
                  </a:lnTo>
                  <a:lnTo>
                    <a:pt x="817816" y="374751"/>
                  </a:lnTo>
                  <a:lnTo>
                    <a:pt x="838161" y="432269"/>
                  </a:lnTo>
                  <a:lnTo>
                    <a:pt x="838161" y="331228"/>
                  </a:lnTo>
                  <a:lnTo>
                    <a:pt x="834555" y="328676"/>
                  </a:lnTo>
                  <a:lnTo>
                    <a:pt x="801001" y="328676"/>
                  </a:lnTo>
                  <a:lnTo>
                    <a:pt x="795985" y="332066"/>
                  </a:lnTo>
                  <a:lnTo>
                    <a:pt x="793369" y="338785"/>
                  </a:lnTo>
                  <a:lnTo>
                    <a:pt x="738466" y="481584"/>
                  </a:lnTo>
                  <a:lnTo>
                    <a:pt x="734860" y="490486"/>
                  </a:lnTo>
                  <a:lnTo>
                    <a:pt x="738962" y="496493"/>
                  </a:lnTo>
                  <a:lnTo>
                    <a:pt x="774420" y="496493"/>
                  </a:lnTo>
                  <a:lnTo>
                    <a:pt x="779157" y="493102"/>
                  </a:lnTo>
                  <a:lnTo>
                    <a:pt x="781494" y="486384"/>
                  </a:lnTo>
                  <a:lnTo>
                    <a:pt x="788771" y="466750"/>
                  </a:lnTo>
                  <a:lnTo>
                    <a:pt x="846289" y="466750"/>
                  </a:lnTo>
                  <a:lnTo>
                    <a:pt x="853630" y="486181"/>
                  </a:lnTo>
                  <a:lnTo>
                    <a:pt x="856399" y="493102"/>
                  </a:lnTo>
                  <a:lnTo>
                    <a:pt x="861402" y="496493"/>
                  </a:lnTo>
                  <a:lnTo>
                    <a:pt x="897597" y="496493"/>
                  </a:lnTo>
                  <a:lnTo>
                    <a:pt x="901407" y="490486"/>
                  </a:lnTo>
                  <a:close/>
                </a:path>
                <a:path w="1647825" h="499109">
                  <a:moveTo>
                    <a:pt x="1043292" y="447814"/>
                  </a:moveTo>
                  <a:lnTo>
                    <a:pt x="1017765" y="406679"/>
                  </a:lnTo>
                  <a:lnTo>
                    <a:pt x="962812" y="385000"/>
                  </a:lnTo>
                  <a:lnTo>
                    <a:pt x="959700" y="379476"/>
                  </a:lnTo>
                  <a:lnTo>
                    <a:pt x="959700" y="365137"/>
                  </a:lnTo>
                  <a:lnTo>
                    <a:pt x="968743" y="360324"/>
                  </a:lnTo>
                  <a:lnTo>
                    <a:pt x="987259" y="360324"/>
                  </a:lnTo>
                  <a:lnTo>
                    <a:pt x="993190" y="363435"/>
                  </a:lnTo>
                  <a:lnTo>
                    <a:pt x="996797" y="368731"/>
                  </a:lnTo>
                  <a:lnTo>
                    <a:pt x="1001890" y="374954"/>
                  </a:lnTo>
                  <a:lnTo>
                    <a:pt x="1006195" y="377863"/>
                  </a:lnTo>
                  <a:lnTo>
                    <a:pt x="1013612" y="375666"/>
                  </a:lnTo>
                  <a:lnTo>
                    <a:pt x="1024851" y="372554"/>
                  </a:lnTo>
                  <a:lnTo>
                    <a:pt x="1033043" y="370154"/>
                  </a:lnTo>
                  <a:lnTo>
                    <a:pt x="1036853" y="363943"/>
                  </a:lnTo>
                  <a:lnTo>
                    <a:pt x="1034897" y="360324"/>
                  </a:lnTo>
                  <a:lnTo>
                    <a:pt x="996226" y="328091"/>
                  </a:lnTo>
                  <a:lnTo>
                    <a:pt x="978154" y="326072"/>
                  </a:lnTo>
                  <a:lnTo>
                    <a:pt x="953846" y="329704"/>
                  </a:lnTo>
                  <a:lnTo>
                    <a:pt x="934300" y="340055"/>
                  </a:lnTo>
                  <a:lnTo>
                    <a:pt x="921270" y="356298"/>
                  </a:lnTo>
                  <a:lnTo>
                    <a:pt x="916520" y="377571"/>
                  </a:lnTo>
                  <a:lnTo>
                    <a:pt x="922083" y="397408"/>
                  </a:lnTo>
                  <a:lnTo>
                    <a:pt x="963523" y="425767"/>
                  </a:lnTo>
                  <a:lnTo>
                    <a:pt x="996378" y="437273"/>
                  </a:lnTo>
                  <a:lnTo>
                    <a:pt x="1000404" y="443293"/>
                  </a:lnTo>
                  <a:lnTo>
                    <a:pt x="1000404" y="449503"/>
                  </a:lnTo>
                  <a:lnTo>
                    <a:pt x="998728" y="456044"/>
                  </a:lnTo>
                  <a:lnTo>
                    <a:pt x="993990" y="460857"/>
                  </a:lnTo>
                  <a:lnTo>
                    <a:pt x="986409" y="463931"/>
                  </a:lnTo>
                  <a:lnTo>
                    <a:pt x="985697" y="463931"/>
                  </a:lnTo>
                  <a:lnTo>
                    <a:pt x="977150" y="464845"/>
                  </a:lnTo>
                  <a:lnTo>
                    <a:pt x="945286" y="444703"/>
                  </a:lnTo>
                  <a:lnTo>
                    <a:pt x="941184" y="441591"/>
                  </a:lnTo>
                  <a:lnTo>
                    <a:pt x="913625" y="448017"/>
                  </a:lnTo>
                  <a:lnTo>
                    <a:pt x="909320" y="453809"/>
                  </a:lnTo>
                  <a:lnTo>
                    <a:pt x="912431" y="461937"/>
                  </a:lnTo>
                  <a:lnTo>
                    <a:pt x="921994" y="477558"/>
                  </a:lnTo>
                  <a:lnTo>
                    <a:pt x="936282" y="489242"/>
                  </a:lnTo>
                  <a:lnTo>
                    <a:pt x="954824" y="496570"/>
                  </a:lnTo>
                  <a:lnTo>
                    <a:pt x="977150" y="499110"/>
                  </a:lnTo>
                  <a:lnTo>
                    <a:pt x="1002753" y="495909"/>
                  </a:lnTo>
                  <a:lnTo>
                    <a:pt x="1023785" y="486308"/>
                  </a:lnTo>
                  <a:lnTo>
                    <a:pt x="1038047" y="470281"/>
                  </a:lnTo>
                  <a:lnTo>
                    <a:pt x="1039317" y="464845"/>
                  </a:lnTo>
                  <a:lnTo>
                    <a:pt x="1043241" y="448017"/>
                  </a:lnTo>
                  <a:lnTo>
                    <a:pt x="1043292" y="447814"/>
                  </a:lnTo>
                  <a:close/>
                </a:path>
                <a:path w="1647825" h="499109">
                  <a:moveTo>
                    <a:pt x="1195006" y="447814"/>
                  </a:moveTo>
                  <a:lnTo>
                    <a:pt x="1169479" y="406679"/>
                  </a:lnTo>
                  <a:lnTo>
                    <a:pt x="1114526" y="385000"/>
                  </a:lnTo>
                  <a:lnTo>
                    <a:pt x="1111415" y="379476"/>
                  </a:lnTo>
                  <a:lnTo>
                    <a:pt x="1111415" y="365137"/>
                  </a:lnTo>
                  <a:lnTo>
                    <a:pt x="1120444" y="360324"/>
                  </a:lnTo>
                  <a:lnTo>
                    <a:pt x="1138974" y="360324"/>
                  </a:lnTo>
                  <a:lnTo>
                    <a:pt x="1144892" y="363435"/>
                  </a:lnTo>
                  <a:lnTo>
                    <a:pt x="1148499" y="368731"/>
                  </a:lnTo>
                  <a:lnTo>
                    <a:pt x="1153591" y="374954"/>
                  </a:lnTo>
                  <a:lnTo>
                    <a:pt x="1157897" y="377863"/>
                  </a:lnTo>
                  <a:lnTo>
                    <a:pt x="1165326" y="375666"/>
                  </a:lnTo>
                  <a:lnTo>
                    <a:pt x="1176566" y="372554"/>
                  </a:lnTo>
                  <a:lnTo>
                    <a:pt x="1184744" y="370154"/>
                  </a:lnTo>
                  <a:lnTo>
                    <a:pt x="1188567" y="363943"/>
                  </a:lnTo>
                  <a:lnTo>
                    <a:pt x="1186599" y="360324"/>
                  </a:lnTo>
                  <a:lnTo>
                    <a:pt x="1147927" y="328091"/>
                  </a:lnTo>
                  <a:lnTo>
                    <a:pt x="1129855" y="326072"/>
                  </a:lnTo>
                  <a:lnTo>
                    <a:pt x="1105560" y="329704"/>
                  </a:lnTo>
                  <a:lnTo>
                    <a:pt x="1086002" y="340055"/>
                  </a:lnTo>
                  <a:lnTo>
                    <a:pt x="1072972" y="356298"/>
                  </a:lnTo>
                  <a:lnTo>
                    <a:pt x="1068235" y="377571"/>
                  </a:lnTo>
                  <a:lnTo>
                    <a:pt x="1073797" y="397408"/>
                  </a:lnTo>
                  <a:lnTo>
                    <a:pt x="1115225" y="425767"/>
                  </a:lnTo>
                  <a:lnTo>
                    <a:pt x="1148080" y="437273"/>
                  </a:lnTo>
                  <a:lnTo>
                    <a:pt x="1152105" y="443293"/>
                  </a:lnTo>
                  <a:lnTo>
                    <a:pt x="1152105" y="449503"/>
                  </a:lnTo>
                  <a:lnTo>
                    <a:pt x="1150442" y="456044"/>
                  </a:lnTo>
                  <a:lnTo>
                    <a:pt x="1145705" y="460857"/>
                  </a:lnTo>
                  <a:lnTo>
                    <a:pt x="1138110" y="463931"/>
                  </a:lnTo>
                  <a:lnTo>
                    <a:pt x="1137412" y="463931"/>
                  </a:lnTo>
                  <a:lnTo>
                    <a:pt x="1128852" y="464845"/>
                  </a:lnTo>
                  <a:lnTo>
                    <a:pt x="1096987" y="444703"/>
                  </a:lnTo>
                  <a:lnTo>
                    <a:pt x="1092898" y="441591"/>
                  </a:lnTo>
                  <a:lnTo>
                    <a:pt x="1065339" y="448017"/>
                  </a:lnTo>
                  <a:lnTo>
                    <a:pt x="1061021" y="453809"/>
                  </a:lnTo>
                  <a:lnTo>
                    <a:pt x="1064133" y="461937"/>
                  </a:lnTo>
                  <a:lnTo>
                    <a:pt x="1073708" y="477558"/>
                  </a:lnTo>
                  <a:lnTo>
                    <a:pt x="1087996" y="489242"/>
                  </a:lnTo>
                  <a:lnTo>
                    <a:pt x="1106538" y="496570"/>
                  </a:lnTo>
                  <a:lnTo>
                    <a:pt x="1128852" y="499110"/>
                  </a:lnTo>
                  <a:lnTo>
                    <a:pt x="1154455" y="495909"/>
                  </a:lnTo>
                  <a:lnTo>
                    <a:pt x="1175499" y="486308"/>
                  </a:lnTo>
                  <a:lnTo>
                    <a:pt x="1189748" y="470281"/>
                  </a:lnTo>
                  <a:lnTo>
                    <a:pt x="1191031" y="464845"/>
                  </a:lnTo>
                  <a:lnTo>
                    <a:pt x="1194955" y="448017"/>
                  </a:lnTo>
                  <a:lnTo>
                    <a:pt x="1195006" y="447814"/>
                  </a:lnTo>
                  <a:close/>
                </a:path>
                <a:path w="1647825" h="499109">
                  <a:moveTo>
                    <a:pt x="1268133" y="333273"/>
                  </a:moveTo>
                  <a:lnTo>
                    <a:pt x="1263319" y="328676"/>
                  </a:lnTo>
                  <a:lnTo>
                    <a:pt x="1228559" y="328676"/>
                  </a:lnTo>
                  <a:lnTo>
                    <a:pt x="1224038" y="333273"/>
                  </a:lnTo>
                  <a:lnTo>
                    <a:pt x="1224038" y="491909"/>
                  </a:lnTo>
                  <a:lnTo>
                    <a:pt x="1228559" y="496493"/>
                  </a:lnTo>
                  <a:lnTo>
                    <a:pt x="1263319" y="496493"/>
                  </a:lnTo>
                  <a:lnTo>
                    <a:pt x="1268133" y="491909"/>
                  </a:lnTo>
                  <a:lnTo>
                    <a:pt x="1268133" y="333273"/>
                  </a:lnTo>
                  <a:close/>
                </a:path>
                <a:path w="1647825" h="499109">
                  <a:moveTo>
                    <a:pt x="1476362" y="412546"/>
                  </a:moveTo>
                  <a:lnTo>
                    <a:pt x="1470012" y="379247"/>
                  </a:lnTo>
                  <a:lnTo>
                    <a:pt x="1460106" y="364147"/>
                  </a:lnTo>
                  <a:lnTo>
                    <a:pt x="1451940" y="351713"/>
                  </a:lnTo>
                  <a:lnTo>
                    <a:pt x="1432064" y="338582"/>
                  </a:lnTo>
                  <a:lnTo>
                    <a:pt x="1432064" y="412546"/>
                  </a:lnTo>
                  <a:lnTo>
                    <a:pt x="1428851" y="431355"/>
                  </a:lnTo>
                  <a:lnTo>
                    <a:pt x="1419707" y="446773"/>
                  </a:lnTo>
                  <a:lnTo>
                    <a:pt x="1405356" y="457200"/>
                  </a:lnTo>
                  <a:lnTo>
                    <a:pt x="1386497" y="461022"/>
                  </a:lnTo>
                  <a:lnTo>
                    <a:pt x="1367751" y="457200"/>
                  </a:lnTo>
                  <a:lnTo>
                    <a:pt x="1353400" y="446773"/>
                  </a:lnTo>
                  <a:lnTo>
                    <a:pt x="1344218" y="431355"/>
                  </a:lnTo>
                  <a:lnTo>
                    <a:pt x="1340980" y="412546"/>
                  </a:lnTo>
                  <a:lnTo>
                    <a:pt x="1344218" y="393776"/>
                  </a:lnTo>
                  <a:lnTo>
                    <a:pt x="1353400" y="378383"/>
                  </a:lnTo>
                  <a:lnTo>
                    <a:pt x="1367751" y="367982"/>
                  </a:lnTo>
                  <a:lnTo>
                    <a:pt x="1386497" y="364147"/>
                  </a:lnTo>
                  <a:lnTo>
                    <a:pt x="1405356" y="367982"/>
                  </a:lnTo>
                  <a:lnTo>
                    <a:pt x="1419707" y="378383"/>
                  </a:lnTo>
                  <a:lnTo>
                    <a:pt x="1428851" y="393776"/>
                  </a:lnTo>
                  <a:lnTo>
                    <a:pt x="1432064" y="412546"/>
                  </a:lnTo>
                  <a:lnTo>
                    <a:pt x="1432064" y="338582"/>
                  </a:lnTo>
                  <a:lnTo>
                    <a:pt x="1423606" y="332981"/>
                  </a:lnTo>
                  <a:lnTo>
                    <a:pt x="1386497" y="326072"/>
                  </a:lnTo>
                  <a:lnTo>
                    <a:pt x="1349565" y="332981"/>
                  </a:lnTo>
                  <a:lnTo>
                    <a:pt x="1321308" y="351713"/>
                  </a:lnTo>
                  <a:lnTo>
                    <a:pt x="1303248" y="379247"/>
                  </a:lnTo>
                  <a:lnTo>
                    <a:pt x="1296898" y="412546"/>
                  </a:lnTo>
                  <a:lnTo>
                    <a:pt x="1303248" y="445897"/>
                  </a:lnTo>
                  <a:lnTo>
                    <a:pt x="1321308" y="473456"/>
                  </a:lnTo>
                  <a:lnTo>
                    <a:pt x="1349565" y="492188"/>
                  </a:lnTo>
                  <a:lnTo>
                    <a:pt x="1386497" y="499110"/>
                  </a:lnTo>
                  <a:lnTo>
                    <a:pt x="1423606" y="492188"/>
                  </a:lnTo>
                  <a:lnTo>
                    <a:pt x="1451940" y="473456"/>
                  </a:lnTo>
                  <a:lnTo>
                    <a:pt x="1460080" y="461022"/>
                  </a:lnTo>
                  <a:lnTo>
                    <a:pt x="1470012" y="445897"/>
                  </a:lnTo>
                  <a:lnTo>
                    <a:pt x="1476362" y="412546"/>
                  </a:lnTo>
                  <a:close/>
                </a:path>
                <a:path w="1647825" h="499109">
                  <a:moveTo>
                    <a:pt x="1647786" y="333273"/>
                  </a:moveTo>
                  <a:lnTo>
                    <a:pt x="1643202" y="328676"/>
                  </a:lnTo>
                  <a:lnTo>
                    <a:pt x="1608226" y="328676"/>
                  </a:lnTo>
                  <a:lnTo>
                    <a:pt x="1603705" y="333273"/>
                  </a:lnTo>
                  <a:lnTo>
                    <a:pt x="1603705" y="418134"/>
                  </a:lnTo>
                  <a:lnTo>
                    <a:pt x="1594891" y="405904"/>
                  </a:lnTo>
                  <a:lnTo>
                    <a:pt x="1545183" y="336880"/>
                  </a:lnTo>
                  <a:lnTo>
                    <a:pt x="1541094" y="331368"/>
                  </a:lnTo>
                  <a:lnTo>
                    <a:pt x="1536293" y="328676"/>
                  </a:lnTo>
                  <a:lnTo>
                    <a:pt x="1509725" y="328676"/>
                  </a:lnTo>
                  <a:lnTo>
                    <a:pt x="1505127" y="333273"/>
                  </a:lnTo>
                  <a:lnTo>
                    <a:pt x="1505127" y="491909"/>
                  </a:lnTo>
                  <a:lnTo>
                    <a:pt x="1509725" y="496493"/>
                  </a:lnTo>
                  <a:lnTo>
                    <a:pt x="1544485" y="496493"/>
                  </a:lnTo>
                  <a:lnTo>
                    <a:pt x="1549298" y="491909"/>
                  </a:lnTo>
                  <a:lnTo>
                    <a:pt x="1549298" y="405904"/>
                  </a:lnTo>
                  <a:lnTo>
                    <a:pt x="1608226" y="488302"/>
                  </a:lnTo>
                  <a:lnTo>
                    <a:pt x="1612036" y="493814"/>
                  </a:lnTo>
                  <a:lnTo>
                    <a:pt x="1616837" y="496493"/>
                  </a:lnTo>
                  <a:lnTo>
                    <a:pt x="1643202" y="496493"/>
                  </a:lnTo>
                  <a:lnTo>
                    <a:pt x="1647786" y="491909"/>
                  </a:lnTo>
                  <a:lnTo>
                    <a:pt x="1647786" y="418134"/>
                  </a:lnTo>
                  <a:lnTo>
                    <a:pt x="1647786" y="333273"/>
                  </a:lnTo>
                  <a:close/>
                </a:path>
              </a:pathLst>
            </a:custGeom>
            <a:solidFill>
              <a:srgbClr val="FFFFFF"/>
            </a:solidFill>
          </p:spPr>
          <p:txBody>
            <a:bodyPr wrap="square" lIns="0" tIns="0" rIns="0" bIns="0" rtlCol="0"/>
            <a:lstStyle/>
            <a:p>
              <a:endParaRPr/>
            </a:p>
          </p:txBody>
        </p:sp>
      </p:grpSp>
      <p:sp>
        <p:nvSpPr>
          <p:cNvPr id="21" name="Rectangle: Diagonal Corners Rounded 20">
            <a:extLst>
              <a:ext uri="{FF2B5EF4-FFF2-40B4-BE49-F238E27FC236}">
                <a16:creationId xmlns:a16="http://schemas.microsoft.com/office/drawing/2014/main" id="{324F0A50-77AE-FC30-4CDB-B49A3610B020}"/>
              </a:ext>
            </a:extLst>
          </p:cNvPr>
          <p:cNvSpPr/>
          <p:nvPr/>
        </p:nvSpPr>
        <p:spPr>
          <a:xfrm>
            <a:off x="299144" y="289593"/>
            <a:ext cx="8686106" cy="1478882"/>
          </a:xfrm>
          <a:prstGeom prst="round2DiagRect">
            <a:avLst/>
          </a:prstGeom>
          <a:solidFill>
            <a:schemeClr val="tx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000" b="1" dirty="0">
                <a:solidFill>
                  <a:schemeClr val="accent1"/>
                </a:solidFill>
                <a:latin typeface="+mj-lt"/>
                <a:ea typeface="Roboto" panose="02000000000000000000" pitchFamily="2" charset="0"/>
                <a:cs typeface="Roboto" panose="02000000000000000000" pitchFamily="2" charset="0"/>
              </a:rPr>
              <a:t>A Community’s Story</a:t>
            </a:r>
            <a:endParaRPr lang="en-AU" sz="6000" b="1" dirty="0">
              <a:solidFill>
                <a:schemeClr val="accent1"/>
              </a:solidFill>
              <a:latin typeface="+mj-lt"/>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353586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D50E6ADA-E876-3B44-E3E6-E210FC04486D}"/>
              </a:ext>
            </a:extLst>
          </p:cNvPr>
          <p:cNvSpPr/>
          <p:nvPr/>
        </p:nvSpPr>
        <p:spPr>
          <a:xfrm>
            <a:off x="685800" y="1044575"/>
            <a:ext cx="9137650" cy="9220200"/>
          </a:xfrm>
          <a:prstGeom prst="round2DiagRect">
            <a:avLst/>
          </a:prstGeom>
          <a:solidFill>
            <a:schemeClr val="accent4">
              <a:lumMod val="40000"/>
              <a:lumOff val="6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dirty="0">
              <a:solidFill>
                <a:schemeClr val="tx2">
                  <a:lumMod val="20000"/>
                  <a:lumOff val="80000"/>
                </a:schemeClr>
              </a:solidFill>
            </a:endParaRPr>
          </a:p>
        </p:txBody>
      </p:sp>
      <p:sp>
        <p:nvSpPr>
          <p:cNvPr id="5" name="Text Placeholder 4">
            <a:extLst>
              <a:ext uri="{FF2B5EF4-FFF2-40B4-BE49-F238E27FC236}">
                <a16:creationId xmlns:a16="http://schemas.microsoft.com/office/drawing/2014/main" id="{56A411C0-6D1B-5E98-51C2-BDD859E8B236}"/>
              </a:ext>
            </a:extLst>
          </p:cNvPr>
          <p:cNvSpPr>
            <a:spLocks noGrp="1"/>
          </p:cNvSpPr>
          <p:nvPr>
            <p:ph type="body" sz="quarter" idx="11"/>
          </p:nvPr>
        </p:nvSpPr>
        <p:spPr>
          <a:xfrm>
            <a:off x="1190027" y="7778165"/>
            <a:ext cx="8108952" cy="1808380"/>
          </a:xfrm>
        </p:spPr>
        <p:txBody>
          <a:bodyPr numCol="1"/>
          <a:lstStyle/>
          <a:p>
            <a:pPr marL="14400" indent="0">
              <a:lnSpc>
                <a:spcPct val="110000"/>
              </a:lnSpc>
              <a:spcAft>
                <a:spcPts val="600"/>
              </a:spcAft>
              <a:buNone/>
            </a:pPr>
            <a:r>
              <a:rPr lang="en-US" sz="3500" dirty="0">
                <a:solidFill>
                  <a:schemeClr val="tx2">
                    <a:lumMod val="75000"/>
                  </a:schemeClr>
                </a:solidFill>
                <a:latin typeface="+mj-lt"/>
                <a:ea typeface="Roboto" panose="02000000000000000000" pitchFamily="2" charset="0"/>
                <a:cs typeface="Roboto" panose="02000000000000000000" pitchFamily="2" charset="0"/>
              </a:rPr>
              <a:t>Jesus, you show love without limits and make a place of belonging for all.</a:t>
            </a:r>
          </a:p>
          <a:p>
            <a:pPr marL="14400" indent="0">
              <a:lnSpc>
                <a:spcPct val="110000"/>
              </a:lnSpc>
              <a:spcAft>
                <a:spcPts val="600"/>
              </a:spcAft>
              <a:buNone/>
            </a:pPr>
            <a:r>
              <a:rPr lang="en-US" sz="3500" b="1" dirty="0">
                <a:solidFill>
                  <a:schemeClr val="tx2">
                    <a:lumMod val="75000"/>
                  </a:schemeClr>
                </a:solidFill>
                <a:latin typeface="+mj-lt"/>
                <a:ea typeface="Roboto Medium" panose="02000000000000000000" pitchFamily="2" charset="0"/>
                <a:cs typeface="Roboto Medium" panose="02000000000000000000" pitchFamily="2" charset="0"/>
              </a:rPr>
              <a:t>May we follow the way of love.</a:t>
            </a:r>
          </a:p>
        </p:txBody>
      </p:sp>
      <p:sp>
        <p:nvSpPr>
          <p:cNvPr id="6" name="Text Placeholder 1">
            <a:extLst>
              <a:ext uri="{FF2B5EF4-FFF2-40B4-BE49-F238E27FC236}">
                <a16:creationId xmlns:a16="http://schemas.microsoft.com/office/drawing/2014/main" id="{89AE0097-8386-DA24-AAF0-9DBF53785311}"/>
              </a:ext>
            </a:extLst>
          </p:cNvPr>
          <p:cNvSpPr txBox="1">
            <a:spLocks/>
          </p:cNvSpPr>
          <p:nvPr/>
        </p:nvSpPr>
        <p:spPr>
          <a:xfrm>
            <a:off x="11804650" y="4337552"/>
            <a:ext cx="6641120" cy="2634247"/>
          </a:xfrm>
          <a:prstGeom prst="rect">
            <a:avLst/>
          </a:prstGeom>
        </p:spPr>
        <p:txBody>
          <a:bodyPr wrap="square" lIns="0" tIns="0" rIns="0" bIns="0">
            <a:spAutoFit/>
          </a:bodyPr>
          <a:lstStyle>
            <a:lvl1pPr marL="0">
              <a:defRPr>
                <a:solidFill>
                  <a:schemeClr val="bg1"/>
                </a:solidFill>
                <a:latin typeface="Roboto" panose="02000000000000000000" pitchFamily="2" charset="0"/>
                <a:ea typeface="Roboto" panose="02000000000000000000" pitchFamily="2" charset="0"/>
                <a:cs typeface="Roboto" panose="02000000000000000000" pitchFamily="2" charset="0"/>
              </a:defRPr>
            </a:lvl1pPr>
            <a:lvl2pPr marL="225247">
              <a:defRPr>
                <a:solidFill>
                  <a:schemeClr val="bg1"/>
                </a:solidFill>
                <a:latin typeface="Roboto" panose="02000000000000000000" pitchFamily="2" charset="0"/>
                <a:ea typeface="Roboto" panose="02000000000000000000" pitchFamily="2" charset="0"/>
                <a:cs typeface="Roboto" panose="02000000000000000000" pitchFamily="2" charset="0"/>
              </a:defRPr>
            </a:lvl2pPr>
            <a:lvl3pPr marL="450495">
              <a:defRPr>
                <a:solidFill>
                  <a:schemeClr val="bg1"/>
                </a:solidFill>
                <a:latin typeface="Roboto" panose="02000000000000000000" pitchFamily="2" charset="0"/>
                <a:ea typeface="Roboto" panose="02000000000000000000" pitchFamily="2" charset="0"/>
                <a:cs typeface="Roboto" panose="02000000000000000000" pitchFamily="2" charset="0"/>
              </a:defRPr>
            </a:lvl3pPr>
            <a:lvl4pPr marL="675743">
              <a:defRPr>
                <a:solidFill>
                  <a:schemeClr val="bg1"/>
                </a:solidFill>
                <a:latin typeface="Roboto" panose="02000000000000000000" pitchFamily="2" charset="0"/>
                <a:ea typeface="Roboto" panose="02000000000000000000" pitchFamily="2" charset="0"/>
                <a:cs typeface="Roboto" panose="02000000000000000000" pitchFamily="2" charset="0"/>
              </a:defRPr>
            </a:lvl4pPr>
            <a:lvl5pPr marL="900991">
              <a:defRPr>
                <a:solidFill>
                  <a:schemeClr val="bg1"/>
                </a:solidFill>
                <a:latin typeface="Roboto" panose="02000000000000000000" pitchFamily="2" charset="0"/>
                <a:ea typeface="Roboto" panose="02000000000000000000" pitchFamily="2" charset="0"/>
                <a:cs typeface="Roboto" panose="02000000000000000000" pitchFamily="2" charset="0"/>
              </a:defRPr>
            </a:lvl5pPr>
            <a:lvl6pPr marL="1126238">
              <a:defRPr>
                <a:latin typeface="+mn-lt"/>
                <a:ea typeface="+mn-ea"/>
                <a:cs typeface="+mn-cs"/>
              </a:defRPr>
            </a:lvl6pPr>
            <a:lvl7pPr marL="1351486">
              <a:defRPr>
                <a:latin typeface="+mn-lt"/>
                <a:ea typeface="+mn-ea"/>
                <a:cs typeface="+mn-cs"/>
              </a:defRPr>
            </a:lvl7pPr>
            <a:lvl8pPr marL="1576734">
              <a:defRPr>
                <a:latin typeface="+mn-lt"/>
                <a:ea typeface="+mn-ea"/>
                <a:cs typeface="+mn-cs"/>
              </a:defRPr>
            </a:lvl8pPr>
            <a:lvl9pPr marL="1801982">
              <a:defRPr>
                <a:latin typeface="+mn-lt"/>
                <a:ea typeface="+mn-ea"/>
                <a:cs typeface="+mn-cs"/>
              </a:defRPr>
            </a:lvl9pPr>
          </a:lstStyle>
          <a:p>
            <a:pPr algn="ctr">
              <a:lnSpc>
                <a:spcPct val="110000"/>
              </a:lnSpc>
              <a:spcAft>
                <a:spcPts val="600"/>
              </a:spcAft>
            </a:pPr>
            <a:r>
              <a:rPr lang="en-US" sz="3500" dirty="0">
                <a:solidFill>
                  <a:schemeClr val="accent2">
                    <a:lumMod val="75000"/>
                  </a:schemeClr>
                </a:solidFill>
                <a:latin typeface="+mj-lt"/>
              </a:rPr>
              <a:t>“God has joined us so closely to the world around us that we can feel the desertification of the soil...” </a:t>
            </a:r>
          </a:p>
          <a:p>
            <a:pPr algn="ctr">
              <a:lnSpc>
                <a:spcPct val="110000"/>
              </a:lnSpc>
              <a:spcAft>
                <a:spcPts val="600"/>
              </a:spcAft>
            </a:pPr>
            <a:r>
              <a:rPr lang="en-US" sz="1200" dirty="0">
                <a:solidFill>
                  <a:schemeClr val="accent2">
                    <a:lumMod val="75000"/>
                  </a:schemeClr>
                </a:solidFill>
                <a:latin typeface="+mj-lt"/>
              </a:rPr>
              <a:t>Pope Francis, </a:t>
            </a:r>
            <a:r>
              <a:rPr lang="en-US" sz="1200" i="1" dirty="0" err="1">
                <a:solidFill>
                  <a:schemeClr val="accent2">
                    <a:lumMod val="75000"/>
                  </a:schemeClr>
                </a:solidFill>
                <a:latin typeface="+mj-lt"/>
              </a:rPr>
              <a:t>Laudato</a:t>
            </a:r>
            <a:r>
              <a:rPr lang="en-US" sz="1200" i="1" dirty="0">
                <a:solidFill>
                  <a:schemeClr val="accent2">
                    <a:lumMod val="75000"/>
                  </a:schemeClr>
                </a:solidFill>
                <a:latin typeface="+mj-lt"/>
              </a:rPr>
              <a:t> Deum </a:t>
            </a:r>
            <a:r>
              <a:rPr lang="en-US" sz="1200" dirty="0">
                <a:solidFill>
                  <a:schemeClr val="accent2">
                    <a:lumMod val="75000"/>
                  </a:schemeClr>
                </a:solidFill>
                <a:latin typeface="+mj-lt"/>
              </a:rPr>
              <a:t>n67</a:t>
            </a:r>
          </a:p>
        </p:txBody>
      </p:sp>
      <p:sp>
        <p:nvSpPr>
          <p:cNvPr id="7" name="TextBox 6">
            <a:extLst>
              <a:ext uri="{FF2B5EF4-FFF2-40B4-BE49-F238E27FC236}">
                <a16:creationId xmlns:a16="http://schemas.microsoft.com/office/drawing/2014/main" id="{654F8C0B-C8A4-1DB9-3EEE-ADEE730A5A5C}"/>
              </a:ext>
            </a:extLst>
          </p:cNvPr>
          <p:cNvSpPr txBox="1"/>
          <p:nvPr/>
        </p:nvSpPr>
        <p:spPr>
          <a:xfrm>
            <a:off x="1060450" y="6742495"/>
            <a:ext cx="3401641" cy="638829"/>
          </a:xfrm>
          <a:prstGeom prst="rect">
            <a:avLst/>
          </a:prstGeom>
          <a:noFill/>
        </p:spPr>
        <p:txBody>
          <a:bodyPr wrap="square">
            <a:spAutoFit/>
          </a:bodyPr>
          <a:lstStyle/>
          <a:p>
            <a:pPr>
              <a:lnSpc>
                <a:spcPct val="110000"/>
              </a:lnSpc>
              <a:spcAft>
                <a:spcPts val="600"/>
              </a:spcAft>
            </a:pPr>
            <a:r>
              <a:rPr lang="en-US" sz="3500" dirty="0">
                <a:solidFill>
                  <a:schemeClr val="accent2">
                    <a:lumMod val="75000"/>
                  </a:schemeClr>
                </a:solidFill>
                <a:latin typeface="+mj-lt"/>
                <a:ea typeface="Roboto Medium" panose="02000000000000000000" pitchFamily="2" charset="0"/>
                <a:cs typeface="Roboto Medium" panose="02000000000000000000" pitchFamily="2" charset="0"/>
              </a:rPr>
              <a:t>Respond</a:t>
            </a:r>
          </a:p>
        </p:txBody>
      </p:sp>
      <p:sp>
        <p:nvSpPr>
          <p:cNvPr id="8" name="TextBox 7">
            <a:extLst>
              <a:ext uri="{FF2B5EF4-FFF2-40B4-BE49-F238E27FC236}">
                <a16:creationId xmlns:a16="http://schemas.microsoft.com/office/drawing/2014/main" id="{8C5B3AD2-4516-AF55-202F-69E99EC2C735}"/>
              </a:ext>
            </a:extLst>
          </p:cNvPr>
          <p:cNvSpPr txBox="1"/>
          <p:nvPr/>
        </p:nvSpPr>
        <p:spPr>
          <a:xfrm>
            <a:off x="1060450" y="1722805"/>
            <a:ext cx="3401641" cy="638829"/>
          </a:xfrm>
          <a:prstGeom prst="rect">
            <a:avLst/>
          </a:prstGeom>
          <a:noFill/>
        </p:spPr>
        <p:txBody>
          <a:bodyPr wrap="square">
            <a:spAutoFit/>
          </a:bodyPr>
          <a:lstStyle/>
          <a:p>
            <a:pPr>
              <a:lnSpc>
                <a:spcPct val="110000"/>
              </a:lnSpc>
              <a:spcAft>
                <a:spcPts val="600"/>
              </a:spcAft>
            </a:pPr>
            <a:r>
              <a:rPr lang="en-US" sz="3500" dirty="0">
                <a:solidFill>
                  <a:schemeClr val="accent2">
                    <a:lumMod val="75000"/>
                  </a:schemeClr>
                </a:solidFill>
                <a:latin typeface="+mj-lt"/>
                <a:ea typeface="Roboto Medium" panose="02000000000000000000" pitchFamily="2" charset="0"/>
                <a:cs typeface="Roboto Medium" panose="02000000000000000000" pitchFamily="2" charset="0"/>
              </a:rPr>
              <a:t>Reflect</a:t>
            </a:r>
          </a:p>
        </p:txBody>
      </p:sp>
      <p:sp>
        <p:nvSpPr>
          <p:cNvPr id="9" name="TextBox 8">
            <a:extLst>
              <a:ext uri="{FF2B5EF4-FFF2-40B4-BE49-F238E27FC236}">
                <a16:creationId xmlns:a16="http://schemas.microsoft.com/office/drawing/2014/main" id="{3CD54C52-9DC7-5B0A-B5BB-A8FC08F6AEE2}"/>
              </a:ext>
            </a:extLst>
          </p:cNvPr>
          <p:cNvSpPr txBox="1"/>
          <p:nvPr/>
        </p:nvSpPr>
        <p:spPr>
          <a:xfrm>
            <a:off x="1190027" y="2753399"/>
            <a:ext cx="8108952" cy="3597331"/>
          </a:xfrm>
          <a:prstGeom prst="rect">
            <a:avLst/>
          </a:prstGeom>
        </p:spPr>
        <p:txBody>
          <a:bodyPr vert="horz" wrap="square" lIns="0" tIns="11430" rIns="0" bIns="0" rtlCol="0">
            <a:spAutoFit/>
          </a:bodyPr>
          <a:lstStyle/>
          <a:p>
            <a:pPr marL="12700" algn="l">
              <a:lnSpc>
                <a:spcPct val="110000"/>
              </a:lnSpc>
              <a:spcAft>
                <a:spcPts val="600"/>
              </a:spcAft>
            </a:pPr>
            <a:r>
              <a:rPr lang="en-US" sz="3500" spc="-10" dirty="0">
                <a:solidFill>
                  <a:schemeClr val="tx2">
                    <a:lumMod val="75000"/>
                  </a:schemeClr>
                </a:solidFill>
                <a:latin typeface="+mj-lt"/>
                <a:ea typeface="Roboto" panose="02000000000000000000" pitchFamily="2" charset="0"/>
                <a:cs typeface="Roboto" panose="02000000000000000000" pitchFamily="2" charset="0"/>
              </a:rPr>
              <a:t>Think of a time when you were experiencing hardship. Who walked this journey with you? How did they show love during this time? </a:t>
            </a:r>
          </a:p>
          <a:p>
            <a:pPr marL="12700" algn="l">
              <a:lnSpc>
                <a:spcPct val="110000"/>
              </a:lnSpc>
              <a:spcAft>
                <a:spcPts val="600"/>
              </a:spcAft>
            </a:pPr>
            <a:r>
              <a:rPr lang="en-US" sz="3500" spc="-10" dirty="0">
                <a:solidFill>
                  <a:schemeClr val="tx2">
                    <a:lumMod val="75000"/>
                  </a:schemeClr>
                </a:solidFill>
                <a:latin typeface="+mj-lt"/>
                <a:ea typeface="Roboto" panose="02000000000000000000" pitchFamily="2" charset="0"/>
                <a:cs typeface="Roboto" panose="02000000000000000000" pitchFamily="2" charset="0"/>
              </a:rPr>
              <a:t>What could you do to show love to others going through hardships? </a:t>
            </a:r>
          </a:p>
        </p:txBody>
      </p:sp>
    </p:spTree>
    <p:extLst>
      <p:ext uri="{BB962C8B-B14F-4D97-AF65-F5344CB8AC3E}">
        <p14:creationId xmlns:p14="http://schemas.microsoft.com/office/powerpoint/2010/main" val="347921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38938EEB-94DB-3C54-49A8-0796C90CCBBE}"/>
              </a:ext>
            </a:extLst>
          </p:cNvPr>
          <p:cNvSpPr txBox="1">
            <a:spLocks/>
          </p:cNvSpPr>
          <p:nvPr/>
        </p:nvSpPr>
        <p:spPr>
          <a:xfrm>
            <a:off x="11912962" y="3011548"/>
            <a:ext cx="7187468" cy="4693785"/>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110000"/>
              </a:lnSpc>
              <a:spcAft>
                <a:spcPts val="600"/>
              </a:spcAft>
            </a:pPr>
            <a:r>
              <a:rPr lang="en-US" sz="3500" dirty="0">
                <a:solidFill>
                  <a:schemeClr val="accent2">
                    <a:lumMod val="75000"/>
                  </a:schemeClr>
                </a:solidFill>
                <a:latin typeface="+mj-lt"/>
                <a:ea typeface="Roboto" panose="02000000000000000000" pitchFamily="2" charset="0"/>
                <a:cs typeface="Roboto" panose="02000000000000000000" pitchFamily="2" charset="0"/>
              </a:rPr>
              <a:t>As in Jesus’s own story, when we travel life’s difficult roads, the help of others can make all the difference. Sometimes, we depend on the support of friends, family or others in our community. Other times, we are the ones to stand in solidarity with people in need.</a:t>
            </a:r>
          </a:p>
        </p:txBody>
      </p:sp>
      <p:sp>
        <p:nvSpPr>
          <p:cNvPr id="5" name="Rectangle: Diagonal Corners Rounded 4">
            <a:extLst>
              <a:ext uri="{FF2B5EF4-FFF2-40B4-BE49-F238E27FC236}">
                <a16:creationId xmlns:a16="http://schemas.microsoft.com/office/drawing/2014/main" id="{85D6C803-7622-D371-B54A-EE0EE9620569}"/>
              </a:ext>
            </a:extLst>
          </p:cNvPr>
          <p:cNvSpPr/>
          <p:nvPr/>
        </p:nvSpPr>
        <p:spPr>
          <a:xfrm>
            <a:off x="381000" y="3653696"/>
            <a:ext cx="9238834" cy="4001958"/>
          </a:xfrm>
          <a:prstGeom prst="round2Diag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AU">
              <a:latin typeface="+mj-lt"/>
            </a:endParaRPr>
          </a:p>
        </p:txBody>
      </p:sp>
      <p:sp>
        <p:nvSpPr>
          <p:cNvPr id="6" name="TextBox 5">
            <a:extLst>
              <a:ext uri="{FF2B5EF4-FFF2-40B4-BE49-F238E27FC236}">
                <a16:creationId xmlns:a16="http://schemas.microsoft.com/office/drawing/2014/main" id="{62905700-8530-83AC-D366-C1EA65566140}"/>
              </a:ext>
            </a:extLst>
          </p:cNvPr>
          <p:cNvSpPr txBox="1"/>
          <p:nvPr/>
        </p:nvSpPr>
        <p:spPr>
          <a:xfrm>
            <a:off x="974908" y="4190717"/>
            <a:ext cx="8051019" cy="2927917"/>
          </a:xfrm>
          <a:prstGeom prst="rect">
            <a:avLst/>
          </a:prstGeom>
          <a:ln>
            <a:noFill/>
          </a:ln>
        </p:spPr>
        <p:txBody>
          <a:bodyPr vert="horz" wrap="square" lIns="0" tIns="11430" rIns="0" bIns="0" rtlCol="0">
            <a:spAutoFit/>
          </a:bodyPr>
          <a:lstStyle/>
          <a:p>
            <a:pPr marL="12700" algn="ctr">
              <a:lnSpc>
                <a:spcPct val="110000"/>
              </a:lnSpc>
              <a:spcAft>
                <a:spcPts val="600"/>
              </a:spcAft>
            </a:pPr>
            <a:r>
              <a:rPr lang="en-US" sz="3500" dirty="0">
                <a:solidFill>
                  <a:schemeClr val="tx2">
                    <a:lumMod val="75000"/>
                  </a:schemeClr>
                </a:solidFill>
                <a:latin typeface="+mj-lt"/>
                <a:ea typeface="Roboto" panose="02000000000000000000" pitchFamily="2" charset="0"/>
                <a:cs typeface="Roboto" panose="02000000000000000000" pitchFamily="2" charset="0"/>
              </a:rPr>
              <a:t>On their way out to Golgotha, the soldiers come across Simon, a man who had travelled from a place called Cyrene. They make him help Jesus carry the cross.</a:t>
            </a:r>
          </a:p>
        </p:txBody>
      </p:sp>
      <p:sp>
        <p:nvSpPr>
          <p:cNvPr id="7" name="Text Placeholder 5">
            <a:extLst>
              <a:ext uri="{FF2B5EF4-FFF2-40B4-BE49-F238E27FC236}">
                <a16:creationId xmlns:a16="http://schemas.microsoft.com/office/drawing/2014/main" id="{1CB9EFE4-BA0E-B87C-180F-31AE3DCFC418}"/>
              </a:ext>
            </a:extLst>
          </p:cNvPr>
          <p:cNvSpPr txBox="1">
            <a:spLocks/>
          </p:cNvSpPr>
          <p:nvPr/>
        </p:nvSpPr>
        <p:spPr>
          <a:xfrm>
            <a:off x="381000" y="402021"/>
            <a:ext cx="9144000" cy="753926"/>
          </a:xfrm>
          <a:prstGeom prst="rect">
            <a:avLst/>
          </a:prstGeom>
        </p:spPr>
        <p:txBody>
          <a:bodyPr vert="horz" lIns="91440" tIns="45720" rIns="91440" bIns="45720" rtlCol="0" anchor="ctr">
            <a:noAutofit/>
          </a:bodyPr>
          <a:lstStyle>
            <a:lvl1pPr>
              <a:defRPr sz="5900" b="1">
                <a:solidFill>
                  <a:srgbClr val="762000"/>
                </a:solidFill>
                <a:latin typeface="+mj-lt"/>
                <a:ea typeface="+mj-ea"/>
                <a:cs typeface="+mj-cs"/>
              </a:defRPr>
            </a:lvl1pPr>
          </a:lstStyle>
          <a:p>
            <a:pPr>
              <a:spcAft>
                <a:spcPts val="600"/>
              </a:spcAft>
            </a:pPr>
            <a:r>
              <a:rPr lang="en-US" sz="6000" dirty="0">
                <a:solidFill>
                  <a:schemeClr val="accent2">
                    <a:lumMod val="75000"/>
                  </a:schemeClr>
                </a:solidFill>
                <a:ea typeface="Roboto Medium" panose="02000000000000000000" pitchFamily="2" charset="0"/>
                <a:cs typeface="Roboto Medium" panose="02000000000000000000" pitchFamily="2" charset="0"/>
              </a:rPr>
              <a:t>STATION 5</a:t>
            </a:r>
          </a:p>
        </p:txBody>
      </p:sp>
      <p:sp>
        <p:nvSpPr>
          <p:cNvPr id="8" name="TextBox 7">
            <a:extLst>
              <a:ext uri="{FF2B5EF4-FFF2-40B4-BE49-F238E27FC236}">
                <a16:creationId xmlns:a16="http://schemas.microsoft.com/office/drawing/2014/main" id="{2060CA8B-4340-2F9A-E6EF-4AF0CBB07500}"/>
              </a:ext>
            </a:extLst>
          </p:cNvPr>
          <p:cNvSpPr txBox="1"/>
          <p:nvPr/>
        </p:nvSpPr>
        <p:spPr>
          <a:xfrm>
            <a:off x="381000" y="1149201"/>
            <a:ext cx="15462250" cy="1015663"/>
          </a:xfrm>
          <a:prstGeom prst="rect">
            <a:avLst/>
          </a:prstGeom>
          <a:noFill/>
        </p:spPr>
        <p:txBody>
          <a:bodyPr wrap="square">
            <a:spAutoFit/>
          </a:bodyPr>
          <a:lstStyle/>
          <a:p>
            <a:pPr>
              <a:spcAft>
                <a:spcPts val="600"/>
              </a:spcAft>
            </a:pPr>
            <a:r>
              <a:rPr lang="en-US" sz="6000" dirty="0">
                <a:solidFill>
                  <a:schemeClr val="tx2">
                    <a:lumMod val="75000"/>
                  </a:schemeClr>
                </a:solidFill>
                <a:latin typeface="+mj-lt"/>
                <a:ea typeface="Roboto Medium" panose="02000000000000000000" pitchFamily="2" charset="0"/>
                <a:cs typeface="Roboto Medium" panose="02000000000000000000" pitchFamily="2" charset="0"/>
              </a:rPr>
              <a:t>Simon of Cyrene helps Jesus carry the cross</a:t>
            </a:r>
            <a:endParaRPr lang="en-AU" sz="6000" dirty="0">
              <a:solidFill>
                <a:schemeClr val="tx2">
                  <a:lumMod val="75000"/>
                </a:schemeClr>
              </a:solidFill>
              <a:latin typeface="+mj-lt"/>
            </a:endParaRPr>
          </a:p>
        </p:txBody>
      </p:sp>
    </p:spTree>
    <p:extLst>
      <p:ext uri="{BB962C8B-B14F-4D97-AF65-F5344CB8AC3E}">
        <p14:creationId xmlns:p14="http://schemas.microsoft.com/office/powerpoint/2010/main" val="127605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n sitting on a handcrafted stool, holding a bench plane across his body as it rests on his legs. There are other tools on the bench next to him. He is setup in front of a hut. ">
            <a:extLst>
              <a:ext uri="{FF2B5EF4-FFF2-40B4-BE49-F238E27FC236}">
                <a16:creationId xmlns:a16="http://schemas.microsoft.com/office/drawing/2014/main" id="{859FC690-BA74-1E84-1FF5-91293ADD00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26" y="-1584325"/>
            <a:ext cx="20106026" cy="13868870"/>
          </a:xfrm>
          <a:prstGeom prst="rect">
            <a:avLst/>
          </a:prstGeom>
        </p:spPr>
      </p:pic>
      <p:sp>
        <p:nvSpPr>
          <p:cNvPr id="6" name="Content Placeholder 5">
            <a:extLst>
              <a:ext uri="{FF2B5EF4-FFF2-40B4-BE49-F238E27FC236}">
                <a16:creationId xmlns:a16="http://schemas.microsoft.com/office/drawing/2014/main" id="{0347AC2B-6081-8D19-C78A-C55C86780A87}"/>
              </a:ext>
            </a:extLst>
          </p:cNvPr>
          <p:cNvSpPr txBox="1">
            <a:spLocks/>
          </p:cNvSpPr>
          <p:nvPr/>
        </p:nvSpPr>
        <p:spPr>
          <a:xfrm>
            <a:off x="525293" y="10278693"/>
            <a:ext cx="13689663" cy="499109"/>
          </a:xfrm>
          <a:prstGeom prst="rect">
            <a:avLst/>
          </a:prstGeom>
        </p:spPr>
        <p:txBody>
          <a:bodyPr/>
          <a:lstStyle>
            <a:lvl1pPr marL="0">
              <a:defRPr sz="1600" b="0">
                <a:solidFill>
                  <a:schemeClr val="bg1"/>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200" dirty="0">
                <a:latin typeface="+mj-lt"/>
                <a:ea typeface="Roboto" panose="02000000000000000000" pitchFamily="2" charset="0"/>
                <a:cs typeface="Roboto" panose="02000000000000000000" pitchFamily="2" charset="0"/>
              </a:rPr>
              <a:t>Roland learnt carpentry skills through the Youth Strengthening Capacity program in the Democratic Republic of the Congo. This empowered Roland to develop  stable income to support his family and build self-reliance. He is now a mentor to other community members enabling them to  be self-reliant. Photo: Arlette </a:t>
            </a:r>
            <a:r>
              <a:rPr lang="en-US" sz="1200" dirty="0" err="1">
                <a:latin typeface="+mj-lt"/>
                <a:ea typeface="Roboto" panose="02000000000000000000" pitchFamily="2" charset="0"/>
                <a:cs typeface="Roboto" panose="02000000000000000000" pitchFamily="2" charset="0"/>
              </a:rPr>
              <a:t>Bashizi</a:t>
            </a:r>
            <a:r>
              <a:rPr lang="en-US" sz="1200" dirty="0">
                <a:latin typeface="+mj-lt"/>
                <a:ea typeface="Roboto" panose="02000000000000000000" pitchFamily="2" charset="0"/>
                <a:cs typeface="Roboto" panose="02000000000000000000" pitchFamily="2" charset="0"/>
              </a:rPr>
              <a:t>/Caritas Australia</a:t>
            </a:r>
          </a:p>
        </p:txBody>
      </p:sp>
      <p:grpSp>
        <p:nvGrpSpPr>
          <p:cNvPr id="7" name="object 9">
            <a:extLst>
              <a:ext uri="{FF2B5EF4-FFF2-40B4-BE49-F238E27FC236}">
                <a16:creationId xmlns:a16="http://schemas.microsoft.com/office/drawing/2014/main" id="{CE2FDF00-E4EA-E4F4-005F-9A2B74264860}"/>
              </a:ext>
            </a:extLst>
          </p:cNvPr>
          <p:cNvGrpSpPr/>
          <p:nvPr/>
        </p:nvGrpSpPr>
        <p:grpSpPr>
          <a:xfrm>
            <a:off x="15266570" y="10274247"/>
            <a:ext cx="3786504" cy="508000"/>
            <a:chOff x="15266570" y="10177726"/>
            <a:chExt cx="3786504" cy="508000"/>
          </a:xfrm>
        </p:grpSpPr>
        <p:pic>
          <p:nvPicPr>
            <p:cNvPr id="8" name="object 10">
              <a:extLst>
                <a:ext uri="{FF2B5EF4-FFF2-40B4-BE49-F238E27FC236}">
                  <a16:creationId xmlns:a16="http://schemas.microsoft.com/office/drawing/2014/main" id="{DB1F8731-42ED-39A1-20C1-2BAEE5CF3C21}"/>
                </a:ext>
              </a:extLst>
            </p:cNvPr>
            <p:cNvPicPr/>
            <p:nvPr/>
          </p:nvPicPr>
          <p:blipFill>
            <a:blip r:embed="rId4" cstate="screen">
              <a:extLst>
                <a:ext uri="{28A0092B-C50C-407E-A947-70E740481C1C}">
                  <a14:useLocalDpi xmlns:a14="http://schemas.microsoft.com/office/drawing/2010/main"/>
                </a:ext>
              </a:extLst>
            </a:blip>
            <a:stretch>
              <a:fillRect/>
            </a:stretch>
          </p:blipFill>
          <p:spPr>
            <a:xfrm>
              <a:off x="15847064" y="10181342"/>
              <a:ext cx="1109944" cy="502117"/>
            </a:xfrm>
            <a:prstGeom prst="rect">
              <a:avLst/>
            </a:prstGeom>
          </p:spPr>
        </p:pic>
        <p:sp>
          <p:nvSpPr>
            <p:cNvPr id="9" name="object 11">
              <a:extLst>
                <a:ext uri="{FF2B5EF4-FFF2-40B4-BE49-F238E27FC236}">
                  <a16:creationId xmlns:a16="http://schemas.microsoft.com/office/drawing/2014/main" id="{B0B63FB7-70AF-B1FE-DA61-A238E10F2A83}"/>
                </a:ext>
              </a:extLst>
            </p:cNvPr>
            <p:cNvSpPr/>
            <p:nvPr/>
          </p:nvSpPr>
          <p:spPr>
            <a:xfrm>
              <a:off x="15266569" y="10381977"/>
              <a:ext cx="504190" cy="303530"/>
            </a:xfrm>
            <a:custGeom>
              <a:avLst/>
              <a:gdLst/>
              <a:ahLst/>
              <a:cxnLst/>
              <a:rect l="l" t="t" r="r" b="b"/>
              <a:pathLst>
                <a:path w="504190" h="303529">
                  <a:moveTo>
                    <a:pt x="504088" y="0"/>
                  </a:moveTo>
                  <a:lnTo>
                    <a:pt x="0" y="0"/>
                  </a:lnTo>
                  <a:lnTo>
                    <a:pt x="0" y="102870"/>
                  </a:lnTo>
                  <a:lnTo>
                    <a:pt x="201091" y="102870"/>
                  </a:lnTo>
                  <a:lnTo>
                    <a:pt x="201091" y="303530"/>
                  </a:lnTo>
                  <a:lnTo>
                    <a:pt x="302983" y="303530"/>
                  </a:lnTo>
                  <a:lnTo>
                    <a:pt x="302983" y="102870"/>
                  </a:lnTo>
                  <a:lnTo>
                    <a:pt x="504088" y="102870"/>
                  </a:lnTo>
                  <a:lnTo>
                    <a:pt x="504088" y="0"/>
                  </a:lnTo>
                  <a:close/>
                </a:path>
              </a:pathLst>
            </a:custGeom>
            <a:solidFill>
              <a:srgbClr val="FFFFFF"/>
            </a:solidFill>
          </p:spPr>
          <p:txBody>
            <a:bodyPr wrap="square" lIns="0" tIns="0" rIns="0" bIns="0" rtlCol="0"/>
            <a:lstStyle/>
            <a:p>
              <a:endParaRPr/>
            </a:p>
          </p:txBody>
        </p:sp>
        <p:pic>
          <p:nvPicPr>
            <p:cNvPr id="10" name="object 12">
              <a:extLst>
                <a:ext uri="{FF2B5EF4-FFF2-40B4-BE49-F238E27FC236}">
                  <a16:creationId xmlns:a16="http://schemas.microsoft.com/office/drawing/2014/main" id="{0AAA2FED-9251-EEA9-08B1-108661154D4E}"/>
                </a:ext>
              </a:extLst>
            </p:cNvPr>
            <p:cNvPicPr/>
            <p:nvPr/>
          </p:nvPicPr>
          <p:blipFill>
            <a:blip r:embed="rId5" cstate="screen">
              <a:extLst>
                <a:ext uri="{28A0092B-C50C-407E-A947-70E740481C1C}">
                  <a14:useLocalDpi xmlns:a14="http://schemas.microsoft.com/office/drawing/2010/main"/>
                </a:ext>
              </a:extLst>
            </a:blip>
            <a:stretch>
              <a:fillRect/>
            </a:stretch>
          </p:blipFill>
          <p:spPr>
            <a:xfrm>
              <a:off x="15292508" y="10181304"/>
              <a:ext cx="446072" cy="200659"/>
            </a:xfrm>
            <a:prstGeom prst="rect">
              <a:avLst/>
            </a:prstGeom>
          </p:spPr>
        </p:pic>
        <p:pic>
          <p:nvPicPr>
            <p:cNvPr id="11" name="object 13">
              <a:extLst>
                <a:ext uri="{FF2B5EF4-FFF2-40B4-BE49-F238E27FC236}">
                  <a16:creationId xmlns:a16="http://schemas.microsoft.com/office/drawing/2014/main" id="{84D89093-41E7-8E24-6BB9-0DBF4DF9A3FB}"/>
                </a:ext>
              </a:extLst>
            </p:cNvPr>
            <p:cNvPicPr/>
            <p:nvPr/>
          </p:nvPicPr>
          <p:blipFill>
            <a:blip r:embed="rId6" cstate="screen">
              <a:extLst>
                <a:ext uri="{28A0092B-C50C-407E-A947-70E740481C1C}">
                  <a14:useLocalDpi xmlns:a14="http://schemas.microsoft.com/office/drawing/2010/main"/>
                </a:ext>
              </a:extLst>
            </a:blip>
            <a:stretch>
              <a:fillRect/>
            </a:stretch>
          </p:blipFill>
          <p:spPr>
            <a:xfrm>
              <a:off x="15298625" y="10495243"/>
              <a:ext cx="158045" cy="164214"/>
            </a:xfrm>
            <a:prstGeom prst="rect">
              <a:avLst/>
            </a:prstGeom>
          </p:spPr>
        </p:pic>
        <p:pic>
          <p:nvPicPr>
            <p:cNvPr id="12" name="object 14">
              <a:extLst>
                <a:ext uri="{FF2B5EF4-FFF2-40B4-BE49-F238E27FC236}">
                  <a16:creationId xmlns:a16="http://schemas.microsoft.com/office/drawing/2014/main" id="{4E19C379-FCC4-91E8-E1DB-EDEF5572D51B}"/>
                </a:ext>
              </a:extLst>
            </p:cNvPr>
            <p:cNvPicPr/>
            <p:nvPr/>
          </p:nvPicPr>
          <p:blipFill>
            <a:blip r:embed="rId7" cstate="screen">
              <a:extLst>
                <a:ext uri="{28A0092B-C50C-407E-A947-70E740481C1C}">
                  <a14:useLocalDpi xmlns:a14="http://schemas.microsoft.com/office/drawing/2010/main"/>
                </a:ext>
              </a:extLst>
            </a:blip>
            <a:stretch>
              <a:fillRect/>
            </a:stretch>
          </p:blipFill>
          <p:spPr>
            <a:xfrm>
              <a:off x="15580489" y="10495296"/>
              <a:ext cx="164214" cy="158045"/>
            </a:xfrm>
            <a:prstGeom prst="rect">
              <a:avLst/>
            </a:prstGeom>
          </p:spPr>
        </p:pic>
        <p:sp>
          <p:nvSpPr>
            <p:cNvPr id="13" name="object 15">
              <a:extLst>
                <a:ext uri="{FF2B5EF4-FFF2-40B4-BE49-F238E27FC236}">
                  <a16:creationId xmlns:a16="http://schemas.microsoft.com/office/drawing/2014/main" id="{4907D33D-8F11-C988-4058-FAA95BB0B717}"/>
                </a:ext>
              </a:extLst>
            </p:cNvPr>
            <p:cNvSpPr/>
            <p:nvPr/>
          </p:nvSpPr>
          <p:spPr>
            <a:xfrm>
              <a:off x="17181114" y="10181312"/>
              <a:ext cx="0" cy="504190"/>
            </a:xfrm>
            <a:custGeom>
              <a:avLst/>
              <a:gdLst/>
              <a:ahLst/>
              <a:cxnLst/>
              <a:rect l="l" t="t" r="r" b="b"/>
              <a:pathLst>
                <a:path h="504190">
                  <a:moveTo>
                    <a:pt x="0" y="0"/>
                  </a:moveTo>
                  <a:lnTo>
                    <a:pt x="0" y="504089"/>
                  </a:lnTo>
                </a:path>
              </a:pathLst>
            </a:custGeom>
            <a:ln w="13989">
              <a:solidFill>
                <a:srgbClr val="FFFFFF"/>
              </a:solidFill>
            </a:ln>
          </p:spPr>
          <p:txBody>
            <a:bodyPr wrap="square" lIns="0" tIns="0" rIns="0" bIns="0" rtlCol="0"/>
            <a:lstStyle/>
            <a:p>
              <a:endParaRPr/>
            </a:p>
          </p:txBody>
        </p:sp>
        <p:pic>
          <p:nvPicPr>
            <p:cNvPr id="14" name="object 16">
              <a:extLst>
                <a:ext uri="{FF2B5EF4-FFF2-40B4-BE49-F238E27FC236}">
                  <a16:creationId xmlns:a16="http://schemas.microsoft.com/office/drawing/2014/main" id="{DA39CAF0-7D0B-5FF8-74ED-4A19C8EE3453}"/>
                </a:ext>
              </a:extLst>
            </p:cNvPr>
            <p:cNvPicPr/>
            <p:nvPr/>
          </p:nvPicPr>
          <p:blipFill>
            <a:blip r:embed="rId8" cstate="screen">
              <a:extLst>
                <a:ext uri="{28A0092B-C50C-407E-A947-70E740481C1C}">
                  <a14:useLocalDpi xmlns:a14="http://schemas.microsoft.com/office/drawing/2010/main"/>
                </a:ext>
              </a:extLst>
            </a:blip>
            <a:stretch>
              <a:fillRect/>
            </a:stretch>
          </p:blipFill>
          <p:spPr>
            <a:xfrm>
              <a:off x="17407997" y="10181497"/>
              <a:ext cx="196151" cy="242579"/>
            </a:xfrm>
            <a:prstGeom prst="rect">
              <a:avLst/>
            </a:prstGeom>
          </p:spPr>
        </p:pic>
        <p:pic>
          <p:nvPicPr>
            <p:cNvPr id="15" name="object 17">
              <a:extLst>
                <a:ext uri="{FF2B5EF4-FFF2-40B4-BE49-F238E27FC236}">
                  <a16:creationId xmlns:a16="http://schemas.microsoft.com/office/drawing/2014/main" id="{B97FF918-F5F7-23BF-F0A9-14FD65211982}"/>
                </a:ext>
              </a:extLst>
            </p:cNvPr>
            <p:cNvPicPr/>
            <p:nvPr/>
          </p:nvPicPr>
          <p:blipFill>
            <a:blip r:embed="rId9" cstate="screen">
              <a:extLst>
                <a:ext uri="{28A0092B-C50C-407E-A947-70E740481C1C}">
                  <a14:useLocalDpi xmlns:a14="http://schemas.microsoft.com/office/drawing/2010/main"/>
                </a:ext>
              </a:extLst>
            </a:blip>
            <a:stretch>
              <a:fillRect/>
            </a:stretch>
          </p:blipFill>
          <p:spPr>
            <a:xfrm>
              <a:off x="18409546" y="10181511"/>
              <a:ext cx="168382" cy="242579"/>
            </a:xfrm>
            <a:prstGeom prst="rect">
              <a:avLst/>
            </a:prstGeom>
          </p:spPr>
        </p:pic>
        <p:pic>
          <p:nvPicPr>
            <p:cNvPr id="16" name="object 18">
              <a:extLst>
                <a:ext uri="{FF2B5EF4-FFF2-40B4-BE49-F238E27FC236}">
                  <a16:creationId xmlns:a16="http://schemas.microsoft.com/office/drawing/2014/main" id="{2786EA6E-8535-E0A8-2B2B-BB7625386A61}"/>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7642736" y="10181514"/>
              <a:ext cx="219295" cy="246390"/>
            </a:xfrm>
            <a:prstGeom prst="rect">
              <a:avLst/>
            </a:prstGeom>
          </p:spPr>
        </p:pic>
        <p:pic>
          <p:nvPicPr>
            <p:cNvPr id="17" name="object 19">
              <a:extLst>
                <a:ext uri="{FF2B5EF4-FFF2-40B4-BE49-F238E27FC236}">
                  <a16:creationId xmlns:a16="http://schemas.microsoft.com/office/drawing/2014/main" id="{6DB5A8D7-F0B2-2718-A6E6-0D890C696B9E}"/>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8608858" y="10177726"/>
              <a:ext cx="218306" cy="250128"/>
            </a:xfrm>
            <a:prstGeom prst="rect">
              <a:avLst/>
            </a:prstGeom>
          </p:spPr>
        </p:pic>
        <p:pic>
          <p:nvPicPr>
            <p:cNvPr id="18" name="object 20">
              <a:extLst>
                <a:ext uri="{FF2B5EF4-FFF2-40B4-BE49-F238E27FC236}">
                  <a16:creationId xmlns:a16="http://schemas.microsoft.com/office/drawing/2014/main" id="{A771681E-B2EC-2D86-2D86-D95A14AAE0B6}"/>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852234" y="10181506"/>
              <a:ext cx="200255" cy="242568"/>
            </a:xfrm>
            <a:prstGeom prst="rect">
              <a:avLst/>
            </a:prstGeom>
          </p:spPr>
        </p:pic>
        <p:pic>
          <p:nvPicPr>
            <p:cNvPr id="19" name="object 21">
              <a:extLst>
                <a:ext uri="{FF2B5EF4-FFF2-40B4-BE49-F238E27FC236}">
                  <a16:creationId xmlns:a16="http://schemas.microsoft.com/office/drawing/2014/main" id="{B705EF4A-521A-FE95-35CA-8321AD136196}"/>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8160605" y="10181510"/>
              <a:ext cx="196507" cy="246390"/>
            </a:xfrm>
            <a:prstGeom prst="rect">
              <a:avLst/>
            </a:prstGeom>
          </p:spPr>
        </p:pic>
        <p:sp>
          <p:nvSpPr>
            <p:cNvPr id="20" name="object 22">
              <a:extLst>
                <a:ext uri="{FF2B5EF4-FFF2-40B4-BE49-F238E27FC236}">
                  <a16:creationId xmlns:a16="http://schemas.microsoft.com/office/drawing/2014/main" id="{636CDD08-5B11-E78F-9F66-A99EAD4DA2F7}"/>
                </a:ext>
              </a:extLst>
            </p:cNvPr>
            <p:cNvSpPr/>
            <p:nvPr/>
          </p:nvSpPr>
          <p:spPr>
            <a:xfrm>
              <a:off x="17404716" y="10181647"/>
              <a:ext cx="1647825" cy="499109"/>
            </a:xfrm>
            <a:custGeom>
              <a:avLst/>
              <a:gdLst/>
              <a:ahLst/>
              <a:cxnLst/>
              <a:rect l="l" t="t" r="r" b="b"/>
              <a:pathLst>
                <a:path w="1647825" h="499109">
                  <a:moveTo>
                    <a:pt x="152476" y="354330"/>
                  </a:moveTo>
                  <a:lnTo>
                    <a:pt x="121767" y="330593"/>
                  </a:lnTo>
                  <a:lnTo>
                    <a:pt x="92773" y="326072"/>
                  </a:lnTo>
                  <a:lnTo>
                    <a:pt x="54432" y="333019"/>
                  </a:lnTo>
                  <a:lnTo>
                    <a:pt x="25184" y="351790"/>
                  </a:lnTo>
                  <a:lnTo>
                    <a:pt x="6540" y="379336"/>
                  </a:lnTo>
                  <a:lnTo>
                    <a:pt x="0" y="412546"/>
                  </a:lnTo>
                  <a:lnTo>
                    <a:pt x="6540" y="445808"/>
                  </a:lnTo>
                  <a:lnTo>
                    <a:pt x="25184" y="473367"/>
                  </a:lnTo>
                  <a:lnTo>
                    <a:pt x="54432" y="492163"/>
                  </a:lnTo>
                  <a:lnTo>
                    <a:pt x="92773" y="499110"/>
                  </a:lnTo>
                  <a:lnTo>
                    <a:pt x="108458" y="497865"/>
                  </a:lnTo>
                  <a:lnTo>
                    <a:pt x="122351" y="494322"/>
                  </a:lnTo>
                  <a:lnTo>
                    <a:pt x="134810" y="488797"/>
                  </a:lnTo>
                  <a:lnTo>
                    <a:pt x="146189" y="481584"/>
                  </a:lnTo>
                  <a:lnTo>
                    <a:pt x="152476" y="477075"/>
                  </a:lnTo>
                  <a:lnTo>
                    <a:pt x="152476" y="470852"/>
                  </a:lnTo>
                  <a:lnTo>
                    <a:pt x="147180" y="464350"/>
                  </a:lnTo>
                  <a:lnTo>
                    <a:pt x="144373" y="461022"/>
                  </a:lnTo>
                  <a:lnTo>
                    <a:pt x="139484" y="455231"/>
                  </a:lnTo>
                  <a:lnTo>
                    <a:pt x="134251" y="448792"/>
                  </a:lnTo>
                  <a:lnTo>
                    <a:pt x="128460" y="448792"/>
                  </a:lnTo>
                  <a:lnTo>
                    <a:pt x="121310" y="453605"/>
                  </a:lnTo>
                  <a:lnTo>
                    <a:pt x="114325" y="456971"/>
                  </a:lnTo>
                  <a:lnTo>
                    <a:pt x="107124" y="459282"/>
                  </a:lnTo>
                  <a:lnTo>
                    <a:pt x="99885" y="460603"/>
                  </a:lnTo>
                  <a:lnTo>
                    <a:pt x="92773" y="461022"/>
                  </a:lnTo>
                  <a:lnTo>
                    <a:pt x="72529" y="457225"/>
                  </a:lnTo>
                  <a:lnTo>
                    <a:pt x="57188" y="446862"/>
                  </a:lnTo>
                  <a:lnTo>
                    <a:pt x="47472" y="431457"/>
                  </a:lnTo>
                  <a:lnTo>
                    <a:pt x="44081" y="412546"/>
                  </a:lnTo>
                  <a:lnTo>
                    <a:pt x="47472" y="393687"/>
                  </a:lnTo>
                  <a:lnTo>
                    <a:pt x="57188" y="378307"/>
                  </a:lnTo>
                  <a:lnTo>
                    <a:pt x="72529" y="367944"/>
                  </a:lnTo>
                  <a:lnTo>
                    <a:pt x="92773" y="364147"/>
                  </a:lnTo>
                  <a:lnTo>
                    <a:pt x="99910" y="364578"/>
                  </a:lnTo>
                  <a:lnTo>
                    <a:pt x="107200" y="365899"/>
                  </a:lnTo>
                  <a:lnTo>
                    <a:pt x="114414" y="368198"/>
                  </a:lnTo>
                  <a:lnTo>
                    <a:pt x="121310" y="371563"/>
                  </a:lnTo>
                  <a:lnTo>
                    <a:pt x="128460" y="376364"/>
                  </a:lnTo>
                  <a:lnTo>
                    <a:pt x="134251" y="376364"/>
                  </a:lnTo>
                  <a:lnTo>
                    <a:pt x="139484" y="369938"/>
                  </a:lnTo>
                  <a:lnTo>
                    <a:pt x="144373" y="364147"/>
                  </a:lnTo>
                  <a:lnTo>
                    <a:pt x="147180" y="360832"/>
                  </a:lnTo>
                  <a:lnTo>
                    <a:pt x="152476" y="354330"/>
                  </a:lnTo>
                  <a:close/>
                </a:path>
                <a:path w="1647825" h="499109">
                  <a:moveTo>
                    <a:pt x="346583" y="412546"/>
                  </a:moveTo>
                  <a:lnTo>
                    <a:pt x="340220" y="379247"/>
                  </a:lnTo>
                  <a:lnTo>
                    <a:pt x="330301" y="364147"/>
                  </a:lnTo>
                  <a:lnTo>
                    <a:pt x="322122" y="351713"/>
                  </a:lnTo>
                  <a:lnTo>
                    <a:pt x="302285" y="338607"/>
                  </a:lnTo>
                  <a:lnTo>
                    <a:pt x="302285" y="412546"/>
                  </a:lnTo>
                  <a:lnTo>
                    <a:pt x="299072" y="431355"/>
                  </a:lnTo>
                  <a:lnTo>
                    <a:pt x="289941" y="446773"/>
                  </a:lnTo>
                  <a:lnTo>
                    <a:pt x="275577" y="457200"/>
                  </a:lnTo>
                  <a:lnTo>
                    <a:pt x="256705" y="461022"/>
                  </a:lnTo>
                  <a:lnTo>
                    <a:pt x="237972" y="457200"/>
                  </a:lnTo>
                  <a:lnTo>
                    <a:pt x="223621" y="446773"/>
                  </a:lnTo>
                  <a:lnTo>
                    <a:pt x="214426" y="431355"/>
                  </a:lnTo>
                  <a:lnTo>
                    <a:pt x="211201" y="412546"/>
                  </a:lnTo>
                  <a:lnTo>
                    <a:pt x="214426" y="393776"/>
                  </a:lnTo>
                  <a:lnTo>
                    <a:pt x="223621" y="378383"/>
                  </a:lnTo>
                  <a:lnTo>
                    <a:pt x="237972" y="367982"/>
                  </a:lnTo>
                  <a:lnTo>
                    <a:pt x="256705" y="364147"/>
                  </a:lnTo>
                  <a:lnTo>
                    <a:pt x="275577" y="367982"/>
                  </a:lnTo>
                  <a:lnTo>
                    <a:pt x="289941" y="378383"/>
                  </a:lnTo>
                  <a:lnTo>
                    <a:pt x="299072" y="393776"/>
                  </a:lnTo>
                  <a:lnTo>
                    <a:pt x="302285" y="412546"/>
                  </a:lnTo>
                  <a:lnTo>
                    <a:pt x="302285" y="338607"/>
                  </a:lnTo>
                  <a:lnTo>
                    <a:pt x="293789" y="332981"/>
                  </a:lnTo>
                  <a:lnTo>
                    <a:pt x="256705" y="326072"/>
                  </a:lnTo>
                  <a:lnTo>
                    <a:pt x="219735" y="332981"/>
                  </a:lnTo>
                  <a:lnTo>
                    <a:pt x="191465" y="351713"/>
                  </a:lnTo>
                  <a:lnTo>
                    <a:pt x="173393" y="379247"/>
                  </a:lnTo>
                  <a:lnTo>
                    <a:pt x="167030" y="412546"/>
                  </a:lnTo>
                  <a:lnTo>
                    <a:pt x="173393" y="445897"/>
                  </a:lnTo>
                  <a:lnTo>
                    <a:pt x="191465" y="473456"/>
                  </a:lnTo>
                  <a:lnTo>
                    <a:pt x="219735" y="492188"/>
                  </a:lnTo>
                  <a:lnTo>
                    <a:pt x="256705" y="499110"/>
                  </a:lnTo>
                  <a:lnTo>
                    <a:pt x="293789" y="492188"/>
                  </a:lnTo>
                  <a:lnTo>
                    <a:pt x="322122" y="473456"/>
                  </a:lnTo>
                  <a:lnTo>
                    <a:pt x="330288" y="461022"/>
                  </a:lnTo>
                  <a:lnTo>
                    <a:pt x="340220" y="445897"/>
                  </a:lnTo>
                  <a:lnTo>
                    <a:pt x="346583" y="412546"/>
                  </a:lnTo>
                  <a:close/>
                </a:path>
                <a:path w="1647825" h="499109">
                  <a:moveTo>
                    <a:pt x="569506" y="491680"/>
                  </a:moveTo>
                  <a:lnTo>
                    <a:pt x="568528" y="482790"/>
                  </a:lnTo>
                  <a:lnTo>
                    <a:pt x="561428" y="406615"/>
                  </a:lnTo>
                  <a:lnTo>
                    <a:pt x="555307" y="340906"/>
                  </a:lnTo>
                  <a:lnTo>
                    <a:pt x="554888" y="332994"/>
                  </a:lnTo>
                  <a:lnTo>
                    <a:pt x="550087" y="328676"/>
                  </a:lnTo>
                  <a:lnTo>
                    <a:pt x="514819" y="328676"/>
                  </a:lnTo>
                  <a:lnTo>
                    <a:pt x="510298" y="331787"/>
                  </a:lnTo>
                  <a:lnTo>
                    <a:pt x="507403" y="338785"/>
                  </a:lnTo>
                  <a:lnTo>
                    <a:pt x="469036" y="433184"/>
                  </a:lnTo>
                  <a:lnTo>
                    <a:pt x="458317" y="406615"/>
                  </a:lnTo>
                  <a:lnTo>
                    <a:pt x="430949" y="338785"/>
                  </a:lnTo>
                  <a:lnTo>
                    <a:pt x="428066" y="331787"/>
                  </a:lnTo>
                  <a:lnTo>
                    <a:pt x="423252" y="328676"/>
                  </a:lnTo>
                  <a:lnTo>
                    <a:pt x="388061" y="328676"/>
                  </a:lnTo>
                  <a:lnTo>
                    <a:pt x="383463" y="332994"/>
                  </a:lnTo>
                  <a:lnTo>
                    <a:pt x="382765" y="340906"/>
                  </a:lnTo>
                  <a:lnTo>
                    <a:pt x="369493" y="484276"/>
                  </a:lnTo>
                  <a:lnTo>
                    <a:pt x="368833" y="491680"/>
                  </a:lnTo>
                  <a:lnTo>
                    <a:pt x="373430" y="496493"/>
                  </a:lnTo>
                  <a:lnTo>
                    <a:pt x="407911" y="496493"/>
                  </a:lnTo>
                  <a:lnTo>
                    <a:pt x="412724" y="492188"/>
                  </a:lnTo>
                  <a:lnTo>
                    <a:pt x="413410" y="484479"/>
                  </a:lnTo>
                  <a:lnTo>
                    <a:pt x="419925" y="406615"/>
                  </a:lnTo>
                  <a:lnTo>
                    <a:pt x="450507" y="484276"/>
                  </a:lnTo>
                  <a:lnTo>
                    <a:pt x="453212" y="491680"/>
                  </a:lnTo>
                  <a:lnTo>
                    <a:pt x="458012" y="494792"/>
                  </a:lnTo>
                  <a:lnTo>
                    <a:pt x="480339" y="494792"/>
                  </a:lnTo>
                  <a:lnTo>
                    <a:pt x="485152" y="491680"/>
                  </a:lnTo>
                  <a:lnTo>
                    <a:pt x="487768" y="484479"/>
                  </a:lnTo>
                  <a:lnTo>
                    <a:pt x="507961" y="433184"/>
                  </a:lnTo>
                  <a:lnTo>
                    <a:pt x="518426" y="406615"/>
                  </a:lnTo>
                  <a:lnTo>
                    <a:pt x="524802" y="482790"/>
                  </a:lnTo>
                  <a:lnTo>
                    <a:pt x="524929" y="484276"/>
                  </a:lnTo>
                  <a:lnTo>
                    <a:pt x="525322" y="491680"/>
                  </a:lnTo>
                  <a:lnTo>
                    <a:pt x="525360" y="492188"/>
                  </a:lnTo>
                  <a:lnTo>
                    <a:pt x="530161" y="496493"/>
                  </a:lnTo>
                  <a:lnTo>
                    <a:pt x="564921" y="496493"/>
                  </a:lnTo>
                  <a:lnTo>
                    <a:pt x="569506" y="491680"/>
                  </a:lnTo>
                  <a:close/>
                </a:path>
                <a:path w="1647825" h="499109">
                  <a:moveTo>
                    <a:pt x="732599" y="125056"/>
                  </a:moveTo>
                  <a:lnTo>
                    <a:pt x="723404" y="76898"/>
                  </a:lnTo>
                  <a:lnTo>
                    <a:pt x="709028" y="55029"/>
                  </a:lnTo>
                  <a:lnTo>
                    <a:pt x="697242" y="37084"/>
                  </a:lnTo>
                  <a:lnTo>
                    <a:pt x="682282" y="27190"/>
                  </a:lnTo>
                  <a:lnTo>
                    <a:pt x="682282" y="111848"/>
                  </a:lnTo>
                  <a:lnTo>
                    <a:pt x="679932" y="117576"/>
                  </a:lnTo>
                  <a:lnTo>
                    <a:pt x="656463" y="152768"/>
                  </a:lnTo>
                  <a:lnTo>
                    <a:pt x="625259" y="187172"/>
                  </a:lnTo>
                  <a:lnTo>
                    <a:pt x="621588" y="190411"/>
                  </a:lnTo>
                  <a:lnTo>
                    <a:pt x="617982" y="193878"/>
                  </a:lnTo>
                  <a:lnTo>
                    <a:pt x="614946" y="197281"/>
                  </a:lnTo>
                  <a:lnTo>
                    <a:pt x="602221" y="208572"/>
                  </a:lnTo>
                  <a:lnTo>
                    <a:pt x="601446" y="207949"/>
                  </a:lnTo>
                  <a:lnTo>
                    <a:pt x="589432" y="197281"/>
                  </a:lnTo>
                  <a:lnTo>
                    <a:pt x="586397" y="193878"/>
                  </a:lnTo>
                  <a:lnTo>
                    <a:pt x="582790" y="190411"/>
                  </a:lnTo>
                  <a:lnTo>
                    <a:pt x="553110" y="159181"/>
                  </a:lnTo>
                  <a:lnTo>
                    <a:pt x="527646" y="123583"/>
                  </a:lnTo>
                  <a:lnTo>
                    <a:pt x="522020" y="111848"/>
                  </a:lnTo>
                  <a:lnTo>
                    <a:pt x="524116" y="79857"/>
                  </a:lnTo>
                  <a:lnTo>
                    <a:pt x="546163" y="59613"/>
                  </a:lnTo>
                  <a:lnTo>
                    <a:pt x="576173" y="55029"/>
                  </a:lnTo>
                  <a:lnTo>
                    <a:pt x="602157" y="70015"/>
                  </a:lnTo>
                  <a:lnTo>
                    <a:pt x="628142" y="55029"/>
                  </a:lnTo>
                  <a:lnTo>
                    <a:pt x="658152" y="59613"/>
                  </a:lnTo>
                  <a:lnTo>
                    <a:pt x="680186" y="79857"/>
                  </a:lnTo>
                  <a:lnTo>
                    <a:pt x="682282" y="111848"/>
                  </a:lnTo>
                  <a:lnTo>
                    <a:pt x="682282" y="27190"/>
                  </a:lnTo>
                  <a:lnTo>
                    <a:pt x="656285" y="9994"/>
                  </a:lnTo>
                  <a:lnTo>
                    <a:pt x="602653" y="0"/>
                  </a:lnTo>
                  <a:lnTo>
                    <a:pt x="549224" y="9994"/>
                  </a:lnTo>
                  <a:lnTo>
                    <a:pt x="508355" y="37084"/>
                  </a:lnTo>
                  <a:lnTo>
                    <a:pt x="482244" y="76898"/>
                  </a:lnTo>
                  <a:lnTo>
                    <a:pt x="473049" y="125056"/>
                  </a:lnTo>
                  <a:lnTo>
                    <a:pt x="482244" y="173253"/>
                  </a:lnTo>
                  <a:lnTo>
                    <a:pt x="508355" y="213093"/>
                  </a:lnTo>
                  <a:lnTo>
                    <a:pt x="549224" y="240195"/>
                  </a:lnTo>
                  <a:lnTo>
                    <a:pt x="602653" y="250190"/>
                  </a:lnTo>
                  <a:lnTo>
                    <a:pt x="656285" y="240195"/>
                  </a:lnTo>
                  <a:lnTo>
                    <a:pt x="697242" y="213093"/>
                  </a:lnTo>
                  <a:lnTo>
                    <a:pt x="700214" y="208572"/>
                  </a:lnTo>
                  <a:lnTo>
                    <a:pt x="723404" y="173253"/>
                  </a:lnTo>
                  <a:lnTo>
                    <a:pt x="732599" y="125056"/>
                  </a:lnTo>
                  <a:close/>
                </a:path>
                <a:path w="1647825" h="499109">
                  <a:moveTo>
                    <a:pt x="736777" y="386689"/>
                  </a:moveTo>
                  <a:lnTo>
                    <a:pt x="733348" y="366344"/>
                  </a:lnTo>
                  <a:lnTo>
                    <a:pt x="733044" y="364477"/>
                  </a:lnTo>
                  <a:lnTo>
                    <a:pt x="722033" y="345998"/>
                  </a:lnTo>
                  <a:lnTo>
                    <a:pt x="703999" y="333362"/>
                  </a:lnTo>
                  <a:lnTo>
                    <a:pt x="692454" y="331177"/>
                  </a:lnTo>
                  <a:lnTo>
                    <a:pt x="692454" y="386981"/>
                  </a:lnTo>
                  <a:lnTo>
                    <a:pt x="691121" y="394690"/>
                  </a:lnTo>
                  <a:lnTo>
                    <a:pt x="687336" y="401180"/>
                  </a:lnTo>
                  <a:lnTo>
                    <a:pt x="681494" y="405650"/>
                  </a:lnTo>
                  <a:lnTo>
                    <a:pt x="673950" y="407327"/>
                  </a:lnTo>
                  <a:lnTo>
                    <a:pt x="645198" y="407327"/>
                  </a:lnTo>
                  <a:lnTo>
                    <a:pt x="645198" y="366344"/>
                  </a:lnTo>
                  <a:lnTo>
                    <a:pt x="673950" y="366344"/>
                  </a:lnTo>
                  <a:lnTo>
                    <a:pt x="692454" y="386981"/>
                  </a:lnTo>
                  <a:lnTo>
                    <a:pt x="692454" y="331177"/>
                  </a:lnTo>
                  <a:lnTo>
                    <a:pt x="679246" y="328676"/>
                  </a:lnTo>
                  <a:lnTo>
                    <a:pt x="605701" y="328676"/>
                  </a:lnTo>
                  <a:lnTo>
                    <a:pt x="602310" y="332066"/>
                  </a:lnTo>
                  <a:lnTo>
                    <a:pt x="601103" y="333362"/>
                  </a:lnTo>
                  <a:lnTo>
                    <a:pt x="601103" y="491909"/>
                  </a:lnTo>
                  <a:lnTo>
                    <a:pt x="605701" y="496493"/>
                  </a:lnTo>
                  <a:lnTo>
                    <a:pt x="640461" y="496493"/>
                  </a:lnTo>
                  <a:lnTo>
                    <a:pt x="645198" y="491909"/>
                  </a:lnTo>
                  <a:lnTo>
                    <a:pt x="645198" y="442290"/>
                  </a:lnTo>
                  <a:lnTo>
                    <a:pt x="679246" y="442290"/>
                  </a:lnTo>
                  <a:lnTo>
                    <a:pt x="721944" y="426186"/>
                  </a:lnTo>
                  <a:lnTo>
                    <a:pt x="736727" y="386981"/>
                  </a:lnTo>
                  <a:lnTo>
                    <a:pt x="736777" y="386689"/>
                  </a:lnTo>
                  <a:close/>
                </a:path>
                <a:path w="1647825" h="499109">
                  <a:moveTo>
                    <a:pt x="901407" y="490486"/>
                  </a:moveTo>
                  <a:lnTo>
                    <a:pt x="898093" y="481584"/>
                  </a:lnTo>
                  <a:lnTo>
                    <a:pt x="892263" y="466750"/>
                  </a:lnTo>
                  <a:lnTo>
                    <a:pt x="878713" y="432269"/>
                  </a:lnTo>
                  <a:lnTo>
                    <a:pt x="856119" y="374751"/>
                  </a:lnTo>
                  <a:lnTo>
                    <a:pt x="841984" y="338785"/>
                  </a:lnTo>
                  <a:lnTo>
                    <a:pt x="839368" y="332066"/>
                  </a:lnTo>
                  <a:lnTo>
                    <a:pt x="838161" y="331228"/>
                  </a:lnTo>
                  <a:lnTo>
                    <a:pt x="838161" y="432269"/>
                  </a:lnTo>
                  <a:lnTo>
                    <a:pt x="796480" y="432269"/>
                  </a:lnTo>
                  <a:lnTo>
                    <a:pt x="817816" y="374751"/>
                  </a:lnTo>
                  <a:lnTo>
                    <a:pt x="838161" y="432269"/>
                  </a:lnTo>
                  <a:lnTo>
                    <a:pt x="838161" y="331228"/>
                  </a:lnTo>
                  <a:lnTo>
                    <a:pt x="834555" y="328676"/>
                  </a:lnTo>
                  <a:lnTo>
                    <a:pt x="801001" y="328676"/>
                  </a:lnTo>
                  <a:lnTo>
                    <a:pt x="795985" y="332066"/>
                  </a:lnTo>
                  <a:lnTo>
                    <a:pt x="793369" y="338785"/>
                  </a:lnTo>
                  <a:lnTo>
                    <a:pt x="738466" y="481584"/>
                  </a:lnTo>
                  <a:lnTo>
                    <a:pt x="734860" y="490486"/>
                  </a:lnTo>
                  <a:lnTo>
                    <a:pt x="738962" y="496493"/>
                  </a:lnTo>
                  <a:lnTo>
                    <a:pt x="774420" y="496493"/>
                  </a:lnTo>
                  <a:lnTo>
                    <a:pt x="779157" y="493102"/>
                  </a:lnTo>
                  <a:lnTo>
                    <a:pt x="781494" y="486384"/>
                  </a:lnTo>
                  <a:lnTo>
                    <a:pt x="788771" y="466750"/>
                  </a:lnTo>
                  <a:lnTo>
                    <a:pt x="846289" y="466750"/>
                  </a:lnTo>
                  <a:lnTo>
                    <a:pt x="853630" y="486181"/>
                  </a:lnTo>
                  <a:lnTo>
                    <a:pt x="856399" y="493102"/>
                  </a:lnTo>
                  <a:lnTo>
                    <a:pt x="861402" y="496493"/>
                  </a:lnTo>
                  <a:lnTo>
                    <a:pt x="897597" y="496493"/>
                  </a:lnTo>
                  <a:lnTo>
                    <a:pt x="901407" y="490486"/>
                  </a:lnTo>
                  <a:close/>
                </a:path>
                <a:path w="1647825" h="499109">
                  <a:moveTo>
                    <a:pt x="1043292" y="447814"/>
                  </a:moveTo>
                  <a:lnTo>
                    <a:pt x="1017765" y="406679"/>
                  </a:lnTo>
                  <a:lnTo>
                    <a:pt x="962812" y="385000"/>
                  </a:lnTo>
                  <a:lnTo>
                    <a:pt x="959700" y="379476"/>
                  </a:lnTo>
                  <a:lnTo>
                    <a:pt x="959700" y="365137"/>
                  </a:lnTo>
                  <a:lnTo>
                    <a:pt x="968743" y="360324"/>
                  </a:lnTo>
                  <a:lnTo>
                    <a:pt x="987259" y="360324"/>
                  </a:lnTo>
                  <a:lnTo>
                    <a:pt x="993190" y="363435"/>
                  </a:lnTo>
                  <a:lnTo>
                    <a:pt x="996797" y="368731"/>
                  </a:lnTo>
                  <a:lnTo>
                    <a:pt x="1001890" y="374954"/>
                  </a:lnTo>
                  <a:lnTo>
                    <a:pt x="1006195" y="377863"/>
                  </a:lnTo>
                  <a:lnTo>
                    <a:pt x="1013612" y="375666"/>
                  </a:lnTo>
                  <a:lnTo>
                    <a:pt x="1024851" y="372554"/>
                  </a:lnTo>
                  <a:lnTo>
                    <a:pt x="1033043" y="370154"/>
                  </a:lnTo>
                  <a:lnTo>
                    <a:pt x="1036853" y="363943"/>
                  </a:lnTo>
                  <a:lnTo>
                    <a:pt x="1034897" y="360324"/>
                  </a:lnTo>
                  <a:lnTo>
                    <a:pt x="996226" y="328091"/>
                  </a:lnTo>
                  <a:lnTo>
                    <a:pt x="978154" y="326072"/>
                  </a:lnTo>
                  <a:lnTo>
                    <a:pt x="953846" y="329704"/>
                  </a:lnTo>
                  <a:lnTo>
                    <a:pt x="934300" y="340055"/>
                  </a:lnTo>
                  <a:lnTo>
                    <a:pt x="921270" y="356298"/>
                  </a:lnTo>
                  <a:lnTo>
                    <a:pt x="916520" y="377571"/>
                  </a:lnTo>
                  <a:lnTo>
                    <a:pt x="922083" y="397408"/>
                  </a:lnTo>
                  <a:lnTo>
                    <a:pt x="963523" y="425767"/>
                  </a:lnTo>
                  <a:lnTo>
                    <a:pt x="996378" y="437273"/>
                  </a:lnTo>
                  <a:lnTo>
                    <a:pt x="1000404" y="443293"/>
                  </a:lnTo>
                  <a:lnTo>
                    <a:pt x="1000404" y="449503"/>
                  </a:lnTo>
                  <a:lnTo>
                    <a:pt x="998728" y="456044"/>
                  </a:lnTo>
                  <a:lnTo>
                    <a:pt x="993990" y="460857"/>
                  </a:lnTo>
                  <a:lnTo>
                    <a:pt x="986409" y="463931"/>
                  </a:lnTo>
                  <a:lnTo>
                    <a:pt x="985697" y="463931"/>
                  </a:lnTo>
                  <a:lnTo>
                    <a:pt x="977150" y="464845"/>
                  </a:lnTo>
                  <a:lnTo>
                    <a:pt x="945286" y="444703"/>
                  </a:lnTo>
                  <a:lnTo>
                    <a:pt x="941184" y="441591"/>
                  </a:lnTo>
                  <a:lnTo>
                    <a:pt x="913625" y="448017"/>
                  </a:lnTo>
                  <a:lnTo>
                    <a:pt x="909320" y="453809"/>
                  </a:lnTo>
                  <a:lnTo>
                    <a:pt x="912431" y="461937"/>
                  </a:lnTo>
                  <a:lnTo>
                    <a:pt x="921994" y="477558"/>
                  </a:lnTo>
                  <a:lnTo>
                    <a:pt x="936282" y="489242"/>
                  </a:lnTo>
                  <a:lnTo>
                    <a:pt x="954824" y="496570"/>
                  </a:lnTo>
                  <a:lnTo>
                    <a:pt x="977150" y="499110"/>
                  </a:lnTo>
                  <a:lnTo>
                    <a:pt x="1002753" y="495909"/>
                  </a:lnTo>
                  <a:lnTo>
                    <a:pt x="1023785" y="486308"/>
                  </a:lnTo>
                  <a:lnTo>
                    <a:pt x="1038047" y="470281"/>
                  </a:lnTo>
                  <a:lnTo>
                    <a:pt x="1039317" y="464845"/>
                  </a:lnTo>
                  <a:lnTo>
                    <a:pt x="1043241" y="448017"/>
                  </a:lnTo>
                  <a:lnTo>
                    <a:pt x="1043292" y="447814"/>
                  </a:lnTo>
                  <a:close/>
                </a:path>
                <a:path w="1647825" h="499109">
                  <a:moveTo>
                    <a:pt x="1195006" y="447814"/>
                  </a:moveTo>
                  <a:lnTo>
                    <a:pt x="1169479" y="406679"/>
                  </a:lnTo>
                  <a:lnTo>
                    <a:pt x="1114526" y="385000"/>
                  </a:lnTo>
                  <a:lnTo>
                    <a:pt x="1111415" y="379476"/>
                  </a:lnTo>
                  <a:lnTo>
                    <a:pt x="1111415" y="365137"/>
                  </a:lnTo>
                  <a:lnTo>
                    <a:pt x="1120444" y="360324"/>
                  </a:lnTo>
                  <a:lnTo>
                    <a:pt x="1138974" y="360324"/>
                  </a:lnTo>
                  <a:lnTo>
                    <a:pt x="1144892" y="363435"/>
                  </a:lnTo>
                  <a:lnTo>
                    <a:pt x="1148499" y="368731"/>
                  </a:lnTo>
                  <a:lnTo>
                    <a:pt x="1153591" y="374954"/>
                  </a:lnTo>
                  <a:lnTo>
                    <a:pt x="1157897" y="377863"/>
                  </a:lnTo>
                  <a:lnTo>
                    <a:pt x="1165326" y="375666"/>
                  </a:lnTo>
                  <a:lnTo>
                    <a:pt x="1176566" y="372554"/>
                  </a:lnTo>
                  <a:lnTo>
                    <a:pt x="1184744" y="370154"/>
                  </a:lnTo>
                  <a:lnTo>
                    <a:pt x="1188567" y="363943"/>
                  </a:lnTo>
                  <a:lnTo>
                    <a:pt x="1186599" y="360324"/>
                  </a:lnTo>
                  <a:lnTo>
                    <a:pt x="1147927" y="328091"/>
                  </a:lnTo>
                  <a:lnTo>
                    <a:pt x="1129855" y="326072"/>
                  </a:lnTo>
                  <a:lnTo>
                    <a:pt x="1105560" y="329704"/>
                  </a:lnTo>
                  <a:lnTo>
                    <a:pt x="1086002" y="340055"/>
                  </a:lnTo>
                  <a:lnTo>
                    <a:pt x="1072972" y="356298"/>
                  </a:lnTo>
                  <a:lnTo>
                    <a:pt x="1068235" y="377571"/>
                  </a:lnTo>
                  <a:lnTo>
                    <a:pt x="1073797" y="397408"/>
                  </a:lnTo>
                  <a:lnTo>
                    <a:pt x="1115225" y="425767"/>
                  </a:lnTo>
                  <a:lnTo>
                    <a:pt x="1148080" y="437273"/>
                  </a:lnTo>
                  <a:lnTo>
                    <a:pt x="1152105" y="443293"/>
                  </a:lnTo>
                  <a:lnTo>
                    <a:pt x="1152105" y="449503"/>
                  </a:lnTo>
                  <a:lnTo>
                    <a:pt x="1150442" y="456044"/>
                  </a:lnTo>
                  <a:lnTo>
                    <a:pt x="1145705" y="460857"/>
                  </a:lnTo>
                  <a:lnTo>
                    <a:pt x="1138110" y="463931"/>
                  </a:lnTo>
                  <a:lnTo>
                    <a:pt x="1137412" y="463931"/>
                  </a:lnTo>
                  <a:lnTo>
                    <a:pt x="1128852" y="464845"/>
                  </a:lnTo>
                  <a:lnTo>
                    <a:pt x="1096987" y="444703"/>
                  </a:lnTo>
                  <a:lnTo>
                    <a:pt x="1092898" y="441591"/>
                  </a:lnTo>
                  <a:lnTo>
                    <a:pt x="1065339" y="448017"/>
                  </a:lnTo>
                  <a:lnTo>
                    <a:pt x="1061021" y="453809"/>
                  </a:lnTo>
                  <a:lnTo>
                    <a:pt x="1064133" y="461937"/>
                  </a:lnTo>
                  <a:lnTo>
                    <a:pt x="1073708" y="477558"/>
                  </a:lnTo>
                  <a:lnTo>
                    <a:pt x="1087996" y="489242"/>
                  </a:lnTo>
                  <a:lnTo>
                    <a:pt x="1106538" y="496570"/>
                  </a:lnTo>
                  <a:lnTo>
                    <a:pt x="1128852" y="499110"/>
                  </a:lnTo>
                  <a:lnTo>
                    <a:pt x="1154455" y="495909"/>
                  </a:lnTo>
                  <a:lnTo>
                    <a:pt x="1175499" y="486308"/>
                  </a:lnTo>
                  <a:lnTo>
                    <a:pt x="1189748" y="470281"/>
                  </a:lnTo>
                  <a:lnTo>
                    <a:pt x="1191031" y="464845"/>
                  </a:lnTo>
                  <a:lnTo>
                    <a:pt x="1194955" y="448017"/>
                  </a:lnTo>
                  <a:lnTo>
                    <a:pt x="1195006" y="447814"/>
                  </a:lnTo>
                  <a:close/>
                </a:path>
                <a:path w="1647825" h="499109">
                  <a:moveTo>
                    <a:pt x="1268133" y="333273"/>
                  </a:moveTo>
                  <a:lnTo>
                    <a:pt x="1263319" y="328676"/>
                  </a:lnTo>
                  <a:lnTo>
                    <a:pt x="1228559" y="328676"/>
                  </a:lnTo>
                  <a:lnTo>
                    <a:pt x="1224038" y="333273"/>
                  </a:lnTo>
                  <a:lnTo>
                    <a:pt x="1224038" y="491909"/>
                  </a:lnTo>
                  <a:lnTo>
                    <a:pt x="1228559" y="496493"/>
                  </a:lnTo>
                  <a:lnTo>
                    <a:pt x="1263319" y="496493"/>
                  </a:lnTo>
                  <a:lnTo>
                    <a:pt x="1268133" y="491909"/>
                  </a:lnTo>
                  <a:lnTo>
                    <a:pt x="1268133" y="333273"/>
                  </a:lnTo>
                  <a:close/>
                </a:path>
                <a:path w="1647825" h="499109">
                  <a:moveTo>
                    <a:pt x="1476362" y="412546"/>
                  </a:moveTo>
                  <a:lnTo>
                    <a:pt x="1470012" y="379247"/>
                  </a:lnTo>
                  <a:lnTo>
                    <a:pt x="1460106" y="364147"/>
                  </a:lnTo>
                  <a:lnTo>
                    <a:pt x="1451940" y="351713"/>
                  </a:lnTo>
                  <a:lnTo>
                    <a:pt x="1432064" y="338582"/>
                  </a:lnTo>
                  <a:lnTo>
                    <a:pt x="1432064" y="412546"/>
                  </a:lnTo>
                  <a:lnTo>
                    <a:pt x="1428851" y="431355"/>
                  </a:lnTo>
                  <a:lnTo>
                    <a:pt x="1419707" y="446773"/>
                  </a:lnTo>
                  <a:lnTo>
                    <a:pt x="1405356" y="457200"/>
                  </a:lnTo>
                  <a:lnTo>
                    <a:pt x="1386497" y="461022"/>
                  </a:lnTo>
                  <a:lnTo>
                    <a:pt x="1367751" y="457200"/>
                  </a:lnTo>
                  <a:lnTo>
                    <a:pt x="1353400" y="446773"/>
                  </a:lnTo>
                  <a:lnTo>
                    <a:pt x="1344218" y="431355"/>
                  </a:lnTo>
                  <a:lnTo>
                    <a:pt x="1340980" y="412546"/>
                  </a:lnTo>
                  <a:lnTo>
                    <a:pt x="1344218" y="393776"/>
                  </a:lnTo>
                  <a:lnTo>
                    <a:pt x="1353400" y="378383"/>
                  </a:lnTo>
                  <a:lnTo>
                    <a:pt x="1367751" y="367982"/>
                  </a:lnTo>
                  <a:lnTo>
                    <a:pt x="1386497" y="364147"/>
                  </a:lnTo>
                  <a:lnTo>
                    <a:pt x="1405356" y="367982"/>
                  </a:lnTo>
                  <a:lnTo>
                    <a:pt x="1419707" y="378383"/>
                  </a:lnTo>
                  <a:lnTo>
                    <a:pt x="1428851" y="393776"/>
                  </a:lnTo>
                  <a:lnTo>
                    <a:pt x="1432064" y="412546"/>
                  </a:lnTo>
                  <a:lnTo>
                    <a:pt x="1432064" y="338582"/>
                  </a:lnTo>
                  <a:lnTo>
                    <a:pt x="1423606" y="332981"/>
                  </a:lnTo>
                  <a:lnTo>
                    <a:pt x="1386497" y="326072"/>
                  </a:lnTo>
                  <a:lnTo>
                    <a:pt x="1349565" y="332981"/>
                  </a:lnTo>
                  <a:lnTo>
                    <a:pt x="1321308" y="351713"/>
                  </a:lnTo>
                  <a:lnTo>
                    <a:pt x="1303248" y="379247"/>
                  </a:lnTo>
                  <a:lnTo>
                    <a:pt x="1296898" y="412546"/>
                  </a:lnTo>
                  <a:lnTo>
                    <a:pt x="1303248" y="445897"/>
                  </a:lnTo>
                  <a:lnTo>
                    <a:pt x="1321308" y="473456"/>
                  </a:lnTo>
                  <a:lnTo>
                    <a:pt x="1349565" y="492188"/>
                  </a:lnTo>
                  <a:lnTo>
                    <a:pt x="1386497" y="499110"/>
                  </a:lnTo>
                  <a:lnTo>
                    <a:pt x="1423606" y="492188"/>
                  </a:lnTo>
                  <a:lnTo>
                    <a:pt x="1451940" y="473456"/>
                  </a:lnTo>
                  <a:lnTo>
                    <a:pt x="1460080" y="461022"/>
                  </a:lnTo>
                  <a:lnTo>
                    <a:pt x="1470012" y="445897"/>
                  </a:lnTo>
                  <a:lnTo>
                    <a:pt x="1476362" y="412546"/>
                  </a:lnTo>
                  <a:close/>
                </a:path>
                <a:path w="1647825" h="499109">
                  <a:moveTo>
                    <a:pt x="1647786" y="333273"/>
                  </a:moveTo>
                  <a:lnTo>
                    <a:pt x="1643202" y="328676"/>
                  </a:lnTo>
                  <a:lnTo>
                    <a:pt x="1608226" y="328676"/>
                  </a:lnTo>
                  <a:lnTo>
                    <a:pt x="1603705" y="333273"/>
                  </a:lnTo>
                  <a:lnTo>
                    <a:pt x="1603705" y="418134"/>
                  </a:lnTo>
                  <a:lnTo>
                    <a:pt x="1594891" y="405904"/>
                  </a:lnTo>
                  <a:lnTo>
                    <a:pt x="1545183" y="336880"/>
                  </a:lnTo>
                  <a:lnTo>
                    <a:pt x="1541094" y="331368"/>
                  </a:lnTo>
                  <a:lnTo>
                    <a:pt x="1536293" y="328676"/>
                  </a:lnTo>
                  <a:lnTo>
                    <a:pt x="1509725" y="328676"/>
                  </a:lnTo>
                  <a:lnTo>
                    <a:pt x="1505127" y="333273"/>
                  </a:lnTo>
                  <a:lnTo>
                    <a:pt x="1505127" y="491909"/>
                  </a:lnTo>
                  <a:lnTo>
                    <a:pt x="1509725" y="496493"/>
                  </a:lnTo>
                  <a:lnTo>
                    <a:pt x="1544485" y="496493"/>
                  </a:lnTo>
                  <a:lnTo>
                    <a:pt x="1549298" y="491909"/>
                  </a:lnTo>
                  <a:lnTo>
                    <a:pt x="1549298" y="405904"/>
                  </a:lnTo>
                  <a:lnTo>
                    <a:pt x="1608226" y="488302"/>
                  </a:lnTo>
                  <a:lnTo>
                    <a:pt x="1612036" y="493814"/>
                  </a:lnTo>
                  <a:lnTo>
                    <a:pt x="1616837" y="496493"/>
                  </a:lnTo>
                  <a:lnTo>
                    <a:pt x="1643202" y="496493"/>
                  </a:lnTo>
                  <a:lnTo>
                    <a:pt x="1647786" y="491909"/>
                  </a:lnTo>
                  <a:lnTo>
                    <a:pt x="1647786" y="418134"/>
                  </a:lnTo>
                  <a:lnTo>
                    <a:pt x="1647786" y="333273"/>
                  </a:lnTo>
                  <a:close/>
                </a:path>
              </a:pathLst>
            </a:custGeom>
            <a:solidFill>
              <a:srgbClr val="FFFFFF"/>
            </a:solidFill>
          </p:spPr>
          <p:txBody>
            <a:bodyPr wrap="square" lIns="0" tIns="0" rIns="0" bIns="0" rtlCol="0"/>
            <a:lstStyle/>
            <a:p>
              <a:endParaRPr/>
            </a:p>
          </p:txBody>
        </p:sp>
      </p:grpSp>
      <p:sp>
        <p:nvSpPr>
          <p:cNvPr id="21" name="Rectangle: Diagonal Corners Rounded 20">
            <a:extLst>
              <a:ext uri="{FF2B5EF4-FFF2-40B4-BE49-F238E27FC236}">
                <a16:creationId xmlns:a16="http://schemas.microsoft.com/office/drawing/2014/main" id="{324F0A50-77AE-FC30-4CDB-B49A3610B020}"/>
              </a:ext>
            </a:extLst>
          </p:cNvPr>
          <p:cNvSpPr/>
          <p:nvPr/>
        </p:nvSpPr>
        <p:spPr>
          <a:xfrm>
            <a:off x="299144" y="289593"/>
            <a:ext cx="6171506" cy="1478882"/>
          </a:xfrm>
          <a:prstGeom prst="round2DiagRect">
            <a:avLst/>
          </a:prstGeom>
          <a:solidFill>
            <a:schemeClr val="tx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000" b="1" dirty="0">
                <a:solidFill>
                  <a:schemeClr val="accent1"/>
                </a:solidFill>
                <a:latin typeface="+mj-lt"/>
                <a:ea typeface="Roboto" panose="02000000000000000000" pitchFamily="2" charset="0"/>
                <a:cs typeface="Roboto" panose="02000000000000000000" pitchFamily="2" charset="0"/>
              </a:rPr>
              <a:t>Roland’s Story</a:t>
            </a:r>
            <a:endParaRPr lang="en-AU" sz="6000" b="1" dirty="0">
              <a:solidFill>
                <a:schemeClr val="accent1"/>
              </a:solidFill>
              <a:latin typeface="+mj-lt"/>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86537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D50E6ADA-E876-3B44-E3E6-E210FC04486D}"/>
              </a:ext>
            </a:extLst>
          </p:cNvPr>
          <p:cNvSpPr/>
          <p:nvPr/>
        </p:nvSpPr>
        <p:spPr>
          <a:xfrm>
            <a:off x="533400" y="642938"/>
            <a:ext cx="9366250" cy="10023475"/>
          </a:xfrm>
          <a:prstGeom prst="round2DiagRect">
            <a:avLst/>
          </a:prstGeom>
          <a:solidFill>
            <a:schemeClr val="accent4">
              <a:lumMod val="40000"/>
              <a:lumOff val="6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lnSpc>
                <a:spcPct val="150000"/>
              </a:lnSpc>
            </a:pPr>
            <a:endParaRPr lang="en-AU" dirty="0">
              <a:solidFill>
                <a:schemeClr val="tx2">
                  <a:lumMod val="20000"/>
                  <a:lumOff val="80000"/>
                </a:schemeClr>
              </a:solidFill>
              <a:latin typeface="+mj-lt"/>
            </a:endParaRPr>
          </a:p>
        </p:txBody>
      </p:sp>
      <p:sp>
        <p:nvSpPr>
          <p:cNvPr id="5" name="Text Placeholder 4">
            <a:extLst>
              <a:ext uri="{FF2B5EF4-FFF2-40B4-BE49-F238E27FC236}">
                <a16:creationId xmlns:a16="http://schemas.microsoft.com/office/drawing/2014/main" id="{56A411C0-6D1B-5E98-51C2-BDD859E8B236}"/>
              </a:ext>
            </a:extLst>
          </p:cNvPr>
          <p:cNvSpPr>
            <a:spLocks noGrp="1"/>
          </p:cNvSpPr>
          <p:nvPr>
            <p:ph type="body" sz="quarter" idx="11"/>
          </p:nvPr>
        </p:nvSpPr>
        <p:spPr>
          <a:xfrm>
            <a:off x="1181098" y="8265895"/>
            <a:ext cx="8108952" cy="1808380"/>
          </a:xfrm>
        </p:spPr>
        <p:txBody>
          <a:bodyPr numCol="1"/>
          <a:lstStyle/>
          <a:p>
            <a:pPr marL="14400" indent="0">
              <a:lnSpc>
                <a:spcPct val="110000"/>
              </a:lnSpc>
              <a:spcAft>
                <a:spcPts val="600"/>
              </a:spcAft>
              <a:buNone/>
            </a:pPr>
            <a:r>
              <a:rPr lang="en-US" sz="3500" dirty="0">
                <a:solidFill>
                  <a:schemeClr val="tx2">
                    <a:lumMod val="75000"/>
                  </a:schemeClr>
                </a:solidFill>
                <a:latin typeface="+mj-lt"/>
                <a:ea typeface="Roboto" panose="02000000000000000000" pitchFamily="2" charset="0"/>
                <a:cs typeface="Roboto" panose="02000000000000000000" pitchFamily="2" charset="0"/>
              </a:rPr>
              <a:t>Jesus, you are in solidarity with all in need.</a:t>
            </a:r>
          </a:p>
          <a:p>
            <a:pPr marL="14400" indent="0">
              <a:lnSpc>
                <a:spcPct val="110000"/>
              </a:lnSpc>
              <a:spcAft>
                <a:spcPts val="600"/>
              </a:spcAft>
              <a:buNone/>
            </a:pPr>
            <a:r>
              <a:rPr lang="en-US" sz="3500" b="1" dirty="0">
                <a:solidFill>
                  <a:schemeClr val="tx2">
                    <a:lumMod val="75000"/>
                  </a:schemeClr>
                </a:solidFill>
                <a:latin typeface="+mj-lt"/>
                <a:ea typeface="Roboto Medium" panose="02000000000000000000" pitchFamily="2" charset="0"/>
                <a:cs typeface="Roboto Medium" panose="02000000000000000000" pitchFamily="2" charset="0"/>
              </a:rPr>
              <a:t>May we follow the way of solidarity.</a:t>
            </a:r>
          </a:p>
        </p:txBody>
      </p:sp>
      <p:sp>
        <p:nvSpPr>
          <p:cNvPr id="6" name="Text Placeholder 1">
            <a:extLst>
              <a:ext uri="{FF2B5EF4-FFF2-40B4-BE49-F238E27FC236}">
                <a16:creationId xmlns:a16="http://schemas.microsoft.com/office/drawing/2014/main" id="{89AE0097-8386-DA24-AAF0-9DBF53785311}"/>
              </a:ext>
            </a:extLst>
          </p:cNvPr>
          <p:cNvSpPr txBox="1">
            <a:spLocks/>
          </p:cNvSpPr>
          <p:nvPr/>
        </p:nvSpPr>
        <p:spPr>
          <a:xfrm>
            <a:off x="11804650" y="4785206"/>
            <a:ext cx="6641120" cy="1449308"/>
          </a:xfrm>
          <a:prstGeom prst="rect">
            <a:avLst/>
          </a:prstGeom>
        </p:spPr>
        <p:txBody>
          <a:bodyPr wrap="square" lIns="0" tIns="0" rIns="0" bIns="0">
            <a:spAutoFit/>
          </a:bodyPr>
          <a:lstStyle>
            <a:lvl1pPr marL="0">
              <a:defRPr>
                <a:solidFill>
                  <a:schemeClr val="bg1"/>
                </a:solidFill>
                <a:latin typeface="Roboto" panose="02000000000000000000" pitchFamily="2" charset="0"/>
                <a:ea typeface="Roboto" panose="02000000000000000000" pitchFamily="2" charset="0"/>
                <a:cs typeface="Roboto" panose="02000000000000000000" pitchFamily="2" charset="0"/>
              </a:defRPr>
            </a:lvl1pPr>
            <a:lvl2pPr marL="225247">
              <a:defRPr>
                <a:solidFill>
                  <a:schemeClr val="bg1"/>
                </a:solidFill>
                <a:latin typeface="Roboto" panose="02000000000000000000" pitchFamily="2" charset="0"/>
                <a:ea typeface="Roboto" panose="02000000000000000000" pitchFamily="2" charset="0"/>
                <a:cs typeface="Roboto" panose="02000000000000000000" pitchFamily="2" charset="0"/>
              </a:defRPr>
            </a:lvl2pPr>
            <a:lvl3pPr marL="450495">
              <a:defRPr>
                <a:solidFill>
                  <a:schemeClr val="bg1"/>
                </a:solidFill>
                <a:latin typeface="Roboto" panose="02000000000000000000" pitchFamily="2" charset="0"/>
                <a:ea typeface="Roboto" panose="02000000000000000000" pitchFamily="2" charset="0"/>
                <a:cs typeface="Roboto" panose="02000000000000000000" pitchFamily="2" charset="0"/>
              </a:defRPr>
            </a:lvl3pPr>
            <a:lvl4pPr marL="675743">
              <a:defRPr>
                <a:solidFill>
                  <a:schemeClr val="bg1"/>
                </a:solidFill>
                <a:latin typeface="Roboto" panose="02000000000000000000" pitchFamily="2" charset="0"/>
                <a:ea typeface="Roboto" panose="02000000000000000000" pitchFamily="2" charset="0"/>
                <a:cs typeface="Roboto" panose="02000000000000000000" pitchFamily="2" charset="0"/>
              </a:defRPr>
            </a:lvl4pPr>
            <a:lvl5pPr marL="900991">
              <a:defRPr>
                <a:solidFill>
                  <a:schemeClr val="bg1"/>
                </a:solidFill>
                <a:latin typeface="Roboto" panose="02000000000000000000" pitchFamily="2" charset="0"/>
                <a:ea typeface="Roboto" panose="02000000000000000000" pitchFamily="2" charset="0"/>
                <a:cs typeface="Roboto" panose="02000000000000000000" pitchFamily="2" charset="0"/>
              </a:defRPr>
            </a:lvl5pPr>
            <a:lvl6pPr marL="1126238">
              <a:defRPr>
                <a:latin typeface="+mn-lt"/>
                <a:ea typeface="+mn-ea"/>
                <a:cs typeface="+mn-cs"/>
              </a:defRPr>
            </a:lvl6pPr>
            <a:lvl7pPr marL="1351486">
              <a:defRPr>
                <a:latin typeface="+mn-lt"/>
                <a:ea typeface="+mn-ea"/>
                <a:cs typeface="+mn-cs"/>
              </a:defRPr>
            </a:lvl7pPr>
            <a:lvl8pPr marL="1576734">
              <a:defRPr>
                <a:latin typeface="+mn-lt"/>
                <a:ea typeface="+mn-ea"/>
                <a:cs typeface="+mn-cs"/>
              </a:defRPr>
            </a:lvl8pPr>
            <a:lvl9pPr marL="1801982">
              <a:defRPr>
                <a:latin typeface="+mn-lt"/>
                <a:ea typeface="+mn-ea"/>
                <a:cs typeface="+mn-cs"/>
              </a:defRPr>
            </a:lvl9pPr>
          </a:lstStyle>
          <a:p>
            <a:pPr algn="ctr">
              <a:lnSpc>
                <a:spcPct val="110000"/>
              </a:lnSpc>
              <a:spcAft>
                <a:spcPts val="600"/>
              </a:spcAft>
            </a:pPr>
            <a:r>
              <a:rPr lang="en-US" sz="3500" dirty="0">
                <a:solidFill>
                  <a:schemeClr val="accent2">
                    <a:lumMod val="75000"/>
                  </a:schemeClr>
                </a:solidFill>
                <a:latin typeface="+mj-lt"/>
              </a:rPr>
              <a:t>“Remember, we are all but </a:t>
            </a:r>
            <a:r>
              <a:rPr lang="en-US" sz="3500" dirty="0" err="1">
                <a:solidFill>
                  <a:schemeClr val="accent2">
                    <a:lumMod val="75000"/>
                  </a:schemeClr>
                </a:solidFill>
                <a:latin typeface="+mj-lt"/>
              </a:rPr>
              <a:t>travellers</a:t>
            </a:r>
            <a:r>
              <a:rPr lang="en-US" sz="3500" dirty="0">
                <a:solidFill>
                  <a:schemeClr val="accent2">
                    <a:lumMod val="75000"/>
                  </a:schemeClr>
                </a:solidFill>
                <a:latin typeface="+mj-lt"/>
              </a:rPr>
              <a:t> here.” </a:t>
            </a:r>
          </a:p>
          <a:p>
            <a:pPr algn="ctr">
              <a:lnSpc>
                <a:spcPct val="110000"/>
              </a:lnSpc>
              <a:spcAft>
                <a:spcPts val="600"/>
              </a:spcAft>
            </a:pPr>
            <a:r>
              <a:rPr lang="en-US" sz="1200" dirty="0">
                <a:solidFill>
                  <a:schemeClr val="accent2">
                    <a:lumMod val="75000"/>
                  </a:schemeClr>
                </a:solidFill>
                <a:latin typeface="+mj-lt"/>
              </a:rPr>
              <a:t>Saint Mary MacKillop, 1867</a:t>
            </a:r>
          </a:p>
        </p:txBody>
      </p:sp>
      <p:sp>
        <p:nvSpPr>
          <p:cNvPr id="7" name="TextBox 6">
            <a:extLst>
              <a:ext uri="{FF2B5EF4-FFF2-40B4-BE49-F238E27FC236}">
                <a16:creationId xmlns:a16="http://schemas.microsoft.com/office/drawing/2014/main" id="{654F8C0B-C8A4-1DB9-3EEE-ADEE730A5A5C}"/>
              </a:ext>
            </a:extLst>
          </p:cNvPr>
          <p:cNvSpPr txBox="1"/>
          <p:nvPr/>
        </p:nvSpPr>
        <p:spPr>
          <a:xfrm>
            <a:off x="1049707" y="7320498"/>
            <a:ext cx="3401641" cy="638829"/>
          </a:xfrm>
          <a:prstGeom prst="rect">
            <a:avLst/>
          </a:prstGeom>
          <a:noFill/>
        </p:spPr>
        <p:txBody>
          <a:bodyPr wrap="square">
            <a:spAutoFit/>
          </a:bodyPr>
          <a:lstStyle/>
          <a:p>
            <a:pPr>
              <a:lnSpc>
                <a:spcPct val="110000"/>
              </a:lnSpc>
              <a:spcAft>
                <a:spcPts val="600"/>
              </a:spcAft>
            </a:pPr>
            <a:r>
              <a:rPr lang="en-US" sz="3500" dirty="0">
                <a:solidFill>
                  <a:schemeClr val="accent2">
                    <a:lumMod val="75000"/>
                  </a:schemeClr>
                </a:solidFill>
                <a:latin typeface="+mj-lt"/>
                <a:ea typeface="Roboto Medium" panose="02000000000000000000" pitchFamily="2" charset="0"/>
                <a:cs typeface="Roboto Medium" panose="02000000000000000000" pitchFamily="2" charset="0"/>
              </a:rPr>
              <a:t>Respond</a:t>
            </a:r>
          </a:p>
        </p:txBody>
      </p:sp>
      <p:sp>
        <p:nvSpPr>
          <p:cNvPr id="8" name="TextBox 7">
            <a:extLst>
              <a:ext uri="{FF2B5EF4-FFF2-40B4-BE49-F238E27FC236}">
                <a16:creationId xmlns:a16="http://schemas.microsoft.com/office/drawing/2014/main" id="{8C5B3AD2-4516-AF55-202F-69E99EC2C735}"/>
              </a:ext>
            </a:extLst>
          </p:cNvPr>
          <p:cNvSpPr txBox="1"/>
          <p:nvPr/>
        </p:nvSpPr>
        <p:spPr>
          <a:xfrm>
            <a:off x="1049707" y="1209318"/>
            <a:ext cx="3401641" cy="638829"/>
          </a:xfrm>
          <a:prstGeom prst="rect">
            <a:avLst/>
          </a:prstGeom>
          <a:noFill/>
        </p:spPr>
        <p:txBody>
          <a:bodyPr wrap="square">
            <a:spAutoFit/>
          </a:bodyPr>
          <a:lstStyle/>
          <a:p>
            <a:pPr>
              <a:lnSpc>
                <a:spcPct val="110000"/>
              </a:lnSpc>
              <a:spcAft>
                <a:spcPts val="600"/>
              </a:spcAft>
            </a:pPr>
            <a:r>
              <a:rPr lang="en-US" sz="3500" dirty="0">
                <a:solidFill>
                  <a:schemeClr val="accent2">
                    <a:lumMod val="75000"/>
                  </a:schemeClr>
                </a:solidFill>
                <a:latin typeface="+mj-lt"/>
                <a:ea typeface="Roboto Medium" panose="02000000000000000000" pitchFamily="2" charset="0"/>
                <a:cs typeface="Roboto Medium" panose="02000000000000000000" pitchFamily="2" charset="0"/>
              </a:rPr>
              <a:t>Reflect</a:t>
            </a:r>
          </a:p>
        </p:txBody>
      </p:sp>
      <p:sp>
        <p:nvSpPr>
          <p:cNvPr id="9" name="TextBox 8">
            <a:extLst>
              <a:ext uri="{FF2B5EF4-FFF2-40B4-BE49-F238E27FC236}">
                <a16:creationId xmlns:a16="http://schemas.microsoft.com/office/drawing/2014/main" id="{3CD54C52-9DC7-5B0A-B5BB-A8FC08F6AEE2}"/>
              </a:ext>
            </a:extLst>
          </p:cNvPr>
          <p:cNvSpPr txBox="1"/>
          <p:nvPr/>
        </p:nvSpPr>
        <p:spPr>
          <a:xfrm>
            <a:off x="1181098" y="2154715"/>
            <a:ext cx="8108952" cy="4859215"/>
          </a:xfrm>
          <a:prstGeom prst="rect">
            <a:avLst/>
          </a:prstGeom>
        </p:spPr>
        <p:txBody>
          <a:bodyPr vert="horz" wrap="square" lIns="0" tIns="11430" rIns="0" bIns="0" rtlCol="0">
            <a:spAutoFit/>
          </a:bodyPr>
          <a:lstStyle/>
          <a:p>
            <a:pPr marL="12700" algn="l">
              <a:lnSpc>
                <a:spcPct val="110000"/>
              </a:lnSpc>
              <a:spcAft>
                <a:spcPts val="600"/>
              </a:spcAft>
            </a:pPr>
            <a:r>
              <a:rPr lang="en-US" sz="3500" spc="-10" dirty="0">
                <a:solidFill>
                  <a:schemeClr val="tx2">
                    <a:lumMod val="75000"/>
                  </a:schemeClr>
                </a:solidFill>
                <a:latin typeface="+mj-lt"/>
                <a:ea typeface="Roboto" panose="02000000000000000000" pitchFamily="2" charset="0"/>
                <a:cs typeface="Roboto" panose="02000000000000000000" pitchFamily="2" charset="0"/>
              </a:rPr>
              <a:t>Solidarity means coming alongside others and acting with compassion when they are experiencing need. </a:t>
            </a:r>
          </a:p>
          <a:p>
            <a:pPr marL="469900" indent="-457200" algn="l">
              <a:lnSpc>
                <a:spcPct val="110000"/>
              </a:lnSpc>
              <a:spcAft>
                <a:spcPts val="600"/>
              </a:spcAft>
              <a:buFont typeface="Arial" panose="020B0604020202020204" pitchFamily="34" charset="0"/>
              <a:buChar char="•"/>
            </a:pPr>
            <a:r>
              <a:rPr lang="en-US" sz="3500" spc="-10" dirty="0">
                <a:solidFill>
                  <a:schemeClr val="tx2">
                    <a:lumMod val="75000"/>
                  </a:schemeClr>
                </a:solidFill>
                <a:latin typeface="+mj-lt"/>
                <a:ea typeface="Roboto" panose="02000000000000000000" pitchFamily="2" charset="0"/>
                <a:cs typeface="Roboto" panose="02000000000000000000" pitchFamily="2" charset="0"/>
              </a:rPr>
              <a:t>Think of a time when someone came alongside you to show their support. How did that feel?</a:t>
            </a:r>
          </a:p>
          <a:p>
            <a:pPr marL="469900" indent="-457200" algn="l">
              <a:lnSpc>
                <a:spcPct val="110000"/>
              </a:lnSpc>
              <a:spcAft>
                <a:spcPts val="600"/>
              </a:spcAft>
              <a:buFont typeface="Arial" panose="020B0604020202020204" pitchFamily="34" charset="0"/>
              <a:buChar char="•"/>
            </a:pPr>
            <a:r>
              <a:rPr lang="en-US" sz="3500" spc="-10" dirty="0">
                <a:solidFill>
                  <a:schemeClr val="tx2">
                    <a:lumMod val="75000"/>
                  </a:schemeClr>
                </a:solidFill>
                <a:latin typeface="+mj-lt"/>
                <a:ea typeface="Roboto" panose="02000000000000000000" pitchFamily="2" charset="0"/>
                <a:cs typeface="Roboto" panose="02000000000000000000" pitchFamily="2" charset="0"/>
              </a:rPr>
              <a:t>How can you act in solidarity with people like Roland?</a:t>
            </a:r>
          </a:p>
        </p:txBody>
      </p:sp>
    </p:spTree>
    <p:extLst>
      <p:ext uri="{BB962C8B-B14F-4D97-AF65-F5344CB8AC3E}">
        <p14:creationId xmlns:p14="http://schemas.microsoft.com/office/powerpoint/2010/main" val="166989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38938EEB-94DB-3C54-49A8-0796C90CCBBE}"/>
              </a:ext>
            </a:extLst>
          </p:cNvPr>
          <p:cNvSpPr txBox="1">
            <a:spLocks/>
          </p:cNvSpPr>
          <p:nvPr/>
        </p:nvSpPr>
        <p:spPr>
          <a:xfrm>
            <a:off x="11893606" y="4492722"/>
            <a:ext cx="7187468" cy="2323906"/>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110000"/>
              </a:lnSpc>
              <a:spcAft>
                <a:spcPts val="600"/>
              </a:spcAft>
            </a:pPr>
            <a:r>
              <a:rPr lang="en-US" sz="3500" dirty="0">
                <a:solidFill>
                  <a:schemeClr val="accent2">
                    <a:lumMod val="75000"/>
                  </a:schemeClr>
                </a:solidFill>
                <a:latin typeface="+mj-lt"/>
                <a:ea typeface="Roboto" panose="02000000000000000000" pitchFamily="2" charset="0"/>
                <a:cs typeface="Roboto" panose="02000000000000000000" pitchFamily="2" charset="0"/>
              </a:rPr>
              <a:t>Veronica was moved to compassion and used what she had to help Jesus. Her gesture was a sign of care and human dignity. </a:t>
            </a:r>
          </a:p>
        </p:txBody>
      </p:sp>
      <p:sp>
        <p:nvSpPr>
          <p:cNvPr id="5" name="Rectangle: Diagonal Corners Rounded 4">
            <a:extLst>
              <a:ext uri="{FF2B5EF4-FFF2-40B4-BE49-F238E27FC236}">
                <a16:creationId xmlns:a16="http://schemas.microsoft.com/office/drawing/2014/main" id="{85D6C803-7622-D371-B54A-EE0EE9620569}"/>
              </a:ext>
            </a:extLst>
          </p:cNvPr>
          <p:cNvSpPr/>
          <p:nvPr/>
        </p:nvSpPr>
        <p:spPr>
          <a:xfrm>
            <a:off x="381000" y="3068020"/>
            <a:ext cx="9238834" cy="5173311"/>
          </a:xfrm>
          <a:prstGeom prst="round2Diag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AU">
              <a:latin typeface="+mj-lt"/>
            </a:endParaRPr>
          </a:p>
        </p:txBody>
      </p:sp>
      <p:sp>
        <p:nvSpPr>
          <p:cNvPr id="6" name="TextBox 5">
            <a:extLst>
              <a:ext uri="{FF2B5EF4-FFF2-40B4-BE49-F238E27FC236}">
                <a16:creationId xmlns:a16="http://schemas.microsoft.com/office/drawing/2014/main" id="{62905700-8530-83AC-D366-C1EA65566140}"/>
              </a:ext>
            </a:extLst>
          </p:cNvPr>
          <p:cNvSpPr txBox="1"/>
          <p:nvPr/>
        </p:nvSpPr>
        <p:spPr>
          <a:xfrm>
            <a:off x="974908" y="3598247"/>
            <a:ext cx="8051019" cy="4112857"/>
          </a:xfrm>
          <a:prstGeom prst="rect">
            <a:avLst/>
          </a:prstGeom>
          <a:ln>
            <a:noFill/>
          </a:ln>
        </p:spPr>
        <p:txBody>
          <a:bodyPr vert="horz" wrap="square" lIns="0" tIns="11430" rIns="0" bIns="0" rtlCol="0">
            <a:spAutoFit/>
          </a:bodyPr>
          <a:lstStyle/>
          <a:p>
            <a:pPr marL="12700" algn="ctr">
              <a:lnSpc>
                <a:spcPct val="110000"/>
              </a:lnSpc>
              <a:spcAft>
                <a:spcPts val="600"/>
              </a:spcAft>
            </a:pPr>
            <a:r>
              <a:rPr lang="en-US" sz="3500" dirty="0">
                <a:solidFill>
                  <a:schemeClr val="tx2">
                    <a:lumMod val="75000"/>
                  </a:schemeClr>
                </a:solidFill>
                <a:latin typeface="+mj-lt"/>
                <a:ea typeface="Roboto" panose="02000000000000000000" pitchFamily="2" charset="0"/>
                <a:cs typeface="Roboto" panose="02000000000000000000" pitchFamily="2" charset="0"/>
              </a:rPr>
              <a:t>As Jesus walks along the road, slowed and sweating under the weight of the heavy cross, he is met by a woman named Veronica. Seeing his suffering and with her heart full of compassion, Veronica holds out her cloth and uses it to wipe his face. </a:t>
            </a:r>
          </a:p>
        </p:txBody>
      </p:sp>
      <p:sp>
        <p:nvSpPr>
          <p:cNvPr id="7" name="Text Placeholder 5">
            <a:extLst>
              <a:ext uri="{FF2B5EF4-FFF2-40B4-BE49-F238E27FC236}">
                <a16:creationId xmlns:a16="http://schemas.microsoft.com/office/drawing/2014/main" id="{1CB9EFE4-BA0E-B87C-180F-31AE3DCFC418}"/>
              </a:ext>
            </a:extLst>
          </p:cNvPr>
          <p:cNvSpPr txBox="1">
            <a:spLocks/>
          </p:cNvSpPr>
          <p:nvPr/>
        </p:nvSpPr>
        <p:spPr>
          <a:xfrm>
            <a:off x="381000" y="402021"/>
            <a:ext cx="9144000" cy="753926"/>
          </a:xfrm>
          <a:prstGeom prst="rect">
            <a:avLst/>
          </a:prstGeom>
        </p:spPr>
        <p:txBody>
          <a:bodyPr vert="horz" lIns="91440" tIns="45720" rIns="91440" bIns="45720" rtlCol="0" anchor="ctr">
            <a:noAutofit/>
          </a:bodyPr>
          <a:lstStyle>
            <a:lvl1pPr>
              <a:defRPr sz="5900" b="1">
                <a:solidFill>
                  <a:srgbClr val="762000"/>
                </a:solidFill>
                <a:latin typeface="+mj-lt"/>
                <a:ea typeface="+mj-ea"/>
                <a:cs typeface="+mj-cs"/>
              </a:defRPr>
            </a:lvl1pPr>
          </a:lstStyle>
          <a:p>
            <a:pPr>
              <a:spcAft>
                <a:spcPts val="600"/>
              </a:spcAft>
            </a:pPr>
            <a:r>
              <a:rPr lang="en-US" sz="6000" dirty="0">
                <a:solidFill>
                  <a:schemeClr val="accent2">
                    <a:lumMod val="75000"/>
                  </a:schemeClr>
                </a:solidFill>
                <a:ea typeface="Roboto Medium" panose="02000000000000000000" pitchFamily="2" charset="0"/>
                <a:cs typeface="Roboto Medium" panose="02000000000000000000" pitchFamily="2" charset="0"/>
              </a:rPr>
              <a:t>STATION 6</a:t>
            </a:r>
          </a:p>
        </p:txBody>
      </p:sp>
      <p:sp>
        <p:nvSpPr>
          <p:cNvPr id="8" name="TextBox 7">
            <a:extLst>
              <a:ext uri="{FF2B5EF4-FFF2-40B4-BE49-F238E27FC236}">
                <a16:creationId xmlns:a16="http://schemas.microsoft.com/office/drawing/2014/main" id="{2060CA8B-4340-2F9A-E6EF-4AF0CBB07500}"/>
              </a:ext>
            </a:extLst>
          </p:cNvPr>
          <p:cNvSpPr txBox="1"/>
          <p:nvPr/>
        </p:nvSpPr>
        <p:spPr>
          <a:xfrm>
            <a:off x="381000" y="1149201"/>
            <a:ext cx="15462250" cy="1015663"/>
          </a:xfrm>
          <a:prstGeom prst="rect">
            <a:avLst/>
          </a:prstGeom>
          <a:noFill/>
        </p:spPr>
        <p:txBody>
          <a:bodyPr wrap="square">
            <a:spAutoFit/>
          </a:bodyPr>
          <a:lstStyle/>
          <a:p>
            <a:pPr>
              <a:spcAft>
                <a:spcPts val="600"/>
              </a:spcAft>
            </a:pPr>
            <a:r>
              <a:rPr lang="en-US" sz="6000" dirty="0">
                <a:solidFill>
                  <a:schemeClr val="tx2">
                    <a:lumMod val="75000"/>
                  </a:schemeClr>
                </a:solidFill>
                <a:latin typeface="+mj-lt"/>
                <a:ea typeface="Roboto Medium" panose="02000000000000000000" pitchFamily="2" charset="0"/>
                <a:cs typeface="Roboto Medium" panose="02000000000000000000" pitchFamily="2" charset="0"/>
              </a:rPr>
              <a:t>Veronica wipes the face of Jesus</a:t>
            </a:r>
          </a:p>
        </p:txBody>
      </p:sp>
    </p:spTree>
    <p:extLst>
      <p:ext uri="{BB962C8B-B14F-4D97-AF65-F5344CB8AC3E}">
        <p14:creationId xmlns:p14="http://schemas.microsoft.com/office/powerpoint/2010/main" val="315539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63D22-8BF4-D8BF-83BA-199DD1621495}"/>
              </a:ext>
            </a:extLst>
          </p:cNvPr>
          <p:cNvSpPr>
            <a:spLocks noGrp="1"/>
          </p:cNvSpPr>
          <p:nvPr>
            <p:ph type="title"/>
          </p:nvPr>
        </p:nvSpPr>
        <p:spPr/>
        <p:txBody>
          <a:bodyPr>
            <a:noAutofit/>
          </a:bodyPr>
          <a:lstStyle/>
          <a:p>
            <a:r>
              <a:rPr lang="en-US" sz="5000" dirty="0"/>
              <a:t>How to use this resource</a:t>
            </a:r>
            <a:endParaRPr lang="en-AU" sz="5000" dirty="0"/>
          </a:p>
        </p:txBody>
      </p:sp>
      <p:sp>
        <p:nvSpPr>
          <p:cNvPr id="3" name="Text Placeholder 2">
            <a:extLst>
              <a:ext uri="{FF2B5EF4-FFF2-40B4-BE49-F238E27FC236}">
                <a16:creationId xmlns:a16="http://schemas.microsoft.com/office/drawing/2014/main" id="{D3A21815-563A-5207-00A8-52BC5815B3D0}"/>
              </a:ext>
            </a:extLst>
          </p:cNvPr>
          <p:cNvSpPr>
            <a:spLocks noGrp="1"/>
          </p:cNvSpPr>
          <p:nvPr>
            <p:ph type="body" sz="quarter" idx="11"/>
          </p:nvPr>
        </p:nvSpPr>
        <p:spPr>
          <a:xfrm>
            <a:off x="908050" y="2174875"/>
            <a:ext cx="18161660" cy="4546116"/>
          </a:xfrm>
        </p:spPr>
        <p:txBody>
          <a:bodyPr/>
          <a:lstStyle/>
          <a:p>
            <a:pPr marL="14400" indent="0">
              <a:buNone/>
            </a:pPr>
            <a:r>
              <a:rPr lang="en-US" sz="2000" dirty="0">
                <a:latin typeface="+mj-lt"/>
              </a:rPr>
              <a:t>This resource offers brief reflections on the fourteen stations of the Traditional Way of the Cross. It also shares stories from Caritas Australia’s work to end poverty, promote justice and uphold dignity for the sake of the world’s most vulnerable people and communities. </a:t>
            </a:r>
          </a:p>
          <a:p>
            <a:pPr marL="14400" indent="0">
              <a:buNone/>
            </a:pPr>
            <a:r>
              <a:rPr lang="en-US" sz="2000" dirty="0">
                <a:latin typeface="+mj-lt"/>
              </a:rPr>
              <a:t>Given the number of stations and related reflections and stories, you may wish to focus on a few stations at a time, ‘walking’ the Way of the Cross over a number of days or weeks leading up to Holy Week. </a:t>
            </a:r>
          </a:p>
          <a:p>
            <a:pPr marL="14400" indent="0">
              <a:buNone/>
            </a:pPr>
            <a:r>
              <a:rPr lang="en-US" sz="2000" dirty="0">
                <a:latin typeface="+mj-lt"/>
              </a:rPr>
              <a:t>To aid group discussion, personal reflection and prayer, each </a:t>
            </a:r>
            <a:r>
              <a:rPr lang="en-US" sz="2000" b="1" dirty="0">
                <a:latin typeface="+mj-lt"/>
              </a:rPr>
              <a:t>Station </a:t>
            </a:r>
            <a:r>
              <a:rPr lang="en-US" sz="2000" dirty="0">
                <a:latin typeface="+mj-lt"/>
              </a:rPr>
              <a:t>and</a:t>
            </a:r>
            <a:r>
              <a:rPr lang="en-US" sz="2000" b="1" dirty="0">
                <a:latin typeface="+mj-lt"/>
              </a:rPr>
              <a:t> Story </a:t>
            </a:r>
            <a:r>
              <a:rPr lang="en-US" sz="2000" dirty="0">
                <a:latin typeface="+mj-lt"/>
              </a:rPr>
              <a:t>in this resource is accompanied by prompts </a:t>
            </a:r>
            <a:r>
              <a:rPr lang="en-US" sz="2000" b="1" dirty="0">
                <a:latin typeface="+mj-lt"/>
              </a:rPr>
              <a:t>to Reflect </a:t>
            </a:r>
            <a:r>
              <a:rPr lang="en-US" sz="2000" dirty="0">
                <a:latin typeface="+mj-lt"/>
              </a:rPr>
              <a:t>and</a:t>
            </a:r>
            <a:r>
              <a:rPr lang="en-US" sz="2000" b="1" dirty="0">
                <a:latin typeface="+mj-lt"/>
              </a:rPr>
              <a:t> Respond</a:t>
            </a:r>
            <a:r>
              <a:rPr lang="en-US" sz="2000" dirty="0">
                <a:latin typeface="+mj-lt"/>
              </a:rPr>
              <a:t>.</a:t>
            </a:r>
          </a:p>
          <a:p>
            <a:pPr marL="14400" indent="0">
              <a:buNone/>
            </a:pPr>
            <a:r>
              <a:rPr lang="en-US" sz="2000" b="1" dirty="0">
                <a:latin typeface="+mj-lt"/>
              </a:rPr>
              <a:t>Before you start: </a:t>
            </a:r>
          </a:p>
          <a:p>
            <a:r>
              <a:rPr lang="en-US" sz="2000" dirty="0">
                <a:latin typeface="+mj-lt"/>
              </a:rPr>
              <a:t>Choose a</a:t>
            </a:r>
            <a:r>
              <a:rPr lang="en-US" sz="2000" b="1" i="1" dirty="0">
                <a:latin typeface="+mj-lt"/>
              </a:rPr>
              <a:t> Leader </a:t>
            </a:r>
            <a:r>
              <a:rPr lang="en-US" sz="2000" dirty="0">
                <a:latin typeface="+mj-lt"/>
              </a:rPr>
              <a:t>to lead these parts: </a:t>
            </a:r>
            <a:r>
              <a:rPr lang="en-US" sz="2000" b="1" dirty="0">
                <a:latin typeface="+mj-lt"/>
              </a:rPr>
              <a:t>Introduction, Reflect </a:t>
            </a:r>
            <a:r>
              <a:rPr lang="en-US" sz="2000" dirty="0">
                <a:latin typeface="+mj-lt"/>
              </a:rPr>
              <a:t>and</a:t>
            </a:r>
            <a:r>
              <a:rPr lang="en-US" sz="2000" b="1" dirty="0">
                <a:latin typeface="+mj-lt"/>
              </a:rPr>
              <a:t> Respond</a:t>
            </a:r>
            <a:r>
              <a:rPr lang="en-US" sz="2000" dirty="0">
                <a:latin typeface="+mj-lt"/>
              </a:rPr>
              <a:t>. </a:t>
            </a:r>
          </a:p>
          <a:p>
            <a:r>
              <a:rPr lang="en-US" sz="2000" dirty="0">
                <a:latin typeface="+mj-lt"/>
              </a:rPr>
              <a:t>Choose at least one </a:t>
            </a:r>
            <a:r>
              <a:rPr lang="en-US" sz="2000" b="1" i="1" dirty="0">
                <a:latin typeface="+mj-lt"/>
              </a:rPr>
              <a:t>Reader</a:t>
            </a:r>
            <a:r>
              <a:rPr lang="en-US" sz="2000" dirty="0">
                <a:latin typeface="+mj-lt"/>
              </a:rPr>
              <a:t> to read these parts for each station: </a:t>
            </a:r>
            <a:r>
              <a:rPr lang="en-US" sz="2000" b="1" dirty="0">
                <a:latin typeface="+mj-lt"/>
              </a:rPr>
              <a:t>Station </a:t>
            </a:r>
            <a:r>
              <a:rPr lang="en-US" sz="2000" dirty="0">
                <a:latin typeface="+mj-lt"/>
              </a:rPr>
              <a:t>and </a:t>
            </a:r>
            <a:r>
              <a:rPr lang="en-US" sz="2000" b="1" dirty="0">
                <a:latin typeface="+mj-lt"/>
              </a:rPr>
              <a:t>Story. </a:t>
            </a:r>
          </a:p>
          <a:p>
            <a:r>
              <a:rPr lang="en-US" sz="2000" dirty="0">
                <a:latin typeface="+mj-lt"/>
              </a:rPr>
              <a:t>Find the script for each part in the ‘Notes’ section accompanying each slide.</a:t>
            </a:r>
          </a:p>
        </p:txBody>
      </p:sp>
    </p:spTree>
    <p:extLst>
      <p:ext uri="{BB962C8B-B14F-4D97-AF65-F5344CB8AC3E}">
        <p14:creationId xmlns:p14="http://schemas.microsoft.com/office/powerpoint/2010/main" val="3053558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women standing and looking directly into the camera holding a steel water vase.">
            <a:extLst>
              <a:ext uri="{FF2B5EF4-FFF2-40B4-BE49-F238E27FC236}">
                <a16:creationId xmlns:a16="http://schemas.microsoft.com/office/drawing/2014/main" id="{07432967-A5FD-F314-4D1B-35A01665D83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0" y="0"/>
            <a:ext cx="20104100" cy="11309350"/>
          </a:xfrm>
          <a:prstGeom prst="rect">
            <a:avLst/>
          </a:prstGeom>
        </p:spPr>
      </p:pic>
      <p:sp>
        <p:nvSpPr>
          <p:cNvPr id="6" name="Content Placeholder 5">
            <a:extLst>
              <a:ext uri="{FF2B5EF4-FFF2-40B4-BE49-F238E27FC236}">
                <a16:creationId xmlns:a16="http://schemas.microsoft.com/office/drawing/2014/main" id="{0347AC2B-6081-8D19-C78A-C55C86780A87}"/>
              </a:ext>
            </a:extLst>
          </p:cNvPr>
          <p:cNvSpPr txBox="1">
            <a:spLocks/>
          </p:cNvSpPr>
          <p:nvPr/>
        </p:nvSpPr>
        <p:spPr>
          <a:xfrm>
            <a:off x="525293" y="10397940"/>
            <a:ext cx="13715603" cy="502117"/>
          </a:xfrm>
          <a:prstGeom prst="rect">
            <a:avLst/>
          </a:prstGeom>
        </p:spPr>
        <p:txBody>
          <a:bodyPr/>
          <a:lstStyle>
            <a:lvl1pPr marL="0">
              <a:defRPr sz="1600" b="0">
                <a:solidFill>
                  <a:schemeClr val="bg1"/>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200" dirty="0" err="1">
                <a:latin typeface="+mj-lt"/>
                <a:ea typeface="Roboto" panose="02000000000000000000" pitchFamily="2" charset="0"/>
                <a:cs typeface="Roboto" panose="02000000000000000000" pitchFamily="2" charset="0"/>
              </a:rPr>
              <a:t>Sakhina</a:t>
            </a:r>
            <a:r>
              <a:rPr lang="en-US" sz="1200" dirty="0">
                <a:latin typeface="+mj-lt"/>
                <a:ea typeface="Roboto" panose="02000000000000000000" pitchFamily="2" charset="0"/>
                <a:cs typeface="Roboto" panose="02000000000000000000" pitchFamily="2" charset="0"/>
              </a:rPr>
              <a:t> collecting water from one of the water stations in </a:t>
            </a:r>
            <a:r>
              <a:rPr lang="en-US" sz="1200" dirty="0" err="1">
                <a:latin typeface="+mj-lt"/>
                <a:ea typeface="Roboto" panose="02000000000000000000" pitchFamily="2" charset="0"/>
                <a:cs typeface="Roboto" panose="02000000000000000000" pitchFamily="2" charset="0"/>
              </a:rPr>
              <a:t>Kutupalong</a:t>
            </a:r>
            <a:r>
              <a:rPr lang="en-US" sz="1200" dirty="0">
                <a:latin typeface="+mj-lt"/>
                <a:ea typeface="Roboto" panose="02000000000000000000" pitchFamily="2" charset="0"/>
                <a:cs typeface="Roboto" panose="02000000000000000000" pitchFamily="2" charset="0"/>
              </a:rPr>
              <a:t> Refugee Camp in Cox’s Bazar, Bangladesh. This area of Cox Bazar is served by Caritas Bangladesh. Photo: Caritas Australia.</a:t>
            </a:r>
          </a:p>
        </p:txBody>
      </p:sp>
      <p:grpSp>
        <p:nvGrpSpPr>
          <p:cNvPr id="7" name="object 9">
            <a:extLst>
              <a:ext uri="{FF2B5EF4-FFF2-40B4-BE49-F238E27FC236}">
                <a16:creationId xmlns:a16="http://schemas.microsoft.com/office/drawing/2014/main" id="{CE2FDF00-E4EA-E4F4-005F-9A2B74264860}"/>
              </a:ext>
            </a:extLst>
          </p:cNvPr>
          <p:cNvGrpSpPr/>
          <p:nvPr/>
        </p:nvGrpSpPr>
        <p:grpSpPr>
          <a:xfrm>
            <a:off x="15266570" y="10394998"/>
            <a:ext cx="3786504" cy="508000"/>
            <a:chOff x="15266570" y="10177726"/>
            <a:chExt cx="3786504" cy="508000"/>
          </a:xfrm>
        </p:grpSpPr>
        <p:pic>
          <p:nvPicPr>
            <p:cNvPr id="8" name="object 10">
              <a:extLst>
                <a:ext uri="{FF2B5EF4-FFF2-40B4-BE49-F238E27FC236}">
                  <a16:creationId xmlns:a16="http://schemas.microsoft.com/office/drawing/2014/main" id="{DB1F8731-42ED-39A1-20C1-2BAEE5CF3C21}"/>
                </a:ext>
              </a:extLst>
            </p:cNvPr>
            <p:cNvPicPr/>
            <p:nvPr/>
          </p:nvPicPr>
          <p:blipFill>
            <a:blip r:embed="rId4" cstate="screen">
              <a:extLst>
                <a:ext uri="{28A0092B-C50C-407E-A947-70E740481C1C}">
                  <a14:useLocalDpi xmlns:a14="http://schemas.microsoft.com/office/drawing/2010/main"/>
                </a:ext>
              </a:extLst>
            </a:blip>
            <a:stretch>
              <a:fillRect/>
            </a:stretch>
          </p:blipFill>
          <p:spPr>
            <a:xfrm>
              <a:off x="15847064" y="10181342"/>
              <a:ext cx="1109944" cy="502117"/>
            </a:xfrm>
            <a:prstGeom prst="rect">
              <a:avLst/>
            </a:prstGeom>
          </p:spPr>
        </p:pic>
        <p:sp>
          <p:nvSpPr>
            <p:cNvPr id="9" name="object 11">
              <a:extLst>
                <a:ext uri="{FF2B5EF4-FFF2-40B4-BE49-F238E27FC236}">
                  <a16:creationId xmlns:a16="http://schemas.microsoft.com/office/drawing/2014/main" id="{B0B63FB7-70AF-B1FE-DA61-A238E10F2A83}"/>
                </a:ext>
              </a:extLst>
            </p:cNvPr>
            <p:cNvSpPr/>
            <p:nvPr/>
          </p:nvSpPr>
          <p:spPr>
            <a:xfrm>
              <a:off x="15266569" y="10381977"/>
              <a:ext cx="504190" cy="303530"/>
            </a:xfrm>
            <a:custGeom>
              <a:avLst/>
              <a:gdLst/>
              <a:ahLst/>
              <a:cxnLst/>
              <a:rect l="l" t="t" r="r" b="b"/>
              <a:pathLst>
                <a:path w="504190" h="303529">
                  <a:moveTo>
                    <a:pt x="504088" y="0"/>
                  </a:moveTo>
                  <a:lnTo>
                    <a:pt x="0" y="0"/>
                  </a:lnTo>
                  <a:lnTo>
                    <a:pt x="0" y="102870"/>
                  </a:lnTo>
                  <a:lnTo>
                    <a:pt x="201091" y="102870"/>
                  </a:lnTo>
                  <a:lnTo>
                    <a:pt x="201091" y="303530"/>
                  </a:lnTo>
                  <a:lnTo>
                    <a:pt x="302983" y="303530"/>
                  </a:lnTo>
                  <a:lnTo>
                    <a:pt x="302983" y="102870"/>
                  </a:lnTo>
                  <a:lnTo>
                    <a:pt x="504088" y="102870"/>
                  </a:lnTo>
                  <a:lnTo>
                    <a:pt x="504088" y="0"/>
                  </a:lnTo>
                  <a:close/>
                </a:path>
              </a:pathLst>
            </a:custGeom>
            <a:solidFill>
              <a:srgbClr val="FFFFFF"/>
            </a:solidFill>
          </p:spPr>
          <p:txBody>
            <a:bodyPr wrap="square" lIns="0" tIns="0" rIns="0" bIns="0" rtlCol="0"/>
            <a:lstStyle/>
            <a:p>
              <a:endParaRPr/>
            </a:p>
          </p:txBody>
        </p:sp>
        <p:pic>
          <p:nvPicPr>
            <p:cNvPr id="10" name="object 12">
              <a:extLst>
                <a:ext uri="{FF2B5EF4-FFF2-40B4-BE49-F238E27FC236}">
                  <a16:creationId xmlns:a16="http://schemas.microsoft.com/office/drawing/2014/main" id="{0AAA2FED-9251-EEA9-08B1-108661154D4E}"/>
                </a:ext>
              </a:extLst>
            </p:cNvPr>
            <p:cNvPicPr/>
            <p:nvPr/>
          </p:nvPicPr>
          <p:blipFill>
            <a:blip r:embed="rId5" cstate="screen">
              <a:extLst>
                <a:ext uri="{28A0092B-C50C-407E-A947-70E740481C1C}">
                  <a14:useLocalDpi xmlns:a14="http://schemas.microsoft.com/office/drawing/2010/main"/>
                </a:ext>
              </a:extLst>
            </a:blip>
            <a:stretch>
              <a:fillRect/>
            </a:stretch>
          </p:blipFill>
          <p:spPr>
            <a:xfrm>
              <a:off x="15292508" y="10181304"/>
              <a:ext cx="446072" cy="200659"/>
            </a:xfrm>
            <a:prstGeom prst="rect">
              <a:avLst/>
            </a:prstGeom>
          </p:spPr>
        </p:pic>
        <p:pic>
          <p:nvPicPr>
            <p:cNvPr id="11" name="object 13">
              <a:extLst>
                <a:ext uri="{FF2B5EF4-FFF2-40B4-BE49-F238E27FC236}">
                  <a16:creationId xmlns:a16="http://schemas.microsoft.com/office/drawing/2014/main" id="{84D89093-41E7-8E24-6BB9-0DBF4DF9A3FB}"/>
                </a:ext>
              </a:extLst>
            </p:cNvPr>
            <p:cNvPicPr/>
            <p:nvPr/>
          </p:nvPicPr>
          <p:blipFill>
            <a:blip r:embed="rId6" cstate="screen">
              <a:extLst>
                <a:ext uri="{28A0092B-C50C-407E-A947-70E740481C1C}">
                  <a14:useLocalDpi xmlns:a14="http://schemas.microsoft.com/office/drawing/2010/main"/>
                </a:ext>
              </a:extLst>
            </a:blip>
            <a:stretch>
              <a:fillRect/>
            </a:stretch>
          </p:blipFill>
          <p:spPr>
            <a:xfrm>
              <a:off x="15298625" y="10495243"/>
              <a:ext cx="158045" cy="164214"/>
            </a:xfrm>
            <a:prstGeom prst="rect">
              <a:avLst/>
            </a:prstGeom>
          </p:spPr>
        </p:pic>
        <p:pic>
          <p:nvPicPr>
            <p:cNvPr id="12" name="object 14">
              <a:extLst>
                <a:ext uri="{FF2B5EF4-FFF2-40B4-BE49-F238E27FC236}">
                  <a16:creationId xmlns:a16="http://schemas.microsoft.com/office/drawing/2014/main" id="{4E19C379-FCC4-91E8-E1DB-EDEF5572D51B}"/>
                </a:ext>
              </a:extLst>
            </p:cNvPr>
            <p:cNvPicPr/>
            <p:nvPr/>
          </p:nvPicPr>
          <p:blipFill>
            <a:blip r:embed="rId7" cstate="screen">
              <a:extLst>
                <a:ext uri="{28A0092B-C50C-407E-A947-70E740481C1C}">
                  <a14:useLocalDpi xmlns:a14="http://schemas.microsoft.com/office/drawing/2010/main"/>
                </a:ext>
              </a:extLst>
            </a:blip>
            <a:stretch>
              <a:fillRect/>
            </a:stretch>
          </p:blipFill>
          <p:spPr>
            <a:xfrm>
              <a:off x="15580489" y="10495296"/>
              <a:ext cx="164214" cy="158045"/>
            </a:xfrm>
            <a:prstGeom prst="rect">
              <a:avLst/>
            </a:prstGeom>
          </p:spPr>
        </p:pic>
        <p:sp>
          <p:nvSpPr>
            <p:cNvPr id="13" name="object 15">
              <a:extLst>
                <a:ext uri="{FF2B5EF4-FFF2-40B4-BE49-F238E27FC236}">
                  <a16:creationId xmlns:a16="http://schemas.microsoft.com/office/drawing/2014/main" id="{4907D33D-8F11-C988-4058-FAA95BB0B717}"/>
                </a:ext>
              </a:extLst>
            </p:cNvPr>
            <p:cNvSpPr/>
            <p:nvPr/>
          </p:nvSpPr>
          <p:spPr>
            <a:xfrm>
              <a:off x="17181114" y="10181312"/>
              <a:ext cx="0" cy="504190"/>
            </a:xfrm>
            <a:custGeom>
              <a:avLst/>
              <a:gdLst/>
              <a:ahLst/>
              <a:cxnLst/>
              <a:rect l="l" t="t" r="r" b="b"/>
              <a:pathLst>
                <a:path h="504190">
                  <a:moveTo>
                    <a:pt x="0" y="0"/>
                  </a:moveTo>
                  <a:lnTo>
                    <a:pt x="0" y="504089"/>
                  </a:lnTo>
                </a:path>
              </a:pathLst>
            </a:custGeom>
            <a:ln w="13989">
              <a:solidFill>
                <a:srgbClr val="FFFFFF"/>
              </a:solidFill>
            </a:ln>
          </p:spPr>
          <p:txBody>
            <a:bodyPr wrap="square" lIns="0" tIns="0" rIns="0" bIns="0" rtlCol="0"/>
            <a:lstStyle/>
            <a:p>
              <a:endParaRPr/>
            </a:p>
          </p:txBody>
        </p:sp>
        <p:pic>
          <p:nvPicPr>
            <p:cNvPr id="14" name="object 16">
              <a:extLst>
                <a:ext uri="{FF2B5EF4-FFF2-40B4-BE49-F238E27FC236}">
                  <a16:creationId xmlns:a16="http://schemas.microsoft.com/office/drawing/2014/main" id="{DA39CAF0-7D0B-5FF8-74ED-4A19C8EE3453}"/>
                </a:ext>
              </a:extLst>
            </p:cNvPr>
            <p:cNvPicPr/>
            <p:nvPr/>
          </p:nvPicPr>
          <p:blipFill>
            <a:blip r:embed="rId8" cstate="screen">
              <a:extLst>
                <a:ext uri="{28A0092B-C50C-407E-A947-70E740481C1C}">
                  <a14:useLocalDpi xmlns:a14="http://schemas.microsoft.com/office/drawing/2010/main"/>
                </a:ext>
              </a:extLst>
            </a:blip>
            <a:stretch>
              <a:fillRect/>
            </a:stretch>
          </p:blipFill>
          <p:spPr>
            <a:xfrm>
              <a:off x="17407997" y="10181497"/>
              <a:ext cx="196151" cy="242579"/>
            </a:xfrm>
            <a:prstGeom prst="rect">
              <a:avLst/>
            </a:prstGeom>
          </p:spPr>
        </p:pic>
        <p:pic>
          <p:nvPicPr>
            <p:cNvPr id="15" name="object 17">
              <a:extLst>
                <a:ext uri="{FF2B5EF4-FFF2-40B4-BE49-F238E27FC236}">
                  <a16:creationId xmlns:a16="http://schemas.microsoft.com/office/drawing/2014/main" id="{B97FF918-F5F7-23BF-F0A9-14FD65211982}"/>
                </a:ext>
              </a:extLst>
            </p:cNvPr>
            <p:cNvPicPr/>
            <p:nvPr/>
          </p:nvPicPr>
          <p:blipFill>
            <a:blip r:embed="rId9" cstate="screen">
              <a:extLst>
                <a:ext uri="{28A0092B-C50C-407E-A947-70E740481C1C}">
                  <a14:useLocalDpi xmlns:a14="http://schemas.microsoft.com/office/drawing/2010/main"/>
                </a:ext>
              </a:extLst>
            </a:blip>
            <a:stretch>
              <a:fillRect/>
            </a:stretch>
          </p:blipFill>
          <p:spPr>
            <a:xfrm>
              <a:off x="18409546" y="10181511"/>
              <a:ext cx="168382" cy="242579"/>
            </a:xfrm>
            <a:prstGeom prst="rect">
              <a:avLst/>
            </a:prstGeom>
          </p:spPr>
        </p:pic>
        <p:pic>
          <p:nvPicPr>
            <p:cNvPr id="16" name="object 18">
              <a:extLst>
                <a:ext uri="{FF2B5EF4-FFF2-40B4-BE49-F238E27FC236}">
                  <a16:creationId xmlns:a16="http://schemas.microsoft.com/office/drawing/2014/main" id="{2786EA6E-8535-E0A8-2B2B-BB7625386A61}"/>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7642736" y="10181514"/>
              <a:ext cx="219295" cy="246390"/>
            </a:xfrm>
            <a:prstGeom prst="rect">
              <a:avLst/>
            </a:prstGeom>
          </p:spPr>
        </p:pic>
        <p:pic>
          <p:nvPicPr>
            <p:cNvPr id="17" name="object 19">
              <a:extLst>
                <a:ext uri="{FF2B5EF4-FFF2-40B4-BE49-F238E27FC236}">
                  <a16:creationId xmlns:a16="http://schemas.microsoft.com/office/drawing/2014/main" id="{6DB5A8D7-F0B2-2718-A6E6-0D890C696B9E}"/>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8608858" y="10177726"/>
              <a:ext cx="218306" cy="250128"/>
            </a:xfrm>
            <a:prstGeom prst="rect">
              <a:avLst/>
            </a:prstGeom>
          </p:spPr>
        </p:pic>
        <p:pic>
          <p:nvPicPr>
            <p:cNvPr id="18" name="object 20">
              <a:extLst>
                <a:ext uri="{FF2B5EF4-FFF2-40B4-BE49-F238E27FC236}">
                  <a16:creationId xmlns:a16="http://schemas.microsoft.com/office/drawing/2014/main" id="{A771681E-B2EC-2D86-2D86-D95A14AAE0B6}"/>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852234" y="10181506"/>
              <a:ext cx="200255" cy="242568"/>
            </a:xfrm>
            <a:prstGeom prst="rect">
              <a:avLst/>
            </a:prstGeom>
          </p:spPr>
        </p:pic>
        <p:pic>
          <p:nvPicPr>
            <p:cNvPr id="19" name="object 21">
              <a:extLst>
                <a:ext uri="{FF2B5EF4-FFF2-40B4-BE49-F238E27FC236}">
                  <a16:creationId xmlns:a16="http://schemas.microsoft.com/office/drawing/2014/main" id="{B705EF4A-521A-FE95-35CA-8321AD136196}"/>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8160605" y="10181510"/>
              <a:ext cx="196507" cy="246390"/>
            </a:xfrm>
            <a:prstGeom prst="rect">
              <a:avLst/>
            </a:prstGeom>
          </p:spPr>
        </p:pic>
        <p:sp>
          <p:nvSpPr>
            <p:cNvPr id="20" name="object 22">
              <a:extLst>
                <a:ext uri="{FF2B5EF4-FFF2-40B4-BE49-F238E27FC236}">
                  <a16:creationId xmlns:a16="http://schemas.microsoft.com/office/drawing/2014/main" id="{636CDD08-5B11-E78F-9F66-A99EAD4DA2F7}"/>
                </a:ext>
              </a:extLst>
            </p:cNvPr>
            <p:cNvSpPr/>
            <p:nvPr/>
          </p:nvSpPr>
          <p:spPr>
            <a:xfrm>
              <a:off x="17404716" y="10181647"/>
              <a:ext cx="1647825" cy="499109"/>
            </a:xfrm>
            <a:custGeom>
              <a:avLst/>
              <a:gdLst/>
              <a:ahLst/>
              <a:cxnLst/>
              <a:rect l="l" t="t" r="r" b="b"/>
              <a:pathLst>
                <a:path w="1647825" h="499109">
                  <a:moveTo>
                    <a:pt x="152476" y="354330"/>
                  </a:moveTo>
                  <a:lnTo>
                    <a:pt x="121767" y="330593"/>
                  </a:lnTo>
                  <a:lnTo>
                    <a:pt x="92773" y="326072"/>
                  </a:lnTo>
                  <a:lnTo>
                    <a:pt x="54432" y="333019"/>
                  </a:lnTo>
                  <a:lnTo>
                    <a:pt x="25184" y="351790"/>
                  </a:lnTo>
                  <a:lnTo>
                    <a:pt x="6540" y="379336"/>
                  </a:lnTo>
                  <a:lnTo>
                    <a:pt x="0" y="412546"/>
                  </a:lnTo>
                  <a:lnTo>
                    <a:pt x="6540" y="445808"/>
                  </a:lnTo>
                  <a:lnTo>
                    <a:pt x="25184" y="473367"/>
                  </a:lnTo>
                  <a:lnTo>
                    <a:pt x="54432" y="492163"/>
                  </a:lnTo>
                  <a:lnTo>
                    <a:pt x="92773" y="499110"/>
                  </a:lnTo>
                  <a:lnTo>
                    <a:pt x="108458" y="497865"/>
                  </a:lnTo>
                  <a:lnTo>
                    <a:pt x="122351" y="494322"/>
                  </a:lnTo>
                  <a:lnTo>
                    <a:pt x="134810" y="488797"/>
                  </a:lnTo>
                  <a:lnTo>
                    <a:pt x="146189" y="481584"/>
                  </a:lnTo>
                  <a:lnTo>
                    <a:pt x="152476" y="477075"/>
                  </a:lnTo>
                  <a:lnTo>
                    <a:pt x="152476" y="470852"/>
                  </a:lnTo>
                  <a:lnTo>
                    <a:pt x="147180" y="464350"/>
                  </a:lnTo>
                  <a:lnTo>
                    <a:pt x="144373" y="461022"/>
                  </a:lnTo>
                  <a:lnTo>
                    <a:pt x="139484" y="455231"/>
                  </a:lnTo>
                  <a:lnTo>
                    <a:pt x="134251" y="448792"/>
                  </a:lnTo>
                  <a:lnTo>
                    <a:pt x="128460" y="448792"/>
                  </a:lnTo>
                  <a:lnTo>
                    <a:pt x="121310" y="453605"/>
                  </a:lnTo>
                  <a:lnTo>
                    <a:pt x="114325" y="456971"/>
                  </a:lnTo>
                  <a:lnTo>
                    <a:pt x="107124" y="459282"/>
                  </a:lnTo>
                  <a:lnTo>
                    <a:pt x="99885" y="460603"/>
                  </a:lnTo>
                  <a:lnTo>
                    <a:pt x="92773" y="461022"/>
                  </a:lnTo>
                  <a:lnTo>
                    <a:pt x="72529" y="457225"/>
                  </a:lnTo>
                  <a:lnTo>
                    <a:pt x="57188" y="446862"/>
                  </a:lnTo>
                  <a:lnTo>
                    <a:pt x="47472" y="431457"/>
                  </a:lnTo>
                  <a:lnTo>
                    <a:pt x="44081" y="412546"/>
                  </a:lnTo>
                  <a:lnTo>
                    <a:pt x="47472" y="393687"/>
                  </a:lnTo>
                  <a:lnTo>
                    <a:pt x="57188" y="378307"/>
                  </a:lnTo>
                  <a:lnTo>
                    <a:pt x="72529" y="367944"/>
                  </a:lnTo>
                  <a:lnTo>
                    <a:pt x="92773" y="364147"/>
                  </a:lnTo>
                  <a:lnTo>
                    <a:pt x="99910" y="364578"/>
                  </a:lnTo>
                  <a:lnTo>
                    <a:pt x="107200" y="365899"/>
                  </a:lnTo>
                  <a:lnTo>
                    <a:pt x="114414" y="368198"/>
                  </a:lnTo>
                  <a:lnTo>
                    <a:pt x="121310" y="371563"/>
                  </a:lnTo>
                  <a:lnTo>
                    <a:pt x="128460" y="376364"/>
                  </a:lnTo>
                  <a:lnTo>
                    <a:pt x="134251" y="376364"/>
                  </a:lnTo>
                  <a:lnTo>
                    <a:pt x="139484" y="369938"/>
                  </a:lnTo>
                  <a:lnTo>
                    <a:pt x="144373" y="364147"/>
                  </a:lnTo>
                  <a:lnTo>
                    <a:pt x="147180" y="360832"/>
                  </a:lnTo>
                  <a:lnTo>
                    <a:pt x="152476" y="354330"/>
                  </a:lnTo>
                  <a:close/>
                </a:path>
                <a:path w="1647825" h="499109">
                  <a:moveTo>
                    <a:pt x="346583" y="412546"/>
                  </a:moveTo>
                  <a:lnTo>
                    <a:pt x="340220" y="379247"/>
                  </a:lnTo>
                  <a:lnTo>
                    <a:pt x="330301" y="364147"/>
                  </a:lnTo>
                  <a:lnTo>
                    <a:pt x="322122" y="351713"/>
                  </a:lnTo>
                  <a:lnTo>
                    <a:pt x="302285" y="338607"/>
                  </a:lnTo>
                  <a:lnTo>
                    <a:pt x="302285" y="412546"/>
                  </a:lnTo>
                  <a:lnTo>
                    <a:pt x="299072" y="431355"/>
                  </a:lnTo>
                  <a:lnTo>
                    <a:pt x="289941" y="446773"/>
                  </a:lnTo>
                  <a:lnTo>
                    <a:pt x="275577" y="457200"/>
                  </a:lnTo>
                  <a:lnTo>
                    <a:pt x="256705" y="461022"/>
                  </a:lnTo>
                  <a:lnTo>
                    <a:pt x="237972" y="457200"/>
                  </a:lnTo>
                  <a:lnTo>
                    <a:pt x="223621" y="446773"/>
                  </a:lnTo>
                  <a:lnTo>
                    <a:pt x="214426" y="431355"/>
                  </a:lnTo>
                  <a:lnTo>
                    <a:pt x="211201" y="412546"/>
                  </a:lnTo>
                  <a:lnTo>
                    <a:pt x="214426" y="393776"/>
                  </a:lnTo>
                  <a:lnTo>
                    <a:pt x="223621" y="378383"/>
                  </a:lnTo>
                  <a:lnTo>
                    <a:pt x="237972" y="367982"/>
                  </a:lnTo>
                  <a:lnTo>
                    <a:pt x="256705" y="364147"/>
                  </a:lnTo>
                  <a:lnTo>
                    <a:pt x="275577" y="367982"/>
                  </a:lnTo>
                  <a:lnTo>
                    <a:pt x="289941" y="378383"/>
                  </a:lnTo>
                  <a:lnTo>
                    <a:pt x="299072" y="393776"/>
                  </a:lnTo>
                  <a:lnTo>
                    <a:pt x="302285" y="412546"/>
                  </a:lnTo>
                  <a:lnTo>
                    <a:pt x="302285" y="338607"/>
                  </a:lnTo>
                  <a:lnTo>
                    <a:pt x="293789" y="332981"/>
                  </a:lnTo>
                  <a:lnTo>
                    <a:pt x="256705" y="326072"/>
                  </a:lnTo>
                  <a:lnTo>
                    <a:pt x="219735" y="332981"/>
                  </a:lnTo>
                  <a:lnTo>
                    <a:pt x="191465" y="351713"/>
                  </a:lnTo>
                  <a:lnTo>
                    <a:pt x="173393" y="379247"/>
                  </a:lnTo>
                  <a:lnTo>
                    <a:pt x="167030" y="412546"/>
                  </a:lnTo>
                  <a:lnTo>
                    <a:pt x="173393" y="445897"/>
                  </a:lnTo>
                  <a:lnTo>
                    <a:pt x="191465" y="473456"/>
                  </a:lnTo>
                  <a:lnTo>
                    <a:pt x="219735" y="492188"/>
                  </a:lnTo>
                  <a:lnTo>
                    <a:pt x="256705" y="499110"/>
                  </a:lnTo>
                  <a:lnTo>
                    <a:pt x="293789" y="492188"/>
                  </a:lnTo>
                  <a:lnTo>
                    <a:pt x="322122" y="473456"/>
                  </a:lnTo>
                  <a:lnTo>
                    <a:pt x="330288" y="461022"/>
                  </a:lnTo>
                  <a:lnTo>
                    <a:pt x="340220" y="445897"/>
                  </a:lnTo>
                  <a:lnTo>
                    <a:pt x="346583" y="412546"/>
                  </a:lnTo>
                  <a:close/>
                </a:path>
                <a:path w="1647825" h="499109">
                  <a:moveTo>
                    <a:pt x="569506" y="491680"/>
                  </a:moveTo>
                  <a:lnTo>
                    <a:pt x="568528" y="482790"/>
                  </a:lnTo>
                  <a:lnTo>
                    <a:pt x="561428" y="406615"/>
                  </a:lnTo>
                  <a:lnTo>
                    <a:pt x="555307" y="340906"/>
                  </a:lnTo>
                  <a:lnTo>
                    <a:pt x="554888" y="332994"/>
                  </a:lnTo>
                  <a:lnTo>
                    <a:pt x="550087" y="328676"/>
                  </a:lnTo>
                  <a:lnTo>
                    <a:pt x="514819" y="328676"/>
                  </a:lnTo>
                  <a:lnTo>
                    <a:pt x="510298" y="331787"/>
                  </a:lnTo>
                  <a:lnTo>
                    <a:pt x="507403" y="338785"/>
                  </a:lnTo>
                  <a:lnTo>
                    <a:pt x="469036" y="433184"/>
                  </a:lnTo>
                  <a:lnTo>
                    <a:pt x="458317" y="406615"/>
                  </a:lnTo>
                  <a:lnTo>
                    <a:pt x="430949" y="338785"/>
                  </a:lnTo>
                  <a:lnTo>
                    <a:pt x="428066" y="331787"/>
                  </a:lnTo>
                  <a:lnTo>
                    <a:pt x="423252" y="328676"/>
                  </a:lnTo>
                  <a:lnTo>
                    <a:pt x="388061" y="328676"/>
                  </a:lnTo>
                  <a:lnTo>
                    <a:pt x="383463" y="332994"/>
                  </a:lnTo>
                  <a:lnTo>
                    <a:pt x="382765" y="340906"/>
                  </a:lnTo>
                  <a:lnTo>
                    <a:pt x="369493" y="484276"/>
                  </a:lnTo>
                  <a:lnTo>
                    <a:pt x="368833" y="491680"/>
                  </a:lnTo>
                  <a:lnTo>
                    <a:pt x="373430" y="496493"/>
                  </a:lnTo>
                  <a:lnTo>
                    <a:pt x="407911" y="496493"/>
                  </a:lnTo>
                  <a:lnTo>
                    <a:pt x="412724" y="492188"/>
                  </a:lnTo>
                  <a:lnTo>
                    <a:pt x="413410" y="484479"/>
                  </a:lnTo>
                  <a:lnTo>
                    <a:pt x="419925" y="406615"/>
                  </a:lnTo>
                  <a:lnTo>
                    <a:pt x="450507" y="484276"/>
                  </a:lnTo>
                  <a:lnTo>
                    <a:pt x="453212" y="491680"/>
                  </a:lnTo>
                  <a:lnTo>
                    <a:pt x="458012" y="494792"/>
                  </a:lnTo>
                  <a:lnTo>
                    <a:pt x="480339" y="494792"/>
                  </a:lnTo>
                  <a:lnTo>
                    <a:pt x="485152" y="491680"/>
                  </a:lnTo>
                  <a:lnTo>
                    <a:pt x="487768" y="484479"/>
                  </a:lnTo>
                  <a:lnTo>
                    <a:pt x="507961" y="433184"/>
                  </a:lnTo>
                  <a:lnTo>
                    <a:pt x="518426" y="406615"/>
                  </a:lnTo>
                  <a:lnTo>
                    <a:pt x="524802" y="482790"/>
                  </a:lnTo>
                  <a:lnTo>
                    <a:pt x="524929" y="484276"/>
                  </a:lnTo>
                  <a:lnTo>
                    <a:pt x="525322" y="491680"/>
                  </a:lnTo>
                  <a:lnTo>
                    <a:pt x="525360" y="492188"/>
                  </a:lnTo>
                  <a:lnTo>
                    <a:pt x="530161" y="496493"/>
                  </a:lnTo>
                  <a:lnTo>
                    <a:pt x="564921" y="496493"/>
                  </a:lnTo>
                  <a:lnTo>
                    <a:pt x="569506" y="491680"/>
                  </a:lnTo>
                  <a:close/>
                </a:path>
                <a:path w="1647825" h="499109">
                  <a:moveTo>
                    <a:pt x="732599" y="125056"/>
                  </a:moveTo>
                  <a:lnTo>
                    <a:pt x="723404" y="76898"/>
                  </a:lnTo>
                  <a:lnTo>
                    <a:pt x="709028" y="55029"/>
                  </a:lnTo>
                  <a:lnTo>
                    <a:pt x="697242" y="37084"/>
                  </a:lnTo>
                  <a:lnTo>
                    <a:pt x="682282" y="27190"/>
                  </a:lnTo>
                  <a:lnTo>
                    <a:pt x="682282" y="111848"/>
                  </a:lnTo>
                  <a:lnTo>
                    <a:pt x="679932" y="117576"/>
                  </a:lnTo>
                  <a:lnTo>
                    <a:pt x="656463" y="152768"/>
                  </a:lnTo>
                  <a:lnTo>
                    <a:pt x="625259" y="187172"/>
                  </a:lnTo>
                  <a:lnTo>
                    <a:pt x="621588" y="190411"/>
                  </a:lnTo>
                  <a:lnTo>
                    <a:pt x="617982" y="193878"/>
                  </a:lnTo>
                  <a:lnTo>
                    <a:pt x="614946" y="197281"/>
                  </a:lnTo>
                  <a:lnTo>
                    <a:pt x="602221" y="208572"/>
                  </a:lnTo>
                  <a:lnTo>
                    <a:pt x="601446" y="207949"/>
                  </a:lnTo>
                  <a:lnTo>
                    <a:pt x="589432" y="197281"/>
                  </a:lnTo>
                  <a:lnTo>
                    <a:pt x="586397" y="193878"/>
                  </a:lnTo>
                  <a:lnTo>
                    <a:pt x="582790" y="190411"/>
                  </a:lnTo>
                  <a:lnTo>
                    <a:pt x="553110" y="159181"/>
                  </a:lnTo>
                  <a:lnTo>
                    <a:pt x="527646" y="123583"/>
                  </a:lnTo>
                  <a:lnTo>
                    <a:pt x="522020" y="111848"/>
                  </a:lnTo>
                  <a:lnTo>
                    <a:pt x="524116" y="79857"/>
                  </a:lnTo>
                  <a:lnTo>
                    <a:pt x="546163" y="59613"/>
                  </a:lnTo>
                  <a:lnTo>
                    <a:pt x="576173" y="55029"/>
                  </a:lnTo>
                  <a:lnTo>
                    <a:pt x="602157" y="70015"/>
                  </a:lnTo>
                  <a:lnTo>
                    <a:pt x="628142" y="55029"/>
                  </a:lnTo>
                  <a:lnTo>
                    <a:pt x="658152" y="59613"/>
                  </a:lnTo>
                  <a:lnTo>
                    <a:pt x="680186" y="79857"/>
                  </a:lnTo>
                  <a:lnTo>
                    <a:pt x="682282" y="111848"/>
                  </a:lnTo>
                  <a:lnTo>
                    <a:pt x="682282" y="27190"/>
                  </a:lnTo>
                  <a:lnTo>
                    <a:pt x="656285" y="9994"/>
                  </a:lnTo>
                  <a:lnTo>
                    <a:pt x="602653" y="0"/>
                  </a:lnTo>
                  <a:lnTo>
                    <a:pt x="549224" y="9994"/>
                  </a:lnTo>
                  <a:lnTo>
                    <a:pt x="508355" y="37084"/>
                  </a:lnTo>
                  <a:lnTo>
                    <a:pt x="482244" y="76898"/>
                  </a:lnTo>
                  <a:lnTo>
                    <a:pt x="473049" y="125056"/>
                  </a:lnTo>
                  <a:lnTo>
                    <a:pt x="482244" y="173253"/>
                  </a:lnTo>
                  <a:lnTo>
                    <a:pt x="508355" y="213093"/>
                  </a:lnTo>
                  <a:lnTo>
                    <a:pt x="549224" y="240195"/>
                  </a:lnTo>
                  <a:lnTo>
                    <a:pt x="602653" y="250190"/>
                  </a:lnTo>
                  <a:lnTo>
                    <a:pt x="656285" y="240195"/>
                  </a:lnTo>
                  <a:lnTo>
                    <a:pt x="697242" y="213093"/>
                  </a:lnTo>
                  <a:lnTo>
                    <a:pt x="700214" y="208572"/>
                  </a:lnTo>
                  <a:lnTo>
                    <a:pt x="723404" y="173253"/>
                  </a:lnTo>
                  <a:lnTo>
                    <a:pt x="732599" y="125056"/>
                  </a:lnTo>
                  <a:close/>
                </a:path>
                <a:path w="1647825" h="499109">
                  <a:moveTo>
                    <a:pt x="736777" y="386689"/>
                  </a:moveTo>
                  <a:lnTo>
                    <a:pt x="733348" y="366344"/>
                  </a:lnTo>
                  <a:lnTo>
                    <a:pt x="733044" y="364477"/>
                  </a:lnTo>
                  <a:lnTo>
                    <a:pt x="722033" y="345998"/>
                  </a:lnTo>
                  <a:lnTo>
                    <a:pt x="703999" y="333362"/>
                  </a:lnTo>
                  <a:lnTo>
                    <a:pt x="692454" y="331177"/>
                  </a:lnTo>
                  <a:lnTo>
                    <a:pt x="692454" y="386981"/>
                  </a:lnTo>
                  <a:lnTo>
                    <a:pt x="691121" y="394690"/>
                  </a:lnTo>
                  <a:lnTo>
                    <a:pt x="687336" y="401180"/>
                  </a:lnTo>
                  <a:lnTo>
                    <a:pt x="681494" y="405650"/>
                  </a:lnTo>
                  <a:lnTo>
                    <a:pt x="673950" y="407327"/>
                  </a:lnTo>
                  <a:lnTo>
                    <a:pt x="645198" y="407327"/>
                  </a:lnTo>
                  <a:lnTo>
                    <a:pt x="645198" y="366344"/>
                  </a:lnTo>
                  <a:lnTo>
                    <a:pt x="673950" y="366344"/>
                  </a:lnTo>
                  <a:lnTo>
                    <a:pt x="692454" y="386981"/>
                  </a:lnTo>
                  <a:lnTo>
                    <a:pt x="692454" y="331177"/>
                  </a:lnTo>
                  <a:lnTo>
                    <a:pt x="679246" y="328676"/>
                  </a:lnTo>
                  <a:lnTo>
                    <a:pt x="605701" y="328676"/>
                  </a:lnTo>
                  <a:lnTo>
                    <a:pt x="602310" y="332066"/>
                  </a:lnTo>
                  <a:lnTo>
                    <a:pt x="601103" y="333362"/>
                  </a:lnTo>
                  <a:lnTo>
                    <a:pt x="601103" y="491909"/>
                  </a:lnTo>
                  <a:lnTo>
                    <a:pt x="605701" y="496493"/>
                  </a:lnTo>
                  <a:lnTo>
                    <a:pt x="640461" y="496493"/>
                  </a:lnTo>
                  <a:lnTo>
                    <a:pt x="645198" y="491909"/>
                  </a:lnTo>
                  <a:lnTo>
                    <a:pt x="645198" y="442290"/>
                  </a:lnTo>
                  <a:lnTo>
                    <a:pt x="679246" y="442290"/>
                  </a:lnTo>
                  <a:lnTo>
                    <a:pt x="721944" y="426186"/>
                  </a:lnTo>
                  <a:lnTo>
                    <a:pt x="736727" y="386981"/>
                  </a:lnTo>
                  <a:lnTo>
                    <a:pt x="736777" y="386689"/>
                  </a:lnTo>
                  <a:close/>
                </a:path>
                <a:path w="1647825" h="499109">
                  <a:moveTo>
                    <a:pt x="901407" y="490486"/>
                  </a:moveTo>
                  <a:lnTo>
                    <a:pt x="898093" y="481584"/>
                  </a:lnTo>
                  <a:lnTo>
                    <a:pt x="892263" y="466750"/>
                  </a:lnTo>
                  <a:lnTo>
                    <a:pt x="878713" y="432269"/>
                  </a:lnTo>
                  <a:lnTo>
                    <a:pt x="856119" y="374751"/>
                  </a:lnTo>
                  <a:lnTo>
                    <a:pt x="841984" y="338785"/>
                  </a:lnTo>
                  <a:lnTo>
                    <a:pt x="839368" y="332066"/>
                  </a:lnTo>
                  <a:lnTo>
                    <a:pt x="838161" y="331228"/>
                  </a:lnTo>
                  <a:lnTo>
                    <a:pt x="838161" y="432269"/>
                  </a:lnTo>
                  <a:lnTo>
                    <a:pt x="796480" y="432269"/>
                  </a:lnTo>
                  <a:lnTo>
                    <a:pt x="817816" y="374751"/>
                  </a:lnTo>
                  <a:lnTo>
                    <a:pt x="838161" y="432269"/>
                  </a:lnTo>
                  <a:lnTo>
                    <a:pt x="838161" y="331228"/>
                  </a:lnTo>
                  <a:lnTo>
                    <a:pt x="834555" y="328676"/>
                  </a:lnTo>
                  <a:lnTo>
                    <a:pt x="801001" y="328676"/>
                  </a:lnTo>
                  <a:lnTo>
                    <a:pt x="795985" y="332066"/>
                  </a:lnTo>
                  <a:lnTo>
                    <a:pt x="793369" y="338785"/>
                  </a:lnTo>
                  <a:lnTo>
                    <a:pt x="738466" y="481584"/>
                  </a:lnTo>
                  <a:lnTo>
                    <a:pt x="734860" y="490486"/>
                  </a:lnTo>
                  <a:lnTo>
                    <a:pt x="738962" y="496493"/>
                  </a:lnTo>
                  <a:lnTo>
                    <a:pt x="774420" y="496493"/>
                  </a:lnTo>
                  <a:lnTo>
                    <a:pt x="779157" y="493102"/>
                  </a:lnTo>
                  <a:lnTo>
                    <a:pt x="781494" y="486384"/>
                  </a:lnTo>
                  <a:lnTo>
                    <a:pt x="788771" y="466750"/>
                  </a:lnTo>
                  <a:lnTo>
                    <a:pt x="846289" y="466750"/>
                  </a:lnTo>
                  <a:lnTo>
                    <a:pt x="853630" y="486181"/>
                  </a:lnTo>
                  <a:lnTo>
                    <a:pt x="856399" y="493102"/>
                  </a:lnTo>
                  <a:lnTo>
                    <a:pt x="861402" y="496493"/>
                  </a:lnTo>
                  <a:lnTo>
                    <a:pt x="897597" y="496493"/>
                  </a:lnTo>
                  <a:lnTo>
                    <a:pt x="901407" y="490486"/>
                  </a:lnTo>
                  <a:close/>
                </a:path>
                <a:path w="1647825" h="499109">
                  <a:moveTo>
                    <a:pt x="1043292" y="447814"/>
                  </a:moveTo>
                  <a:lnTo>
                    <a:pt x="1017765" y="406679"/>
                  </a:lnTo>
                  <a:lnTo>
                    <a:pt x="962812" y="385000"/>
                  </a:lnTo>
                  <a:lnTo>
                    <a:pt x="959700" y="379476"/>
                  </a:lnTo>
                  <a:lnTo>
                    <a:pt x="959700" y="365137"/>
                  </a:lnTo>
                  <a:lnTo>
                    <a:pt x="968743" y="360324"/>
                  </a:lnTo>
                  <a:lnTo>
                    <a:pt x="987259" y="360324"/>
                  </a:lnTo>
                  <a:lnTo>
                    <a:pt x="993190" y="363435"/>
                  </a:lnTo>
                  <a:lnTo>
                    <a:pt x="996797" y="368731"/>
                  </a:lnTo>
                  <a:lnTo>
                    <a:pt x="1001890" y="374954"/>
                  </a:lnTo>
                  <a:lnTo>
                    <a:pt x="1006195" y="377863"/>
                  </a:lnTo>
                  <a:lnTo>
                    <a:pt x="1013612" y="375666"/>
                  </a:lnTo>
                  <a:lnTo>
                    <a:pt x="1024851" y="372554"/>
                  </a:lnTo>
                  <a:lnTo>
                    <a:pt x="1033043" y="370154"/>
                  </a:lnTo>
                  <a:lnTo>
                    <a:pt x="1036853" y="363943"/>
                  </a:lnTo>
                  <a:lnTo>
                    <a:pt x="1034897" y="360324"/>
                  </a:lnTo>
                  <a:lnTo>
                    <a:pt x="996226" y="328091"/>
                  </a:lnTo>
                  <a:lnTo>
                    <a:pt x="978154" y="326072"/>
                  </a:lnTo>
                  <a:lnTo>
                    <a:pt x="953846" y="329704"/>
                  </a:lnTo>
                  <a:lnTo>
                    <a:pt x="934300" y="340055"/>
                  </a:lnTo>
                  <a:lnTo>
                    <a:pt x="921270" y="356298"/>
                  </a:lnTo>
                  <a:lnTo>
                    <a:pt x="916520" y="377571"/>
                  </a:lnTo>
                  <a:lnTo>
                    <a:pt x="922083" y="397408"/>
                  </a:lnTo>
                  <a:lnTo>
                    <a:pt x="963523" y="425767"/>
                  </a:lnTo>
                  <a:lnTo>
                    <a:pt x="996378" y="437273"/>
                  </a:lnTo>
                  <a:lnTo>
                    <a:pt x="1000404" y="443293"/>
                  </a:lnTo>
                  <a:lnTo>
                    <a:pt x="1000404" y="449503"/>
                  </a:lnTo>
                  <a:lnTo>
                    <a:pt x="998728" y="456044"/>
                  </a:lnTo>
                  <a:lnTo>
                    <a:pt x="993990" y="460857"/>
                  </a:lnTo>
                  <a:lnTo>
                    <a:pt x="986409" y="463931"/>
                  </a:lnTo>
                  <a:lnTo>
                    <a:pt x="985697" y="463931"/>
                  </a:lnTo>
                  <a:lnTo>
                    <a:pt x="977150" y="464845"/>
                  </a:lnTo>
                  <a:lnTo>
                    <a:pt x="945286" y="444703"/>
                  </a:lnTo>
                  <a:lnTo>
                    <a:pt x="941184" y="441591"/>
                  </a:lnTo>
                  <a:lnTo>
                    <a:pt x="913625" y="448017"/>
                  </a:lnTo>
                  <a:lnTo>
                    <a:pt x="909320" y="453809"/>
                  </a:lnTo>
                  <a:lnTo>
                    <a:pt x="912431" y="461937"/>
                  </a:lnTo>
                  <a:lnTo>
                    <a:pt x="921994" y="477558"/>
                  </a:lnTo>
                  <a:lnTo>
                    <a:pt x="936282" y="489242"/>
                  </a:lnTo>
                  <a:lnTo>
                    <a:pt x="954824" y="496570"/>
                  </a:lnTo>
                  <a:lnTo>
                    <a:pt x="977150" y="499110"/>
                  </a:lnTo>
                  <a:lnTo>
                    <a:pt x="1002753" y="495909"/>
                  </a:lnTo>
                  <a:lnTo>
                    <a:pt x="1023785" y="486308"/>
                  </a:lnTo>
                  <a:lnTo>
                    <a:pt x="1038047" y="470281"/>
                  </a:lnTo>
                  <a:lnTo>
                    <a:pt x="1039317" y="464845"/>
                  </a:lnTo>
                  <a:lnTo>
                    <a:pt x="1043241" y="448017"/>
                  </a:lnTo>
                  <a:lnTo>
                    <a:pt x="1043292" y="447814"/>
                  </a:lnTo>
                  <a:close/>
                </a:path>
                <a:path w="1647825" h="499109">
                  <a:moveTo>
                    <a:pt x="1195006" y="447814"/>
                  </a:moveTo>
                  <a:lnTo>
                    <a:pt x="1169479" y="406679"/>
                  </a:lnTo>
                  <a:lnTo>
                    <a:pt x="1114526" y="385000"/>
                  </a:lnTo>
                  <a:lnTo>
                    <a:pt x="1111415" y="379476"/>
                  </a:lnTo>
                  <a:lnTo>
                    <a:pt x="1111415" y="365137"/>
                  </a:lnTo>
                  <a:lnTo>
                    <a:pt x="1120444" y="360324"/>
                  </a:lnTo>
                  <a:lnTo>
                    <a:pt x="1138974" y="360324"/>
                  </a:lnTo>
                  <a:lnTo>
                    <a:pt x="1144892" y="363435"/>
                  </a:lnTo>
                  <a:lnTo>
                    <a:pt x="1148499" y="368731"/>
                  </a:lnTo>
                  <a:lnTo>
                    <a:pt x="1153591" y="374954"/>
                  </a:lnTo>
                  <a:lnTo>
                    <a:pt x="1157897" y="377863"/>
                  </a:lnTo>
                  <a:lnTo>
                    <a:pt x="1165326" y="375666"/>
                  </a:lnTo>
                  <a:lnTo>
                    <a:pt x="1176566" y="372554"/>
                  </a:lnTo>
                  <a:lnTo>
                    <a:pt x="1184744" y="370154"/>
                  </a:lnTo>
                  <a:lnTo>
                    <a:pt x="1188567" y="363943"/>
                  </a:lnTo>
                  <a:lnTo>
                    <a:pt x="1186599" y="360324"/>
                  </a:lnTo>
                  <a:lnTo>
                    <a:pt x="1147927" y="328091"/>
                  </a:lnTo>
                  <a:lnTo>
                    <a:pt x="1129855" y="326072"/>
                  </a:lnTo>
                  <a:lnTo>
                    <a:pt x="1105560" y="329704"/>
                  </a:lnTo>
                  <a:lnTo>
                    <a:pt x="1086002" y="340055"/>
                  </a:lnTo>
                  <a:lnTo>
                    <a:pt x="1072972" y="356298"/>
                  </a:lnTo>
                  <a:lnTo>
                    <a:pt x="1068235" y="377571"/>
                  </a:lnTo>
                  <a:lnTo>
                    <a:pt x="1073797" y="397408"/>
                  </a:lnTo>
                  <a:lnTo>
                    <a:pt x="1115225" y="425767"/>
                  </a:lnTo>
                  <a:lnTo>
                    <a:pt x="1148080" y="437273"/>
                  </a:lnTo>
                  <a:lnTo>
                    <a:pt x="1152105" y="443293"/>
                  </a:lnTo>
                  <a:lnTo>
                    <a:pt x="1152105" y="449503"/>
                  </a:lnTo>
                  <a:lnTo>
                    <a:pt x="1150442" y="456044"/>
                  </a:lnTo>
                  <a:lnTo>
                    <a:pt x="1145705" y="460857"/>
                  </a:lnTo>
                  <a:lnTo>
                    <a:pt x="1138110" y="463931"/>
                  </a:lnTo>
                  <a:lnTo>
                    <a:pt x="1137412" y="463931"/>
                  </a:lnTo>
                  <a:lnTo>
                    <a:pt x="1128852" y="464845"/>
                  </a:lnTo>
                  <a:lnTo>
                    <a:pt x="1096987" y="444703"/>
                  </a:lnTo>
                  <a:lnTo>
                    <a:pt x="1092898" y="441591"/>
                  </a:lnTo>
                  <a:lnTo>
                    <a:pt x="1065339" y="448017"/>
                  </a:lnTo>
                  <a:lnTo>
                    <a:pt x="1061021" y="453809"/>
                  </a:lnTo>
                  <a:lnTo>
                    <a:pt x="1064133" y="461937"/>
                  </a:lnTo>
                  <a:lnTo>
                    <a:pt x="1073708" y="477558"/>
                  </a:lnTo>
                  <a:lnTo>
                    <a:pt x="1087996" y="489242"/>
                  </a:lnTo>
                  <a:lnTo>
                    <a:pt x="1106538" y="496570"/>
                  </a:lnTo>
                  <a:lnTo>
                    <a:pt x="1128852" y="499110"/>
                  </a:lnTo>
                  <a:lnTo>
                    <a:pt x="1154455" y="495909"/>
                  </a:lnTo>
                  <a:lnTo>
                    <a:pt x="1175499" y="486308"/>
                  </a:lnTo>
                  <a:lnTo>
                    <a:pt x="1189748" y="470281"/>
                  </a:lnTo>
                  <a:lnTo>
                    <a:pt x="1191031" y="464845"/>
                  </a:lnTo>
                  <a:lnTo>
                    <a:pt x="1194955" y="448017"/>
                  </a:lnTo>
                  <a:lnTo>
                    <a:pt x="1195006" y="447814"/>
                  </a:lnTo>
                  <a:close/>
                </a:path>
                <a:path w="1647825" h="499109">
                  <a:moveTo>
                    <a:pt x="1268133" y="333273"/>
                  </a:moveTo>
                  <a:lnTo>
                    <a:pt x="1263319" y="328676"/>
                  </a:lnTo>
                  <a:lnTo>
                    <a:pt x="1228559" y="328676"/>
                  </a:lnTo>
                  <a:lnTo>
                    <a:pt x="1224038" y="333273"/>
                  </a:lnTo>
                  <a:lnTo>
                    <a:pt x="1224038" y="491909"/>
                  </a:lnTo>
                  <a:lnTo>
                    <a:pt x="1228559" y="496493"/>
                  </a:lnTo>
                  <a:lnTo>
                    <a:pt x="1263319" y="496493"/>
                  </a:lnTo>
                  <a:lnTo>
                    <a:pt x="1268133" y="491909"/>
                  </a:lnTo>
                  <a:lnTo>
                    <a:pt x="1268133" y="333273"/>
                  </a:lnTo>
                  <a:close/>
                </a:path>
                <a:path w="1647825" h="499109">
                  <a:moveTo>
                    <a:pt x="1476362" y="412546"/>
                  </a:moveTo>
                  <a:lnTo>
                    <a:pt x="1470012" y="379247"/>
                  </a:lnTo>
                  <a:lnTo>
                    <a:pt x="1460106" y="364147"/>
                  </a:lnTo>
                  <a:lnTo>
                    <a:pt x="1451940" y="351713"/>
                  </a:lnTo>
                  <a:lnTo>
                    <a:pt x="1432064" y="338582"/>
                  </a:lnTo>
                  <a:lnTo>
                    <a:pt x="1432064" y="412546"/>
                  </a:lnTo>
                  <a:lnTo>
                    <a:pt x="1428851" y="431355"/>
                  </a:lnTo>
                  <a:lnTo>
                    <a:pt x="1419707" y="446773"/>
                  </a:lnTo>
                  <a:lnTo>
                    <a:pt x="1405356" y="457200"/>
                  </a:lnTo>
                  <a:lnTo>
                    <a:pt x="1386497" y="461022"/>
                  </a:lnTo>
                  <a:lnTo>
                    <a:pt x="1367751" y="457200"/>
                  </a:lnTo>
                  <a:lnTo>
                    <a:pt x="1353400" y="446773"/>
                  </a:lnTo>
                  <a:lnTo>
                    <a:pt x="1344218" y="431355"/>
                  </a:lnTo>
                  <a:lnTo>
                    <a:pt x="1340980" y="412546"/>
                  </a:lnTo>
                  <a:lnTo>
                    <a:pt x="1344218" y="393776"/>
                  </a:lnTo>
                  <a:lnTo>
                    <a:pt x="1353400" y="378383"/>
                  </a:lnTo>
                  <a:lnTo>
                    <a:pt x="1367751" y="367982"/>
                  </a:lnTo>
                  <a:lnTo>
                    <a:pt x="1386497" y="364147"/>
                  </a:lnTo>
                  <a:lnTo>
                    <a:pt x="1405356" y="367982"/>
                  </a:lnTo>
                  <a:lnTo>
                    <a:pt x="1419707" y="378383"/>
                  </a:lnTo>
                  <a:lnTo>
                    <a:pt x="1428851" y="393776"/>
                  </a:lnTo>
                  <a:lnTo>
                    <a:pt x="1432064" y="412546"/>
                  </a:lnTo>
                  <a:lnTo>
                    <a:pt x="1432064" y="338582"/>
                  </a:lnTo>
                  <a:lnTo>
                    <a:pt x="1423606" y="332981"/>
                  </a:lnTo>
                  <a:lnTo>
                    <a:pt x="1386497" y="326072"/>
                  </a:lnTo>
                  <a:lnTo>
                    <a:pt x="1349565" y="332981"/>
                  </a:lnTo>
                  <a:lnTo>
                    <a:pt x="1321308" y="351713"/>
                  </a:lnTo>
                  <a:lnTo>
                    <a:pt x="1303248" y="379247"/>
                  </a:lnTo>
                  <a:lnTo>
                    <a:pt x="1296898" y="412546"/>
                  </a:lnTo>
                  <a:lnTo>
                    <a:pt x="1303248" y="445897"/>
                  </a:lnTo>
                  <a:lnTo>
                    <a:pt x="1321308" y="473456"/>
                  </a:lnTo>
                  <a:lnTo>
                    <a:pt x="1349565" y="492188"/>
                  </a:lnTo>
                  <a:lnTo>
                    <a:pt x="1386497" y="499110"/>
                  </a:lnTo>
                  <a:lnTo>
                    <a:pt x="1423606" y="492188"/>
                  </a:lnTo>
                  <a:lnTo>
                    <a:pt x="1451940" y="473456"/>
                  </a:lnTo>
                  <a:lnTo>
                    <a:pt x="1460080" y="461022"/>
                  </a:lnTo>
                  <a:lnTo>
                    <a:pt x="1470012" y="445897"/>
                  </a:lnTo>
                  <a:lnTo>
                    <a:pt x="1476362" y="412546"/>
                  </a:lnTo>
                  <a:close/>
                </a:path>
                <a:path w="1647825" h="499109">
                  <a:moveTo>
                    <a:pt x="1647786" y="333273"/>
                  </a:moveTo>
                  <a:lnTo>
                    <a:pt x="1643202" y="328676"/>
                  </a:lnTo>
                  <a:lnTo>
                    <a:pt x="1608226" y="328676"/>
                  </a:lnTo>
                  <a:lnTo>
                    <a:pt x="1603705" y="333273"/>
                  </a:lnTo>
                  <a:lnTo>
                    <a:pt x="1603705" y="418134"/>
                  </a:lnTo>
                  <a:lnTo>
                    <a:pt x="1594891" y="405904"/>
                  </a:lnTo>
                  <a:lnTo>
                    <a:pt x="1545183" y="336880"/>
                  </a:lnTo>
                  <a:lnTo>
                    <a:pt x="1541094" y="331368"/>
                  </a:lnTo>
                  <a:lnTo>
                    <a:pt x="1536293" y="328676"/>
                  </a:lnTo>
                  <a:lnTo>
                    <a:pt x="1509725" y="328676"/>
                  </a:lnTo>
                  <a:lnTo>
                    <a:pt x="1505127" y="333273"/>
                  </a:lnTo>
                  <a:lnTo>
                    <a:pt x="1505127" y="491909"/>
                  </a:lnTo>
                  <a:lnTo>
                    <a:pt x="1509725" y="496493"/>
                  </a:lnTo>
                  <a:lnTo>
                    <a:pt x="1544485" y="496493"/>
                  </a:lnTo>
                  <a:lnTo>
                    <a:pt x="1549298" y="491909"/>
                  </a:lnTo>
                  <a:lnTo>
                    <a:pt x="1549298" y="405904"/>
                  </a:lnTo>
                  <a:lnTo>
                    <a:pt x="1608226" y="488302"/>
                  </a:lnTo>
                  <a:lnTo>
                    <a:pt x="1612036" y="493814"/>
                  </a:lnTo>
                  <a:lnTo>
                    <a:pt x="1616837" y="496493"/>
                  </a:lnTo>
                  <a:lnTo>
                    <a:pt x="1643202" y="496493"/>
                  </a:lnTo>
                  <a:lnTo>
                    <a:pt x="1647786" y="491909"/>
                  </a:lnTo>
                  <a:lnTo>
                    <a:pt x="1647786" y="418134"/>
                  </a:lnTo>
                  <a:lnTo>
                    <a:pt x="1647786" y="333273"/>
                  </a:lnTo>
                  <a:close/>
                </a:path>
              </a:pathLst>
            </a:custGeom>
            <a:solidFill>
              <a:srgbClr val="FFFFFF"/>
            </a:solidFill>
          </p:spPr>
          <p:txBody>
            <a:bodyPr wrap="square" lIns="0" tIns="0" rIns="0" bIns="0" rtlCol="0"/>
            <a:lstStyle/>
            <a:p>
              <a:endParaRPr/>
            </a:p>
          </p:txBody>
        </p:sp>
      </p:grpSp>
      <p:sp>
        <p:nvSpPr>
          <p:cNvPr id="21" name="Rectangle: Diagonal Corners Rounded 20">
            <a:extLst>
              <a:ext uri="{FF2B5EF4-FFF2-40B4-BE49-F238E27FC236}">
                <a16:creationId xmlns:a16="http://schemas.microsoft.com/office/drawing/2014/main" id="{324F0A50-77AE-FC30-4CDB-B49A3610B020}"/>
              </a:ext>
            </a:extLst>
          </p:cNvPr>
          <p:cNvSpPr/>
          <p:nvPr/>
        </p:nvSpPr>
        <p:spPr>
          <a:xfrm>
            <a:off x="299144" y="289593"/>
            <a:ext cx="6400106" cy="1478882"/>
          </a:xfrm>
          <a:prstGeom prst="round2DiagRect">
            <a:avLst/>
          </a:prstGeom>
          <a:solidFill>
            <a:schemeClr val="tx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000" b="1" dirty="0" err="1">
                <a:solidFill>
                  <a:schemeClr val="accent1"/>
                </a:solidFill>
                <a:latin typeface="+mj-lt"/>
                <a:ea typeface="Roboto" panose="02000000000000000000" pitchFamily="2" charset="0"/>
                <a:cs typeface="Roboto" panose="02000000000000000000" pitchFamily="2" charset="0"/>
              </a:rPr>
              <a:t>Sakhina’s</a:t>
            </a:r>
            <a:r>
              <a:rPr lang="en-US" sz="6000" b="1" dirty="0">
                <a:solidFill>
                  <a:schemeClr val="accent1"/>
                </a:solidFill>
                <a:latin typeface="+mj-lt"/>
                <a:ea typeface="Roboto" panose="02000000000000000000" pitchFamily="2" charset="0"/>
                <a:cs typeface="Roboto" panose="02000000000000000000" pitchFamily="2" charset="0"/>
              </a:rPr>
              <a:t> Story</a:t>
            </a:r>
            <a:endParaRPr lang="en-AU" sz="6000" b="1" dirty="0">
              <a:solidFill>
                <a:schemeClr val="accent1"/>
              </a:solidFill>
              <a:latin typeface="+mj-lt"/>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44764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D50E6ADA-E876-3B44-E3E6-E210FC04486D}"/>
              </a:ext>
            </a:extLst>
          </p:cNvPr>
          <p:cNvSpPr/>
          <p:nvPr/>
        </p:nvSpPr>
        <p:spPr>
          <a:xfrm>
            <a:off x="603250" y="1863725"/>
            <a:ext cx="8915400" cy="7581900"/>
          </a:xfrm>
          <a:prstGeom prst="round2DiagRect">
            <a:avLst/>
          </a:prstGeom>
          <a:solidFill>
            <a:schemeClr val="accent4">
              <a:lumMod val="40000"/>
              <a:lumOff val="6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lnSpc>
                <a:spcPct val="150000"/>
              </a:lnSpc>
            </a:pPr>
            <a:endParaRPr lang="en-AU" dirty="0">
              <a:solidFill>
                <a:schemeClr val="tx2">
                  <a:lumMod val="20000"/>
                  <a:lumOff val="80000"/>
                </a:schemeClr>
              </a:solidFill>
              <a:latin typeface="+mj-lt"/>
            </a:endParaRPr>
          </a:p>
        </p:txBody>
      </p:sp>
      <p:sp>
        <p:nvSpPr>
          <p:cNvPr id="5" name="Text Placeholder 4">
            <a:extLst>
              <a:ext uri="{FF2B5EF4-FFF2-40B4-BE49-F238E27FC236}">
                <a16:creationId xmlns:a16="http://schemas.microsoft.com/office/drawing/2014/main" id="{56A411C0-6D1B-5E98-51C2-BDD859E8B236}"/>
              </a:ext>
            </a:extLst>
          </p:cNvPr>
          <p:cNvSpPr>
            <a:spLocks noGrp="1"/>
          </p:cNvSpPr>
          <p:nvPr>
            <p:ph type="body" sz="quarter" idx="11"/>
          </p:nvPr>
        </p:nvSpPr>
        <p:spPr>
          <a:xfrm>
            <a:off x="1206396" y="7068870"/>
            <a:ext cx="8108952" cy="1808380"/>
          </a:xfrm>
        </p:spPr>
        <p:txBody>
          <a:bodyPr numCol="1"/>
          <a:lstStyle/>
          <a:p>
            <a:pPr marL="14400" indent="0">
              <a:lnSpc>
                <a:spcPct val="110000"/>
              </a:lnSpc>
              <a:spcAft>
                <a:spcPts val="600"/>
              </a:spcAft>
              <a:buNone/>
            </a:pPr>
            <a:r>
              <a:rPr lang="en-US" sz="3500" dirty="0">
                <a:solidFill>
                  <a:schemeClr val="tx2">
                    <a:lumMod val="75000"/>
                  </a:schemeClr>
                </a:solidFill>
                <a:latin typeface="+mj-lt"/>
                <a:ea typeface="Roboto" panose="02000000000000000000" pitchFamily="2" charset="0"/>
                <a:cs typeface="Roboto" panose="02000000000000000000" pitchFamily="2" charset="0"/>
              </a:rPr>
              <a:t>Jesus, Veronica’s courageous act met your need and upheld human dignity.  </a:t>
            </a:r>
          </a:p>
          <a:p>
            <a:pPr marL="14400" indent="0">
              <a:lnSpc>
                <a:spcPct val="110000"/>
              </a:lnSpc>
              <a:spcAft>
                <a:spcPts val="600"/>
              </a:spcAft>
              <a:buNone/>
            </a:pPr>
            <a:r>
              <a:rPr lang="en-US" sz="3500" b="1" dirty="0">
                <a:solidFill>
                  <a:schemeClr val="tx2">
                    <a:lumMod val="75000"/>
                  </a:schemeClr>
                </a:solidFill>
                <a:latin typeface="+mj-lt"/>
                <a:ea typeface="Roboto Medium" panose="02000000000000000000" pitchFamily="2" charset="0"/>
                <a:cs typeface="Roboto Medium" panose="02000000000000000000" pitchFamily="2" charset="0"/>
              </a:rPr>
              <a:t>May we follow the way of courage.</a:t>
            </a:r>
          </a:p>
        </p:txBody>
      </p:sp>
      <p:sp>
        <p:nvSpPr>
          <p:cNvPr id="6" name="Text Placeholder 1">
            <a:extLst>
              <a:ext uri="{FF2B5EF4-FFF2-40B4-BE49-F238E27FC236}">
                <a16:creationId xmlns:a16="http://schemas.microsoft.com/office/drawing/2014/main" id="{89AE0097-8386-DA24-AAF0-9DBF53785311}"/>
              </a:ext>
            </a:extLst>
          </p:cNvPr>
          <p:cNvSpPr txBox="1">
            <a:spLocks/>
          </p:cNvSpPr>
          <p:nvPr/>
        </p:nvSpPr>
        <p:spPr>
          <a:xfrm>
            <a:off x="11804650" y="4386796"/>
            <a:ext cx="6641120" cy="2041777"/>
          </a:xfrm>
          <a:prstGeom prst="rect">
            <a:avLst/>
          </a:prstGeom>
        </p:spPr>
        <p:txBody>
          <a:bodyPr wrap="square" lIns="0" tIns="0" rIns="0" bIns="0">
            <a:spAutoFit/>
          </a:bodyPr>
          <a:lstStyle>
            <a:lvl1pPr marL="0">
              <a:defRPr>
                <a:solidFill>
                  <a:schemeClr val="bg1"/>
                </a:solidFill>
                <a:latin typeface="Roboto" panose="02000000000000000000" pitchFamily="2" charset="0"/>
                <a:ea typeface="Roboto" panose="02000000000000000000" pitchFamily="2" charset="0"/>
                <a:cs typeface="Roboto" panose="02000000000000000000" pitchFamily="2" charset="0"/>
              </a:defRPr>
            </a:lvl1pPr>
            <a:lvl2pPr marL="225247">
              <a:defRPr>
                <a:solidFill>
                  <a:schemeClr val="bg1"/>
                </a:solidFill>
                <a:latin typeface="Roboto" panose="02000000000000000000" pitchFamily="2" charset="0"/>
                <a:ea typeface="Roboto" panose="02000000000000000000" pitchFamily="2" charset="0"/>
                <a:cs typeface="Roboto" panose="02000000000000000000" pitchFamily="2" charset="0"/>
              </a:defRPr>
            </a:lvl2pPr>
            <a:lvl3pPr marL="450495">
              <a:defRPr>
                <a:solidFill>
                  <a:schemeClr val="bg1"/>
                </a:solidFill>
                <a:latin typeface="Roboto" panose="02000000000000000000" pitchFamily="2" charset="0"/>
                <a:ea typeface="Roboto" panose="02000000000000000000" pitchFamily="2" charset="0"/>
                <a:cs typeface="Roboto" panose="02000000000000000000" pitchFamily="2" charset="0"/>
              </a:defRPr>
            </a:lvl3pPr>
            <a:lvl4pPr marL="675743">
              <a:defRPr>
                <a:solidFill>
                  <a:schemeClr val="bg1"/>
                </a:solidFill>
                <a:latin typeface="Roboto" panose="02000000000000000000" pitchFamily="2" charset="0"/>
                <a:ea typeface="Roboto" panose="02000000000000000000" pitchFamily="2" charset="0"/>
                <a:cs typeface="Roboto" panose="02000000000000000000" pitchFamily="2" charset="0"/>
              </a:defRPr>
            </a:lvl4pPr>
            <a:lvl5pPr marL="900991">
              <a:defRPr>
                <a:solidFill>
                  <a:schemeClr val="bg1"/>
                </a:solidFill>
                <a:latin typeface="Roboto" panose="02000000000000000000" pitchFamily="2" charset="0"/>
                <a:ea typeface="Roboto" panose="02000000000000000000" pitchFamily="2" charset="0"/>
                <a:cs typeface="Roboto" panose="02000000000000000000" pitchFamily="2" charset="0"/>
              </a:defRPr>
            </a:lvl5pPr>
            <a:lvl6pPr marL="1126238">
              <a:defRPr>
                <a:latin typeface="+mn-lt"/>
                <a:ea typeface="+mn-ea"/>
                <a:cs typeface="+mn-cs"/>
              </a:defRPr>
            </a:lvl6pPr>
            <a:lvl7pPr marL="1351486">
              <a:defRPr>
                <a:latin typeface="+mn-lt"/>
                <a:ea typeface="+mn-ea"/>
                <a:cs typeface="+mn-cs"/>
              </a:defRPr>
            </a:lvl7pPr>
            <a:lvl8pPr marL="1576734">
              <a:defRPr>
                <a:latin typeface="+mn-lt"/>
                <a:ea typeface="+mn-ea"/>
                <a:cs typeface="+mn-cs"/>
              </a:defRPr>
            </a:lvl8pPr>
            <a:lvl9pPr marL="1801982">
              <a:defRPr>
                <a:latin typeface="+mn-lt"/>
                <a:ea typeface="+mn-ea"/>
                <a:cs typeface="+mn-cs"/>
              </a:defRPr>
            </a:lvl9pPr>
          </a:lstStyle>
          <a:p>
            <a:pPr algn="ctr">
              <a:lnSpc>
                <a:spcPct val="110000"/>
              </a:lnSpc>
              <a:spcAft>
                <a:spcPts val="600"/>
              </a:spcAft>
            </a:pPr>
            <a:r>
              <a:rPr lang="en-US" sz="3500" dirty="0">
                <a:solidFill>
                  <a:schemeClr val="accent2">
                    <a:lumMod val="75000"/>
                  </a:schemeClr>
                </a:solidFill>
                <a:latin typeface="+mj-lt"/>
              </a:rPr>
              <a:t>“Authentic faith not only gives strength to the human heart, but also transforms life...” </a:t>
            </a:r>
          </a:p>
          <a:p>
            <a:pPr algn="ctr">
              <a:lnSpc>
                <a:spcPct val="110000"/>
              </a:lnSpc>
              <a:spcAft>
                <a:spcPts val="600"/>
              </a:spcAft>
            </a:pPr>
            <a:r>
              <a:rPr lang="en-US" sz="1200" dirty="0">
                <a:solidFill>
                  <a:schemeClr val="accent2">
                    <a:lumMod val="75000"/>
                  </a:schemeClr>
                </a:solidFill>
                <a:latin typeface="+mj-lt"/>
              </a:rPr>
              <a:t>Pope Francis, </a:t>
            </a:r>
            <a:r>
              <a:rPr lang="en-US" sz="1200" i="1" dirty="0">
                <a:solidFill>
                  <a:schemeClr val="accent2">
                    <a:lumMod val="75000"/>
                  </a:schemeClr>
                </a:solidFill>
                <a:latin typeface="+mj-lt"/>
              </a:rPr>
              <a:t>Laudate Deum </a:t>
            </a:r>
            <a:r>
              <a:rPr lang="en-US" sz="1200" dirty="0">
                <a:solidFill>
                  <a:schemeClr val="accent2">
                    <a:lumMod val="75000"/>
                  </a:schemeClr>
                </a:solidFill>
                <a:latin typeface="+mj-lt"/>
              </a:rPr>
              <a:t>n61</a:t>
            </a:r>
          </a:p>
        </p:txBody>
      </p:sp>
      <p:sp>
        <p:nvSpPr>
          <p:cNvPr id="7" name="TextBox 6">
            <a:extLst>
              <a:ext uri="{FF2B5EF4-FFF2-40B4-BE49-F238E27FC236}">
                <a16:creationId xmlns:a16="http://schemas.microsoft.com/office/drawing/2014/main" id="{654F8C0B-C8A4-1DB9-3EEE-ADEE730A5A5C}"/>
              </a:ext>
            </a:extLst>
          </p:cNvPr>
          <p:cNvSpPr txBox="1"/>
          <p:nvPr/>
        </p:nvSpPr>
        <p:spPr>
          <a:xfrm>
            <a:off x="1094159" y="6255942"/>
            <a:ext cx="3401641" cy="638829"/>
          </a:xfrm>
          <a:prstGeom prst="rect">
            <a:avLst/>
          </a:prstGeom>
          <a:noFill/>
        </p:spPr>
        <p:txBody>
          <a:bodyPr wrap="square">
            <a:spAutoFit/>
          </a:bodyPr>
          <a:lstStyle/>
          <a:p>
            <a:pPr>
              <a:lnSpc>
                <a:spcPct val="110000"/>
              </a:lnSpc>
              <a:spcAft>
                <a:spcPts val="600"/>
              </a:spcAft>
            </a:pPr>
            <a:r>
              <a:rPr lang="en-US" sz="3500" dirty="0">
                <a:solidFill>
                  <a:schemeClr val="accent2">
                    <a:lumMod val="75000"/>
                  </a:schemeClr>
                </a:solidFill>
                <a:latin typeface="+mj-lt"/>
                <a:ea typeface="Roboto Medium" panose="02000000000000000000" pitchFamily="2" charset="0"/>
                <a:cs typeface="Roboto Medium" panose="02000000000000000000" pitchFamily="2" charset="0"/>
              </a:rPr>
              <a:t>Respond</a:t>
            </a:r>
          </a:p>
        </p:txBody>
      </p:sp>
      <p:sp>
        <p:nvSpPr>
          <p:cNvPr id="8" name="TextBox 7">
            <a:extLst>
              <a:ext uri="{FF2B5EF4-FFF2-40B4-BE49-F238E27FC236}">
                <a16:creationId xmlns:a16="http://schemas.microsoft.com/office/drawing/2014/main" id="{8C5B3AD2-4516-AF55-202F-69E99EC2C735}"/>
              </a:ext>
            </a:extLst>
          </p:cNvPr>
          <p:cNvSpPr txBox="1"/>
          <p:nvPr/>
        </p:nvSpPr>
        <p:spPr>
          <a:xfrm>
            <a:off x="1081459" y="2264054"/>
            <a:ext cx="3401641" cy="638829"/>
          </a:xfrm>
          <a:prstGeom prst="rect">
            <a:avLst/>
          </a:prstGeom>
          <a:noFill/>
        </p:spPr>
        <p:txBody>
          <a:bodyPr wrap="square">
            <a:spAutoFit/>
          </a:bodyPr>
          <a:lstStyle/>
          <a:p>
            <a:pPr>
              <a:lnSpc>
                <a:spcPct val="110000"/>
              </a:lnSpc>
              <a:spcAft>
                <a:spcPts val="600"/>
              </a:spcAft>
            </a:pPr>
            <a:r>
              <a:rPr lang="en-US" sz="3500" dirty="0">
                <a:solidFill>
                  <a:schemeClr val="accent2">
                    <a:lumMod val="75000"/>
                  </a:schemeClr>
                </a:solidFill>
                <a:latin typeface="+mj-lt"/>
                <a:ea typeface="Roboto Medium" panose="02000000000000000000" pitchFamily="2" charset="0"/>
                <a:cs typeface="Roboto Medium" panose="02000000000000000000" pitchFamily="2" charset="0"/>
              </a:rPr>
              <a:t>Reflect</a:t>
            </a:r>
          </a:p>
        </p:txBody>
      </p:sp>
      <p:sp>
        <p:nvSpPr>
          <p:cNvPr id="9" name="TextBox 8">
            <a:extLst>
              <a:ext uri="{FF2B5EF4-FFF2-40B4-BE49-F238E27FC236}">
                <a16:creationId xmlns:a16="http://schemas.microsoft.com/office/drawing/2014/main" id="{3CD54C52-9DC7-5B0A-B5BB-A8FC08F6AEE2}"/>
              </a:ext>
            </a:extLst>
          </p:cNvPr>
          <p:cNvSpPr txBox="1"/>
          <p:nvPr/>
        </p:nvSpPr>
        <p:spPr>
          <a:xfrm>
            <a:off x="1206396" y="3076981"/>
            <a:ext cx="8108952" cy="3004862"/>
          </a:xfrm>
          <a:prstGeom prst="rect">
            <a:avLst/>
          </a:prstGeom>
        </p:spPr>
        <p:txBody>
          <a:bodyPr vert="horz" wrap="square" lIns="0" tIns="11430" rIns="0" bIns="0" rtlCol="0">
            <a:spAutoFit/>
          </a:bodyPr>
          <a:lstStyle/>
          <a:p>
            <a:pPr marL="12700" algn="l">
              <a:lnSpc>
                <a:spcPct val="110000"/>
              </a:lnSpc>
              <a:spcAft>
                <a:spcPts val="600"/>
              </a:spcAft>
            </a:pPr>
            <a:r>
              <a:rPr lang="en-US" sz="3500" spc="-10" dirty="0">
                <a:solidFill>
                  <a:schemeClr val="tx2">
                    <a:lumMod val="75000"/>
                  </a:schemeClr>
                </a:solidFill>
                <a:latin typeface="+mj-lt"/>
                <a:ea typeface="Roboto" panose="02000000000000000000" pitchFamily="2" charset="0"/>
                <a:cs typeface="Roboto" panose="02000000000000000000" pitchFamily="2" charset="0"/>
              </a:rPr>
              <a:t>Access to safe water is a human right and one of the United Nation’s Global Goals.</a:t>
            </a:r>
          </a:p>
          <a:p>
            <a:pPr marL="469900" indent="-457200" algn="l">
              <a:lnSpc>
                <a:spcPct val="110000"/>
              </a:lnSpc>
              <a:spcAft>
                <a:spcPts val="600"/>
              </a:spcAft>
              <a:buFont typeface="Arial" panose="020B0604020202020204" pitchFamily="34" charset="0"/>
              <a:buChar char="•"/>
            </a:pPr>
            <a:r>
              <a:rPr lang="en-US" sz="3500" spc="-10" dirty="0">
                <a:solidFill>
                  <a:schemeClr val="tx2">
                    <a:lumMod val="75000"/>
                  </a:schemeClr>
                </a:solidFill>
                <a:latin typeface="+mj-lt"/>
                <a:ea typeface="Roboto" panose="02000000000000000000" pitchFamily="2" charset="0"/>
                <a:cs typeface="Roboto" panose="02000000000000000000" pitchFamily="2" charset="0"/>
              </a:rPr>
              <a:t>How does having access to safe water help you live well each day? </a:t>
            </a:r>
          </a:p>
        </p:txBody>
      </p:sp>
    </p:spTree>
    <p:extLst>
      <p:ext uri="{BB962C8B-B14F-4D97-AF65-F5344CB8AC3E}">
        <p14:creationId xmlns:p14="http://schemas.microsoft.com/office/powerpoint/2010/main" val="266167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38938EEB-94DB-3C54-49A8-0796C90CCBBE}"/>
              </a:ext>
            </a:extLst>
          </p:cNvPr>
          <p:cNvSpPr txBox="1">
            <a:spLocks/>
          </p:cNvSpPr>
          <p:nvPr/>
        </p:nvSpPr>
        <p:spPr>
          <a:xfrm>
            <a:off x="11893606" y="4492722"/>
            <a:ext cx="7187468" cy="2323906"/>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110000"/>
              </a:lnSpc>
              <a:spcAft>
                <a:spcPts val="600"/>
              </a:spcAft>
            </a:pPr>
            <a:r>
              <a:rPr lang="en-US" sz="3500" dirty="0">
                <a:solidFill>
                  <a:schemeClr val="accent2">
                    <a:lumMod val="75000"/>
                  </a:schemeClr>
                </a:solidFill>
                <a:latin typeface="+mj-lt"/>
                <a:ea typeface="Roboto" panose="02000000000000000000" pitchFamily="2" charset="0"/>
                <a:cs typeface="Roboto" panose="02000000000000000000" pitchFamily="2" charset="0"/>
              </a:rPr>
              <a:t>Poverty and injustice keep people from having what they need to live safe and healthy lives. Conflict and sickness make life even harder. </a:t>
            </a:r>
          </a:p>
        </p:txBody>
      </p:sp>
      <p:sp>
        <p:nvSpPr>
          <p:cNvPr id="5" name="Rectangle: Diagonal Corners Rounded 4">
            <a:extLst>
              <a:ext uri="{FF2B5EF4-FFF2-40B4-BE49-F238E27FC236}">
                <a16:creationId xmlns:a16="http://schemas.microsoft.com/office/drawing/2014/main" id="{85D6C803-7622-D371-B54A-EE0EE9620569}"/>
              </a:ext>
            </a:extLst>
          </p:cNvPr>
          <p:cNvSpPr/>
          <p:nvPr/>
        </p:nvSpPr>
        <p:spPr>
          <a:xfrm>
            <a:off x="410509" y="4387076"/>
            <a:ext cx="9238834" cy="2535198"/>
          </a:xfrm>
          <a:prstGeom prst="round2Diag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AU">
              <a:latin typeface="+mj-lt"/>
            </a:endParaRPr>
          </a:p>
        </p:txBody>
      </p:sp>
      <p:sp>
        <p:nvSpPr>
          <p:cNvPr id="6" name="TextBox 5">
            <a:extLst>
              <a:ext uri="{FF2B5EF4-FFF2-40B4-BE49-F238E27FC236}">
                <a16:creationId xmlns:a16="http://schemas.microsoft.com/office/drawing/2014/main" id="{62905700-8530-83AC-D366-C1EA65566140}"/>
              </a:ext>
            </a:extLst>
          </p:cNvPr>
          <p:cNvSpPr txBox="1"/>
          <p:nvPr/>
        </p:nvSpPr>
        <p:spPr>
          <a:xfrm>
            <a:off x="1004417" y="4783186"/>
            <a:ext cx="8051019" cy="1742978"/>
          </a:xfrm>
          <a:prstGeom prst="rect">
            <a:avLst/>
          </a:prstGeom>
          <a:ln>
            <a:noFill/>
          </a:ln>
        </p:spPr>
        <p:txBody>
          <a:bodyPr vert="horz" wrap="square" lIns="0" tIns="11430" rIns="0" bIns="0" rtlCol="0">
            <a:spAutoFit/>
          </a:bodyPr>
          <a:lstStyle/>
          <a:p>
            <a:pPr marL="12700" algn="ctr">
              <a:lnSpc>
                <a:spcPct val="110000"/>
              </a:lnSpc>
              <a:spcAft>
                <a:spcPts val="600"/>
              </a:spcAft>
            </a:pPr>
            <a:r>
              <a:rPr lang="en-US" sz="3500" dirty="0">
                <a:solidFill>
                  <a:schemeClr val="tx2">
                    <a:lumMod val="75000"/>
                  </a:schemeClr>
                </a:solidFill>
                <a:latin typeface="+mj-lt"/>
                <a:ea typeface="Roboto" panose="02000000000000000000" pitchFamily="2" charset="0"/>
                <a:cs typeface="Roboto" panose="02000000000000000000" pitchFamily="2" charset="0"/>
              </a:rPr>
              <a:t>Worn out from his slow and terrible journey to Golgotha, Jesus stumbles and falls again.</a:t>
            </a:r>
          </a:p>
        </p:txBody>
      </p:sp>
      <p:sp>
        <p:nvSpPr>
          <p:cNvPr id="7" name="Text Placeholder 5">
            <a:extLst>
              <a:ext uri="{FF2B5EF4-FFF2-40B4-BE49-F238E27FC236}">
                <a16:creationId xmlns:a16="http://schemas.microsoft.com/office/drawing/2014/main" id="{1CB9EFE4-BA0E-B87C-180F-31AE3DCFC418}"/>
              </a:ext>
            </a:extLst>
          </p:cNvPr>
          <p:cNvSpPr txBox="1">
            <a:spLocks/>
          </p:cNvSpPr>
          <p:nvPr/>
        </p:nvSpPr>
        <p:spPr>
          <a:xfrm>
            <a:off x="381000" y="402021"/>
            <a:ext cx="9144000" cy="753926"/>
          </a:xfrm>
          <a:prstGeom prst="rect">
            <a:avLst/>
          </a:prstGeom>
        </p:spPr>
        <p:txBody>
          <a:bodyPr vert="horz" lIns="91440" tIns="45720" rIns="91440" bIns="45720" rtlCol="0" anchor="ctr">
            <a:noAutofit/>
          </a:bodyPr>
          <a:lstStyle>
            <a:lvl1pPr>
              <a:defRPr sz="5900" b="1">
                <a:solidFill>
                  <a:srgbClr val="762000"/>
                </a:solidFill>
                <a:latin typeface="+mj-lt"/>
                <a:ea typeface="+mj-ea"/>
                <a:cs typeface="+mj-cs"/>
              </a:defRPr>
            </a:lvl1pPr>
          </a:lstStyle>
          <a:p>
            <a:pPr>
              <a:spcAft>
                <a:spcPts val="600"/>
              </a:spcAft>
            </a:pPr>
            <a:r>
              <a:rPr lang="en-US" sz="6000" dirty="0">
                <a:solidFill>
                  <a:schemeClr val="accent2">
                    <a:lumMod val="75000"/>
                  </a:schemeClr>
                </a:solidFill>
                <a:ea typeface="Roboto Medium" panose="02000000000000000000" pitchFamily="2" charset="0"/>
                <a:cs typeface="Roboto Medium" panose="02000000000000000000" pitchFamily="2" charset="0"/>
              </a:rPr>
              <a:t>STATION 7</a:t>
            </a:r>
          </a:p>
        </p:txBody>
      </p:sp>
      <p:sp>
        <p:nvSpPr>
          <p:cNvPr id="8" name="TextBox 7">
            <a:extLst>
              <a:ext uri="{FF2B5EF4-FFF2-40B4-BE49-F238E27FC236}">
                <a16:creationId xmlns:a16="http://schemas.microsoft.com/office/drawing/2014/main" id="{2060CA8B-4340-2F9A-E6EF-4AF0CBB07500}"/>
              </a:ext>
            </a:extLst>
          </p:cNvPr>
          <p:cNvSpPr txBox="1"/>
          <p:nvPr/>
        </p:nvSpPr>
        <p:spPr>
          <a:xfrm>
            <a:off x="381000" y="1149201"/>
            <a:ext cx="15462250" cy="1015663"/>
          </a:xfrm>
          <a:prstGeom prst="rect">
            <a:avLst/>
          </a:prstGeom>
          <a:noFill/>
        </p:spPr>
        <p:txBody>
          <a:bodyPr wrap="square">
            <a:spAutoFit/>
          </a:bodyPr>
          <a:lstStyle/>
          <a:p>
            <a:pPr>
              <a:spcAft>
                <a:spcPts val="600"/>
              </a:spcAft>
            </a:pPr>
            <a:r>
              <a:rPr lang="en-US" sz="6000" dirty="0">
                <a:solidFill>
                  <a:schemeClr val="tx2">
                    <a:lumMod val="75000"/>
                  </a:schemeClr>
                </a:solidFill>
                <a:latin typeface="+mj-lt"/>
                <a:ea typeface="Roboto Medium" panose="02000000000000000000" pitchFamily="2" charset="0"/>
                <a:cs typeface="Roboto Medium" panose="02000000000000000000" pitchFamily="2" charset="0"/>
              </a:rPr>
              <a:t>Jesus falls for a second time</a:t>
            </a:r>
          </a:p>
        </p:txBody>
      </p:sp>
    </p:spTree>
    <p:extLst>
      <p:ext uri="{BB962C8B-B14F-4D97-AF65-F5344CB8AC3E}">
        <p14:creationId xmlns:p14="http://schemas.microsoft.com/office/powerpoint/2010/main" val="254462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women sitting in the middle holding bank books in one hand, as she collects another book from a women in the circle of people that surround her. ">
            <a:extLst>
              <a:ext uri="{FF2B5EF4-FFF2-40B4-BE49-F238E27FC236}">
                <a16:creationId xmlns:a16="http://schemas.microsoft.com/office/drawing/2014/main" id="{3E6FA4E3-BE83-3827-78CD-E93A500F99BC}"/>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6" name="Content Placeholder 5">
            <a:extLst>
              <a:ext uri="{FF2B5EF4-FFF2-40B4-BE49-F238E27FC236}">
                <a16:creationId xmlns:a16="http://schemas.microsoft.com/office/drawing/2014/main" id="{0347AC2B-6081-8D19-C78A-C55C86780A87}"/>
              </a:ext>
            </a:extLst>
          </p:cNvPr>
          <p:cNvSpPr txBox="1">
            <a:spLocks/>
          </p:cNvSpPr>
          <p:nvPr/>
        </p:nvSpPr>
        <p:spPr>
          <a:xfrm>
            <a:off x="525293" y="10397939"/>
            <a:ext cx="13689665" cy="570700"/>
          </a:xfrm>
          <a:prstGeom prst="rect">
            <a:avLst/>
          </a:prstGeom>
        </p:spPr>
        <p:txBody>
          <a:bodyPr/>
          <a:lstStyle>
            <a:lvl1pPr marL="0">
              <a:defRPr sz="1600" b="0">
                <a:solidFill>
                  <a:schemeClr val="bg1"/>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200" dirty="0">
                <a:latin typeface="+mj-lt"/>
                <a:ea typeface="Roboto" panose="02000000000000000000" pitchFamily="2" charset="0"/>
                <a:cs typeface="Roboto" panose="02000000000000000000" pitchFamily="2" charset="0"/>
              </a:rPr>
              <a:t>Rosalie has become a leader in her community and here participates in a meeting with other members of the internal savings and lending group (SILC) near her home in Democratic Republic of Congo. Rosalie is now the president of this SILC, which provided her a loan to start her business. Photo: Arlette </a:t>
            </a:r>
            <a:r>
              <a:rPr lang="en-US" sz="1200" dirty="0" err="1">
                <a:latin typeface="+mj-lt"/>
                <a:ea typeface="Roboto" panose="02000000000000000000" pitchFamily="2" charset="0"/>
                <a:cs typeface="Roboto" panose="02000000000000000000" pitchFamily="2" charset="0"/>
              </a:rPr>
              <a:t>Bashizi</a:t>
            </a:r>
            <a:r>
              <a:rPr lang="en-US" sz="1200" dirty="0">
                <a:latin typeface="+mj-lt"/>
                <a:ea typeface="Roboto" panose="02000000000000000000" pitchFamily="2" charset="0"/>
                <a:cs typeface="Roboto" panose="02000000000000000000" pitchFamily="2" charset="0"/>
              </a:rPr>
              <a:t>/Caritas Australia</a:t>
            </a:r>
          </a:p>
        </p:txBody>
      </p:sp>
      <p:grpSp>
        <p:nvGrpSpPr>
          <p:cNvPr id="7" name="object 9">
            <a:extLst>
              <a:ext uri="{FF2B5EF4-FFF2-40B4-BE49-F238E27FC236}">
                <a16:creationId xmlns:a16="http://schemas.microsoft.com/office/drawing/2014/main" id="{CE2FDF00-E4EA-E4F4-005F-9A2B74264860}"/>
              </a:ext>
            </a:extLst>
          </p:cNvPr>
          <p:cNvGrpSpPr/>
          <p:nvPr/>
        </p:nvGrpSpPr>
        <p:grpSpPr>
          <a:xfrm>
            <a:off x="15266570" y="10429289"/>
            <a:ext cx="3786504" cy="508000"/>
            <a:chOff x="15266570" y="10177726"/>
            <a:chExt cx="3786504" cy="508000"/>
          </a:xfrm>
        </p:grpSpPr>
        <p:pic>
          <p:nvPicPr>
            <p:cNvPr id="8" name="object 10">
              <a:extLst>
                <a:ext uri="{FF2B5EF4-FFF2-40B4-BE49-F238E27FC236}">
                  <a16:creationId xmlns:a16="http://schemas.microsoft.com/office/drawing/2014/main" id="{DB1F8731-42ED-39A1-20C1-2BAEE5CF3C21}"/>
                </a:ext>
              </a:extLst>
            </p:cNvPr>
            <p:cNvPicPr/>
            <p:nvPr/>
          </p:nvPicPr>
          <p:blipFill>
            <a:blip r:embed="rId4" cstate="screen">
              <a:extLst>
                <a:ext uri="{28A0092B-C50C-407E-A947-70E740481C1C}">
                  <a14:useLocalDpi xmlns:a14="http://schemas.microsoft.com/office/drawing/2010/main"/>
                </a:ext>
              </a:extLst>
            </a:blip>
            <a:stretch>
              <a:fillRect/>
            </a:stretch>
          </p:blipFill>
          <p:spPr>
            <a:xfrm>
              <a:off x="15847064" y="10181342"/>
              <a:ext cx="1109944" cy="502117"/>
            </a:xfrm>
            <a:prstGeom prst="rect">
              <a:avLst/>
            </a:prstGeom>
          </p:spPr>
        </p:pic>
        <p:sp>
          <p:nvSpPr>
            <p:cNvPr id="9" name="object 11">
              <a:extLst>
                <a:ext uri="{FF2B5EF4-FFF2-40B4-BE49-F238E27FC236}">
                  <a16:creationId xmlns:a16="http://schemas.microsoft.com/office/drawing/2014/main" id="{B0B63FB7-70AF-B1FE-DA61-A238E10F2A83}"/>
                </a:ext>
              </a:extLst>
            </p:cNvPr>
            <p:cNvSpPr/>
            <p:nvPr/>
          </p:nvSpPr>
          <p:spPr>
            <a:xfrm>
              <a:off x="15266569" y="10381977"/>
              <a:ext cx="504190" cy="303530"/>
            </a:xfrm>
            <a:custGeom>
              <a:avLst/>
              <a:gdLst/>
              <a:ahLst/>
              <a:cxnLst/>
              <a:rect l="l" t="t" r="r" b="b"/>
              <a:pathLst>
                <a:path w="504190" h="303529">
                  <a:moveTo>
                    <a:pt x="504088" y="0"/>
                  </a:moveTo>
                  <a:lnTo>
                    <a:pt x="0" y="0"/>
                  </a:lnTo>
                  <a:lnTo>
                    <a:pt x="0" y="102870"/>
                  </a:lnTo>
                  <a:lnTo>
                    <a:pt x="201091" y="102870"/>
                  </a:lnTo>
                  <a:lnTo>
                    <a:pt x="201091" y="303530"/>
                  </a:lnTo>
                  <a:lnTo>
                    <a:pt x="302983" y="303530"/>
                  </a:lnTo>
                  <a:lnTo>
                    <a:pt x="302983" y="102870"/>
                  </a:lnTo>
                  <a:lnTo>
                    <a:pt x="504088" y="102870"/>
                  </a:lnTo>
                  <a:lnTo>
                    <a:pt x="504088" y="0"/>
                  </a:lnTo>
                  <a:close/>
                </a:path>
              </a:pathLst>
            </a:custGeom>
            <a:solidFill>
              <a:srgbClr val="FFFFFF"/>
            </a:solidFill>
          </p:spPr>
          <p:txBody>
            <a:bodyPr wrap="square" lIns="0" tIns="0" rIns="0" bIns="0" rtlCol="0"/>
            <a:lstStyle/>
            <a:p>
              <a:endParaRPr/>
            </a:p>
          </p:txBody>
        </p:sp>
        <p:pic>
          <p:nvPicPr>
            <p:cNvPr id="10" name="object 12">
              <a:extLst>
                <a:ext uri="{FF2B5EF4-FFF2-40B4-BE49-F238E27FC236}">
                  <a16:creationId xmlns:a16="http://schemas.microsoft.com/office/drawing/2014/main" id="{0AAA2FED-9251-EEA9-08B1-108661154D4E}"/>
                </a:ext>
              </a:extLst>
            </p:cNvPr>
            <p:cNvPicPr/>
            <p:nvPr/>
          </p:nvPicPr>
          <p:blipFill>
            <a:blip r:embed="rId5" cstate="screen">
              <a:extLst>
                <a:ext uri="{28A0092B-C50C-407E-A947-70E740481C1C}">
                  <a14:useLocalDpi xmlns:a14="http://schemas.microsoft.com/office/drawing/2010/main"/>
                </a:ext>
              </a:extLst>
            </a:blip>
            <a:stretch>
              <a:fillRect/>
            </a:stretch>
          </p:blipFill>
          <p:spPr>
            <a:xfrm>
              <a:off x="15292508" y="10181304"/>
              <a:ext cx="446072" cy="200659"/>
            </a:xfrm>
            <a:prstGeom prst="rect">
              <a:avLst/>
            </a:prstGeom>
          </p:spPr>
        </p:pic>
        <p:pic>
          <p:nvPicPr>
            <p:cNvPr id="11" name="object 13">
              <a:extLst>
                <a:ext uri="{FF2B5EF4-FFF2-40B4-BE49-F238E27FC236}">
                  <a16:creationId xmlns:a16="http://schemas.microsoft.com/office/drawing/2014/main" id="{84D89093-41E7-8E24-6BB9-0DBF4DF9A3FB}"/>
                </a:ext>
              </a:extLst>
            </p:cNvPr>
            <p:cNvPicPr/>
            <p:nvPr/>
          </p:nvPicPr>
          <p:blipFill>
            <a:blip r:embed="rId6" cstate="screen">
              <a:extLst>
                <a:ext uri="{28A0092B-C50C-407E-A947-70E740481C1C}">
                  <a14:useLocalDpi xmlns:a14="http://schemas.microsoft.com/office/drawing/2010/main"/>
                </a:ext>
              </a:extLst>
            </a:blip>
            <a:stretch>
              <a:fillRect/>
            </a:stretch>
          </p:blipFill>
          <p:spPr>
            <a:xfrm>
              <a:off x="15298625" y="10495243"/>
              <a:ext cx="158045" cy="164214"/>
            </a:xfrm>
            <a:prstGeom prst="rect">
              <a:avLst/>
            </a:prstGeom>
          </p:spPr>
        </p:pic>
        <p:pic>
          <p:nvPicPr>
            <p:cNvPr id="12" name="object 14">
              <a:extLst>
                <a:ext uri="{FF2B5EF4-FFF2-40B4-BE49-F238E27FC236}">
                  <a16:creationId xmlns:a16="http://schemas.microsoft.com/office/drawing/2014/main" id="{4E19C379-FCC4-91E8-E1DB-EDEF5572D51B}"/>
                </a:ext>
              </a:extLst>
            </p:cNvPr>
            <p:cNvPicPr/>
            <p:nvPr/>
          </p:nvPicPr>
          <p:blipFill>
            <a:blip r:embed="rId7" cstate="screen">
              <a:extLst>
                <a:ext uri="{28A0092B-C50C-407E-A947-70E740481C1C}">
                  <a14:useLocalDpi xmlns:a14="http://schemas.microsoft.com/office/drawing/2010/main"/>
                </a:ext>
              </a:extLst>
            </a:blip>
            <a:stretch>
              <a:fillRect/>
            </a:stretch>
          </p:blipFill>
          <p:spPr>
            <a:xfrm>
              <a:off x="15580489" y="10495296"/>
              <a:ext cx="164214" cy="158045"/>
            </a:xfrm>
            <a:prstGeom prst="rect">
              <a:avLst/>
            </a:prstGeom>
          </p:spPr>
        </p:pic>
        <p:sp>
          <p:nvSpPr>
            <p:cNvPr id="13" name="object 15">
              <a:extLst>
                <a:ext uri="{FF2B5EF4-FFF2-40B4-BE49-F238E27FC236}">
                  <a16:creationId xmlns:a16="http://schemas.microsoft.com/office/drawing/2014/main" id="{4907D33D-8F11-C988-4058-FAA95BB0B717}"/>
                </a:ext>
              </a:extLst>
            </p:cNvPr>
            <p:cNvSpPr/>
            <p:nvPr/>
          </p:nvSpPr>
          <p:spPr>
            <a:xfrm>
              <a:off x="17181114" y="10181312"/>
              <a:ext cx="0" cy="504190"/>
            </a:xfrm>
            <a:custGeom>
              <a:avLst/>
              <a:gdLst/>
              <a:ahLst/>
              <a:cxnLst/>
              <a:rect l="l" t="t" r="r" b="b"/>
              <a:pathLst>
                <a:path h="504190">
                  <a:moveTo>
                    <a:pt x="0" y="0"/>
                  </a:moveTo>
                  <a:lnTo>
                    <a:pt x="0" y="504089"/>
                  </a:lnTo>
                </a:path>
              </a:pathLst>
            </a:custGeom>
            <a:ln w="13989">
              <a:solidFill>
                <a:srgbClr val="FFFFFF"/>
              </a:solidFill>
            </a:ln>
          </p:spPr>
          <p:txBody>
            <a:bodyPr wrap="square" lIns="0" tIns="0" rIns="0" bIns="0" rtlCol="0"/>
            <a:lstStyle/>
            <a:p>
              <a:endParaRPr/>
            </a:p>
          </p:txBody>
        </p:sp>
        <p:pic>
          <p:nvPicPr>
            <p:cNvPr id="14" name="object 16">
              <a:extLst>
                <a:ext uri="{FF2B5EF4-FFF2-40B4-BE49-F238E27FC236}">
                  <a16:creationId xmlns:a16="http://schemas.microsoft.com/office/drawing/2014/main" id="{DA39CAF0-7D0B-5FF8-74ED-4A19C8EE3453}"/>
                </a:ext>
              </a:extLst>
            </p:cNvPr>
            <p:cNvPicPr/>
            <p:nvPr/>
          </p:nvPicPr>
          <p:blipFill>
            <a:blip r:embed="rId8" cstate="screen">
              <a:extLst>
                <a:ext uri="{28A0092B-C50C-407E-A947-70E740481C1C}">
                  <a14:useLocalDpi xmlns:a14="http://schemas.microsoft.com/office/drawing/2010/main"/>
                </a:ext>
              </a:extLst>
            </a:blip>
            <a:stretch>
              <a:fillRect/>
            </a:stretch>
          </p:blipFill>
          <p:spPr>
            <a:xfrm>
              <a:off x="17407997" y="10181497"/>
              <a:ext cx="196151" cy="242579"/>
            </a:xfrm>
            <a:prstGeom prst="rect">
              <a:avLst/>
            </a:prstGeom>
          </p:spPr>
        </p:pic>
        <p:pic>
          <p:nvPicPr>
            <p:cNvPr id="15" name="object 17">
              <a:extLst>
                <a:ext uri="{FF2B5EF4-FFF2-40B4-BE49-F238E27FC236}">
                  <a16:creationId xmlns:a16="http://schemas.microsoft.com/office/drawing/2014/main" id="{B97FF918-F5F7-23BF-F0A9-14FD65211982}"/>
                </a:ext>
              </a:extLst>
            </p:cNvPr>
            <p:cNvPicPr/>
            <p:nvPr/>
          </p:nvPicPr>
          <p:blipFill>
            <a:blip r:embed="rId9" cstate="screen">
              <a:extLst>
                <a:ext uri="{28A0092B-C50C-407E-A947-70E740481C1C}">
                  <a14:useLocalDpi xmlns:a14="http://schemas.microsoft.com/office/drawing/2010/main"/>
                </a:ext>
              </a:extLst>
            </a:blip>
            <a:stretch>
              <a:fillRect/>
            </a:stretch>
          </p:blipFill>
          <p:spPr>
            <a:xfrm>
              <a:off x="18409546" y="10181511"/>
              <a:ext cx="168382" cy="242579"/>
            </a:xfrm>
            <a:prstGeom prst="rect">
              <a:avLst/>
            </a:prstGeom>
          </p:spPr>
        </p:pic>
        <p:pic>
          <p:nvPicPr>
            <p:cNvPr id="16" name="object 18">
              <a:extLst>
                <a:ext uri="{FF2B5EF4-FFF2-40B4-BE49-F238E27FC236}">
                  <a16:creationId xmlns:a16="http://schemas.microsoft.com/office/drawing/2014/main" id="{2786EA6E-8535-E0A8-2B2B-BB7625386A61}"/>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7642736" y="10181514"/>
              <a:ext cx="219295" cy="246390"/>
            </a:xfrm>
            <a:prstGeom prst="rect">
              <a:avLst/>
            </a:prstGeom>
          </p:spPr>
        </p:pic>
        <p:pic>
          <p:nvPicPr>
            <p:cNvPr id="17" name="object 19">
              <a:extLst>
                <a:ext uri="{FF2B5EF4-FFF2-40B4-BE49-F238E27FC236}">
                  <a16:creationId xmlns:a16="http://schemas.microsoft.com/office/drawing/2014/main" id="{6DB5A8D7-F0B2-2718-A6E6-0D890C696B9E}"/>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8608858" y="10177726"/>
              <a:ext cx="218306" cy="250128"/>
            </a:xfrm>
            <a:prstGeom prst="rect">
              <a:avLst/>
            </a:prstGeom>
          </p:spPr>
        </p:pic>
        <p:pic>
          <p:nvPicPr>
            <p:cNvPr id="18" name="object 20">
              <a:extLst>
                <a:ext uri="{FF2B5EF4-FFF2-40B4-BE49-F238E27FC236}">
                  <a16:creationId xmlns:a16="http://schemas.microsoft.com/office/drawing/2014/main" id="{A771681E-B2EC-2D86-2D86-D95A14AAE0B6}"/>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852234" y="10181506"/>
              <a:ext cx="200255" cy="242568"/>
            </a:xfrm>
            <a:prstGeom prst="rect">
              <a:avLst/>
            </a:prstGeom>
          </p:spPr>
        </p:pic>
        <p:pic>
          <p:nvPicPr>
            <p:cNvPr id="19" name="object 21">
              <a:extLst>
                <a:ext uri="{FF2B5EF4-FFF2-40B4-BE49-F238E27FC236}">
                  <a16:creationId xmlns:a16="http://schemas.microsoft.com/office/drawing/2014/main" id="{B705EF4A-521A-FE95-35CA-8321AD136196}"/>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8160605" y="10181510"/>
              <a:ext cx="196507" cy="246390"/>
            </a:xfrm>
            <a:prstGeom prst="rect">
              <a:avLst/>
            </a:prstGeom>
          </p:spPr>
        </p:pic>
        <p:sp>
          <p:nvSpPr>
            <p:cNvPr id="20" name="object 22">
              <a:extLst>
                <a:ext uri="{FF2B5EF4-FFF2-40B4-BE49-F238E27FC236}">
                  <a16:creationId xmlns:a16="http://schemas.microsoft.com/office/drawing/2014/main" id="{636CDD08-5B11-E78F-9F66-A99EAD4DA2F7}"/>
                </a:ext>
              </a:extLst>
            </p:cNvPr>
            <p:cNvSpPr/>
            <p:nvPr/>
          </p:nvSpPr>
          <p:spPr>
            <a:xfrm>
              <a:off x="17404716" y="10181647"/>
              <a:ext cx="1647825" cy="499109"/>
            </a:xfrm>
            <a:custGeom>
              <a:avLst/>
              <a:gdLst/>
              <a:ahLst/>
              <a:cxnLst/>
              <a:rect l="l" t="t" r="r" b="b"/>
              <a:pathLst>
                <a:path w="1647825" h="499109">
                  <a:moveTo>
                    <a:pt x="152476" y="354330"/>
                  </a:moveTo>
                  <a:lnTo>
                    <a:pt x="121767" y="330593"/>
                  </a:lnTo>
                  <a:lnTo>
                    <a:pt x="92773" y="326072"/>
                  </a:lnTo>
                  <a:lnTo>
                    <a:pt x="54432" y="333019"/>
                  </a:lnTo>
                  <a:lnTo>
                    <a:pt x="25184" y="351790"/>
                  </a:lnTo>
                  <a:lnTo>
                    <a:pt x="6540" y="379336"/>
                  </a:lnTo>
                  <a:lnTo>
                    <a:pt x="0" y="412546"/>
                  </a:lnTo>
                  <a:lnTo>
                    <a:pt x="6540" y="445808"/>
                  </a:lnTo>
                  <a:lnTo>
                    <a:pt x="25184" y="473367"/>
                  </a:lnTo>
                  <a:lnTo>
                    <a:pt x="54432" y="492163"/>
                  </a:lnTo>
                  <a:lnTo>
                    <a:pt x="92773" y="499110"/>
                  </a:lnTo>
                  <a:lnTo>
                    <a:pt x="108458" y="497865"/>
                  </a:lnTo>
                  <a:lnTo>
                    <a:pt x="122351" y="494322"/>
                  </a:lnTo>
                  <a:lnTo>
                    <a:pt x="134810" y="488797"/>
                  </a:lnTo>
                  <a:lnTo>
                    <a:pt x="146189" y="481584"/>
                  </a:lnTo>
                  <a:lnTo>
                    <a:pt x="152476" y="477075"/>
                  </a:lnTo>
                  <a:lnTo>
                    <a:pt x="152476" y="470852"/>
                  </a:lnTo>
                  <a:lnTo>
                    <a:pt x="147180" y="464350"/>
                  </a:lnTo>
                  <a:lnTo>
                    <a:pt x="144373" y="461022"/>
                  </a:lnTo>
                  <a:lnTo>
                    <a:pt x="139484" y="455231"/>
                  </a:lnTo>
                  <a:lnTo>
                    <a:pt x="134251" y="448792"/>
                  </a:lnTo>
                  <a:lnTo>
                    <a:pt x="128460" y="448792"/>
                  </a:lnTo>
                  <a:lnTo>
                    <a:pt x="121310" y="453605"/>
                  </a:lnTo>
                  <a:lnTo>
                    <a:pt x="114325" y="456971"/>
                  </a:lnTo>
                  <a:lnTo>
                    <a:pt x="107124" y="459282"/>
                  </a:lnTo>
                  <a:lnTo>
                    <a:pt x="99885" y="460603"/>
                  </a:lnTo>
                  <a:lnTo>
                    <a:pt x="92773" y="461022"/>
                  </a:lnTo>
                  <a:lnTo>
                    <a:pt x="72529" y="457225"/>
                  </a:lnTo>
                  <a:lnTo>
                    <a:pt x="57188" y="446862"/>
                  </a:lnTo>
                  <a:lnTo>
                    <a:pt x="47472" y="431457"/>
                  </a:lnTo>
                  <a:lnTo>
                    <a:pt x="44081" y="412546"/>
                  </a:lnTo>
                  <a:lnTo>
                    <a:pt x="47472" y="393687"/>
                  </a:lnTo>
                  <a:lnTo>
                    <a:pt x="57188" y="378307"/>
                  </a:lnTo>
                  <a:lnTo>
                    <a:pt x="72529" y="367944"/>
                  </a:lnTo>
                  <a:lnTo>
                    <a:pt x="92773" y="364147"/>
                  </a:lnTo>
                  <a:lnTo>
                    <a:pt x="99910" y="364578"/>
                  </a:lnTo>
                  <a:lnTo>
                    <a:pt x="107200" y="365899"/>
                  </a:lnTo>
                  <a:lnTo>
                    <a:pt x="114414" y="368198"/>
                  </a:lnTo>
                  <a:lnTo>
                    <a:pt x="121310" y="371563"/>
                  </a:lnTo>
                  <a:lnTo>
                    <a:pt x="128460" y="376364"/>
                  </a:lnTo>
                  <a:lnTo>
                    <a:pt x="134251" y="376364"/>
                  </a:lnTo>
                  <a:lnTo>
                    <a:pt x="139484" y="369938"/>
                  </a:lnTo>
                  <a:lnTo>
                    <a:pt x="144373" y="364147"/>
                  </a:lnTo>
                  <a:lnTo>
                    <a:pt x="147180" y="360832"/>
                  </a:lnTo>
                  <a:lnTo>
                    <a:pt x="152476" y="354330"/>
                  </a:lnTo>
                  <a:close/>
                </a:path>
                <a:path w="1647825" h="499109">
                  <a:moveTo>
                    <a:pt x="346583" y="412546"/>
                  </a:moveTo>
                  <a:lnTo>
                    <a:pt x="340220" y="379247"/>
                  </a:lnTo>
                  <a:lnTo>
                    <a:pt x="330301" y="364147"/>
                  </a:lnTo>
                  <a:lnTo>
                    <a:pt x="322122" y="351713"/>
                  </a:lnTo>
                  <a:lnTo>
                    <a:pt x="302285" y="338607"/>
                  </a:lnTo>
                  <a:lnTo>
                    <a:pt x="302285" y="412546"/>
                  </a:lnTo>
                  <a:lnTo>
                    <a:pt x="299072" y="431355"/>
                  </a:lnTo>
                  <a:lnTo>
                    <a:pt x="289941" y="446773"/>
                  </a:lnTo>
                  <a:lnTo>
                    <a:pt x="275577" y="457200"/>
                  </a:lnTo>
                  <a:lnTo>
                    <a:pt x="256705" y="461022"/>
                  </a:lnTo>
                  <a:lnTo>
                    <a:pt x="237972" y="457200"/>
                  </a:lnTo>
                  <a:lnTo>
                    <a:pt x="223621" y="446773"/>
                  </a:lnTo>
                  <a:lnTo>
                    <a:pt x="214426" y="431355"/>
                  </a:lnTo>
                  <a:lnTo>
                    <a:pt x="211201" y="412546"/>
                  </a:lnTo>
                  <a:lnTo>
                    <a:pt x="214426" y="393776"/>
                  </a:lnTo>
                  <a:lnTo>
                    <a:pt x="223621" y="378383"/>
                  </a:lnTo>
                  <a:lnTo>
                    <a:pt x="237972" y="367982"/>
                  </a:lnTo>
                  <a:lnTo>
                    <a:pt x="256705" y="364147"/>
                  </a:lnTo>
                  <a:lnTo>
                    <a:pt x="275577" y="367982"/>
                  </a:lnTo>
                  <a:lnTo>
                    <a:pt x="289941" y="378383"/>
                  </a:lnTo>
                  <a:lnTo>
                    <a:pt x="299072" y="393776"/>
                  </a:lnTo>
                  <a:lnTo>
                    <a:pt x="302285" y="412546"/>
                  </a:lnTo>
                  <a:lnTo>
                    <a:pt x="302285" y="338607"/>
                  </a:lnTo>
                  <a:lnTo>
                    <a:pt x="293789" y="332981"/>
                  </a:lnTo>
                  <a:lnTo>
                    <a:pt x="256705" y="326072"/>
                  </a:lnTo>
                  <a:lnTo>
                    <a:pt x="219735" y="332981"/>
                  </a:lnTo>
                  <a:lnTo>
                    <a:pt x="191465" y="351713"/>
                  </a:lnTo>
                  <a:lnTo>
                    <a:pt x="173393" y="379247"/>
                  </a:lnTo>
                  <a:lnTo>
                    <a:pt x="167030" y="412546"/>
                  </a:lnTo>
                  <a:lnTo>
                    <a:pt x="173393" y="445897"/>
                  </a:lnTo>
                  <a:lnTo>
                    <a:pt x="191465" y="473456"/>
                  </a:lnTo>
                  <a:lnTo>
                    <a:pt x="219735" y="492188"/>
                  </a:lnTo>
                  <a:lnTo>
                    <a:pt x="256705" y="499110"/>
                  </a:lnTo>
                  <a:lnTo>
                    <a:pt x="293789" y="492188"/>
                  </a:lnTo>
                  <a:lnTo>
                    <a:pt x="322122" y="473456"/>
                  </a:lnTo>
                  <a:lnTo>
                    <a:pt x="330288" y="461022"/>
                  </a:lnTo>
                  <a:lnTo>
                    <a:pt x="340220" y="445897"/>
                  </a:lnTo>
                  <a:lnTo>
                    <a:pt x="346583" y="412546"/>
                  </a:lnTo>
                  <a:close/>
                </a:path>
                <a:path w="1647825" h="499109">
                  <a:moveTo>
                    <a:pt x="569506" y="491680"/>
                  </a:moveTo>
                  <a:lnTo>
                    <a:pt x="568528" y="482790"/>
                  </a:lnTo>
                  <a:lnTo>
                    <a:pt x="561428" y="406615"/>
                  </a:lnTo>
                  <a:lnTo>
                    <a:pt x="555307" y="340906"/>
                  </a:lnTo>
                  <a:lnTo>
                    <a:pt x="554888" y="332994"/>
                  </a:lnTo>
                  <a:lnTo>
                    <a:pt x="550087" y="328676"/>
                  </a:lnTo>
                  <a:lnTo>
                    <a:pt x="514819" y="328676"/>
                  </a:lnTo>
                  <a:lnTo>
                    <a:pt x="510298" y="331787"/>
                  </a:lnTo>
                  <a:lnTo>
                    <a:pt x="507403" y="338785"/>
                  </a:lnTo>
                  <a:lnTo>
                    <a:pt x="469036" y="433184"/>
                  </a:lnTo>
                  <a:lnTo>
                    <a:pt x="458317" y="406615"/>
                  </a:lnTo>
                  <a:lnTo>
                    <a:pt x="430949" y="338785"/>
                  </a:lnTo>
                  <a:lnTo>
                    <a:pt x="428066" y="331787"/>
                  </a:lnTo>
                  <a:lnTo>
                    <a:pt x="423252" y="328676"/>
                  </a:lnTo>
                  <a:lnTo>
                    <a:pt x="388061" y="328676"/>
                  </a:lnTo>
                  <a:lnTo>
                    <a:pt x="383463" y="332994"/>
                  </a:lnTo>
                  <a:lnTo>
                    <a:pt x="382765" y="340906"/>
                  </a:lnTo>
                  <a:lnTo>
                    <a:pt x="369493" y="484276"/>
                  </a:lnTo>
                  <a:lnTo>
                    <a:pt x="368833" y="491680"/>
                  </a:lnTo>
                  <a:lnTo>
                    <a:pt x="373430" y="496493"/>
                  </a:lnTo>
                  <a:lnTo>
                    <a:pt x="407911" y="496493"/>
                  </a:lnTo>
                  <a:lnTo>
                    <a:pt x="412724" y="492188"/>
                  </a:lnTo>
                  <a:lnTo>
                    <a:pt x="413410" y="484479"/>
                  </a:lnTo>
                  <a:lnTo>
                    <a:pt x="419925" y="406615"/>
                  </a:lnTo>
                  <a:lnTo>
                    <a:pt x="450507" y="484276"/>
                  </a:lnTo>
                  <a:lnTo>
                    <a:pt x="453212" y="491680"/>
                  </a:lnTo>
                  <a:lnTo>
                    <a:pt x="458012" y="494792"/>
                  </a:lnTo>
                  <a:lnTo>
                    <a:pt x="480339" y="494792"/>
                  </a:lnTo>
                  <a:lnTo>
                    <a:pt x="485152" y="491680"/>
                  </a:lnTo>
                  <a:lnTo>
                    <a:pt x="487768" y="484479"/>
                  </a:lnTo>
                  <a:lnTo>
                    <a:pt x="507961" y="433184"/>
                  </a:lnTo>
                  <a:lnTo>
                    <a:pt x="518426" y="406615"/>
                  </a:lnTo>
                  <a:lnTo>
                    <a:pt x="524802" y="482790"/>
                  </a:lnTo>
                  <a:lnTo>
                    <a:pt x="524929" y="484276"/>
                  </a:lnTo>
                  <a:lnTo>
                    <a:pt x="525322" y="491680"/>
                  </a:lnTo>
                  <a:lnTo>
                    <a:pt x="525360" y="492188"/>
                  </a:lnTo>
                  <a:lnTo>
                    <a:pt x="530161" y="496493"/>
                  </a:lnTo>
                  <a:lnTo>
                    <a:pt x="564921" y="496493"/>
                  </a:lnTo>
                  <a:lnTo>
                    <a:pt x="569506" y="491680"/>
                  </a:lnTo>
                  <a:close/>
                </a:path>
                <a:path w="1647825" h="499109">
                  <a:moveTo>
                    <a:pt x="732599" y="125056"/>
                  </a:moveTo>
                  <a:lnTo>
                    <a:pt x="723404" y="76898"/>
                  </a:lnTo>
                  <a:lnTo>
                    <a:pt x="709028" y="55029"/>
                  </a:lnTo>
                  <a:lnTo>
                    <a:pt x="697242" y="37084"/>
                  </a:lnTo>
                  <a:lnTo>
                    <a:pt x="682282" y="27190"/>
                  </a:lnTo>
                  <a:lnTo>
                    <a:pt x="682282" y="111848"/>
                  </a:lnTo>
                  <a:lnTo>
                    <a:pt x="679932" y="117576"/>
                  </a:lnTo>
                  <a:lnTo>
                    <a:pt x="656463" y="152768"/>
                  </a:lnTo>
                  <a:lnTo>
                    <a:pt x="625259" y="187172"/>
                  </a:lnTo>
                  <a:lnTo>
                    <a:pt x="621588" y="190411"/>
                  </a:lnTo>
                  <a:lnTo>
                    <a:pt x="617982" y="193878"/>
                  </a:lnTo>
                  <a:lnTo>
                    <a:pt x="614946" y="197281"/>
                  </a:lnTo>
                  <a:lnTo>
                    <a:pt x="602221" y="208572"/>
                  </a:lnTo>
                  <a:lnTo>
                    <a:pt x="601446" y="207949"/>
                  </a:lnTo>
                  <a:lnTo>
                    <a:pt x="589432" y="197281"/>
                  </a:lnTo>
                  <a:lnTo>
                    <a:pt x="586397" y="193878"/>
                  </a:lnTo>
                  <a:lnTo>
                    <a:pt x="582790" y="190411"/>
                  </a:lnTo>
                  <a:lnTo>
                    <a:pt x="553110" y="159181"/>
                  </a:lnTo>
                  <a:lnTo>
                    <a:pt x="527646" y="123583"/>
                  </a:lnTo>
                  <a:lnTo>
                    <a:pt x="522020" y="111848"/>
                  </a:lnTo>
                  <a:lnTo>
                    <a:pt x="524116" y="79857"/>
                  </a:lnTo>
                  <a:lnTo>
                    <a:pt x="546163" y="59613"/>
                  </a:lnTo>
                  <a:lnTo>
                    <a:pt x="576173" y="55029"/>
                  </a:lnTo>
                  <a:lnTo>
                    <a:pt x="602157" y="70015"/>
                  </a:lnTo>
                  <a:lnTo>
                    <a:pt x="628142" y="55029"/>
                  </a:lnTo>
                  <a:lnTo>
                    <a:pt x="658152" y="59613"/>
                  </a:lnTo>
                  <a:lnTo>
                    <a:pt x="680186" y="79857"/>
                  </a:lnTo>
                  <a:lnTo>
                    <a:pt x="682282" y="111848"/>
                  </a:lnTo>
                  <a:lnTo>
                    <a:pt x="682282" y="27190"/>
                  </a:lnTo>
                  <a:lnTo>
                    <a:pt x="656285" y="9994"/>
                  </a:lnTo>
                  <a:lnTo>
                    <a:pt x="602653" y="0"/>
                  </a:lnTo>
                  <a:lnTo>
                    <a:pt x="549224" y="9994"/>
                  </a:lnTo>
                  <a:lnTo>
                    <a:pt x="508355" y="37084"/>
                  </a:lnTo>
                  <a:lnTo>
                    <a:pt x="482244" y="76898"/>
                  </a:lnTo>
                  <a:lnTo>
                    <a:pt x="473049" y="125056"/>
                  </a:lnTo>
                  <a:lnTo>
                    <a:pt x="482244" y="173253"/>
                  </a:lnTo>
                  <a:lnTo>
                    <a:pt x="508355" y="213093"/>
                  </a:lnTo>
                  <a:lnTo>
                    <a:pt x="549224" y="240195"/>
                  </a:lnTo>
                  <a:lnTo>
                    <a:pt x="602653" y="250190"/>
                  </a:lnTo>
                  <a:lnTo>
                    <a:pt x="656285" y="240195"/>
                  </a:lnTo>
                  <a:lnTo>
                    <a:pt x="697242" y="213093"/>
                  </a:lnTo>
                  <a:lnTo>
                    <a:pt x="700214" y="208572"/>
                  </a:lnTo>
                  <a:lnTo>
                    <a:pt x="723404" y="173253"/>
                  </a:lnTo>
                  <a:lnTo>
                    <a:pt x="732599" y="125056"/>
                  </a:lnTo>
                  <a:close/>
                </a:path>
                <a:path w="1647825" h="499109">
                  <a:moveTo>
                    <a:pt x="736777" y="386689"/>
                  </a:moveTo>
                  <a:lnTo>
                    <a:pt x="733348" y="366344"/>
                  </a:lnTo>
                  <a:lnTo>
                    <a:pt x="733044" y="364477"/>
                  </a:lnTo>
                  <a:lnTo>
                    <a:pt x="722033" y="345998"/>
                  </a:lnTo>
                  <a:lnTo>
                    <a:pt x="703999" y="333362"/>
                  </a:lnTo>
                  <a:lnTo>
                    <a:pt x="692454" y="331177"/>
                  </a:lnTo>
                  <a:lnTo>
                    <a:pt x="692454" y="386981"/>
                  </a:lnTo>
                  <a:lnTo>
                    <a:pt x="691121" y="394690"/>
                  </a:lnTo>
                  <a:lnTo>
                    <a:pt x="687336" y="401180"/>
                  </a:lnTo>
                  <a:lnTo>
                    <a:pt x="681494" y="405650"/>
                  </a:lnTo>
                  <a:lnTo>
                    <a:pt x="673950" y="407327"/>
                  </a:lnTo>
                  <a:lnTo>
                    <a:pt x="645198" y="407327"/>
                  </a:lnTo>
                  <a:lnTo>
                    <a:pt x="645198" y="366344"/>
                  </a:lnTo>
                  <a:lnTo>
                    <a:pt x="673950" y="366344"/>
                  </a:lnTo>
                  <a:lnTo>
                    <a:pt x="692454" y="386981"/>
                  </a:lnTo>
                  <a:lnTo>
                    <a:pt x="692454" y="331177"/>
                  </a:lnTo>
                  <a:lnTo>
                    <a:pt x="679246" y="328676"/>
                  </a:lnTo>
                  <a:lnTo>
                    <a:pt x="605701" y="328676"/>
                  </a:lnTo>
                  <a:lnTo>
                    <a:pt x="602310" y="332066"/>
                  </a:lnTo>
                  <a:lnTo>
                    <a:pt x="601103" y="333362"/>
                  </a:lnTo>
                  <a:lnTo>
                    <a:pt x="601103" y="491909"/>
                  </a:lnTo>
                  <a:lnTo>
                    <a:pt x="605701" y="496493"/>
                  </a:lnTo>
                  <a:lnTo>
                    <a:pt x="640461" y="496493"/>
                  </a:lnTo>
                  <a:lnTo>
                    <a:pt x="645198" y="491909"/>
                  </a:lnTo>
                  <a:lnTo>
                    <a:pt x="645198" y="442290"/>
                  </a:lnTo>
                  <a:lnTo>
                    <a:pt x="679246" y="442290"/>
                  </a:lnTo>
                  <a:lnTo>
                    <a:pt x="721944" y="426186"/>
                  </a:lnTo>
                  <a:lnTo>
                    <a:pt x="736727" y="386981"/>
                  </a:lnTo>
                  <a:lnTo>
                    <a:pt x="736777" y="386689"/>
                  </a:lnTo>
                  <a:close/>
                </a:path>
                <a:path w="1647825" h="499109">
                  <a:moveTo>
                    <a:pt x="901407" y="490486"/>
                  </a:moveTo>
                  <a:lnTo>
                    <a:pt x="898093" y="481584"/>
                  </a:lnTo>
                  <a:lnTo>
                    <a:pt x="892263" y="466750"/>
                  </a:lnTo>
                  <a:lnTo>
                    <a:pt x="878713" y="432269"/>
                  </a:lnTo>
                  <a:lnTo>
                    <a:pt x="856119" y="374751"/>
                  </a:lnTo>
                  <a:lnTo>
                    <a:pt x="841984" y="338785"/>
                  </a:lnTo>
                  <a:lnTo>
                    <a:pt x="839368" y="332066"/>
                  </a:lnTo>
                  <a:lnTo>
                    <a:pt x="838161" y="331228"/>
                  </a:lnTo>
                  <a:lnTo>
                    <a:pt x="838161" y="432269"/>
                  </a:lnTo>
                  <a:lnTo>
                    <a:pt x="796480" y="432269"/>
                  </a:lnTo>
                  <a:lnTo>
                    <a:pt x="817816" y="374751"/>
                  </a:lnTo>
                  <a:lnTo>
                    <a:pt x="838161" y="432269"/>
                  </a:lnTo>
                  <a:lnTo>
                    <a:pt x="838161" y="331228"/>
                  </a:lnTo>
                  <a:lnTo>
                    <a:pt x="834555" y="328676"/>
                  </a:lnTo>
                  <a:lnTo>
                    <a:pt x="801001" y="328676"/>
                  </a:lnTo>
                  <a:lnTo>
                    <a:pt x="795985" y="332066"/>
                  </a:lnTo>
                  <a:lnTo>
                    <a:pt x="793369" y="338785"/>
                  </a:lnTo>
                  <a:lnTo>
                    <a:pt x="738466" y="481584"/>
                  </a:lnTo>
                  <a:lnTo>
                    <a:pt x="734860" y="490486"/>
                  </a:lnTo>
                  <a:lnTo>
                    <a:pt x="738962" y="496493"/>
                  </a:lnTo>
                  <a:lnTo>
                    <a:pt x="774420" y="496493"/>
                  </a:lnTo>
                  <a:lnTo>
                    <a:pt x="779157" y="493102"/>
                  </a:lnTo>
                  <a:lnTo>
                    <a:pt x="781494" y="486384"/>
                  </a:lnTo>
                  <a:lnTo>
                    <a:pt x="788771" y="466750"/>
                  </a:lnTo>
                  <a:lnTo>
                    <a:pt x="846289" y="466750"/>
                  </a:lnTo>
                  <a:lnTo>
                    <a:pt x="853630" y="486181"/>
                  </a:lnTo>
                  <a:lnTo>
                    <a:pt x="856399" y="493102"/>
                  </a:lnTo>
                  <a:lnTo>
                    <a:pt x="861402" y="496493"/>
                  </a:lnTo>
                  <a:lnTo>
                    <a:pt x="897597" y="496493"/>
                  </a:lnTo>
                  <a:lnTo>
                    <a:pt x="901407" y="490486"/>
                  </a:lnTo>
                  <a:close/>
                </a:path>
                <a:path w="1647825" h="499109">
                  <a:moveTo>
                    <a:pt x="1043292" y="447814"/>
                  </a:moveTo>
                  <a:lnTo>
                    <a:pt x="1017765" y="406679"/>
                  </a:lnTo>
                  <a:lnTo>
                    <a:pt x="962812" y="385000"/>
                  </a:lnTo>
                  <a:lnTo>
                    <a:pt x="959700" y="379476"/>
                  </a:lnTo>
                  <a:lnTo>
                    <a:pt x="959700" y="365137"/>
                  </a:lnTo>
                  <a:lnTo>
                    <a:pt x="968743" y="360324"/>
                  </a:lnTo>
                  <a:lnTo>
                    <a:pt x="987259" y="360324"/>
                  </a:lnTo>
                  <a:lnTo>
                    <a:pt x="993190" y="363435"/>
                  </a:lnTo>
                  <a:lnTo>
                    <a:pt x="996797" y="368731"/>
                  </a:lnTo>
                  <a:lnTo>
                    <a:pt x="1001890" y="374954"/>
                  </a:lnTo>
                  <a:lnTo>
                    <a:pt x="1006195" y="377863"/>
                  </a:lnTo>
                  <a:lnTo>
                    <a:pt x="1013612" y="375666"/>
                  </a:lnTo>
                  <a:lnTo>
                    <a:pt x="1024851" y="372554"/>
                  </a:lnTo>
                  <a:lnTo>
                    <a:pt x="1033043" y="370154"/>
                  </a:lnTo>
                  <a:lnTo>
                    <a:pt x="1036853" y="363943"/>
                  </a:lnTo>
                  <a:lnTo>
                    <a:pt x="1034897" y="360324"/>
                  </a:lnTo>
                  <a:lnTo>
                    <a:pt x="996226" y="328091"/>
                  </a:lnTo>
                  <a:lnTo>
                    <a:pt x="978154" y="326072"/>
                  </a:lnTo>
                  <a:lnTo>
                    <a:pt x="953846" y="329704"/>
                  </a:lnTo>
                  <a:lnTo>
                    <a:pt x="934300" y="340055"/>
                  </a:lnTo>
                  <a:lnTo>
                    <a:pt x="921270" y="356298"/>
                  </a:lnTo>
                  <a:lnTo>
                    <a:pt x="916520" y="377571"/>
                  </a:lnTo>
                  <a:lnTo>
                    <a:pt x="922083" y="397408"/>
                  </a:lnTo>
                  <a:lnTo>
                    <a:pt x="963523" y="425767"/>
                  </a:lnTo>
                  <a:lnTo>
                    <a:pt x="996378" y="437273"/>
                  </a:lnTo>
                  <a:lnTo>
                    <a:pt x="1000404" y="443293"/>
                  </a:lnTo>
                  <a:lnTo>
                    <a:pt x="1000404" y="449503"/>
                  </a:lnTo>
                  <a:lnTo>
                    <a:pt x="998728" y="456044"/>
                  </a:lnTo>
                  <a:lnTo>
                    <a:pt x="993990" y="460857"/>
                  </a:lnTo>
                  <a:lnTo>
                    <a:pt x="986409" y="463931"/>
                  </a:lnTo>
                  <a:lnTo>
                    <a:pt x="985697" y="463931"/>
                  </a:lnTo>
                  <a:lnTo>
                    <a:pt x="977150" y="464845"/>
                  </a:lnTo>
                  <a:lnTo>
                    <a:pt x="945286" y="444703"/>
                  </a:lnTo>
                  <a:lnTo>
                    <a:pt x="941184" y="441591"/>
                  </a:lnTo>
                  <a:lnTo>
                    <a:pt x="913625" y="448017"/>
                  </a:lnTo>
                  <a:lnTo>
                    <a:pt x="909320" y="453809"/>
                  </a:lnTo>
                  <a:lnTo>
                    <a:pt x="912431" y="461937"/>
                  </a:lnTo>
                  <a:lnTo>
                    <a:pt x="921994" y="477558"/>
                  </a:lnTo>
                  <a:lnTo>
                    <a:pt x="936282" y="489242"/>
                  </a:lnTo>
                  <a:lnTo>
                    <a:pt x="954824" y="496570"/>
                  </a:lnTo>
                  <a:lnTo>
                    <a:pt x="977150" y="499110"/>
                  </a:lnTo>
                  <a:lnTo>
                    <a:pt x="1002753" y="495909"/>
                  </a:lnTo>
                  <a:lnTo>
                    <a:pt x="1023785" y="486308"/>
                  </a:lnTo>
                  <a:lnTo>
                    <a:pt x="1038047" y="470281"/>
                  </a:lnTo>
                  <a:lnTo>
                    <a:pt x="1039317" y="464845"/>
                  </a:lnTo>
                  <a:lnTo>
                    <a:pt x="1043241" y="448017"/>
                  </a:lnTo>
                  <a:lnTo>
                    <a:pt x="1043292" y="447814"/>
                  </a:lnTo>
                  <a:close/>
                </a:path>
                <a:path w="1647825" h="499109">
                  <a:moveTo>
                    <a:pt x="1195006" y="447814"/>
                  </a:moveTo>
                  <a:lnTo>
                    <a:pt x="1169479" y="406679"/>
                  </a:lnTo>
                  <a:lnTo>
                    <a:pt x="1114526" y="385000"/>
                  </a:lnTo>
                  <a:lnTo>
                    <a:pt x="1111415" y="379476"/>
                  </a:lnTo>
                  <a:lnTo>
                    <a:pt x="1111415" y="365137"/>
                  </a:lnTo>
                  <a:lnTo>
                    <a:pt x="1120444" y="360324"/>
                  </a:lnTo>
                  <a:lnTo>
                    <a:pt x="1138974" y="360324"/>
                  </a:lnTo>
                  <a:lnTo>
                    <a:pt x="1144892" y="363435"/>
                  </a:lnTo>
                  <a:lnTo>
                    <a:pt x="1148499" y="368731"/>
                  </a:lnTo>
                  <a:lnTo>
                    <a:pt x="1153591" y="374954"/>
                  </a:lnTo>
                  <a:lnTo>
                    <a:pt x="1157897" y="377863"/>
                  </a:lnTo>
                  <a:lnTo>
                    <a:pt x="1165326" y="375666"/>
                  </a:lnTo>
                  <a:lnTo>
                    <a:pt x="1176566" y="372554"/>
                  </a:lnTo>
                  <a:lnTo>
                    <a:pt x="1184744" y="370154"/>
                  </a:lnTo>
                  <a:lnTo>
                    <a:pt x="1188567" y="363943"/>
                  </a:lnTo>
                  <a:lnTo>
                    <a:pt x="1186599" y="360324"/>
                  </a:lnTo>
                  <a:lnTo>
                    <a:pt x="1147927" y="328091"/>
                  </a:lnTo>
                  <a:lnTo>
                    <a:pt x="1129855" y="326072"/>
                  </a:lnTo>
                  <a:lnTo>
                    <a:pt x="1105560" y="329704"/>
                  </a:lnTo>
                  <a:lnTo>
                    <a:pt x="1086002" y="340055"/>
                  </a:lnTo>
                  <a:lnTo>
                    <a:pt x="1072972" y="356298"/>
                  </a:lnTo>
                  <a:lnTo>
                    <a:pt x="1068235" y="377571"/>
                  </a:lnTo>
                  <a:lnTo>
                    <a:pt x="1073797" y="397408"/>
                  </a:lnTo>
                  <a:lnTo>
                    <a:pt x="1115225" y="425767"/>
                  </a:lnTo>
                  <a:lnTo>
                    <a:pt x="1148080" y="437273"/>
                  </a:lnTo>
                  <a:lnTo>
                    <a:pt x="1152105" y="443293"/>
                  </a:lnTo>
                  <a:lnTo>
                    <a:pt x="1152105" y="449503"/>
                  </a:lnTo>
                  <a:lnTo>
                    <a:pt x="1150442" y="456044"/>
                  </a:lnTo>
                  <a:lnTo>
                    <a:pt x="1145705" y="460857"/>
                  </a:lnTo>
                  <a:lnTo>
                    <a:pt x="1138110" y="463931"/>
                  </a:lnTo>
                  <a:lnTo>
                    <a:pt x="1137412" y="463931"/>
                  </a:lnTo>
                  <a:lnTo>
                    <a:pt x="1128852" y="464845"/>
                  </a:lnTo>
                  <a:lnTo>
                    <a:pt x="1096987" y="444703"/>
                  </a:lnTo>
                  <a:lnTo>
                    <a:pt x="1092898" y="441591"/>
                  </a:lnTo>
                  <a:lnTo>
                    <a:pt x="1065339" y="448017"/>
                  </a:lnTo>
                  <a:lnTo>
                    <a:pt x="1061021" y="453809"/>
                  </a:lnTo>
                  <a:lnTo>
                    <a:pt x="1064133" y="461937"/>
                  </a:lnTo>
                  <a:lnTo>
                    <a:pt x="1073708" y="477558"/>
                  </a:lnTo>
                  <a:lnTo>
                    <a:pt x="1087996" y="489242"/>
                  </a:lnTo>
                  <a:lnTo>
                    <a:pt x="1106538" y="496570"/>
                  </a:lnTo>
                  <a:lnTo>
                    <a:pt x="1128852" y="499110"/>
                  </a:lnTo>
                  <a:lnTo>
                    <a:pt x="1154455" y="495909"/>
                  </a:lnTo>
                  <a:lnTo>
                    <a:pt x="1175499" y="486308"/>
                  </a:lnTo>
                  <a:lnTo>
                    <a:pt x="1189748" y="470281"/>
                  </a:lnTo>
                  <a:lnTo>
                    <a:pt x="1191031" y="464845"/>
                  </a:lnTo>
                  <a:lnTo>
                    <a:pt x="1194955" y="448017"/>
                  </a:lnTo>
                  <a:lnTo>
                    <a:pt x="1195006" y="447814"/>
                  </a:lnTo>
                  <a:close/>
                </a:path>
                <a:path w="1647825" h="499109">
                  <a:moveTo>
                    <a:pt x="1268133" y="333273"/>
                  </a:moveTo>
                  <a:lnTo>
                    <a:pt x="1263319" y="328676"/>
                  </a:lnTo>
                  <a:lnTo>
                    <a:pt x="1228559" y="328676"/>
                  </a:lnTo>
                  <a:lnTo>
                    <a:pt x="1224038" y="333273"/>
                  </a:lnTo>
                  <a:lnTo>
                    <a:pt x="1224038" y="491909"/>
                  </a:lnTo>
                  <a:lnTo>
                    <a:pt x="1228559" y="496493"/>
                  </a:lnTo>
                  <a:lnTo>
                    <a:pt x="1263319" y="496493"/>
                  </a:lnTo>
                  <a:lnTo>
                    <a:pt x="1268133" y="491909"/>
                  </a:lnTo>
                  <a:lnTo>
                    <a:pt x="1268133" y="333273"/>
                  </a:lnTo>
                  <a:close/>
                </a:path>
                <a:path w="1647825" h="499109">
                  <a:moveTo>
                    <a:pt x="1476362" y="412546"/>
                  </a:moveTo>
                  <a:lnTo>
                    <a:pt x="1470012" y="379247"/>
                  </a:lnTo>
                  <a:lnTo>
                    <a:pt x="1460106" y="364147"/>
                  </a:lnTo>
                  <a:lnTo>
                    <a:pt x="1451940" y="351713"/>
                  </a:lnTo>
                  <a:lnTo>
                    <a:pt x="1432064" y="338582"/>
                  </a:lnTo>
                  <a:lnTo>
                    <a:pt x="1432064" y="412546"/>
                  </a:lnTo>
                  <a:lnTo>
                    <a:pt x="1428851" y="431355"/>
                  </a:lnTo>
                  <a:lnTo>
                    <a:pt x="1419707" y="446773"/>
                  </a:lnTo>
                  <a:lnTo>
                    <a:pt x="1405356" y="457200"/>
                  </a:lnTo>
                  <a:lnTo>
                    <a:pt x="1386497" y="461022"/>
                  </a:lnTo>
                  <a:lnTo>
                    <a:pt x="1367751" y="457200"/>
                  </a:lnTo>
                  <a:lnTo>
                    <a:pt x="1353400" y="446773"/>
                  </a:lnTo>
                  <a:lnTo>
                    <a:pt x="1344218" y="431355"/>
                  </a:lnTo>
                  <a:lnTo>
                    <a:pt x="1340980" y="412546"/>
                  </a:lnTo>
                  <a:lnTo>
                    <a:pt x="1344218" y="393776"/>
                  </a:lnTo>
                  <a:lnTo>
                    <a:pt x="1353400" y="378383"/>
                  </a:lnTo>
                  <a:lnTo>
                    <a:pt x="1367751" y="367982"/>
                  </a:lnTo>
                  <a:lnTo>
                    <a:pt x="1386497" y="364147"/>
                  </a:lnTo>
                  <a:lnTo>
                    <a:pt x="1405356" y="367982"/>
                  </a:lnTo>
                  <a:lnTo>
                    <a:pt x="1419707" y="378383"/>
                  </a:lnTo>
                  <a:lnTo>
                    <a:pt x="1428851" y="393776"/>
                  </a:lnTo>
                  <a:lnTo>
                    <a:pt x="1432064" y="412546"/>
                  </a:lnTo>
                  <a:lnTo>
                    <a:pt x="1432064" y="338582"/>
                  </a:lnTo>
                  <a:lnTo>
                    <a:pt x="1423606" y="332981"/>
                  </a:lnTo>
                  <a:lnTo>
                    <a:pt x="1386497" y="326072"/>
                  </a:lnTo>
                  <a:lnTo>
                    <a:pt x="1349565" y="332981"/>
                  </a:lnTo>
                  <a:lnTo>
                    <a:pt x="1321308" y="351713"/>
                  </a:lnTo>
                  <a:lnTo>
                    <a:pt x="1303248" y="379247"/>
                  </a:lnTo>
                  <a:lnTo>
                    <a:pt x="1296898" y="412546"/>
                  </a:lnTo>
                  <a:lnTo>
                    <a:pt x="1303248" y="445897"/>
                  </a:lnTo>
                  <a:lnTo>
                    <a:pt x="1321308" y="473456"/>
                  </a:lnTo>
                  <a:lnTo>
                    <a:pt x="1349565" y="492188"/>
                  </a:lnTo>
                  <a:lnTo>
                    <a:pt x="1386497" y="499110"/>
                  </a:lnTo>
                  <a:lnTo>
                    <a:pt x="1423606" y="492188"/>
                  </a:lnTo>
                  <a:lnTo>
                    <a:pt x="1451940" y="473456"/>
                  </a:lnTo>
                  <a:lnTo>
                    <a:pt x="1460080" y="461022"/>
                  </a:lnTo>
                  <a:lnTo>
                    <a:pt x="1470012" y="445897"/>
                  </a:lnTo>
                  <a:lnTo>
                    <a:pt x="1476362" y="412546"/>
                  </a:lnTo>
                  <a:close/>
                </a:path>
                <a:path w="1647825" h="499109">
                  <a:moveTo>
                    <a:pt x="1647786" y="333273"/>
                  </a:moveTo>
                  <a:lnTo>
                    <a:pt x="1643202" y="328676"/>
                  </a:lnTo>
                  <a:lnTo>
                    <a:pt x="1608226" y="328676"/>
                  </a:lnTo>
                  <a:lnTo>
                    <a:pt x="1603705" y="333273"/>
                  </a:lnTo>
                  <a:lnTo>
                    <a:pt x="1603705" y="418134"/>
                  </a:lnTo>
                  <a:lnTo>
                    <a:pt x="1594891" y="405904"/>
                  </a:lnTo>
                  <a:lnTo>
                    <a:pt x="1545183" y="336880"/>
                  </a:lnTo>
                  <a:lnTo>
                    <a:pt x="1541094" y="331368"/>
                  </a:lnTo>
                  <a:lnTo>
                    <a:pt x="1536293" y="328676"/>
                  </a:lnTo>
                  <a:lnTo>
                    <a:pt x="1509725" y="328676"/>
                  </a:lnTo>
                  <a:lnTo>
                    <a:pt x="1505127" y="333273"/>
                  </a:lnTo>
                  <a:lnTo>
                    <a:pt x="1505127" y="491909"/>
                  </a:lnTo>
                  <a:lnTo>
                    <a:pt x="1509725" y="496493"/>
                  </a:lnTo>
                  <a:lnTo>
                    <a:pt x="1544485" y="496493"/>
                  </a:lnTo>
                  <a:lnTo>
                    <a:pt x="1549298" y="491909"/>
                  </a:lnTo>
                  <a:lnTo>
                    <a:pt x="1549298" y="405904"/>
                  </a:lnTo>
                  <a:lnTo>
                    <a:pt x="1608226" y="488302"/>
                  </a:lnTo>
                  <a:lnTo>
                    <a:pt x="1612036" y="493814"/>
                  </a:lnTo>
                  <a:lnTo>
                    <a:pt x="1616837" y="496493"/>
                  </a:lnTo>
                  <a:lnTo>
                    <a:pt x="1643202" y="496493"/>
                  </a:lnTo>
                  <a:lnTo>
                    <a:pt x="1647786" y="491909"/>
                  </a:lnTo>
                  <a:lnTo>
                    <a:pt x="1647786" y="418134"/>
                  </a:lnTo>
                  <a:lnTo>
                    <a:pt x="1647786" y="333273"/>
                  </a:lnTo>
                  <a:close/>
                </a:path>
              </a:pathLst>
            </a:custGeom>
            <a:solidFill>
              <a:srgbClr val="FFFFFF"/>
            </a:solidFill>
          </p:spPr>
          <p:txBody>
            <a:bodyPr wrap="square" lIns="0" tIns="0" rIns="0" bIns="0" rtlCol="0"/>
            <a:lstStyle/>
            <a:p>
              <a:endParaRPr/>
            </a:p>
          </p:txBody>
        </p:sp>
      </p:grpSp>
      <p:sp>
        <p:nvSpPr>
          <p:cNvPr id="21" name="Rectangle: Diagonal Corners Rounded 20">
            <a:extLst>
              <a:ext uri="{FF2B5EF4-FFF2-40B4-BE49-F238E27FC236}">
                <a16:creationId xmlns:a16="http://schemas.microsoft.com/office/drawing/2014/main" id="{324F0A50-77AE-FC30-4CDB-B49A3610B020}"/>
              </a:ext>
            </a:extLst>
          </p:cNvPr>
          <p:cNvSpPr/>
          <p:nvPr/>
        </p:nvSpPr>
        <p:spPr>
          <a:xfrm>
            <a:off x="299144" y="289593"/>
            <a:ext cx="6247706" cy="1478882"/>
          </a:xfrm>
          <a:prstGeom prst="round2DiagRect">
            <a:avLst/>
          </a:prstGeom>
          <a:solidFill>
            <a:schemeClr val="tx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000" b="1" dirty="0">
                <a:solidFill>
                  <a:schemeClr val="accent1"/>
                </a:solidFill>
                <a:latin typeface="+mj-lt"/>
                <a:ea typeface="Roboto" panose="02000000000000000000" pitchFamily="2" charset="0"/>
                <a:cs typeface="Roboto" panose="02000000000000000000" pitchFamily="2" charset="0"/>
              </a:rPr>
              <a:t>Rosalie’s Story</a:t>
            </a:r>
            <a:endParaRPr lang="en-AU" sz="6000" b="1" dirty="0">
              <a:solidFill>
                <a:schemeClr val="accent1"/>
              </a:solidFill>
              <a:latin typeface="+mj-lt"/>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71801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D50E6ADA-E876-3B44-E3E6-E210FC04486D}"/>
              </a:ext>
            </a:extLst>
          </p:cNvPr>
          <p:cNvSpPr/>
          <p:nvPr/>
        </p:nvSpPr>
        <p:spPr>
          <a:xfrm>
            <a:off x="719510" y="1199357"/>
            <a:ext cx="8951540" cy="8910637"/>
          </a:xfrm>
          <a:prstGeom prst="round2DiagRect">
            <a:avLst/>
          </a:prstGeom>
          <a:solidFill>
            <a:schemeClr val="accent4">
              <a:lumMod val="40000"/>
              <a:lumOff val="6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lnSpc>
                <a:spcPct val="150000"/>
              </a:lnSpc>
            </a:pPr>
            <a:endParaRPr lang="en-AU" dirty="0">
              <a:solidFill>
                <a:schemeClr val="tx2">
                  <a:lumMod val="20000"/>
                  <a:lumOff val="80000"/>
                </a:schemeClr>
              </a:solidFill>
              <a:latin typeface="+mj-lt"/>
            </a:endParaRPr>
          </a:p>
        </p:txBody>
      </p:sp>
      <p:sp>
        <p:nvSpPr>
          <p:cNvPr id="5" name="Text Placeholder 4">
            <a:extLst>
              <a:ext uri="{FF2B5EF4-FFF2-40B4-BE49-F238E27FC236}">
                <a16:creationId xmlns:a16="http://schemas.microsoft.com/office/drawing/2014/main" id="{56A411C0-6D1B-5E98-51C2-BDD859E8B236}"/>
              </a:ext>
            </a:extLst>
          </p:cNvPr>
          <p:cNvSpPr>
            <a:spLocks noGrp="1"/>
          </p:cNvSpPr>
          <p:nvPr>
            <p:ph type="body" sz="quarter" idx="11"/>
          </p:nvPr>
        </p:nvSpPr>
        <p:spPr>
          <a:xfrm>
            <a:off x="1081459" y="7140025"/>
            <a:ext cx="8108952" cy="2400850"/>
          </a:xfrm>
        </p:spPr>
        <p:txBody>
          <a:bodyPr numCol="1"/>
          <a:lstStyle/>
          <a:p>
            <a:pPr marL="14400" indent="0">
              <a:lnSpc>
                <a:spcPct val="110000"/>
              </a:lnSpc>
              <a:spcAft>
                <a:spcPts val="600"/>
              </a:spcAft>
              <a:buNone/>
            </a:pPr>
            <a:r>
              <a:rPr lang="en-US" sz="3500" dirty="0">
                <a:solidFill>
                  <a:schemeClr val="tx2">
                    <a:lumMod val="75000"/>
                  </a:schemeClr>
                </a:solidFill>
                <a:latin typeface="+mj-lt"/>
                <a:ea typeface="Roboto" panose="02000000000000000000" pitchFamily="2" charset="0"/>
                <a:cs typeface="Roboto" panose="02000000000000000000" pitchFamily="2" charset="0"/>
              </a:rPr>
              <a:t>Jesus, before the cross, you urged your friends to remember the meal of bread and wine you shared.  </a:t>
            </a:r>
          </a:p>
          <a:p>
            <a:pPr marL="14400" indent="0">
              <a:lnSpc>
                <a:spcPct val="110000"/>
              </a:lnSpc>
              <a:spcAft>
                <a:spcPts val="600"/>
              </a:spcAft>
              <a:buNone/>
            </a:pPr>
            <a:r>
              <a:rPr lang="en-US" sz="3500" b="1" dirty="0">
                <a:solidFill>
                  <a:schemeClr val="tx2">
                    <a:lumMod val="75000"/>
                  </a:schemeClr>
                </a:solidFill>
                <a:latin typeface="+mj-lt"/>
                <a:ea typeface="Roboto Medium" panose="02000000000000000000" pitchFamily="2" charset="0"/>
                <a:cs typeface="Roboto Medium" panose="02000000000000000000" pitchFamily="2" charset="0"/>
              </a:rPr>
              <a:t>May we follow the way of sharing.</a:t>
            </a:r>
          </a:p>
        </p:txBody>
      </p:sp>
      <p:sp>
        <p:nvSpPr>
          <p:cNvPr id="6" name="Text Placeholder 1">
            <a:extLst>
              <a:ext uri="{FF2B5EF4-FFF2-40B4-BE49-F238E27FC236}">
                <a16:creationId xmlns:a16="http://schemas.microsoft.com/office/drawing/2014/main" id="{89AE0097-8386-DA24-AAF0-9DBF53785311}"/>
              </a:ext>
            </a:extLst>
          </p:cNvPr>
          <p:cNvSpPr txBox="1">
            <a:spLocks/>
          </p:cNvSpPr>
          <p:nvPr/>
        </p:nvSpPr>
        <p:spPr>
          <a:xfrm>
            <a:off x="11804650" y="4930021"/>
            <a:ext cx="6858000" cy="1449308"/>
          </a:xfrm>
          <a:prstGeom prst="rect">
            <a:avLst/>
          </a:prstGeom>
        </p:spPr>
        <p:txBody>
          <a:bodyPr wrap="square" lIns="0" tIns="0" rIns="0" bIns="0">
            <a:spAutoFit/>
          </a:bodyPr>
          <a:lstStyle>
            <a:lvl1pPr marL="0">
              <a:defRPr>
                <a:solidFill>
                  <a:schemeClr val="bg1"/>
                </a:solidFill>
                <a:latin typeface="Roboto" panose="02000000000000000000" pitchFamily="2" charset="0"/>
                <a:ea typeface="Roboto" panose="02000000000000000000" pitchFamily="2" charset="0"/>
                <a:cs typeface="Roboto" panose="02000000000000000000" pitchFamily="2" charset="0"/>
              </a:defRPr>
            </a:lvl1pPr>
            <a:lvl2pPr marL="225247">
              <a:defRPr>
                <a:solidFill>
                  <a:schemeClr val="bg1"/>
                </a:solidFill>
                <a:latin typeface="Roboto" panose="02000000000000000000" pitchFamily="2" charset="0"/>
                <a:ea typeface="Roboto" panose="02000000000000000000" pitchFamily="2" charset="0"/>
                <a:cs typeface="Roboto" panose="02000000000000000000" pitchFamily="2" charset="0"/>
              </a:defRPr>
            </a:lvl2pPr>
            <a:lvl3pPr marL="450495">
              <a:defRPr>
                <a:solidFill>
                  <a:schemeClr val="bg1"/>
                </a:solidFill>
                <a:latin typeface="Roboto" panose="02000000000000000000" pitchFamily="2" charset="0"/>
                <a:ea typeface="Roboto" panose="02000000000000000000" pitchFamily="2" charset="0"/>
                <a:cs typeface="Roboto" panose="02000000000000000000" pitchFamily="2" charset="0"/>
              </a:defRPr>
            </a:lvl3pPr>
            <a:lvl4pPr marL="675743">
              <a:defRPr>
                <a:solidFill>
                  <a:schemeClr val="bg1"/>
                </a:solidFill>
                <a:latin typeface="Roboto" panose="02000000000000000000" pitchFamily="2" charset="0"/>
                <a:ea typeface="Roboto" panose="02000000000000000000" pitchFamily="2" charset="0"/>
                <a:cs typeface="Roboto" panose="02000000000000000000" pitchFamily="2" charset="0"/>
              </a:defRPr>
            </a:lvl4pPr>
            <a:lvl5pPr marL="900991">
              <a:defRPr>
                <a:solidFill>
                  <a:schemeClr val="bg1"/>
                </a:solidFill>
                <a:latin typeface="Roboto" panose="02000000000000000000" pitchFamily="2" charset="0"/>
                <a:ea typeface="Roboto" panose="02000000000000000000" pitchFamily="2" charset="0"/>
                <a:cs typeface="Roboto" panose="02000000000000000000" pitchFamily="2" charset="0"/>
              </a:defRPr>
            </a:lvl5pPr>
            <a:lvl6pPr marL="1126238">
              <a:defRPr>
                <a:latin typeface="+mn-lt"/>
                <a:ea typeface="+mn-ea"/>
                <a:cs typeface="+mn-cs"/>
              </a:defRPr>
            </a:lvl6pPr>
            <a:lvl7pPr marL="1351486">
              <a:defRPr>
                <a:latin typeface="+mn-lt"/>
                <a:ea typeface="+mn-ea"/>
                <a:cs typeface="+mn-cs"/>
              </a:defRPr>
            </a:lvl7pPr>
            <a:lvl8pPr marL="1576734">
              <a:defRPr>
                <a:latin typeface="+mn-lt"/>
                <a:ea typeface="+mn-ea"/>
                <a:cs typeface="+mn-cs"/>
              </a:defRPr>
            </a:lvl8pPr>
            <a:lvl9pPr marL="1801982">
              <a:defRPr>
                <a:latin typeface="+mn-lt"/>
                <a:ea typeface="+mn-ea"/>
                <a:cs typeface="+mn-cs"/>
              </a:defRPr>
            </a:lvl9pPr>
          </a:lstStyle>
          <a:p>
            <a:pPr algn="ctr">
              <a:lnSpc>
                <a:spcPct val="110000"/>
              </a:lnSpc>
              <a:spcAft>
                <a:spcPts val="600"/>
              </a:spcAft>
            </a:pPr>
            <a:r>
              <a:rPr lang="en-US" sz="3500" dirty="0">
                <a:solidFill>
                  <a:schemeClr val="accent2">
                    <a:lumMod val="75000"/>
                  </a:schemeClr>
                </a:solidFill>
                <a:latin typeface="+mj-lt"/>
              </a:rPr>
              <a:t>“The climate is a common good, belonging to all and meant for all.” </a:t>
            </a:r>
          </a:p>
          <a:p>
            <a:pPr algn="ctr">
              <a:lnSpc>
                <a:spcPct val="110000"/>
              </a:lnSpc>
              <a:spcAft>
                <a:spcPts val="600"/>
              </a:spcAft>
            </a:pPr>
            <a:r>
              <a:rPr lang="en-US" sz="1200" dirty="0">
                <a:solidFill>
                  <a:schemeClr val="accent2">
                    <a:lumMod val="75000"/>
                  </a:schemeClr>
                </a:solidFill>
                <a:latin typeface="+mj-lt"/>
              </a:rPr>
              <a:t>Pope Francis, </a:t>
            </a:r>
            <a:r>
              <a:rPr lang="en-US" sz="1200" i="1" dirty="0" err="1">
                <a:solidFill>
                  <a:schemeClr val="accent2">
                    <a:lumMod val="75000"/>
                  </a:schemeClr>
                </a:solidFill>
                <a:latin typeface="+mj-lt"/>
              </a:rPr>
              <a:t>Laudato</a:t>
            </a:r>
            <a:r>
              <a:rPr lang="en-US" sz="1200" i="1" dirty="0">
                <a:solidFill>
                  <a:schemeClr val="accent2">
                    <a:lumMod val="75000"/>
                  </a:schemeClr>
                </a:solidFill>
                <a:latin typeface="+mj-lt"/>
              </a:rPr>
              <a:t> Si’</a:t>
            </a:r>
            <a:r>
              <a:rPr lang="en-US" sz="1200" dirty="0">
                <a:solidFill>
                  <a:schemeClr val="accent2">
                    <a:lumMod val="75000"/>
                  </a:schemeClr>
                </a:solidFill>
                <a:latin typeface="+mj-lt"/>
              </a:rPr>
              <a:t> n23</a:t>
            </a:r>
          </a:p>
        </p:txBody>
      </p:sp>
      <p:sp>
        <p:nvSpPr>
          <p:cNvPr id="7" name="TextBox 6">
            <a:extLst>
              <a:ext uri="{FF2B5EF4-FFF2-40B4-BE49-F238E27FC236}">
                <a16:creationId xmlns:a16="http://schemas.microsoft.com/office/drawing/2014/main" id="{654F8C0B-C8A4-1DB9-3EEE-ADEE730A5A5C}"/>
              </a:ext>
            </a:extLst>
          </p:cNvPr>
          <p:cNvSpPr txBox="1"/>
          <p:nvPr/>
        </p:nvSpPr>
        <p:spPr>
          <a:xfrm>
            <a:off x="1081459" y="6141270"/>
            <a:ext cx="3401641" cy="638829"/>
          </a:xfrm>
          <a:prstGeom prst="rect">
            <a:avLst/>
          </a:prstGeom>
          <a:noFill/>
        </p:spPr>
        <p:txBody>
          <a:bodyPr wrap="square">
            <a:spAutoFit/>
          </a:bodyPr>
          <a:lstStyle/>
          <a:p>
            <a:pPr>
              <a:lnSpc>
                <a:spcPct val="110000"/>
              </a:lnSpc>
              <a:spcAft>
                <a:spcPts val="600"/>
              </a:spcAft>
            </a:pPr>
            <a:r>
              <a:rPr lang="en-US" sz="3500" dirty="0">
                <a:solidFill>
                  <a:schemeClr val="accent2">
                    <a:lumMod val="75000"/>
                  </a:schemeClr>
                </a:solidFill>
                <a:latin typeface="+mj-lt"/>
                <a:ea typeface="Roboto Medium" panose="02000000000000000000" pitchFamily="2" charset="0"/>
                <a:cs typeface="Roboto Medium" panose="02000000000000000000" pitchFamily="2" charset="0"/>
              </a:rPr>
              <a:t>Respond</a:t>
            </a:r>
          </a:p>
        </p:txBody>
      </p:sp>
      <p:sp>
        <p:nvSpPr>
          <p:cNvPr id="8" name="TextBox 7">
            <a:extLst>
              <a:ext uri="{FF2B5EF4-FFF2-40B4-BE49-F238E27FC236}">
                <a16:creationId xmlns:a16="http://schemas.microsoft.com/office/drawing/2014/main" id="{8C5B3AD2-4516-AF55-202F-69E99EC2C735}"/>
              </a:ext>
            </a:extLst>
          </p:cNvPr>
          <p:cNvSpPr txBox="1"/>
          <p:nvPr/>
        </p:nvSpPr>
        <p:spPr>
          <a:xfrm>
            <a:off x="1081459" y="1780902"/>
            <a:ext cx="3401641" cy="638829"/>
          </a:xfrm>
          <a:prstGeom prst="rect">
            <a:avLst/>
          </a:prstGeom>
          <a:noFill/>
        </p:spPr>
        <p:txBody>
          <a:bodyPr wrap="square">
            <a:spAutoFit/>
          </a:bodyPr>
          <a:lstStyle/>
          <a:p>
            <a:pPr>
              <a:lnSpc>
                <a:spcPct val="110000"/>
              </a:lnSpc>
              <a:spcAft>
                <a:spcPts val="600"/>
              </a:spcAft>
            </a:pPr>
            <a:r>
              <a:rPr lang="en-US" sz="3500" dirty="0">
                <a:solidFill>
                  <a:schemeClr val="accent2">
                    <a:lumMod val="75000"/>
                  </a:schemeClr>
                </a:solidFill>
                <a:latin typeface="+mj-lt"/>
                <a:ea typeface="Roboto Medium" panose="02000000000000000000" pitchFamily="2" charset="0"/>
                <a:cs typeface="Roboto Medium" panose="02000000000000000000" pitchFamily="2" charset="0"/>
              </a:rPr>
              <a:t>Reflect</a:t>
            </a:r>
          </a:p>
        </p:txBody>
      </p:sp>
      <p:sp>
        <p:nvSpPr>
          <p:cNvPr id="9" name="TextBox 8">
            <a:extLst>
              <a:ext uri="{FF2B5EF4-FFF2-40B4-BE49-F238E27FC236}">
                <a16:creationId xmlns:a16="http://schemas.microsoft.com/office/drawing/2014/main" id="{3CD54C52-9DC7-5B0A-B5BB-A8FC08F6AEE2}"/>
              </a:ext>
            </a:extLst>
          </p:cNvPr>
          <p:cNvSpPr txBox="1"/>
          <p:nvPr/>
        </p:nvSpPr>
        <p:spPr>
          <a:xfrm>
            <a:off x="1289050" y="2779657"/>
            <a:ext cx="8108952" cy="3004862"/>
          </a:xfrm>
          <a:prstGeom prst="rect">
            <a:avLst/>
          </a:prstGeom>
        </p:spPr>
        <p:txBody>
          <a:bodyPr vert="horz" wrap="square" lIns="0" tIns="11430" rIns="0" bIns="0" rtlCol="0">
            <a:spAutoFit/>
          </a:bodyPr>
          <a:lstStyle/>
          <a:p>
            <a:pPr marL="12700" algn="l">
              <a:lnSpc>
                <a:spcPct val="110000"/>
              </a:lnSpc>
              <a:spcAft>
                <a:spcPts val="600"/>
              </a:spcAft>
            </a:pPr>
            <a:r>
              <a:rPr lang="en-US" sz="3500" spc="-10" dirty="0">
                <a:solidFill>
                  <a:schemeClr val="tx2">
                    <a:lumMod val="75000"/>
                  </a:schemeClr>
                </a:solidFill>
                <a:latin typeface="+mj-lt"/>
                <a:ea typeface="Roboto" panose="02000000000000000000" pitchFamily="2" charset="0"/>
                <a:cs typeface="Roboto" panose="02000000000000000000" pitchFamily="2" charset="0"/>
              </a:rPr>
              <a:t>Reflect on the idea of the common good.</a:t>
            </a:r>
          </a:p>
          <a:p>
            <a:pPr marL="469900" indent="-457200" algn="l">
              <a:lnSpc>
                <a:spcPct val="110000"/>
              </a:lnSpc>
              <a:spcAft>
                <a:spcPts val="600"/>
              </a:spcAft>
              <a:buFont typeface="Arial" panose="020B0604020202020204" pitchFamily="34" charset="0"/>
              <a:buChar char="•"/>
            </a:pPr>
            <a:r>
              <a:rPr lang="en-US" sz="3500" spc="-10" dirty="0">
                <a:solidFill>
                  <a:schemeClr val="tx2">
                    <a:lumMod val="75000"/>
                  </a:schemeClr>
                </a:solidFill>
                <a:latin typeface="+mj-lt"/>
                <a:ea typeface="Roboto" panose="02000000000000000000" pitchFamily="2" charset="0"/>
                <a:cs typeface="Roboto" panose="02000000000000000000" pitchFamily="2" charset="0"/>
              </a:rPr>
              <a:t>How could you save or share what you have, to better balance your rights with the needs of others in our global family?</a:t>
            </a:r>
          </a:p>
        </p:txBody>
      </p:sp>
    </p:spTree>
    <p:extLst>
      <p:ext uri="{BB962C8B-B14F-4D97-AF65-F5344CB8AC3E}">
        <p14:creationId xmlns:p14="http://schemas.microsoft.com/office/powerpoint/2010/main" val="207397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38938EEB-94DB-3C54-49A8-0796C90CCBBE}"/>
              </a:ext>
            </a:extLst>
          </p:cNvPr>
          <p:cNvSpPr txBox="1">
            <a:spLocks/>
          </p:cNvSpPr>
          <p:nvPr/>
        </p:nvSpPr>
        <p:spPr>
          <a:xfrm>
            <a:off x="11893606" y="3900252"/>
            <a:ext cx="7187468" cy="3508846"/>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110000"/>
              </a:lnSpc>
              <a:spcAft>
                <a:spcPts val="600"/>
              </a:spcAft>
            </a:pPr>
            <a:r>
              <a:rPr lang="en-US" sz="3500" dirty="0">
                <a:solidFill>
                  <a:schemeClr val="accent2">
                    <a:lumMod val="75000"/>
                  </a:schemeClr>
                </a:solidFill>
                <a:latin typeface="+mj-lt"/>
                <a:ea typeface="Roboto" panose="02000000000000000000" pitchFamily="2" charset="0"/>
                <a:cs typeface="Roboto" panose="02000000000000000000" pitchFamily="2" charset="0"/>
              </a:rPr>
              <a:t>The word ‘compassion’ comes from a Latin word </a:t>
            </a:r>
            <a:r>
              <a:rPr lang="en-US" sz="3500" dirty="0" err="1">
                <a:solidFill>
                  <a:schemeClr val="accent2">
                    <a:lumMod val="75000"/>
                  </a:schemeClr>
                </a:solidFill>
                <a:latin typeface="+mj-lt"/>
                <a:ea typeface="Roboto" panose="02000000000000000000" pitchFamily="2" charset="0"/>
                <a:cs typeface="Roboto" panose="02000000000000000000" pitchFamily="2" charset="0"/>
              </a:rPr>
              <a:t>compati</a:t>
            </a:r>
            <a:r>
              <a:rPr lang="en-US" sz="3500" dirty="0">
                <a:solidFill>
                  <a:schemeClr val="accent2">
                    <a:lumMod val="75000"/>
                  </a:schemeClr>
                </a:solidFill>
                <a:latin typeface="+mj-lt"/>
                <a:ea typeface="Roboto" panose="02000000000000000000" pitchFamily="2" charset="0"/>
                <a:cs typeface="Roboto" panose="02000000000000000000" pitchFamily="2" charset="0"/>
              </a:rPr>
              <a:t>, which means to suffer with. Compassion is motivated by love and moves us to travel alongside others when they face struggles.</a:t>
            </a:r>
          </a:p>
        </p:txBody>
      </p:sp>
      <p:sp>
        <p:nvSpPr>
          <p:cNvPr id="5" name="Rectangle: Diagonal Corners Rounded 4">
            <a:extLst>
              <a:ext uri="{FF2B5EF4-FFF2-40B4-BE49-F238E27FC236}">
                <a16:creationId xmlns:a16="http://schemas.microsoft.com/office/drawing/2014/main" id="{85D6C803-7622-D371-B54A-EE0EE9620569}"/>
              </a:ext>
            </a:extLst>
          </p:cNvPr>
          <p:cNvSpPr/>
          <p:nvPr/>
        </p:nvSpPr>
        <p:spPr>
          <a:xfrm>
            <a:off x="381000" y="3574305"/>
            <a:ext cx="9238834" cy="4160741"/>
          </a:xfrm>
          <a:prstGeom prst="round2Diag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AU">
              <a:latin typeface="+mj-lt"/>
            </a:endParaRPr>
          </a:p>
        </p:txBody>
      </p:sp>
      <p:sp>
        <p:nvSpPr>
          <p:cNvPr id="6" name="TextBox 5">
            <a:extLst>
              <a:ext uri="{FF2B5EF4-FFF2-40B4-BE49-F238E27FC236}">
                <a16:creationId xmlns:a16="http://schemas.microsoft.com/office/drawing/2014/main" id="{62905700-8530-83AC-D366-C1EA65566140}"/>
              </a:ext>
            </a:extLst>
          </p:cNvPr>
          <p:cNvSpPr txBox="1"/>
          <p:nvPr/>
        </p:nvSpPr>
        <p:spPr>
          <a:xfrm>
            <a:off x="974908" y="4190717"/>
            <a:ext cx="8051019" cy="2927917"/>
          </a:xfrm>
          <a:prstGeom prst="rect">
            <a:avLst/>
          </a:prstGeom>
          <a:ln>
            <a:noFill/>
          </a:ln>
        </p:spPr>
        <p:txBody>
          <a:bodyPr vert="horz" wrap="square" lIns="0" tIns="11430" rIns="0" bIns="0" rtlCol="0">
            <a:spAutoFit/>
          </a:bodyPr>
          <a:lstStyle/>
          <a:p>
            <a:pPr marL="12700" algn="ctr">
              <a:lnSpc>
                <a:spcPct val="110000"/>
              </a:lnSpc>
              <a:spcAft>
                <a:spcPts val="600"/>
              </a:spcAft>
            </a:pPr>
            <a:r>
              <a:rPr lang="en-US" sz="3500" dirty="0">
                <a:solidFill>
                  <a:schemeClr val="tx2">
                    <a:lumMod val="75000"/>
                  </a:schemeClr>
                </a:solidFill>
                <a:latin typeface="+mj-lt"/>
                <a:ea typeface="Roboto" panose="02000000000000000000" pitchFamily="2" charset="0"/>
                <a:cs typeface="Roboto" panose="02000000000000000000" pitchFamily="2" charset="0"/>
              </a:rPr>
              <a:t>The women in the crowd following Jesus weep and mourn for him. Jesus sees their grief and understands what it means for them and the whole of the human family.</a:t>
            </a:r>
          </a:p>
        </p:txBody>
      </p:sp>
      <p:sp>
        <p:nvSpPr>
          <p:cNvPr id="7" name="Text Placeholder 5">
            <a:extLst>
              <a:ext uri="{FF2B5EF4-FFF2-40B4-BE49-F238E27FC236}">
                <a16:creationId xmlns:a16="http://schemas.microsoft.com/office/drawing/2014/main" id="{1CB9EFE4-BA0E-B87C-180F-31AE3DCFC418}"/>
              </a:ext>
            </a:extLst>
          </p:cNvPr>
          <p:cNvSpPr txBox="1">
            <a:spLocks/>
          </p:cNvSpPr>
          <p:nvPr/>
        </p:nvSpPr>
        <p:spPr>
          <a:xfrm>
            <a:off x="381000" y="402021"/>
            <a:ext cx="9144000" cy="753926"/>
          </a:xfrm>
          <a:prstGeom prst="rect">
            <a:avLst/>
          </a:prstGeom>
        </p:spPr>
        <p:txBody>
          <a:bodyPr vert="horz" lIns="91440" tIns="45720" rIns="91440" bIns="45720" rtlCol="0" anchor="ctr">
            <a:noAutofit/>
          </a:bodyPr>
          <a:lstStyle>
            <a:lvl1pPr>
              <a:defRPr sz="5900" b="1">
                <a:solidFill>
                  <a:srgbClr val="762000"/>
                </a:solidFill>
                <a:latin typeface="+mj-lt"/>
                <a:ea typeface="+mj-ea"/>
                <a:cs typeface="+mj-cs"/>
              </a:defRPr>
            </a:lvl1pPr>
          </a:lstStyle>
          <a:p>
            <a:pPr>
              <a:spcAft>
                <a:spcPts val="600"/>
              </a:spcAft>
            </a:pPr>
            <a:r>
              <a:rPr lang="en-US" sz="6000" dirty="0">
                <a:solidFill>
                  <a:schemeClr val="accent2">
                    <a:lumMod val="75000"/>
                  </a:schemeClr>
                </a:solidFill>
                <a:ea typeface="Roboto Medium" panose="02000000000000000000" pitchFamily="2" charset="0"/>
                <a:cs typeface="Roboto Medium" panose="02000000000000000000" pitchFamily="2" charset="0"/>
              </a:rPr>
              <a:t>STATION 8</a:t>
            </a:r>
          </a:p>
        </p:txBody>
      </p:sp>
      <p:sp>
        <p:nvSpPr>
          <p:cNvPr id="8" name="TextBox 7">
            <a:extLst>
              <a:ext uri="{FF2B5EF4-FFF2-40B4-BE49-F238E27FC236}">
                <a16:creationId xmlns:a16="http://schemas.microsoft.com/office/drawing/2014/main" id="{2060CA8B-4340-2F9A-E6EF-4AF0CBB07500}"/>
              </a:ext>
            </a:extLst>
          </p:cNvPr>
          <p:cNvSpPr txBox="1"/>
          <p:nvPr/>
        </p:nvSpPr>
        <p:spPr>
          <a:xfrm>
            <a:off x="381000" y="1149201"/>
            <a:ext cx="15462250" cy="1015663"/>
          </a:xfrm>
          <a:prstGeom prst="rect">
            <a:avLst/>
          </a:prstGeom>
          <a:noFill/>
        </p:spPr>
        <p:txBody>
          <a:bodyPr wrap="square">
            <a:spAutoFit/>
          </a:bodyPr>
          <a:lstStyle/>
          <a:p>
            <a:pPr>
              <a:spcAft>
                <a:spcPts val="600"/>
              </a:spcAft>
            </a:pPr>
            <a:r>
              <a:rPr lang="en-US" sz="6000" dirty="0">
                <a:solidFill>
                  <a:schemeClr val="tx2">
                    <a:lumMod val="75000"/>
                  </a:schemeClr>
                </a:solidFill>
                <a:latin typeface="+mj-lt"/>
                <a:ea typeface="Roboto Medium" panose="02000000000000000000" pitchFamily="2" charset="0"/>
                <a:cs typeface="Roboto Medium" panose="02000000000000000000" pitchFamily="2" charset="0"/>
              </a:rPr>
              <a:t>Jesus meets the women of Jerusalem</a:t>
            </a:r>
          </a:p>
        </p:txBody>
      </p:sp>
    </p:spTree>
    <p:extLst>
      <p:ext uri="{BB962C8B-B14F-4D97-AF65-F5344CB8AC3E}">
        <p14:creationId xmlns:p14="http://schemas.microsoft.com/office/powerpoint/2010/main" val="290867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person walking away from the camera amongst some destroyed buildings. ">
            <a:extLst>
              <a:ext uri="{FF2B5EF4-FFF2-40B4-BE49-F238E27FC236}">
                <a16:creationId xmlns:a16="http://schemas.microsoft.com/office/drawing/2014/main" id="{E7D38274-D955-3959-4C40-71983DF5263F}"/>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r="-80"/>
          <a:stretch/>
        </p:blipFill>
        <p:spPr>
          <a:xfrm>
            <a:off x="0" y="0"/>
            <a:ext cx="20104100" cy="11309350"/>
          </a:xfrm>
        </p:spPr>
      </p:pic>
      <p:sp>
        <p:nvSpPr>
          <p:cNvPr id="6" name="Content Placeholder 5">
            <a:extLst>
              <a:ext uri="{FF2B5EF4-FFF2-40B4-BE49-F238E27FC236}">
                <a16:creationId xmlns:a16="http://schemas.microsoft.com/office/drawing/2014/main" id="{0347AC2B-6081-8D19-C78A-C55C86780A87}"/>
              </a:ext>
            </a:extLst>
          </p:cNvPr>
          <p:cNvSpPr txBox="1">
            <a:spLocks/>
          </p:cNvSpPr>
          <p:nvPr/>
        </p:nvSpPr>
        <p:spPr>
          <a:xfrm>
            <a:off x="525294" y="10449057"/>
            <a:ext cx="9755356" cy="303531"/>
          </a:xfrm>
          <a:prstGeom prst="rect">
            <a:avLst/>
          </a:prstGeom>
        </p:spPr>
        <p:txBody>
          <a:bodyPr/>
          <a:lstStyle>
            <a:lvl1pPr marL="0">
              <a:defRPr sz="1600" b="0">
                <a:solidFill>
                  <a:schemeClr val="bg1"/>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200" dirty="0">
                <a:latin typeface="+mj-lt"/>
                <a:ea typeface="Roboto" panose="02000000000000000000" pitchFamily="2" charset="0"/>
                <a:cs typeface="Roboto" panose="02000000000000000000" pitchFamily="2" charset="0"/>
              </a:rPr>
              <a:t>A member of the Caritas Jerusalem team walking amongst the rubble. Photo: Caritas Jerusalem. </a:t>
            </a:r>
          </a:p>
        </p:txBody>
      </p:sp>
      <p:grpSp>
        <p:nvGrpSpPr>
          <p:cNvPr id="7" name="object 9">
            <a:extLst>
              <a:ext uri="{FF2B5EF4-FFF2-40B4-BE49-F238E27FC236}">
                <a16:creationId xmlns:a16="http://schemas.microsoft.com/office/drawing/2014/main" id="{CE2FDF00-E4EA-E4F4-005F-9A2B74264860}"/>
              </a:ext>
            </a:extLst>
          </p:cNvPr>
          <p:cNvGrpSpPr/>
          <p:nvPr/>
        </p:nvGrpSpPr>
        <p:grpSpPr>
          <a:xfrm>
            <a:off x="15266570" y="10346822"/>
            <a:ext cx="3786504" cy="508000"/>
            <a:chOff x="15266570" y="10177726"/>
            <a:chExt cx="3786504" cy="508000"/>
          </a:xfrm>
        </p:grpSpPr>
        <p:pic>
          <p:nvPicPr>
            <p:cNvPr id="8" name="object 10">
              <a:extLst>
                <a:ext uri="{FF2B5EF4-FFF2-40B4-BE49-F238E27FC236}">
                  <a16:creationId xmlns:a16="http://schemas.microsoft.com/office/drawing/2014/main" id="{DB1F8731-42ED-39A1-20C1-2BAEE5CF3C21}"/>
                </a:ext>
              </a:extLst>
            </p:cNvPr>
            <p:cNvPicPr/>
            <p:nvPr/>
          </p:nvPicPr>
          <p:blipFill>
            <a:blip r:embed="rId4" cstate="screen">
              <a:extLst>
                <a:ext uri="{28A0092B-C50C-407E-A947-70E740481C1C}">
                  <a14:useLocalDpi xmlns:a14="http://schemas.microsoft.com/office/drawing/2010/main"/>
                </a:ext>
              </a:extLst>
            </a:blip>
            <a:stretch>
              <a:fillRect/>
            </a:stretch>
          </p:blipFill>
          <p:spPr>
            <a:xfrm>
              <a:off x="15847064" y="10181342"/>
              <a:ext cx="1109944" cy="502117"/>
            </a:xfrm>
            <a:prstGeom prst="rect">
              <a:avLst/>
            </a:prstGeom>
          </p:spPr>
        </p:pic>
        <p:sp>
          <p:nvSpPr>
            <p:cNvPr id="9" name="object 11">
              <a:extLst>
                <a:ext uri="{FF2B5EF4-FFF2-40B4-BE49-F238E27FC236}">
                  <a16:creationId xmlns:a16="http://schemas.microsoft.com/office/drawing/2014/main" id="{B0B63FB7-70AF-B1FE-DA61-A238E10F2A83}"/>
                </a:ext>
              </a:extLst>
            </p:cNvPr>
            <p:cNvSpPr/>
            <p:nvPr/>
          </p:nvSpPr>
          <p:spPr>
            <a:xfrm>
              <a:off x="15266569" y="10381977"/>
              <a:ext cx="504190" cy="303530"/>
            </a:xfrm>
            <a:custGeom>
              <a:avLst/>
              <a:gdLst/>
              <a:ahLst/>
              <a:cxnLst/>
              <a:rect l="l" t="t" r="r" b="b"/>
              <a:pathLst>
                <a:path w="504190" h="303529">
                  <a:moveTo>
                    <a:pt x="504088" y="0"/>
                  </a:moveTo>
                  <a:lnTo>
                    <a:pt x="0" y="0"/>
                  </a:lnTo>
                  <a:lnTo>
                    <a:pt x="0" y="102870"/>
                  </a:lnTo>
                  <a:lnTo>
                    <a:pt x="201091" y="102870"/>
                  </a:lnTo>
                  <a:lnTo>
                    <a:pt x="201091" y="303530"/>
                  </a:lnTo>
                  <a:lnTo>
                    <a:pt x="302983" y="303530"/>
                  </a:lnTo>
                  <a:lnTo>
                    <a:pt x="302983" y="102870"/>
                  </a:lnTo>
                  <a:lnTo>
                    <a:pt x="504088" y="102870"/>
                  </a:lnTo>
                  <a:lnTo>
                    <a:pt x="504088" y="0"/>
                  </a:lnTo>
                  <a:close/>
                </a:path>
              </a:pathLst>
            </a:custGeom>
            <a:solidFill>
              <a:srgbClr val="FFFFFF"/>
            </a:solidFill>
          </p:spPr>
          <p:txBody>
            <a:bodyPr wrap="square" lIns="0" tIns="0" rIns="0" bIns="0" rtlCol="0"/>
            <a:lstStyle/>
            <a:p>
              <a:endParaRPr/>
            </a:p>
          </p:txBody>
        </p:sp>
        <p:pic>
          <p:nvPicPr>
            <p:cNvPr id="10" name="object 12">
              <a:extLst>
                <a:ext uri="{FF2B5EF4-FFF2-40B4-BE49-F238E27FC236}">
                  <a16:creationId xmlns:a16="http://schemas.microsoft.com/office/drawing/2014/main" id="{0AAA2FED-9251-EEA9-08B1-108661154D4E}"/>
                </a:ext>
              </a:extLst>
            </p:cNvPr>
            <p:cNvPicPr/>
            <p:nvPr/>
          </p:nvPicPr>
          <p:blipFill>
            <a:blip r:embed="rId5" cstate="screen">
              <a:extLst>
                <a:ext uri="{28A0092B-C50C-407E-A947-70E740481C1C}">
                  <a14:useLocalDpi xmlns:a14="http://schemas.microsoft.com/office/drawing/2010/main"/>
                </a:ext>
              </a:extLst>
            </a:blip>
            <a:stretch>
              <a:fillRect/>
            </a:stretch>
          </p:blipFill>
          <p:spPr>
            <a:xfrm>
              <a:off x="15292508" y="10181304"/>
              <a:ext cx="446072" cy="200659"/>
            </a:xfrm>
            <a:prstGeom prst="rect">
              <a:avLst/>
            </a:prstGeom>
          </p:spPr>
        </p:pic>
        <p:pic>
          <p:nvPicPr>
            <p:cNvPr id="11" name="object 13">
              <a:extLst>
                <a:ext uri="{FF2B5EF4-FFF2-40B4-BE49-F238E27FC236}">
                  <a16:creationId xmlns:a16="http://schemas.microsoft.com/office/drawing/2014/main" id="{84D89093-41E7-8E24-6BB9-0DBF4DF9A3FB}"/>
                </a:ext>
              </a:extLst>
            </p:cNvPr>
            <p:cNvPicPr/>
            <p:nvPr/>
          </p:nvPicPr>
          <p:blipFill>
            <a:blip r:embed="rId6" cstate="screen">
              <a:extLst>
                <a:ext uri="{28A0092B-C50C-407E-A947-70E740481C1C}">
                  <a14:useLocalDpi xmlns:a14="http://schemas.microsoft.com/office/drawing/2010/main"/>
                </a:ext>
              </a:extLst>
            </a:blip>
            <a:stretch>
              <a:fillRect/>
            </a:stretch>
          </p:blipFill>
          <p:spPr>
            <a:xfrm>
              <a:off x="15298625" y="10495243"/>
              <a:ext cx="158045" cy="164214"/>
            </a:xfrm>
            <a:prstGeom prst="rect">
              <a:avLst/>
            </a:prstGeom>
          </p:spPr>
        </p:pic>
        <p:pic>
          <p:nvPicPr>
            <p:cNvPr id="12" name="object 14">
              <a:extLst>
                <a:ext uri="{FF2B5EF4-FFF2-40B4-BE49-F238E27FC236}">
                  <a16:creationId xmlns:a16="http://schemas.microsoft.com/office/drawing/2014/main" id="{4E19C379-FCC4-91E8-E1DB-EDEF5572D51B}"/>
                </a:ext>
              </a:extLst>
            </p:cNvPr>
            <p:cNvPicPr/>
            <p:nvPr/>
          </p:nvPicPr>
          <p:blipFill>
            <a:blip r:embed="rId7" cstate="screen">
              <a:extLst>
                <a:ext uri="{28A0092B-C50C-407E-A947-70E740481C1C}">
                  <a14:useLocalDpi xmlns:a14="http://schemas.microsoft.com/office/drawing/2010/main"/>
                </a:ext>
              </a:extLst>
            </a:blip>
            <a:stretch>
              <a:fillRect/>
            </a:stretch>
          </p:blipFill>
          <p:spPr>
            <a:xfrm>
              <a:off x="15580489" y="10495296"/>
              <a:ext cx="164214" cy="158045"/>
            </a:xfrm>
            <a:prstGeom prst="rect">
              <a:avLst/>
            </a:prstGeom>
          </p:spPr>
        </p:pic>
        <p:sp>
          <p:nvSpPr>
            <p:cNvPr id="13" name="object 15">
              <a:extLst>
                <a:ext uri="{FF2B5EF4-FFF2-40B4-BE49-F238E27FC236}">
                  <a16:creationId xmlns:a16="http://schemas.microsoft.com/office/drawing/2014/main" id="{4907D33D-8F11-C988-4058-FAA95BB0B717}"/>
                </a:ext>
              </a:extLst>
            </p:cNvPr>
            <p:cNvSpPr/>
            <p:nvPr/>
          </p:nvSpPr>
          <p:spPr>
            <a:xfrm>
              <a:off x="17181114" y="10181312"/>
              <a:ext cx="0" cy="504190"/>
            </a:xfrm>
            <a:custGeom>
              <a:avLst/>
              <a:gdLst/>
              <a:ahLst/>
              <a:cxnLst/>
              <a:rect l="l" t="t" r="r" b="b"/>
              <a:pathLst>
                <a:path h="504190">
                  <a:moveTo>
                    <a:pt x="0" y="0"/>
                  </a:moveTo>
                  <a:lnTo>
                    <a:pt x="0" y="504089"/>
                  </a:lnTo>
                </a:path>
              </a:pathLst>
            </a:custGeom>
            <a:ln w="13989">
              <a:solidFill>
                <a:srgbClr val="FFFFFF"/>
              </a:solidFill>
            </a:ln>
          </p:spPr>
          <p:txBody>
            <a:bodyPr wrap="square" lIns="0" tIns="0" rIns="0" bIns="0" rtlCol="0"/>
            <a:lstStyle/>
            <a:p>
              <a:endParaRPr/>
            </a:p>
          </p:txBody>
        </p:sp>
        <p:pic>
          <p:nvPicPr>
            <p:cNvPr id="14" name="object 16">
              <a:extLst>
                <a:ext uri="{FF2B5EF4-FFF2-40B4-BE49-F238E27FC236}">
                  <a16:creationId xmlns:a16="http://schemas.microsoft.com/office/drawing/2014/main" id="{DA39CAF0-7D0B-5FF8-74ED-4A19C8EE3453}"/>
                </a:ext>
              </a:extLst>
            </p:cNvPr>
            <p:cNvPicPr/>
            <p:nvPr/>
          </p:nvPicPr>
          <p:blipFill>
            <a:blip r:embed="rId8" cstate="screen">
              <a:extLst>
                <a:ext uri="{28A0092B-C50C-407E-A947-70E740481C1C}">
                  <a14:useLocalDpi xmlns:a14="http://schemas.microsoft.com/office/drawing/2010/main"/>
                </a:ext>
              </a:extLst>
            </a:blip>
            <a:stretch>
              <a:fillRect/>
            </a:stretch>
          </p:blipFill>
          <p:spPr>
            <a:xfrm>
              <a:off x="17407997" y="10181497"/>
              <a:ext cx="196151" cy="242579"/>
            </a:xfrm>
            <a:prstGeom prst="rect">
              <a:avLst/>
            </a:prstGeom>
          </p:spPr>
        </p:pic>
        <p:pic>
          <p:nvPicPr>
            <p:cNvPr id="15" name="object 17">
              <a:extLst>
                <a:ext uri="{FF2B5EF4-FFF2-40B4-BE49-F238E27FC236}">
                  <a16:creationId xmlns:a16="http://schemas.microsoft.com/office/drawing/2014/main" id="{B97FF918-F5F7-23BF-F0A9-14FD65211982}"/>
                </a:ext>
              </a:extLst>
            </p:cNvPr>
            <p:cNvPicPr/>
            <p:nvPr/>
          </p:nvPicPr>
          <p:blipFill>
            <a:blip r:embed="rId9" cstate="screen">
              <a:extLst>
                <a:ext uri="{28A0092B-C50C-407E-A947-70E740481C1C}">
                  <a14:useLocalDpi xmlns:a14="http://schemas.microsoft.com/office/drawing/2010/main"/>
                </a:ext>
              </a:extLst>
            </a:blip>
            <a:stretch>
              <a:fillRect/>
            </a:stretch>
          </p:blipFill>
          <p:spPr>
            <a:xfrm>
              <a:off x="18409546" y="10181511"/>
              <a:ext cx="168382" cy="242579"/>
            </a:xfrm>
            <a:prstGeom prst="rect">
              <a:avLst/>
            </a:prstGeom>
          </p:spPr>
        </p:pic>
        <p:pic>
          <p:nvPicPr>
            <p:cNvPr id="16" name="object 18">
              <a:extLst>
                <a:ext uri="{FF2B5EF4-FFF2-40B4-BE49-F238E27FC236}">
                  <a16:creationId xmlns:a16="http://schemas.microsoft.com/office/drawing/2014/main" id="{2786EA6E-8535-E0A8-2B2B-BB7625386A61}"/>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7642736" y="10181514"/>
              <a:ext cx="219295" cy="246390"/>
            </a:xfrm>
            <a:prstGeom prst="rect">
              <a:avLst/>
            </a:prstGeom>
          </p:spPr>
        </p:pic>
        <p:pic>
          <p:nvPicPr>
            <p:cNvPr id="17" name="object 19">
              <a:extLst>
                <a:ext uri="{FF2B5EF4-FFF2-40B4-BE49-F238E27FC236}">
                  <a16:creationId xmlns:a16="http://schemas.microsoft.com/office/drawing/2014/main" id="{6DB5A8D7-F0B2-2718-A6E6-0D890C696B9E}"/>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8608858" y="10177726"/>
              <a:ext cx="218306" cy="250128"/>
            </a:xfrm>
            <a:prstGeom prst="rect">
              <a:avLst/>
            </a:prstGeom>
          </p:spPr>
        </p:pic>
        <p:pic>
          <p:nvPicPr>
            <p:cNvPr id="18" name="object 20">
              <a:extLst>
                <a:ext uri="{FF2B5EF4-FFF2-40B4-BE49-F238E27FC236}">
                  <a16:creationId xmlns:a16="http://schemas.microsoft.com/office/drawing/2014/main" id="{A771681E-B2EC-2D86-2D86-D95A14AAE0B6}"/>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852234" y="10181506"/>
              <a:ext cx="200255" cy="242568"/>
            </a:xfrm>
            <a:prstGeom prst="rect">
              <a:avLst/>
            </a:prstGeom>
          </p:spPr>
        </p:pic>
        <p:pic>
          <p:nvPicPr>
            <p:cNvPr id="19" name="object 21">
              <a:extLst>
                <a:ext uri="{FF2B5EF4-FFF2-40B4-BE49-F238E27FC236}">
                  <a16:creationId xmlns:a16="http://schemas.microsoft.com/office/drawing/2014/main" id="{B705EF4A-521A-FE95-35CA-8321AD136196}"/>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8160605" y="10181510"/>
              <a:ext cx="196507" cy="246390"/>
            </a:xfrm>
            <a:prstGeom prst="rect">
              <a:avLst/>
            </a:prstGeom>
          </p:spPr>
        </p:pic>
        <p:sp>
          <p:nvSpPr>
            <p:cNvPr id="20" name="object 22">
              <a:extLst>
                <a:ext uri="{FF2B5EF4-FFF2-40B4-BE49-F238E27FC236}">
                  <a16:creationId xmlns:a16="http://schemas.microsoft.com/office/drawing/2014/main" id="{636CDD08-5B11-E78F-9F66-A99EAD4DA2F7}"/>
                </a:ext>
              </a:extLst>
            </p:cNvPr>
            <p:cNvSpPr/>
            <p:nvPr/>
          </p:nvSpPr>
          <p:spPr>
            <a:xfrm>
              <a:off x="17404716" y="10181647"/>
              <a:ext cx="1647825" cy="499109"/>
            </a:xfrm>
            <a:custGeom>
              <a:avLst/>
              <a:gdLst/>
              <a:ahLst/>
              <a:cxnLst/>
              <a:rect l="l" t="t" r="r" b="b"/>
              <a:pathLst>
                <a:path w="1647825" h="499109">
                  <a:moveTo>
                    <a:pt x="152476" y="354330"/>
                  </a:moveTo>
                  <a:lnTo>
                    <a:pt x="121767" y="330593"/>
                  </a:lnTo>
                  <a:lnTo>
                    <a:pt x="92773" y="326072"/>
                  </a:lnTo>
                  <a:lnTo>
                    <a:pt x="54432" y="333019"/>
                  </a:lnTo>
                  <a:lnTo>
                    <a:pt x="25184" y="351790"/>
                  </a:lnTo>
                  <a:lnTo>
                    <a:pt x="6540" y="379336"/>
                  </a:lnTo>
                  <a:lnTo>
                    <a:pt x="0" y="412546"/>
                  </a:lnTo>
                  <a:lnTo>
                    <a:pt x="6540" y="445808"/>
                  </a:lnTo>
                  <a:lnTo>
                    <a:pt x="25184" y="473367"/>
                  </a:lnTo>
                  <a:lnTo>
                    <a:pt x="54432" y="492163"/>
                  </a:lnTo>
                  <a:lnTo>
                    <a:pt x="92773" y="499110"/>
                  </a:lnTo>
                  <a:lnTo>
                    <a:pt x="108458" y="497865"/>
                  </a:lnTo>
                  <a:lnTo>
                    <a:pt x="122351" y="494322"/>
                  </a:lnTo>
                  <a:lnTo>
                    <a:pt x="134810" y="488797"/>
                  </a:lnTo>
                  <a:lnTo>
                    <a:pt x="146189" y="481584"/>
                  </a:lnTo>
                  <a:lnTo>
                    <a:pt x="152476" y="477075"/>
                  </a:lnTo>
                  <a:lnTo>
                    <a:pt x="152476" y="470852"/>
                  </a:lnTo>
                  <a:lnTo>
                    <a:pt x="147180" y="464350"/>
                  </a:lnTo>
                  <a:lnTo>
                    <a:pt x="144373" y="461022"/>
                  </a:lnTo>
                  <a:lnTo>
                    <a:pt x="139484" y="455231"/>
                  </a:lnTo>
                  <a:lnTo>
                    <a:pt x="134251" y="448792"/>
                  </a:lnTo>
                  <a:lnTo>
                    <a:pt x="128460" y="448792"/>
                  </a:lnTo>
                  <a:lnTo>
                    <a:pt x="121310" y="453605"/>
                  </a:lnTo>
                  <a:lnTo>
                    <a:pt x="114325" y="456971"/>
                  </a:lnTo>
                  <a:lnTo>
                    <a:pt x="107124" y="459282"/>
                  </a:lnTo>
                  <a:lnTo>
                    <a:pt x="99885" y="460603"/>
                  </a:lnTo>
                  <a:lnTo>
                    <a:pt x="92773" y="461022"/>
                  </a:lnTo>
                  <a:lnTo>
                    <a:pt x="72529" y="457225"/>
                  </a:lnTo>
                  <a:lnTo>
                    <a:pt x="57188" y="446862"/>
                  </a:lnTo>
                  <a:lnTo>
                    <a:pt x="47472" y="431457"/>
                  </a:lnTo>
                  <a:lnTo>
                    <a:pt x="44081" y="412546"/>
                  </a:lnTo>
                  <a:lnTo>
                    <a:pt x="47472" y="393687"/>
                  </a:lnTo>
                  <a:lnTo>
                    <a:pt x="57188" y="378307"/>
                  </a:lnTo>
                  <a:lnTo>
                    <a:pt x="72529" y="367944"/>
                  </a:lnTo>
                  <a:lnTo>
                    <a:pt x="92773" y="364147"/>
                  </a:lnTo>
                  <a:lnTo>
                    <a:pt x="99910" y="364578"/>
                  </a:lnTo>
                  <a:lnTo>
                    <a:pt x="107200" y="365899"/>
                  </a:lnTo>
                  <a:lnTo>
                    <a:pt x="114414" y="368198"/>
                  </a:lnTo>
                  <a:lnTo>
                    <a:pt x="121310" y="371563"/>
                  </a:lnTo>
                  <a:lnTo>
                    <a:pt x="128460" y="376364"/>
                  </a:lnTo>
                  <a:lnTo>
                    <a:pt x="134251" y="376364"/>
                  </a:lnTo>
                  <a:lnTo>
                    <a:pt x="139484" y="369938"/>
                  </a:lnTo>
                  <a:lnTo>
                    <a:pt x="144373" y="364147"/>
                  </a:lnTo>
                  <a:lnTo>
                    <a:pt x="147180" y="360832"/>
                  </a:lnTo>
                  <a:lnTo>
                    <a:pt x="152476" y="354330"/>
                  </a:lnTo>
                  <a:close/>
                </a:path>
                <a:path w="1647825" h="499109">
                  <a:moveTo>
                    <a:pt x="346583" y="412546"/>
                  </a:moveTo>
                  <a:lnTo>
                    <a:pt x="340220" y="379247"/>
                  </a:lnTo>
                  <a:lnTo>
                    <a:pt x="330301" y="364147"/>
                  </a:lnTo>
                  <a:lnTo>
                    <a:pt x="322122" y="351713"/>
                  </a:lnTo>
                  <a:lnTo>
                    <a:pt x="302285" y="338607"/>
                  </a:lnTo>
                  <a:lnTo>
                    <a:pt x="302285" y="412546"/>
                  </a:lnTo>
                  <a:lnTo>
                    <a:pt x="299072" y="431355"/>
                  </a:lnTo>
                  <a:lnTo>
                    <a:pt x="289941" y="446773"/>
                  </a:lnTo>
                  <a:lnTo>
                    <a:pt x="275577" y="457200"/>
                  </a:lnTo>
                  <a:lnTo>
                    <a:pt x="256705" y="461022"/>
                  </a:lnTo>
                  <a:lnTo>
                    <a:pt x="237972" y="457200"/>
                  </a:lnTo>
                  <a:lnTo>
                    <a:pt x="223621" y="446773"/>
                  </a:lnTo>
                  <a:lnTo>
                    <a:pt x="214426" y="431355"/>
                  </a:lnTo>
                  <a:lnTo>
                    <a:pt x="211201" y="412546"/>
                  </a:lnTo>
                  <a:lnTo>
                    <a:pt x="214426" y="393776"/>
                  </a:lnTo>
                  <a:lnTo>
                    <a:pt x="223621" y="378383"/>
                  </a:lnTo>
                  <a:lnTo>
                    <a:pt x="237972" y="367982"/>
                  </a:lnTo>
                  <a:lnTo>
                    <a:pt x="256705" y="364147"/>
                  </a:lnTo>
                  <a:lnTo>
                    <a:pt x="275577" y="367982"/>
                  </a:lnTo>
                  <a:lnTo>
                    <a:pt x="289941" y="378383"/>
                  </a:lnTo>
                  <a:lnTo>
                    <a:pt x="299072" y="393776"/>
                  </a:lnTo>
                  <a:lnTo>
                    <a:pt x="302285" y="412546"/>
                  </a:lnTo>
                  <a:lnTo>
                    <a:pt x="302285" y="338607"/>
                  </a:lnTo>
                  <a:lnTo>
                    <a:pt x="293789" y="332981"/>
                  </a:lnTo>
                  <a:lnTo>
                    <a:pt x="256705" y="326072"/>
                  </a:lnTo>
                  <a:lnTo>
                    <a:pt x="219735" y="332981"/>
                  </a:lnTo>
                  <a:lnTo>
                    <a:pt x="191465" y="351713"/>
                  </a:lnTo>
                  <a:lnTo>
                    <a:pt x="173393" y="379247"/>
                  </a:lnTo>
                  <a:lnTo>
                    <a:pt x="167030" y="412546"/>
                  </a:lnTo>
                  <a:lnTo>
                    <a:pt x="173393" y="445897"/>
                  </a:lnTo>
                  <a:lnTo>
                    <a:pt x="191465" y="473456"/>
                  </a:lnTo>
                  <a:lnTo>
                    <a:pt x="219735" y="492188"/>
                  </a:lnTo>
                  <a:lnTo>
                    <a:pt x="256705" y="499110"/>
                  </a:lnTo>
                  <a:lnTo>
                    <a:pt x="293789" y="492188"/>
                  </a:lnTo>
                  <a:lnTo>
                    <a:pt x="322122" y="473456"/>
                  </a:lnTo>
                  <a:lnTo>
                    <a:pt x="330288" y="461022"/>
                  </a:lnTo>
                  <a:lnTo>
                    <a:pt x="340220" y="445897"/>
                  </a:lnTo>
                  <a:lnTo>
                    <a:pt x="346583" y="412546"/>
                  </a:lnTo>
                  <a:close/>
                </a:path>
                <a:path w="1647825" h="499109">
                  <a:moveTo>
                    <a:pt x="569506" y="491680"/>
                  </a:moveTo>
                  <a:lnTo>
                    <a:pt x="568528" y="482790"/>
                  </a:lnTo>
                  <a:lnTo>
                    <a:pt x="561428" y="406615"/>
                  </a:lnTo>
                  <a:lnTo>
                    <a:pt x="555307" y="340906"/>
                  </a:lnTo>
                  <a:lnTo>
                    <a:pt x="554888" y="332994"/>
                  </a:lnTo>
                  <a:lnTo>
                    <a:pt x="550087" y="328676"/>
                  </a:lnTo>
                  <a:lnTo>
                    <a:pt x="514819" y="328676"/>
                  </a:lnTo>
                  <a:lnTo>
                    <a:pt x="510298" y="331787"/>
                  </a:lnTo>
                  <a:lnTo>
                    <a:pt x="507403" y="338785"/>
                  </a:lnTo>
                  <a:lnTo>
                    <a:pt x="469036" y="433184"/>
                  </a:lnTo>
                  <a:lnTo>
                    <a:pt x="458317" y="406615"/>
                  </a:lnTo>
                  <a:lnTo>
                    <a:pt x="430949" y="338785"/>
                  </a:lnTo>
                  <a:lnTo>
                    <a:pt x="428066" y="331787"/>
                  </a:lnTo>
                  <a:lnTo>
                    <a:pt x="423252" y="328676"/>
                  </a:lnTo>
                  <a:lnTo>
                    <a:pt x="388061" y="328676"/>
                  </a:lnTo>
                  <a:lnTo>
                    <a:pt x="383463" y="332994"/>
                  </a:lnTo>
                  <a:lnTo>
                    <a:pt x="382765" y="340906"/>
                  </a:lnTo>
                  <a:lnTo>
                    <a:pt x="369493" y="484276"/>
                  </a:lnTo>
                  <a:lnTo>
                    <a:pt x="368833" y="491680"/>
                  </a:lnTo>
                  <a:lnTo>
                    <a:pt x="373430" y="496493"/>
                  </a:lnTo>
                  <a:lnTo>
                    <a:pt x="407911" y="496493"/>
                  </a:lnTo>
                  <a:lnTo>
                    <a:pt x="412724" y="492188"/>
                  </a:lnTo>
                  <a:lnTo>
                    <a:pt x="413410" y="484479"/>
                  </a:lnTo>
                  <a:lnTo>
                    <a:pt x="419925" y="406615"/>
                  </a:lnTo>
                  <a:lnTo>
                    <a:pt x="450507" y="484276"/>
                  </a:lnTo>
                  <a:lnTo>
                    <a:pt x="453212" y="491680"/>
                  </a:lnTo>
                  <a:lnTo>
                    <a:pt x="458012" y="494792"/>
                  </a:lnTo>
                  <a:lnTo>
                    <a:pt x="480339" y="494792"/>
                  </a:lnTo>
                  <a:lnTo>
                    <a:pt x="485152" y="491680"/>
                  </a:lnTo>
                  <a:lnTo>
                    <a:pt x="487768" y="484479"/>
                  </a:lnTo>
                  <a:lnTo>
                    <a:pt x="507961" y="433184"/>
                  </a:lnTo>
                  <a:lnTo>
                    <a:pt x="518426" y="406615"/>
                  </a:lnTo>
                  <a:lnTo>
                    <a:pt x="524802" y="482790"/>
                  </a:lnTo>
                  <a:lnTo>
                    <a:pt x="524929" y="484276"/>
                  </a:lnTo>
                  <a:lnTo>
                    <a:pt x="525322" y="491680"/>
                  </a:lnTo>
                  <a:lnTo>
                    <a:pt x="525360" y="492188"/>
                  </a:lnTo>
                  <a:lnTo>
                    <a:pt x="530161" y="496493"/>
                  </a:lnTo>
                  <a:lnTo>
                    <a:pt x="564921" y="496493"/>
                  </a:lnTo>
                  <a:lnTo>
                    <a:pt x="569506" y="491680"/>
                  </a:lnTo>
                  <a:close/>
                </a:path>
                <a:path w="1647825" h="499109">
                  <a:moveTo>
                    <a:pt x="732599" y="125056"/>
                  </a:moveTo>
                  <a:lnTo>
                    <a:pt x="723404" y="76898"/>
                  </a:lnTo>
                  <a:lnTo>
                    <a:pt x="709028" y="55029"/>
                  </a:lnTo>
                  <a:lnTo>
                    <a:pt x="697242" y="37084"/>
                  </a:lnTo>
                  <a:lnTo>
                    <a:pt x="682282" y="27190"/>
                  </a:lnTo>
                  <a:lnTo>
                    <a:pt x="682282" y="111848"/>
                  </a:lnTo>
                  <a:lnTo>
                    <a:pt x="679932" y="117576"/>
                  </a:lnTo>
                  <a:lnTo>
                    <a:pt x="656463" y="152768"/>
                  </a:lnTo>
                  <a:lnTo>
                    <a:pt x="625259" y="187172"/>
                  </a:lnTo>
                  <a:lnTo>
                    <a:pt x="621588" y="190411"/>
                  </a:lnTo>
                  <a:lnTo>
                    <a:pt x="617982" y="193878"/>
                  </a:lnTo>
                  <a:lnTo>
                    <a:pt x="614946" y="197281"/>
                  </a:lnTo>
                  <a:lnTo>
                    <a:pt x="602221" y="208572"/>
                  </a:lnTo>
                  <a:lnTo>
                    <a:pt x="601446" y="207949"/>
                  </a:lnTo>
                  <a:lnTo>
                    <a:pt x="589432" y="197281"/>
                  </a:lnTo>
                  <a:lnTo>
                    <a:pt x="586397" y="193878"/>
                  </a:lnTo>
                  <a:lnTo>
                    <a:pt x="582790" y="190411"/>
                  </a:lnTo>
                  <a:lnTo>
                    <a:pt x="553110" y="159181"/>
                  </a:lnTo>
                  <a:lnTo>
                    <a:pt x="527646" y="123583"/>
                  </a:lnTo>
                  <a:lnTo>
                    <a:pt x="522020" y="111848"/>
                  </a:lnTo>
                  <a:lnTo>
                    <a:pt x="524116" y="79857"/>
                  </a:lnTo>
                  <a:lnTo>
                    <a:pt x="546163" y="59613"/>
                  </a:lnTo>
                  <a:lnTo>
                    <a:pt x="576173" y="55029"/>
                  </a:lnTo>
                  <a:lnTo>
                    <a:pt x="602157" y="70015"/>
                  </a:lnTo>
                  <a:lnTo>
                    <a:pt x="628142" y="55029"/>
                  </a:lnTo>
                  <a:lnTo>
                    <a:pt x="658152" y="59613"/>
                  </a:lnTo>
                  <a:lnTo>
                    <a:pt x="680186" y="79857"/>
                  </a:lnTo>
                  <a:lnTo>
                    <a:pt x="682282" y="111848"/>
                  </a:lnTo>
                  <a:lnTo>
                    <a:pt x="682282" y="27190"/>
                  </a:lnTo>
                  <a:lnTo>
                    <a:pt x="656285" y="9994"/>
                  </a:lnTo>
                  <a:lnTo>
                    <a:pt x="602653" y="0"/>
                  </a:lnTo>
                  <a:lnTo>
                    <a:pt x="549224" y="9994"/>
                  </a:lnTo>
                  <a:lnTo>
                    <a:pt x="508355" y="37084"/>
                  </a:lnTo>
                  <a:lnTo>
                    <a:pt x="482244" y="76898"/>
                  </a:lnTo>
                  <a:lnTo>
                    <a:pt x="473049" y="125056"/>
                  </a:lnTo>
                  <a:lnTo>
                    <a:pt x="482244" y="173253"/>
                  </a:lnTo>
                  <a:lnTo>
                    <a:pt x="508355" y="213093"/>
                  </a:lnTo>
                  <a:lnTo>
                    <a:pt x="549224" y="240195"/>
                  </a:lnTo>
                  <a:lnTo>
                    <a:pt x="602653" y="250190"/>
                  </a:lnTo>
                  <a:lnTo>
                    <a:pt x="656285" y="240195"/>
                  </a:lnTo>
                  <a:lnTo>
                    <a:pt x="697242" y="213093"/>
                  </a:lnTo>
                  <a:lnTo>
                    <a:pt x="700214" y="208572"/>
                  </a:lnTo>
                  <a:lnTo>
                    <a:pt x="723404" y="173253"/>
                  </a:lnTo>
                  <a:lnTo>
                    <a:pt x="732599" y="125056"/>
                  </a:lnTo>
                  <a:close/>
                </a:path>
                <a:path w="1647825" h="499109">
                  <a:moveTo>
                    <a:pt x="736777" y="386689"/>
                  </a:moveTo>
                  <a:lnTo>
                    <a:pt x="733348" y="366344"/>
                  </a:lnTo>
                  <a:lnTo>
                    <a:pt x="733044" y="364477"/>
                  </a:lnTo>
                  <a:lnTo>
                    <a:pt x="722033" y="345998"/>
                  </a:lnTo>
                  <a:lnTo>
                    <a:pt x="703999" y="333362"/>
                  </a:lnTo>
                  <a:lnTo>
                    <a:pt x="692454" y="331177"/>
                  </a:lnTo>
                  <a:lnTo>
                    <a:pt x="692454" y="386981"/>
                  </a:lnTo>
                  <a:lnTo>
                    <a:pt x="691121" y="394690"/>
                  </a:lnTo>
                  <a:lnTo>
                    <a:pt x="687336" y="401180"/>
                  </a:lnTo>
                  <a:lnTo>
                    <a:pt x="681494" y="405650"/>
                  </a:lnTo>
                  <a:lnTo>
                    <a:pt x="673950" y="407327"/>
                  </a:lnTo>
                  <a:lnTo>
                    <a:pt x="645198" y="407327"/>
                  </a:lnTo>
                  <a:lnTo>
                    <a:pt x="645198" y="366344"/>
                  </a:lnTo>
                  <a:lnTo>
                    <a:pt x="673950" y="366344"/>
                  </a:lnTo>
                  <a:lnTo>
                    <a:pt x="692454" y="386981"/>
                  </a:lnTo>
                  <a:lnTo>
                    <a:pt x="692454" y="331177"/>
                  </a:lnTo>
                  <a:lnTo>
                    <a:pt x="679246" y="328676"/>
                  </a:lnTo>
                  <a:lnTo>
                    <a:pt x="605701" y="328676"/>
                  </a:lnTo>
                  <a:lnTo>
                    <a:pt x="602310" y="332066"/>
                  </a:lnTo>
                  <a:lnTo>
                    <a:pt x="601103" y="333362"/>
                  </a:lnTo>
                  <a:lnTo>
                    <a:pt x="601103" y="491909"/>
                  </a:lnTo>
                  <a:lnTo>
                    <a:pt x="605701" y="496493"/>
                  </a:lnTo>
                  <a:lnTo>
                    <a:pt x="640461" y="496493"/>
                  </a:lnTo>
                  <a:lnTo>
                    <a:pt x="645198" y="491909"/>
                  </a:lnTo>
                  <a:lnTo>
                    <a:pt x="645198" y="442290"/>
                  </a:lnTo>
                  <a:lnTo>
                    <a:pt x="679246" y="442290"/>
                  </a:lnTo>
                  <a:lnTo>
                    <a:pt x="721944" y="426186"/>
                  </a:lnTo>
                  <a:lnTo>
                    <a:pt x="736727" y="386981"/>
                  </a:lnTo>
                  <a:lnTo>
                    <a:pt x="736777" y="386689"/>
                  </a:lnTo>
                  <a:close/>
                </a:path>
                <a:path w="1647825" h="499109">
                  <a:moveTo>
                    <a:pt x="901407" y="490486"/>
                  </a:moveTo>
                  <a:lnTo>
                    <a:pt x="898093" y="481584"/>
                  </a:lnTo>
                  <a:lnTo>
                    <a:pt x="892263" y="466750"/>
                  </a:lnTo>
                  <a:lnTo>
                    <a:pt x="878713" y="432269"/>
                  </a:lnTo>
                  <a:lnTo>
                    <a:pt x="856119" y="374751"/>
                  </a:lnTo>
                  <a:lnTo>
                    <a:pt x="841984" y="338785"/>
                  </a:lnTo>
                  <a:lnTo>
                    <a:pt x="839368" y="332066"/>
                  </a:lnTo>
                  <a:lnTo>
                    <a:pt x="838161" y="331228"/>
                  </a:lnTo>
                  <a:lnTo>
                    <a:pt x="838161" y="432269"/>
                  </a:lnTo>
                  <a:lnTo>
                    <a:pt x="796480" y="432269"/>
                  </a:lnTo>
                  <a:lnTo>
                    <a:pt x="817816" y="374751"/>
                  </a:lnTo>
                  <a:lnTo>
                    <a:pt x="838161" y="432269"/>
                  </a:lnTo>
                  <a:lnTo>
                    <a:pt x="838161" y="331228"/>
                  </a:lnTo>
                  <a:lnTo>
                    <a:pt x="834555" y="328676"/>
                  </a:lnTo>
                  <a:lnTo>
                    <a:pt x="801001" y="328676"/>
                  </a:lnTo>
                  <a:lnTo>
                    <a:pt x="795985" y="332066"/>
                  </a:lnTo>
                  <a:lnTo>
                    <a:pt x="793369" y="338785"/>
                  </a:lnTo>
                  <a:lnTo>
                    <a:pt x="738466" y="481584"/>
                  </a:lnTo>
                  <a:lnTo>
                    <a:pt x="734860" y="490486"/>
                  </a:lnTo>
                  <a:lnTo>
                    <a:pt x="738962" y="496493"/>
                  </a:lnTo>
                  <a:lnTo>
                    <a:pt x="774420" y="496493"/>
                  </a:lnTo>
                  <a:lnTo>
                    <a:pt x="779157" y="493102"/>
                  </a:lnTo>
                  <a:lnTo>
                    <a:pt x="781494" y="486384"/>
                  </a:lnTo>
                  <a:lnTo>
                    <a:pt x="788771" y="466750"/>
                  </a:lnTo>
                  <a:lnTo>
                    <a:pt x="846289" y="466750"/>
                  </a:lnTo>
                  <a:lnTo>
                    <a:pt x="853630" y="486181"/>
                  </a:lnTo>
                  <a:lnTo>
                    <a:pt x="856399" y="493102"/>
                  </a:lnTo>
                  <a:lnTo>
                    <a:pt x="861402" y="496493"/>
                  </a:lnTo>
                  <a:lnTo>
                    <a:pt x="897597" y="496493"/>
                  </a:lnTo>
                  <a:lnTo>
                    <a:pt x="901407" y="490486"/>
                  </a:lnTo>
                  <a:close/>
                </a:path>
                <a:path w="1647825" h="499109">
                  <a:moveTo>
                    <a:pt x="1043292" y="447814"/>
                  </a:moveTo>
                  <a:lnTo>
                    <a:pt x="1017765" y="406679"/>
                  </a:lnTo>
                  <a:lnTo>
                    <a:pt x="962812" y="385000"/>
                  </a:lnTo>
                  <a:lnTo>
                    <a:pt x="959700" y="379476"/>
                  </a:lnTo>
                  <a:lnTo>
                    <a:pt x="959700" y="365137"/>
                  </a:lnTo>
                  <a:lnTo>
                    <a:pt x="968743" y="360324"/>
                  </a:lnTo>
                  <a:lnTo>
                    <a:pt x="987259" y="360324"/>
                  </a:lnTo>
                  <a:lnTo>
                    <a:pt x="993190" y="363435"/>
                  </a:lnTo>
                  <a:lnTo>
                    <a:pt x="996797" y="368731"/>
                  </a:lnTo>
                  <a:lnTo>
                    <a:pt x="1001890" y="374954"/>
                  </a:lnTo>
                  <a:lnTo>
                    <a:pt x="1006195" y="377863"/>
                  </a:lnTo>
                  <a:lnTo>
                    <a:pt x="1013612" y="375666"/>
                  </a:lnTo>
                  <a:lnTo>
                    <a:pt x="1024851" y="372554"/>
                  </a:lnTo>
                  <a:lnTo>
                    <a:pt x="1033043" y="370154"/>
                  </a:lnTo>
                  <a:lnTo>
                    <a:pt x="1036853" y="363943"/>
                  </a:lnTo>
                  <a:lnTo>
                    <a:pt x="1034897" y="360324"/>
                  </a:lnTo>
                  <a:lnTo>
                    <a:pt x="996226" y="328091"/>
                  </a:lnTo>
                  <a:lnTo>
                    <a:pt x="978154" y="326072"/>
                  </a:lnTo>
                  <a:lnTo>
                    <a:pt x="953846" y="329704"/>
                  </a:lnTo>
                  <a:lnTo>
                    <a:pt x="934300" y="340055"/>
                  </a:lnTo>
                  <a:lnTo>
                    <a:pt x="921270" y="356298"/>
                  </a:lnTo>
                  <a:lnTo>
                    <a:pt x="916520" y="377571"/>
                  </a:lnTo>
                  <a:lnTo>
                    <a:pt x="922083" y="397408"/>
                  </a:lnTo>
                  <a:lnTo>
                    <a:pt x="963523" y="425767"/>
                  </a:lnTo>
                  <a:lnTo>
                    <a:pt x="996378" y="437273"/>
                  </a:lnTo>
                  <a:lnTo>
                    <a:pt x="1000404" y="443293"/>
                  </a:lnTo>
                  <a:lnTo>
                    <a:pt x="1000404" y="449503"/>
                  </a:lnTo>
                  <a:lnTo>
                    <a:pt x="998728" y="456044"/>
                  </a:lnTo>
                  <a:lnTo>
                    <a:pt x="993990" y="460857"/>
                  </a:lnTo>
                  <a:lnTo>
                    <a:pt x="986409" y="463931"/>
                  </a:lnTo>
                  <a:lnTo>
                    <a:pt x="985697" y="463931"/>
                  </a:lnTo>
                  <a:lnTo>
                    <a:pt x="977150" y="464845"/>
                  </a:lnTo>
                  <a:lnTo>
                    <a:pt x="945286" y="444703"/>
                  </a:lnTo>
                  <a:lnTo>
                    <a:pt x="941184" y="441591"/>
                  </a:lnTo>
                  <a:lnTo>
                    <a:pt x="913625" y="448017"/>
                  </a:lnTo>
                  <a:lnTo>
                    <a:pt x="909320" y="453809"/>
                  </a:lnTo>
                  <a:lnTo>
                    <a:pt x="912431" y="461937"/>
                  </a:lnTo>
                  <a:lnTo>
                    <a:pt x="921994" y="477558"/>
                  </a:lnTo>
                  <a:lnTo>
                    <a:pt x="936282" y="489242"/>
                  </a:lnTo>
                  <a:lnTo>
                    <a:pt x="954824" y="496570"/>
                  </a:lnTo>
                  <a:lnTo>
                    <a:pt x="977150" y="499110"/>
                  </a:lnTo>
                  <a:lnTo>
                    <a:pt x="1002753" y="495909"/>
                  </a:lnTo>
                  <a:lnTo>
                    <a:pt x="1023785" y="486308"/>
                  </a:lnTo>
                  <a:lnTo>
                    <a:pt x="1038047" y="470281"/>
                  </a:lnTo>
                  <a:lnTo>
                    <a:pt x="1039317" y="464845"/>
                  </a:lnTo>
                  <a:lnTo>
                    <a:pt x="1043241" y="448017"/>
                  </a:lnTo>
                  <a:lnTo>
                    <a:pt x="1043292" y="447814"/>
                  </a:lnTo>
                  <a:close/>
                </a:path>
                <a:path w="1647825" h="499109">
                  <a:moveTo>
                    <a:pt x="1195006" y="447814"/>
                  </a:moveTo>
                  <a:lnTo>
                    <a:pt x="1169479" y="406679"/>
                  </a:lnTo>
                  <a:lnTo>
                    <a:pt x="1114526" y="385000"/>
                  </a:lnTo>
                  <a:lnTo>
                    <a:pt x="1111415" y="379476"/>
                  </a:lnTo>
                  <a:lnTo>
                    <a:pt x="1111415" y="365137"/>
                  </a:lnTo>
                  <a:lnTo>
                    <a:pt x="1120444" y="360324"/>
                  </a:lnTo>
                  <a:lnTo>
                    <a:pt x="1138974" y="360324"/>
                  </a:lnTo>
                  <a:lnTo>
                    <a:pt x="1144892" y="363435"/>
                  </a:lnTo>
                  <a:lnTo>
                    <a:pt x="1148499" y="368731"/>
                  </a:lnTo>
                  <a:lnTo>
                    <a:pt x="1153591" y="374954"/>
                  </a:lnTo>
                  <a:lnTo>
                    <a:pt x="1157897" y="377863"/>
                  </a:lnTo>
                  <a:lnTo>
                    <a:pt x="1165326" y="375666"/>
                  </a:lnTo>
                  <a:lnTo>
                    <a:pt x="1176566" y="372554"/>
                  </a:lnTo>
                  <a:lnTo>
                    <a:pt x="1184744" y="370154"/>
                  </a:lnTo>
                  <a:lnTo>
                    <a:pt x="1188567" y="363943"/>
                  </a:lnTo>
                  <a:lnTo>
                    <a:pt x="1186599" y="360324"/>
                  </a:lnTo>
                  <a:lnTo>
                    <a:pt x="1147927" y="328091"/>
                  </a:lnTo>
                  <a:lnTo>
                    <a:pt x="1129855" y="326072"/>
                  </a:lnTo>
                  <a:lnTo>
                    <a:pt x="1105560" y="329704"/>
                  </a:lnTo>
                  <a:lnTo>
                    <a:pt x="1086002" y="340055"/>
                  </a:lnTo>
                  <a:lnTo>
                    <a:pt x="1072972" y="356298"/>
                  </a:lnTo>
                  <a:lnTo>
                    <a:pt x="1068235" y="377571"/>
                  </a:lnTo>
                  <a:lnTo>
                    <a:pt x="1073797" y="397408"/>
                  </a:lnTo>
                  <a:lnTo>
                    <a:pt x="1115225" y="425767"/>
                  </a:lnTo>
                  <a:lnTo>
                    <a:pt x="1148080" y="437273"/>
                  </a:lnTo>
                  <a:lnTo>
                    <a:pt x="1152105" y="443293"/>
                  </a:lnTo>
                  <a:lnTo>
                    <a:pt x="1152105" y="449503"/>
                  </a:lnTo>
                  <a:lnTo>
                    <a:pt x="1150442" y="456044"/>
                  </a:lnTo>
                  <a:lnTo>
                    <a:pt x="1145705" y="460857"/>
                  </a:lnTo>
                  <a:lnTo>
                    <a:pt x="1138110" y="463931"/>
                  </a:lnTo>
                  <a:lnTo>
                    <a:pt x="1137412" y="463931"/>
                  </a:lnTo>
                  <a:lnTo>
                    <a:pt x="1128852" y="464845"/>
                  </a:lnTo>
                  <a:lnTo>
                    <a:pt x="1096987" y="444703"/>
                  </a:lnTo>
                  <a:lnTo>
                    <a:pt x="1092898" y="441591"/>
                  </a:lnTo>
                  <a:lnTo>
                    <a:pt x="1065339" y="448017"/>
                  </a:lnTo>
                  <a:lnTo>
                    <a:pt x="1061021" y="453809"/>
                  </a:lnTo>
                  <a:lnTo>
                    <a:pt x="1064133" y="461937"/>
                  </a:lnTo>
                  <a:lnTo>
                    <a:pt x="1073708" y="477558"/>
                  </a:lnTo>
                  <a:lnTo>
                    <a:pt x="1087996" y="489242"/>
                  </a:lnTo>
                  <a:lnTo>
                    <a:pt x="1106538" y="496570"/>
                  </a:lnTo>
                  <a:lnTo>
                    <a:pt x="1128852" y="499110"/>
                  </a:lnTo>
                  <a:lnTo>
                    <a:pt x="1154455" y="495909"/>
                  </a:lnTo>
                  <a:lnTo>
                    <a:pt x="1175499" y="486308"/>
                  </a:lnTo>
                  <a:lnTo>
                    <a:pt x="1189748" y="470281"/>
                  </a:lnTo>
                  <a:lnTo>
                    <a:pt x="1191031" y="464845"/>
                  </a:lnTo>
                  <a:lnTo>
                    <a:pt x="1194955" y="448017"/>
                  </a:lnTo>
                  <a:lnTo>
                    <a:pt x="1195006" y="447814"/>
                  </a:lnTo>
                  <a:close/>
                </a:path>
                <a:path w="1647825" h="499109">
                  <a:moveTo>
                    <a:pt x="1268133" y="333273"/>
                  </a:moveTo>
                  <a:lnTo>
                    <a:pt x="1263319" y="328676"/>
                  </a:lnTo>
                  <a:lnTo>
                    <a:pt x="1228559" y="328676"/>
                  </a:lnTo>
                  <a:lnTo>
                    <a:pt x="1224038" y="333273"/>
                  </a:lnTo>
                  <a:lnTo>
                    <a:pt x="1224038" y="491909"/>
                  </a:lnTo>
                  <a:lnTo>
                    <a:pt x="1228559" y="496493"/>
                  </a:lnTo>
                  <a:lnTo>
                    <a:pt x="1263319" y="496493"/>
                  </a:lnTo>
                  <a:lnTo>
                    <a:pt x="1268133" y="491909"/>
                  </a:lnTo>
                  <a:lnTo>
                    <a:pt x="1268133" y="333273"/>
                  </a:lnTo>
                  <a:close/>
                </a:path>
                <a:path w="1647825" h="499109">
                  <a:moveTo>
                    <a:pt x="1476362" y="412546"/>
                  </a:moveTo>
                  <a:lnTo>
                    <a:pt x="1470012" y="379247"/>
                  </a:lnTo>
                  <a:lnTo>
                    <a:pt x="1460106" y="364147"/>
                  </a:lnTo>
                  <a:lnTo>
                    <a:pt x="1451940" y="351713"/>
                  </a:lnTo>
                  <a:lnTo>
                    <a:pt x="1432064" y="338582"/>
                  </a:lnTo>
                  <a:lnTo>
                    <a:pt x="1432064" y="412546"/>
                  </a:lnTo>
                  <a:lnTo>
                    <a:pt x="1428851" y="431355"/>
                  </a:lnTo>
                  <a:lnTo>
                    <a:pt x="1419707" y="446773"/>
                  </a:lnTo>
                  <a:lnTo>
                    <a:pt x="1405356" y="457200"/>
                  </a:lnTo>
                  <a:lnTo>
                    <a:pt x="1386497" y="461022"/>
                  </a:lnTo>
                  <a:lnTo>
                    <a:pt x="1367751" y="457200"/>
                  </a:lnTo>
                  <a:lnTo>
                    <a:pt x="1353400" y="446773"/>
                  </a:lnTo>
                  <a:lnTo>
                    <a:pt x="1344218" y="431355"/>
                  </a:lnTo>
                  <a:lnTo>
                    <a:pt x="1340980" y="412546"/>
                  </a:lnTo>
                  <a:lnTo>
                    <a:pt x="1344218" y="393776"/>
                  </a:lnTo>
                  <a:lnTo>
                    <a:pt x="1353400" y="378383"/>
                  </a:lnTo>
                  <a:lnTo>
                    <a:pt x="1367751" y="367982"/>
                  </a:lnTo>
                  <a:lnTo>
                    <a:pt x="1386497" y="364147"/>
                  </a:lnTo>
                  <a:lnTo>
                    <a:pt x="1405356" y="367982"/>
                  </a:lnTo>
                  <a:lnTo>
                    <a:pt x="1419707" y="378383"/>
                  </a:lnTo>
                  <a:lnTo>
                    <a:pt x="1428851" y="393776"/>
                  </a:lnTo>
                  <a:lnTo>
                    <a:pt x="1432064" y="412546"/>
                  </a:lnTo>
                  <a:lnTo>
                    <a:pt x="1432064" y="338582"/>
                  </a:lnTo>
                  <a:lnTo>
                    <a:pt x="1423606" y="332981"/>
                  </a:lnTo>
                  <a:lnTo>
                    <a:pt x="1386497" y="326072"/>
                  </a:lnTo>
                  <a:lnTo>
                    <a:pt x="1349565" y="332981"/>
                  </a:lnTo>
                  <a:lnTo>
                    <a:pt x="1321308" y="351713"/>
                  </a:lnTo>
                  <a:lnTo>
                    <a:pt x="1303248" y="379247"/>
                  </a:lnTo>
                  <a:lnTo>
                    <a:pt x="1296898" y="412546"/>
                  </a:lnTo>
                  <a:lnTo>
                    <a:pt x="1303248" y="445897"/>
                  </a:lnTo>
                  <a:lnTo>
                    <a:pt x="1321308" y="473456"/>
                  </a:lnTo>
                  <a:lnTo>
                    <a:pt x="1349565" y="492188"/>
                  </a:lnTo>
                  <a:lnTo>
                    <a:pt x="1386497" y="499110"/>
                  </a:lnTo>
                  <a:lnTo>
                    <a:pt x="1423606" y="492188"/>
                  </a:lnTo>
                  <a:lnTo>
                    <a:pt x="1451940" y="473456"/>
                  </a:lnTo>
                  <a:lnTo>
                    <a:pt x="1460080" y="461022"/>
                  </a:lnTo>
                  <a:lnTo>
                    <a:pt x="1470012" y="445897"/>
                  </a:lnTo>
                  <a:lnTo>
                    <a:pt x="1476362" y="412546"/>
                  </a:lnTo>
                  <a:close/>
                </a:path>
                <a:path w="1647825" h="499109">
                  <a:moveTo>
                    <a:pt x="1647786" y="333273"/>
                  </a:moveTo>
                  <a:lnTo>
                    <a:pt x="1643202" y="328676"/>
                  </a:lnTo>
                  <a:lnTo>
                    <a:pt x="1608226" y="328676"/>
                  </a:lnTo>
                  <a:lnTo>
                    <a:pt x="1603705" y="333273"/>
                  </a:lnTo>
                  <a:lnTo>
                    <a:pt x="1603705" y="418134"/>
                  </a:lnTo>
                  <a:lnTo>
                    <a:pt x="1594891" y="405904"/>
                  </a:lnTo>
                  <a:lnTo>
                    <a:pt x="1545183" y="336880"/>
                  </a:lnTo>
                  <a:lnTo>
                    <a:pt x="1541094" y="331368"/>
                  </a:lnTo>
                  <a:lnTo>
                    <a:pt x="1536293" y="328676"/>
                  </a:lnTo>
                  <a:lnTo>
                    <a:pt x="1509725" y="328676"/>
                  </a:lnTo>
                  <a:lnTo>
                    <a:pt x="1505127" y="333273"/>
                  </a:lnTo>
                  <a:lnTo>
                    <a:pt x="1505127" y="491909"/>
                  </a:lnTo>
                  <a:lnTo>
                    <a:pt x="1509725" y="496493"/>
                  </a:lnTo>
                  <a:lnTo>
                    <a:pt x="1544485" y="496493"/>
                  </a:lnTo>
                  <a:lnTo>
                    <a:pt x="1549298" y="491909"/>
                  </a:lnTo>
                  <a:lnTo>
                    <a:pt x="1549298" y="405904"/>
                  </a:lnTo>
                  <a:lnTo>
                    <a:pt x="1608226" y="488302"/>
                  </a:lnTo>
                  <a:lnTo>
                    <a:pt x="1612036" y="493814"/>
                  </a:lnTo>
                  <a:lnTo>
                    <a:pt x="1616837" y="496493"/>
                  </a:lnTo>
                  <a:lnTo>
                    <a:pt x="1643202" y="496493"/>
                  </a:lnTo>
                  <a:lnTo>
                    <a:pt x="1647786" y="491909"/>
                  </a:lnTo>
                  <a:lnTo>
                    <a:pt x="1647786" y="418134"/>
                  </a:lnTo>
                  <a:lnTo>
                    <a:pt x="1647786" y="333273"/>
                  </a:lnTo>
                  <a:close/>
                </a:path>
              </a:pathLst>
            </a:custGeom>
            <a:solidFill>
              <a:srgbClr val="FFFFFF"/>
            </a:solidFill>
          </p:spPr>
          <p:txBody>
            <a:bodyPr wrap="square" lIns="0" tIns="0" rIns="0" bIns="0" rtlCol="0"/>
            <a:lstStyle/>
            <a:p>
              <a:endParaRPr/>
            </a:p>
          </p:txBody>
        </p:sp>
      </p:grpSp>
      <p:sp>
        <p:nvSpPr>
          <p:cNvPr id="21" name="Rectangle: Diagonal Corners Rounded 20">
            <a:extLst>
              <a:ext uri="{FF2B5EF4-FFF2-40B4-BE49-F238E27FC236}">
                <a16:creationId xmlns:a16="http://schemas.microsoft.com/office/drawing/2014/main" id="{324F0A50-77AE-FC30-4CDB-B49A3610B020}"/>
              </a:ext>
            </a:extLst>
          </p:cNvPr>
          <p:cNvSpPr/>
          <p:nvPr/>
        </p:nvSpPr>
        <p:spPr>
          <a:xfrm>
            <a:off x="299144" y="289593"/>
            <a:ext cx="5409506" cy="1478882"/>
          </a:xfrm>
          <a:prstGeom prst="round2DiagRect">
            <a:avLst/>
          </a:prstGeom>
          <a:solidFill>
            <a:schemeClr val="tx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000" b="1" dirty="0">
                <a:solidFill>
                  <a:schemeClr val="accent1"/>
                </a:solidFill>
                <a:latin typeface="+mj-lt"/>
                <a:ea typeface="Roboto" panose="02000000000000000000" pitchFamily="2" charset="0"/>
                <a:cs typeface="Roboto" panose="02000000000000000000" pitchFamily="2" charset="0"/>
              </a:rPr>
              <a:t>Gaza’s Story</a:t>
            </a:r>
            <a:endParaRPr lang="en-AU" sz="6000" b="1" dirty="0">
              <a:solidFill>
                <a:schemeClr val="accent1"/>
              </a:solidFill>
              <a:latin typeface="+mj-lt"/>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89542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D50E6ADA-E876-3B44-E3E6-E210FC04486D}"/>
              </a:ext>
            </a:extLst>
          </p:cNvPr>
          <p:cNvSpPr/>
          <p:nvPr/>
        </p:nvSpPr>
        <p:spPr>
          <a:xfrm>
            <a:off x="755650" y="1712516"/>
            <a:ext cx="9067800" cy="7884318"/>
          </a:xfrm>
          <a:prstGeom prst="round2DiagRect">
            <a:avLst/>
          </a:prstGeom>
          <a:solidFill>
            <a:schemeClr val="accent4">
              <a:lumMod val="40000"/>
              <a:lumOff val="6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dirty="0">
              <a:solidFill>
                <a:schemeClr val="tx2">
                  <a:lumMod val="20000"/>
                  <a:lumOff val="80000"/>
                </a:schemeClr>
              </a:solidFill>
            </a:endParaRPr>
          </a:p>
        </p:txBody>
      </p:sp>
      <p:sp>
        <p:nvSpPr>
          <p:cNvPr id="5" name="Text Placeholder 4">
            <a:extLst>
              <a:ext uri="{FF2B5EF4-FFF2-40B4-BE49-F238E27FC236}">
                <a16:creationId xmlns:a16="http://schemas.microsoft.com/office/drawing/2014/main" id="{56A411C0-6D1B-5E98-51C2-BDD859E8B236}"/>
              </a:ext>
            </a:extLst>
          </p:cNvPr>
          <p:cNvSpPr>
            <a:spLocks noGrp="1"/>
          </p:cNvSpPr>
          <p:nvPr>
            <p:ph type="body" sz="quarter" idx="11"/>
          </p:nvPr>
        </p:nvSpPr>
        <p:spPr>
          <a:xfrm>
            <a:off x="1257298" y="7099534"/>
            <a:ext cx="8108952" cy="1808380"/>
          </a:xfrm>
        </p:spPr>
        <p:txBody>
          <a:bodyPr numCol="1"/>
          <a:lstStyle/>
          <a:p>
            <a:pPr marL="14400" indent="0">
              <a:lnSpc>
                <a:spcPct val="110000"/>
              </a:lnSpc>
              <a:spcAft>
                <a:spcPts val="600"/>
              </a:spcAft>
              <a:buNone/>
            </a:pPr>
            <a:r>
              <a:rPr lang="en-US" sz="3500" dirty="0">
                <a:solidFill>
                  <a:schemeClr val="tx2">
                    <a:lumMod val="75000"/>
                  </a:schemeClr>
                </a:solidFill>
                <a:latin typeface="+mj-lt"/>
                <a:ea typeface="Roboto" panose="02000000000000000000" pitchFamily="2" charset="0"/>
                <a:cs typeface="Roboto" panose="02000000000000000000" pitchFamily="2" charset="0"/>
              </a:rPr>
              <a:t>Jesus, you were courageous as you experienced pain and suffering.</a:t>
            </a:r>
          </a:p>
          <a:p>
            <a:pPr marL="14400" indent="0">
              <a:lnSpc>
                <a:spcPct val="110000"/>
              </a:lnSpc>
              <a:spcAft>
                <a:spcPts val="600"/>
              </a:spcAft>
              <a:buNone/>
            </a:pPr>
            <a:r>
              <a:rPr lang="en-US" sz="3500" b="1" dirty="0">
                <a:solidFill>
                  <a:schemeClr val="tx2">
                    <a:lumMod val="75000"/>
                  </a:schemeClr>
                </a:solidFill>
                <a:latin typeface="+mj-lt"/>
                <a:ea typeface="Roboto Medium" panose="02000000000000000000" pitchFamily="2" charset="0"/>
                <a:cs typeface="Roboto Medium" panose="02000000000000000000" pitchFamily="2" charset="0"/>
              </a:rPr>
              <a:t>May we follow the way of courage.</a:t>
            </a:r>
          </a:p>
        </p:txBody>
      </p:sp>
      <p:sp>
        <p:nvSpPr>
          <p:cNvPr id="6" name="Text Placeholder 1">
            <a:extLst>
              <a:ext uri="{FF2B5EF4-FFF2-40B4-BE49-F238E27FC236}">
                <a16:creationId xmlns:a16="http://schemas.microsoft.com/office/drawing/2014/main" id="{89AE0097-8386-DA24-AAF0-9DBF53785311}"/>
              </a:ext>
            </a:extLst>
          </p:cNvPr>
          <p:cNvSpPr txBox="1">
            <a:spLocks/>
          </p:cNvSpPr>
          <p:nvPr/>
        </p:nvSpPr>
        <p:spPr>
          <a:xfrm>
            <a:off x="11804650" y="4386796"/>
            <a:ext cx="6641120" cy="2634247"/>
          </a:xfrm>
          <a:prstGeom prst="rect">
            <a:avLst/>
          </a:prstGeom>
        </p:spPr>
        <p:txBody>
          <a:bodyPr wrap="square" lIns="0" tIns="0" rIns="0" bIns="0">
            <a:spAutoFit/>
          </a:bodyPr>
          <a:lstStyle>
            <a:lvl1pPr marL="0">
              <a:defRPr>
                <a:solidFill>
                  <a:schemeClr val="bg1"/>
                </a:solidFill>
                <a:latin typeface="Roboto" panose="02000000000000000000" pitchFamily="2" charset="0"/>
                <a:ea typeface="Roboto" panose="02000000000000000000" pitchFamily="2" charset="0"/>
                <a:cs typeface="Roboto" panose="02000000000000000000" pitchFamily="2" charset="0"/>
              </a:defRPr>
            </a:lvl1pPr>
            <a:lvl2pPr marL="225247">
              <a:defRPr>
                <a:solidFill>
                  <a:schemeClr val="bg1"/>
                </a:solidFill>
                <a:latin typeface="Roboto" panose="02000000000000000000" pitchFamily="2" charset="0"/>
                <a:ea typeface="Roboto" panose="02000000000000000000" pitchFamily="2" charset="0"/>
                <a:cs typeface="Roboto" panose="02000000000000000000" pitchFamily="2" charset="0"/>
              </a:defRPr>
            </a:lvl2pPr>
            <a:lvl3pPr marL="450495">
              <a:defRPr>
                <a:solidFill>
                  <a:schemeClr val="bg1"/>
                </a:solidFill>
                <a:latin typeface="Roboto" panose="02000000000000000000" pitchFamily="2" charset="0"/>
                <a:ea typeface="Roboto" panose="02000000000000000000" pitchFamily="2" charset="0"/>
                <a:cs typeface="Roboto" panose="02000000000000000000" pitchFamily="2" charset="0"/>
              </a:defRPr>
            </a:lvl3pPr>
            <a:lvl4pPr marL="675743">
              <a:defRPr>
                <a:solidFill>
                  <a:schemeClr val="bg1"/>
                </a:solidFill>
                <a:latin typeface="Roboto" panose="02000000000000000000" pitchFamily="2" charset="0"/>
                <a:ea typeface="Roboto" panose="02000000000000000000" pitchFamily="2" charset="0"/>
                <a:cs typeface="Roboto" panose="02000000000000000000" pitchFamily="2" charset="0"/>
              </a:defRPr>
            </a:lvl4pPr>
            <a:lvl5pPr marL="900991">
              <a:defRPr>
                <a:solidFill>
                  <a:schemeClr val="bg1"/>
                </a:solidFill>
                <a:latin typeface="Roboto" panose="02000000000000000000" pitchFamily="2" charset="0"/>
                <a:ea typeface="Roboto" panose="02000000000000000000" pitchFamily="2" charset="0"/>
                <a:cs typeface="Roboto" panose="02000000000000000000" pitchFamily="2" charset="0"/>
              </a:defRPr>
            </a:lvl5pPr>
            <a:lvl6pPr marL="1126238">
              <a:defRPr>
                <a:latin typeface="+mn-lt"/>
                <a:ea typeface="+mn-ea"/>
                <a:cs typeface="+mn-cs"/>
              </a:defRPr>
            </a:lvl6pPr>
            <a:lvl7pPr marL="1351486">
              <a:defRPr>
                <a:latin typeface="+mn-lt"/>
                <a:ea typeface="+mn-ea"/>
                <a:cs typeface="+mn-cs"/>
              </a:defRPr>
            </a:lvl7pPr>
            <a:lvl8pPr marL="1576734">
              <a:defRPr>
                <a:latin typeface="+mn-lt"/>
                <a:ea typeface="+mn-ea"/>
                <a:cs typeface="+mn-cs"/>
              </a:defRPr>
            </a:lvl8pPr>
            <a:lvl9pPr marL="1801982">
              <a:defRPr>
                <a:latin typeface="+mn-lt"/>
                <a:ea typeface="+mn-ea"/>
                <a:cs typeface="+mn-cs"/>
              </a:defRPr>
            </a:lvl9pPr>
          </a:lstStyle>
          <a:p>
            <a:pPr algn="ctr">
              <a:lnSpc>
                <a:spcPct val="110000"/>
              </a:lnSpc>
              <a:spcAft>
                <a:spcPts val="600"/>
              </a:spcAft>
            </a:pPr>
            <a:r>
              <a:rPr lang="en-US" sz="3500" dirty="0">
                <a:solidFill>
                  <a:schemeClr val="accent2">
                    <a:lumMod val="75000"/>
                  </a:schemeClr>
                </a:solidFill>
                <a:latin typeface="+mj-lt"/>
              </a:rPr>
              <a:t>“Social love is a force capable of inspiring new ways of approaching the problems of today’s world.”</a:t>
            </a:r>
          </a:p>
          <a:p>
            <a:pPr algn="ctr">
              <a:lnSpc>
                <a:spcPct val="110000"/>
              </a:lnSpc>
              <a:spcAft>
                <a:spcPts val="600"/>
              </a:spcAft>
            </a:pPr>
            <a:r>
              <a:rPr lang="en-US" sz="1200" dirty="0">
                <a:solidFill>
                  <a:schemeClr val="accent2">
                    <a:lumMod val="75000"/>
                  </a:schemeClr>
                </a:solidFill>
                <a:latin typeface="+mj-lt"/>
              </a:rPr>
              <a:t>Pope Francis, </a:t>
            </a:r>
            <a:r>
              <a:rPr lang="en-US" sz="1200" i="1" dirty="0">
                <a:solidFill>
                  <a:schemeClr val="accent2">
                    <a:lumMod val="75000"/>
                  </a:schemeClr>
                </a:solidFill>
                <a:latin typeface="+mj-lt"/>
              </a:rPr>
              <a:t>Fratelli Tutti</a:t>
            </a:r>
            <a:r>
              <a:rPr lang="en-US" sz="1200" dirty="0">
                <a:solidFill>
                  <a:schemeClr val="accent2">
                    <a:lumMod val="75000"/>
                  </a:schemeClr>
                </a:solidFill>
                <a:latin typeface="+mj-lt"/>
              </a:rPr>
              <a:t> n183</a:t>
            </a:r>
          </a:p>
        </p:txBody>
      </p:sp>
      <p:sp>
        <p:nvSpPr>
          <p:cNvPr id="7" name="TextBox 6">
            <a:extLst>
              <a:ext uri="{FF2B5EF4-FFF2-40B4-BE49-F238E27FC236}">
                <a16:creationId xmlns:a16="http://schemas.microsoft.com/office/drawing/2014/main" id="{654F8C0B-C8A4-1DB9-3EEE-ADEE730A5A5C}"/>
              </a:ext>
            </a:extLst>
          </p:cNvPr>
          <p:cNvSpPr txBox="1"/>
          <p:nvPr/>
        </p:nvSpPr>
        <p:spPr>
          <a:xfrm>
            <a:off x="1087911" y="6263592"/>
            <a:ext cx="3401641" cy="638829"/>
          </a:xfrm>
          <a:prstGeom prst="rect">
            <a:avLst/>
          </a:prstGeom>
          <a:noFill/>
        </p:spPr>
        <p:txBody>
          <a:bodyPr wrap="square">
            <a:spAutoFit/>
          </a:bodyPr>
          <a:lstStyle/>
          <a:p>
            <a:pPr>
              <a:lnSpc>
                <a:spcPct val="110000"/>
              </a:lnSpc>
              <a:spcAft>
                <a:spcPts val="600"/>
              </a:spcAft>
            </a:pPr>
            <a:r>
              <a:rPr lang="en-US" sz="3500" dirty="0">
                <a:solidFill>
                  <a:schemeClr val="accent2">
                    <a:lumMod val="75000"/>
                  </a:schemeClr>
                </a:solidFill>
                <a:latin typeface="+mj-lt"/>
                <a:ea typeface="Roboto Medium" panose="02000000000000000000" pitchFamily="2" charset="0"/>
                <a:cs typeface="Roboto Medium" panose="02000000000000000000" pitchFamily="2" charset="0"/>
              </a:rPr>
              <a:t>Respond</a:t>
            </a:r>
          </a:p>
        </p:txBody>
      </p:sp>
      <p:sp>
        <p:nvSpPr>
          <p:cNvPr id="8" name="TextBox 7">
            <a:extLst>
              <a:ext uri="{FF2B5EF4-FFF2-40B4-BE49-F238E27FC236}">
                <a16:creationId xmlns:a16="http://schemas.microsoft.com/office/drawing/2014/main" id="{8C5B3AD2-4516-AF55-202F-69E99EC2C735}"/>
              </a:ext>
            </a:extLst>
          </p:cNvPr>
          <p:cNvSpPr txBox="1"/>
          <p:nvPr/>
        </p:nvSpPr>
        <p:spPr>
          <a:xfrm>
            <a:off x="1100507" y="2225675"/>
            <a:ext cx="3401641" cy="638829"/>
          </a:xfrm>
          <a:prstGeom prst="rect">
            <a:avLst/>
          </a:prstGeom>
          <a:noFill/>
        </p:spPr>
        <p:txBody>
          <a:bodyPr wrap="square">
            <a:spAutoFit/>
          </a:bodyPr>
          <a:lstStyle/>
          <a:p>
            <a:pPr>
              <a:lnSpc>
                <a:spcPct val="110000"/>
              </a:lnSpc>
              <a:spcAft>
                <a:spcPts val="600"/>
              </a:spcAft>
            </a:pPr>
            <a:r>
              <a:rPr lang="en-US" sz="3500" dirty="0">
                <a:solidFill>
                  <a:schemeClr val="accent2">
                    <a:lumMod val="75000"/>
                  </a:schemeClr>
                </a:solidFill>
                <a:latin typeface="+mj-lt"/>
                <a:ea typeface="Roboto Medium" panose="02000000000000000000" pitchFamily="2" charset="0"/>
                <a:cs typeface="Roboto Medium" panose="02000000000000000000" pitchFamily="2" charset="0"/>
              </a:rPr>
              <a:t>Reflect</a:t>
            </a:r>
          </a:p>
        </p:txBody>
      </p:sp>
      <p:sp>
        <p:nvSpPr>
          <p:cNvPr id="9" name="TextBox 8">
            <a:extLst>
              <a:ext uri="{FF2B5EF4-FFF2-40B4-BE49-F238E27FC236}">
                <a16:creationId xmlns:a16="http://schemas.microsoft.com/office/drawing/2014/main" id="{3CD54C52-9DC7-5B0A-B5BB-A8FC08F6AEE2}"/>
              </a:ext>
            </a:extLst>
          </p:cNvPr>
          <p:cNvSpPr txBox="1"/>
          <p:nvPr/>
        </p:nvSpPr>
        <p:spPr>
          <a:xfrm>
            <a:off x="1257298" y="3061617"/>
            <a:ext cx="8108952" cy="3004862"/>
          </a:xfrm>
          <a:prstGeom prst="rect">
            <a:avLst/>
          </a:prstGeom>
        </p:spPr>
        <p:txBody>
          <a:bodyPr vert="horz" wrap="square" lIns="0" tIns="11430" rIns="0" bIns="0" rtlCol="0">
            <a:spAutoFit/>
          </a:bodyPr>
          <a:lstStyle/>
          <a:p>
            <a:pPr marL="12700" algn="l">
              <a:lnSpc>
                <a:spcPct val="110000"/>
              </a:lnSpc>
              <a:spcAft>
                <a:spcPts val="600"/>
              </a:spcAft>
            </a:pPr>
            <a:r>
              <a:rPr lang="en-US" sz="3500" spc="-10" dirty="0">
                <a:solidFill>
                  <a:schemeClr val="tx2">
                    <a:lumMod val="75000"/>
                  </a:schemeClr>
                </a:solidFill>
                <a:latin typeface="+mj-lt"/>
                <a:ea typeface="Roboto" panose="02000000000000000000" pitchFamily="2" charset="0"/>
                <a:cs typeface="Roboto" panose="02000000000000000000" pitchFamily="2" charset="0"/>
              </a:rPr>
              <a:t>This Jubilee Year, Pope Francis calls for us all to be </a:t>
            </a:r>
            <a:r>
              <a:rPr lang="en-US" sz="3500" i="1" spc="-10" dirty="0">
                <a:solidFill>
                  <a:schemeClr val="tx2">
                    <a:lumMod val="75000"/>
                  </a:schemeClr>
                </a:solidFill>
                <a:latin typeface="+mj-lt"/>
                <a:ea typeface="Roboto" panose="02000000000000000000" pitchFamily="2" charset="0"/>
                <a:cs typeface="Roboto" panose="02000000000000000000" pitchFamily="2" charset="0"/>
              </a:rPr>
              <a:t>pilgrims of hope</a:t>
            </a:r>
            <a:r>
              <a:rPr lang="en-US" sz="3500" spc="-10" dirty="0">
                <a:solidFill>
                  <a:schemeClr val="tx2">
                    <a:lumMod val="75000"/>
                  </a:schemeClr>
                </a:solidFill>
                <a:latin typeface="+mj-lt"/>
                <a:ea typeface="Roboto" panose="02000000000000000000" pitchFamily="2" charset="0"/>
                <a:cs typeface="Roboto" panose="02000000000000000000" pitchFamily="2" charset="0"/>
              </a:rPr>
              <a:t>.</a:t>
            </a:r>
          </a:p>
          <a:p>
            <a:pPr marL="469900" indent="-457200" algn="l">
              <a:lnSpc>
                <a:spcPct val="110000"/>
              </a:lnSpc>
              <a:spcAft>
                <a:spcPts val="600"/>
              </a:spcAft>
              <a:buFont typeface="Arial" panose="020B0604020202020204" pitchFamily="34" charset="0"/>
              <a:buChar char="•"/>
            </a:pPr>
            <a:r>
              <a:rPr lang="en-US" sz="3500" spc="-10" dirty="0">
                <a:solidFill>
                  <a:schemeClr val="tx2">
                    <a:lumMod val="75000"/>
                  </a:schemeClr>
                </a:solidFill>
                <a:latin typeface="+mj-lt"/>
                <a:ea typeface="Roboto" panose="02000000000000000000" pitchFamily="2" charset="0"/>
                <a:cs typeface="Roboto" panose="02000000000000000000" pitchFamily="2" charset="0"/>
              </a:rPr>
              <a:t>How can we be beacons of hope to those who are living in war torn countries?</a:t>
            </a:r>
          </a:p>
        </p:txBody>
      </p:sp>
    </p:spTree>
    <p:extLst>
      <p:ext uri="{BB962C8B-B14F-4D97-AF65-F5344CB8AC3E}">
        <p14:creationId xmlns:p14="http://schemas.microsoft.com/office/powerpoint/2010/main" val="359083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38938EEB-94DB-3C54-49A8-0796C90CCBBE}"/>
              </a:ext>
            </a:extLst>
          </p:cNvPr>
          <p:cNvSpPr txBox="1">
            <a:spLocks/>
          </p:cNvSpPr>
          <p:nvPr/>
        </p:nvSpPr>
        <p:spPr>
          <a:xfrm>
            <a:off x="11893606" y="4783924"/>
            <a:ext cx="7187468" cy="1741502"/>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110000"/>
              </a:lnSpc>
              <a:spcAft>
                <a:spcPts val="600"/>
              </a:spcAft>
            </a:pPr>
            <a:r>
              <a:rPr lang="en-US" sz="3500" dirty="0">
                <a:solidFill>
                  <a:schemeClr val="accent2">
                    <a:lumMod val="75000"/>
                  </a:schemeClr>
                </a:solidFill>
                <a:latin typeface="+mj-lt"/>
                <a:ea typeface="Roboto" panose="02000000000000000000" pitchFamily="2" charset="0"/>
                <a:cs typeface="Roboto" panose="02000000000000000000" pitchFamily="2" charset="0"/>
              </a:rPr>
              <a:t>At times when we feel worn out or downtrodden, we can rely on trusted others to lift us up.</a:t>
            </a:r>
          </a:p>
        </p:txBody>
      </p:sp>
      <p:sp>
        <p:nvSpPr>
          <p:cNvPr id="5" name="Rectangle: Diagonal Corners Rounded 4">
            <a:extLst>
              <a:ext uri="{FF2B5EF4-FFF2-40B4-BE49-F238E27FC236}">
                <a16:creationId xmlns:a16="http://schemas.microsoft.com/office/drawing/2014/main" id="{85D6C803-7622-D371-B54A-EE0EE9620569}"/>
              </a:ext>
            </a:extLst>
          </p:cNvPr>
          <p:cNvSpPr/>
          <p:nvPr/>
        </p:nvSpPr>
        <p:spPr>
          <a:xfrm>
            <a:off x="381000" y="4452189"/>
            <a:ext cx="9238834" cy="2404973"/>
          </a:xfrm>
          <a:prstGeom prst="round2Diag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AU">
              <a:latin typeface="+mj-lt"/>
            </a:endParaRPr>
          </a:p>
        </p:txBody>
      </p:sp>
      <p:sp>
        <p:nvSpPr>
          <p:cNvPr id="6" name="TextBox 5">
            <a:extLst>
              <a:ext uri="{FF2B5EF4-FFF2-40B4-BE49-F238E27FC236}">
                <a16:creationId xmlns:a16="http://schemas.microsoft.com/office/drawing/2014/main" id="{62905700-8530-83AC-D366-C1EA65566140}"/>
              </a:ext>
            </a:extLst>
          </p:cNvPr>
          <p:cNvSpPr txBox="1"/>
          <p:nvPr/>
        </p:nvSpPr>
        <p:spPr>
          <a:xfrm>
            <a:off x="974908" y="5079421"/>
            <a:ext cx="8051019" cy="1150508"/>
          </a:xfrm>
          <a:prstGeom prst="rect">
            <a:avLst/>
          </a:prstGeom>
          <a:ln>
            <a:noFill/>
          </a:ln>
        </p:spPr>
        <p:txBody>
          <a:bodyPr vert="horz" wrap="square" lIns="0" tIns="11430" rIns="0" bIns="0" rtlCol="0">
            <a:spAutoFit/>
          </a:bodyPr>
          <a:lstStyle/>
          <a:p>
            <a:pPr marL="12700" algn="ctr">
              <a:lnSpc>
                <a:spcPct val="110000"/>
              </a:lnSpc>
              <a:spcAft>
                <a:spcPts val="600"/>
              </a:spcAft>
            </a:pPr>
            <a:r>
              <a:rPr lang="en-US" sz="3500" dirty="0">
                <a:solidFill>
                  <a:schemeClr val="tx2">
                    <a:lumMod val="75000"/>
                  </a:schemeClr>
                </a:solidFill>
                <a:latin typeface="+mj-lt"/>
                <a:ea typeface="Roboto" panose="02000000000000000000" pitchFamily="2" charset="0"/>
                <a:cs typeface="Roboto" panose="02000000000000000000" pitchFamily="2" charset="0"/>
              </a:rPr>
              <a:t>Exhausted and feeling the limits of his human body, Jesus falls again.</a:t>
            </a:r>
          </a:p>
        </p:txBody>
      </p:sp>
      <p:sp>
        <p:nvSpPr>
          <p:cNvPr id="7" name="Text Placeholder 5">
            <a:extLst>
              <a:ext uri="{FF2B5EF4-FFF2-40B4-BE49-F238E27FC236}">
                <a16:creationId xmlns:a16="http://schemas.microsoft.com/office/drawing/2014/main" id="{1CB9EFE4-BA0E-B87C-180F-31AE3DCFC418}"/>
              </a:ext>
            </a:extLst>
          </p:cNvPr>
          <p:cNvSpPr txBox="1">
            <a:spLocks/>
          </p:cNvSpPr>
          <p:nvPr/>
        </p:nvSpPr>
        <p:spPr>
          <a:xfrm>
            <a:off x="381000" y="402021"/>
            <a:ext cx="9144000" cy="753926"/>
          </a:xfrm>
          <a:prstGeom prst="rect">
            <a:avLst/>
          </a:prstGeom>
        </p:spPr>
        <p:txBody>
          <a:bodyPr vert="horz" lIns="91440" tIns="45720" rIns="91440" bIns="45720" rtlCol="0" anchor="ctr">
            <a:noAutofit/>
          </a:bodyPr>
          <a:lstStyle>
            <a:lvl1pPr>
              <a:defRPr sz="5900" b="1">
                <a:solidFill>
                  <a:srgbClr val="762000"/>
                </a:solidFill>
                <a:latin typeface="+mj-lt"/>
                <a:ea typeface="+mj-ea"/>
                <a:cs typeface="+mj-cs"/>
              </a:defRPr>
            </a:lvl1pPr>
          </a:lstStyle>
          <a:p>
            <a:pPr>
              <a:spcAft>
                <a:spcPts val="600"/>
              </a:spcAft>
            </a:pPr>
            <a:r>
              <a:rPr lang="en-US" sz="6000" dirty="0">
                <a:solidFill>
                  <a:schemeClr val="accent2">
                    <a:lumMod val="75000"/>
                  </a:schemeClr>
                </a:solidFill>
                <a:ea typeface="Roboto Medium" panose="02000000000000000000" pitchFamily="2" charset="0"/>
                <a:cs typeface="Roboto Medium" panose="02000000000000000000" pitchFamily="2" charset="0"/>
              </a:rPr>
              <a:t>STATION 9</a:t>
            </a:r>
          </a:p>
        </p:txBody>
      </p:sp>
      <p:sp>
        <p:nvSpPr>
          <p:cNvPr id="8" name="TextBox 7">
            <a:extLst>
              <a:ext uri="{FF2B5EF4-FFF2-40B4-BE49-F238E27FC236}">
                <a16:creationId xmlns:a16="http://schemas.microsoft.com/office/drawing/2014/main" id="{2060CA8B-4340-2F9A-E6EF-4AF0CBB07500}"/>
              </a:ext>
            </a:extLst>
          </p:cNvPr>
          <p:cNvSpPr txBox="1"/>
          <p:nvPr/>
        </p:nvSpPr>
        <p:spPr>
          <a:xfrm>
            <a:off x="381000" y="1149201"/>
            <a:ext cx="15462250" cy="1015663"/>
          </a:xfrm>
          <a:prstGeom prst="rect">
            <a:avLst/>
          </a:prstGeom>
          <a:noFill/>
        </p:spPr>
        <p:txBody>
          <a:bodyPr wrap="square">
            <a:spAutoFit/>
          </a:bodyPr>
          <a:lstStyle/>
          <a:p>
            <a:pPr>
              <a:spcAft>
                <a:spcPts val="600"/>
              </a:spcAft>
            </a:pPr>
            <a:r>
              <a:rPr lang="en-US" sz="6000" dirty="0">
                <a:solidFill>
                  <a:schemeClr val="tx2">
                    <a:lumMod val="75000"/>
                  </a:schemeClr>
                </a:solidFill>
                <a:latin typeface="+mj-lt"/>
                <a:ea typeface="Roboto Medium" panose="02000000000000000000" pitchFamily="2" charset="0"/>
                <a:cs typeface="Roboto Medium" panose="02000000000000000000" pitchFamily="2" charset="0"/>
              </a:rPr>
              <a:t>Jesus falls for the third time</a:t>
            </a:r>
          </a:p>
        </p:txBody>
      </p:sp>
    </p:spTree>
    <p:extLst>
      <p:ext uri="{BB962C8B-B14F-4D97-AF65-F5344CB8AC3E}">
        <p14:creationId xmlns:p14="http://schemas.microsoft.com/office/powerpoint/2010/main" val="138821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21" descr="A man kneeling in a field checking his crops.&#10;&#10;">
            <a:extLst>
              <a:ext uri="{FF2B5EF4-FFF2-40B4-BE49-F238E27FC236}">
                <a16:creationId xmlns:a16="http://schemas.microsoft.com/office/drawing/2014/main" id="{10286CE1-21BF-3A23-30ED-AAAA2002EA83}"/>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0" y="0"/>
            <a:ext cx="20104100" cy="11309350"/>
          </a:xfrm>
        </p:spPr>
      </p:pic>
      <p:sp>
        <p:nvSpPr>
          <p:cNvPr id="6" name="Content Placeholder 5">
            <a:extLst>
              <a:ext uri="{FF2B5EF4-FFF2-40B4-BE49-F238E27FC236}">
                <a16:creationId xmlns:a16="http://schemas.microsoft.com/office/drawing/2014/main" id="{0347AC2B-6081-8D19-C78A-C55C86780A87}"/>
              </a:ext>
            </a:extLst>
          </p:cNvPr>
          <p:cNvSpPr txBox="1">
            <a:spLocks/>
          </p:cNvSpPr>
          <p:nvPr/>
        </p:nvSpPr>
        <p:spPr>
          <a:xfrm>
            <a:off x="525293" y="10400425"/>
            <a:ext cx="13298741" cy="400795"/>
          </a:xfrm>
          <a:prstGeom prst="rect">
            <a:avLst/>
          </a:prstGeom>
        </p:spPr>
        <p:txBody>
          <a:bodyPr/>
          <a:lstStyle>
            <a:lvl1pPr marL="0">
              <a:defRPr sz="1600" b="0">
                <a:solidFill>
                  <a:schemeClr val="bg1"/>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200" dirty="0" err="1">
                <a:latin typeface="+mj-lt"/>
                <a:ea typeface="Roboto" panose="02000000000000000000" pitchFamily="2" charset="0"/>
                <a:cs typeface="Roboto" panose="02000000000000000000" pitchFamily="2" charset="0"/>
              </a:rPr>
              <a:t>Chiquito</a:t>
            </a:r>
            <a:r>
              <a:rPr lang="en-US" sz="1200" dirty="0">
                <a:latin typeface="+mj-lt"/>
                <a:ea typeface="Roboto" panose="02000000000000000000" pitchFamily="2" charset="0"/>
                <a:cs typeface="Roboto" panose="02000000000000000000" pitchFamily="2" charset="0"/>
              </a:rPr>
              <a:t> applying the sustainable agriculture skills learnt through the Sustainable Livelihoods/Disaster Risk Reduction program in Timor </a:t>
            </a:r>
            <a:r>
              <a:rPr lang="en-US" sz="1200" dirty="0" err="1">
                <a:latin typeface="+mj-lt"/>
                <a:ea typeface="Roboto" panose="02000000000000000000" pitchFamily="2" charset="0"/>
                <a:cs typeface="Roboto" panose="02000000000000000000" pitchFamily="2" charset="0"/>
              </a:rPr>
              <a:t>Leste</a:t>
            </a:r>
            <a:r>
              <a:rPr lang="en-US" sz="1200" dirty="0">
                <a:latin typeface="+mj-lt"/>
                <a:ea typeface="Roboto" panose="02000000000000000000" pitchFamily="2" charset="0"/>
                <a:cs typeface="Roboto" panose="02000000000000000000" pitchFamily="2" charset="0"/>
              </a:rPr>
              <a:t>. Photo: Caritas Australia </a:t>
            </a:r>
          </a:p>
        </p:txBody>
      </p:sp>
      <p:grpSp>
        <p:nvGrpSpPr>
          <p:cNvPr id="7" name="object 9">
            <a:extLst>
              <a:ext uri="{FF2B5EF4-FFF2-40B4-BE49-F238E27FC236}">
                <a16:creationId xmlns:a16="http://schemas.microsoft.com/office/drawing/2014/main" id="{CE2FDF00-E4EA-E4F4-005F-9A2B74264860}"/>
              </a:ext>
            </a:extLst>
          </p:cNvPr>
          <p:cNvGrpSpPr/>
          <p:nvPr/>
        </p:nvGrpSpPr>
        <p:grpSpPr>
          <a:xfrm>
            <a:off x="15266570" y="10346822"/>
            <a:ext cx="3786504" cy="508000"/>
            <a:chOff x="15266570" y="10177726"/>
            <a:chExt cx="3786504" cy="508000"/>
          </a:xfrm>
        </p:grpSpPr>
        <p:pic>
          <p:nvPicPr>
            <p:cNvPr id="8" name="object 10">
              <a:extLst>
                <a:ext uri="{FF2B5EF4-FFF2-40B4-BE49-F238E27FC236}">
                  <a16:creationId xmlns:a16="http://schemas.microsoft.com/office/drawing/2014/main" id="{DB1F8731-42ED-39A1-20C1-2BAEE5CF3C21}"/>
                </a:ext>
              </a:extLst>
            </p:cNvPr>
            <p:cNvPicPr/>
            <p:nvPr/>
          </p:nvPicPr>
          <p:blipFill>
            <a:blip r:embed="rId4" cstate="screen">
              <a:extLst>
                <a:ext uri="{28A0092B-C50C-407E-A947-70E740481C1C}">
                  <a14:useLocalDpi xmlns:a14="http://schemas.microsoft.com/office/drawing/2010/main"/>
                </a:ext>
              </a:extLst>
            </a:blip>
            <a:stretch>
              <a:fillRect/>
            </a:stretch>
          </p:blipFill>
          <p:spPr>
            <a:xfrm>
              <a:off x="15847064" y="10181342"/>
              <a:ext cx="1109944" cy="502117"/>
            </a:xfrm>
            <a:prstGeom prst="rect">
              <a:avLst/>
            </a:prstGeom>
          </p:spPr>
        </p:pic>
        <p:sp>
          <p:nvSpPr>
            <p:cNvPr id="9" name="object 11">
              <a:extLst>
                <a:ext uri="{FF2B5EF4-FFF2-40B4-BE49-F238E27FC236}">
                  <a16:creationId xmlns:a16="http://schemas.microsoft.com/office/drawing/2014/main" id="{B0B63FB7-70AF-B1FE-DA61-A238E10F2A83}"/>
                </a:ext>
              </a:extLst>
            </p:cNvPr>
            <p:cNvSpPr/>
            <p:nvPr/>
          </p:nvSpPr>
          <p:spPr>
            <a:xfrm>
              <a:off x="15266569" y="10381977"/>
              <a:ext cx="504190" cy="303530"/>
            </a:xfrm>
            <a:custGeom>
              <a:avLst/>
              <a:gdLst/>
              <a:ahLst/>
              <a:cxnLst/>
              <a:rect l="l" t="t" r="r" b="b"/>
              <a:pathLst>
                <a:path w="504190" h="303529">
                  <a:moveTo>
                    <a:pt x="504088" y="0"/>
                  </a:moveTo>
                  <a:lnTo>
                    <a:pt x="0" y="0"/>
                  </a:lnTo>
                  <a:lnTo>
                    <a:pt x="0" y="102870"/>
                  </a:lnTo>
                  <a:lnTo>
                    <a:pt x="201091" y="102870"/>
                  </a:lnTo>
                  <a:lnTo>
                    <a:pt x="201091" y="303530"/>
                  </a:lnTo>
                  <a:lnTo>
                    <a:pt x="302983" y="303530"/>
                  </a:lnTo>
                  <a:lnTo>
                    <a:pt x="302983" y="102870"/>
                  </a:lnTo>
                  <a:lnTo>
                    <a:pt x="504088" y="102870"/>
                  </a:lnTo>
                  <a:lnTo>
                    <a:pt x="504088" y="0"/>
                  </a:lnTo>
                  <a:close/>
                </a:path>
              </a:pathLst>
            </a:custGeom>
            <a:solidFill>
              <a:srgbClr val="FFFFFF"/>
            </a:solidFill>
          </p:spPr>
          <p:txBody>
            <a:bodyPr wrap="square" lIns="0" tIns="0" rIns="0" bIns="0" rtlCol="0"/>
            <a:lstStyle/>
            <a:p>
              <a:endParaRPr/>
            </a:p>
          </p:txBody>
        </p:sp>
        <p:pic>
          <p:nvPicPr>
            <p:cNvPr id="10" name="object 12">
              <a:extLst>
                <a:ext uri="{FF2B5EF4-FFF2-40B4-BE49-F238E27FC236}">
                  <a16:creationId xmlns:a16="http://schemas.microsoft.com/office/drawing/2014/main" id="{0AAA2FED-9251-EEA9-08B1-108661154D4E}"/>
                </a:ext>
              </a:extLst>
            </p:cNvPr>
            <p:cNvPicPr/>
            <p:nvPr/>
          </p:nvPicPr>
          <p:blipFill>
            <a:blip r:embed="rId5" cstate="screen">
              <a:extLst>
                <a:ext uri="{28A0092B-C50C-407E-A947-70E740481C1C}">
                  <a14:useLocalDpi xmlns:a14="http://schemas.microsoft.com/office/drawing/2010/main"/>
                </a:ext>
              </a:extLst>
            </a:blip>
            <a:stretch>
              <a:fillRect/>
            </a:stretch>
          </p:blipFill>
          <p:spPr>
            <a:xfrm>
              <a:off x="15292508" y="10181304"/>
              <a:ext cx="446072" cy="200659"/>
            </a:xfrm>
            <a:prstGeom prst="rect">
              <a:avLst/>
            </a:prstGeom>
          </p:spPr>
        </p:pic>
        <p:pic>
          <p:nvPicPr>
            <p:cNvPr id="11" name="object 13">
              <a:extLst>
                <a:ext uri="{FF2B5EF4-FFF2-40B4-BE49-F238E27FC236}">
                  <a16:creationId xmlns:a16="http://schemas.microsoft.com/office/drawing/2014/main" id="{84D89093-41E7-8E24-6BB9-0DBF4DF9A3FB}"/>
                </a:ext>
              </a:extLst>
            </p:cNvPr>
            <p:cNvPicPr/>
            <p:nvPr/>
          </p:nvPicPr>
          <p:blipFill>
            <a:blip r:embed="rId6" cstate="screen">
              <a:extLst>
                <a:ext uri="{28A0092B-C50C-407E-A947-70E740481C1C}">
                  <a14:useLocalDpi xmlns:a14="http://schemas.microsoft.com/office/drawing/2010/main"/>
                </a:ext>
              </a:extLst>
            </a:blip>
            <a:stretch>
              <a:fillRect/>
            </a:stretch>
          </p:blipFill>
          <p:spPr>
            <a:xfrm>
              <a:off x="15298625" y="10495243"/>
              <a:ext cx="158045" cy="164214"/>
            </a:xfrm>
            <a:prstGeom prst="rect">
              <a:avLst/>
            </a:prstGeom>
          </p:spPr>
        </p:pic>
        <p:pic>
          <p:nvPicPr>
            <p:cNvPr id="12" name="object 14">
              <a:extLst>
                <a:ext uri="{FF2B5EF4-FFF2-40B4-BE49-F238E27FC236}">
                  <a16:creationId xmlns:a16="http://schemas.microsoft.com/office/drawing/2014/main" id="{4E19C379-FCC4-91E8-E1DB-EDEF5572D51B}"/>
                </a:ext>
              </a:extLst>
            </p:cNvPr>
            <p:cNvPicPr/>
            <p:nvPr/>
          </p:nvPicPr>
          <p:blipFill>
            <a:blip r:embed="rId7" cstate="screen">
              <a:extLst>
                <a:ext uri="{28A0092B-C50C-407E-A947-70E740481C1C}">
                  <a14:useLocalDpi xmlns:a14="http://schemas.microsoft.com/office/drawing/2010/main"/>
                </a:ext>
              </a:extLst>
            </a:blip>
            <a:stretch>
              <a:fillRect/>
            </a:stretch>
          </p:blipFill>
          <p:spPr>
            <a:xfrm>
              <a:off x="15580489" y="10495296"/>
              <a:ext cx="164214" cy="158045"/>
            </a:xfrm>
            <a:prstGeom prst="rect">
              <a:avLst/>
            </a:prstGeom>
          </p:spPr>
        </p:pic>
        <p:sp>
          <p:nvSpPr>
            <p:cNvPr id="13" name="object 15">
              <a:extLst>
                <a:ext uri="{FF2B5EF4-FFF2-40B4-BE49-F238E27FC236}">
                  <a16:creationId xmlns:a16="http://schemas.microsoft.com/office/drawing/2014/main" id="{4907D33D-8F11-C988-4058-FAA95BB0B717}"/>
                </a:ext>
              </a:extLst>
            </p:cNvPr>
            <p:cNvSpPr/>
            <p:nvPr/>
          </p:nvSpPr>
          <p:spPr>
            <a:xfrm>
              <a:off x="17181114" y="10181312"/>
              <a:ext cx="0" cy="504190"/>
            </a:xfrm>
            <a:custGeom>
              <a:avLst/>
              <a:gdLst/>
              <a:ahLst/>
              <a:cxnLst/>
              <a:rect l="l" t="t" r="r" b="b"/>
              <a:pathLst>
                <a:path h="504190">
                  <a:moveTo>
                    <a:pt x="0" y="0"/>
                  </a:moveTo>
                  <a:lnTo>
                    <a:pt x="0" y="504089"/>
                  </a:lnTo>
                </a:path>
              </a:pathLst>
            </a:custGeom>
            <a:ln w="13989">
              <a:solidFill>
                <a:srgbClr val="FFFFFF"/>
              </a:solidFill>
            </a:ln>
          </p:spPr>
          <p:txBody>
            <a:bodyPr wrap="square" lIns="0" tIns="0" rIns="0" bIns="0" rtlCol="0"/>
            <a:lstStyle/>
            <a:p>
              <a:endParaRPr/>
            </a:p>
          </p:txBody>
        </p:sp>
        <p:pic>
          <p:nvPicPr>
            <p:cNvPr id="14" name="object 16">
              <a:extLst>
                <a:ext uri="{FF2B5EF4-FFF2-40B4-BE49-F238E27FC236}">
                  <a16:creationId xmlns:a16="http://schemas.microsoft.com/office/drawing/2014/main" id="{DA39CAF0-7D0B-5FF8-74ED-4A19C8EE3453}"/>
                </a:ext>
              </a:extLst>
            </p:cNvPr>
            <p:cNvPicPr/>
            <p:nvPr/>
          </p:nvPicPr>
          <p:blipFill>
            <a:blip r:embed="rId8" cstate="screen">
              <a:extLst>
                <a:ext uri="{28A0092B-C50C-407E-A947-70E740481C1C}">
                  <a14:useLocalDpi xmlns:a14="http://schemas.microsoft.com/office/drawing/2010/main"/>
                </a:ext>
              </a:extLst>
            </a:blip>
            <a:stretch>
              <a:fillRect/>
            </a:stretch>
          </p:blipFill>
          <p:spPr>
            <a:xfrm>
              <a:off x="17407997" y="10181497"/>
              <a:ext cx="196151" cy="242579"/>
            </a:xfrm>
            <a:prstGeom prst="rect">
              <a:avLst/>
            </a:prstGeom>
          </p:spPr>
        </p:pic>
        <p:pic>
          <p:nvPicPr>
            <p:cNvPr id="15" name="object 17">
              <a:extLst>
                <a:ext uri="{FF2B5EF4-FFF2-40B4-BE49-F238E27FC236}">
                  <a16:creationId xmlns:a16="http://schemas.microsoft.com/office/drawing/2014/main" id="{B97FF918-F5F7-23BF-F0A9-14FD65211982}"/>
                </a:ext>
              </a:extLst>
            </p:cNvPr>
            <p:cNvPicPr/>
            <p:nvPr/>
          </p:nvPicPr>
          <p:blipFill>
            <a:blip r:embed="rId9" cstate="screen">
              <a:extLst>
                <a:ext uri="{28A0092B-C50C-407E-A947-70E740481C1C}">
                  <a14:useLocalDpi xmlns:a14="http://schemas.microsoft.com/office/drawing/2010/main"/>
                </a:ext>
              </a:extLst>
            </a:blip>
            <a:stretch>
              <a:fillRect/>
            </a:stretch>
          </p:blipFill>
          <p:spPr>
            <a:xfrm>
              <a:off x="18409546" y="10181511"/>
              <a:ext cx="168382" cy="242579"/>
            </a:xfrm>
            <a:prstGeom prst="rect">
              <a:avLst/>
            </a:prstGeom>
          </p:spPr>
        </p:pic>
        <p:pic>
          <p:nvPicPr>
            <p:cNvPr id="16" name="object 18">
              <a:extLst>
                <a:ext uri="{FF2B5EF4-FFF2-40B4-BE49-F238E27FC236}">
                  <a16:creationId xmlns:a16="http://schemas.microsoft.com/office/drawing/2014/main" id="{2786EA6E-8535-E0A8-2B2B-BB7625386A61}"/>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7642736" y="10181514"/>
              <a:ext cx="219295" cy="246390"/>
            </a:xfrm>
            <a:prstGeom prst="rect">
              <a:avLst/>
            </a:prstGeom>
          </p:spPr>
        </p:pic>
        <p:pic>
          <p:nvPicPr>
            <p:cNvPr id="17" name="object 19">
              <a:extLst>
                <a:ext uri="{FF2B5EF4-FFF2-40B4-BE49-F238E27FC236}">
                  <a16:creationId xmlns:a16="http://schemas.microsoft.com/office/drawing/2014/main" id="{6DB5A8D7-F0B2-2718-A6E6-0D890C696B9E}"/>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8608858" y="10177726"/>
              <a:ext cx="218306" cy="250128"/>
            </a:xfrm>
            <a:prstGeom prst="rect">
              <a:avLst/>
            </a:prstGeom>
          </p:spPr>
        </p:pic>
        <p:pic>
          <p:nvPicPr>
            <p:cNvPr id="18" name="object 20">
              <a:extLst>
                <a:ext uri="{FF2B5EF4-FFF2-40B4-BE49-F238E27FC236}">
                  <a16:creationId xmlns:a16="http://schemas.microsoft.com/office/drawing/2014/main" id="{A771681E-B2EC-2D86-2D86-D95A14AAE0B6}"/>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852234" y="10181506"/>
              <a:ext cx="200255" cy="242568"/>
            </a:xfrm>
            <a:prstGeom prst="rect">
              <a:avLst/>
            </a:prstGeom>
          </p:spPr>
        </p:pic>
        <p:pic>
          <p:nvPicPr>
            <p:cNvPr id="19" name="object 21">
              <a:extLst>
                <a:ext uri="{FF2B5EF4-FFF2-40B4-BE49-F238E27FC236}">
                  <a16:creationId xmlns:a16="http://schemas.microsoft.com/office/drawing/2014/main" id="{B705EF4A-521A-FE95-35CA-8321AD136196}"/>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8160605" y="10181510"/>
              <a:ext cx="196507" cy="246390"/>
            </a:xfrm>
            <a:prstGeom prst="rect">
              <a:avLst/>
            </a:prstGeom>
          </p:spPr>
        </p:pic>
        <p:sp>
          <p:nvSpPr>
            <p:cNvPr id="20" name="object 22">
              <a:extLst>
                <a:ext uri="{FF2B5EF4-FFF2-40B4-BE49-F238E27FC236}">
                  <a16:creationId xmlns:a16="http://schemas.microsoft.com/office/drawing/2014/main" id="{636CDD08-5B11-E78F-9F66-A99EAD4DA2F7}"/>
                </a:ext>
              </a:extLst>
            </p:cNvPr>
            <p:cNvSpPr/>
            <p:nvPr/>
          </p:nvSpPr>
          <p:spPr>
            <a:xfrm>
              <a:off x="17404716" y="10181647"/>
              <a:ext cx="1647825" cy="499109"/>
            </a:xfrm>
            <a:custGeom>
              <a:avLst/>
              <a:gdLst/>
              <a:ahLst/>
              <a:cxnLst/>
              <a:rect l="l" t="t" r="r" b="b"/>
              <a:pathLst>
                <a:path w="1647825" h="499109">
                  <a:moveTo>
                    <a:pt x="152476" y="354330"/>
                  </a:moveTo>
                  <a:lnTo>
                    <a:pt x="121767" y="330593"/>
                  </a:lnTo>
                  <a:lnTo>
                    <a:pt x="92773" y="326072"/>
                  </a:lnTo>
                  <a:lnTo>
                    <a:pt x="54432" y="333019"/>
                  </a:lnTo>
                  <a:lnTo>
                    <a:pt x="25184" y="351790"/>
                  </a:lnTo>
                  <a:lnTo>
                    <a:pt x="6540" y="379336"/>
                  </a:lnTo>
                  <a:lnTo>
                    <a:pt x="0" y="412546"/>
                  </a:lnTo>
                  <a:lnTo>
                    <a:pt x="6540" y="445808"/>
                  </a:lnTo>
                  <a:lnTo>
                    <a:pt x="25184" y="473367"/>
                  </a:lnTo>
                  <a:lnTo>
                    <a:pt x="54432" y="492163"/>
                  </a:lnTo>
                  <a:lnTo>
                    <a:pt x="92773" y="499110"/>
                  </a:lnTo>
                  <a:lnTo>
                    <a:pt x="108458" y="497865"/>
                  </a:lnTo>
                  <a:lnTo>
                    <a:pt x="122351" y="494322"/>
                  </a:lnTo>
                  <a:lnTo>
                    <a:pt x="134810" y="488797"/>
                  </a:lnTo>
                  <a:lnTo>
                    <a:pt x="146189" y="481584"/>
                  </a:lnTo>
                  <a:lnTo>
                    <a:pt x="152476" y="477075"/>
                  </a:lnTo>
                  <a:lnTo>
                    <a:pt x="152476" y="470852"/>
                  </a:lnTo>
                  <a:lnTo>
                    <a:pt x="147180" y="464350"/>
                  </a:lnTo>
                  <a:lnTo>
                    <a:pt x="144373" y="461022"/>
                  </a:lnTo>
                  <a:lnTo>
                    <a:pt x="139484" y="455231"/>
                  </a:lnTo>
                  <a:lnTo>
                    <a:pt x="134251" y="448792"/>
                  </a:lnTo>
                  <a:lnTo>
                    <a:pt x="128460" y="448792"/>
                  </a:lnTo>
                  <a:lnTo>
                    <a:pt x="121310" y="453605"/>
                  </a:lnTo>
                  <a:lnTo>
                    <a:pt x="114325" y="456971"/>
                  </a:lnTo>
                  <a:lnTo>
                    <a:pt x="107124" y="459282"/>
                  </a:lnTo>
                  <a:lnTo>
                    <a:pt x="99885" y="460603"/>
                  </a:lnTo>
                  <a:lnTo>
                    <a:pt x="92773" y="461022"/>
                  </a:lnTo>
                  <a:lnTo>
                    <a:pt x="72529" y="457225"/>
                  </a:lnTo>
                  <a:lnTo>
                    <a:pt x="57188" y="446862"/>
                  </a:lnTo>
                  <a:lnTo>
                    <a:pt x="47472" y="431457"/>
                  </a:lnTo>
                  <a:lnTo>
                    <a:pt x="44081" y="412546"/>
                  </a:lnTo>
                  <a:lnTo>
                    <a:pt x="47472" y="393687"/>
                  </a:lnTo>
                  <a:lnTo>
                    <a:pt x="57188" y="378307"/>
                  </a:lnTo>
                  <a:lnTo>
                    <a:pt x="72529" y="367944"/>
                  </a:lnTo>
                  <a:lnTo>
                    <a:pt x="92773" y="364147"/>
                  </a:lnTo>
                  <a:lnTo>
                    <a:pt x="99910" y="364578"/>
                  </a:lnTo>
                  <a:lnTo>
                    <a:pt x="107200" y="365899"/>
                  </a:lnTo>
                  <a:lnTo>
                    <a:pt x="114414" y="368198"/>
                  </a:lnTo>
                  <a:lnTo>
                    <a:pt x="121310" y="371563"/>
                  </a:lnTo>
                  <a:lnTo>
                    <a:pt x="128460" y="376364"/>
                  </a:lnTo>
                  <a:lnTo>
                    <a:pt x="134251" y="376364"/>
                  </a:lnTo>
                  <a:lnTo>
                    <a:pt x="139484" y="369938"/>
                  </a:lnTo>
                  <a:lnTo>
                    <a:pt x="144373" y="364147"/>
                  </a:lnTo>
                  <a:lnTo>
                    <a:pt x="147180" y="360832"/>
                  </a:lnTo>
                  <a:lnTo>
                    <a:pt x="152476" y="354330"/>
                  </a:lnTo>
                  <a:close/>
                </a:path>
                <a:path w="1647825" h="499109">
                  <a:moveTo>
                    <a:pt x="346583" y="412546"/>
                  </a:moveTo>
                  <a:lnTo>
                    <a:pt x="340220" y="379247"/>
                  </a:lnTo>
                  <a:lnTo>
                    <a:pt x="330301" y="364147"/>
                  </a:lnTo>
                  <a:lnTo>
                    <a:pt x="322122" y="351713"/>
                  </a:lnTo>
                  <a:lnTo>
                    <a:pt x="302285" y="338607"/>
                  </a:lnTo>
                  <a:lnTo>
                    <a:pt x="302285" y="412546"/>
                  </a:lnTo>
                  <a:lnTo>
                    <a:pt x="299072" y="431355"/>
                  </a:lnTo>
                  <a:lnTo>
                    <a:pt x="289941" y="446773"/>
                  </a:lnTo>
                  <a:lnTo>
                    <a:pt x="275577" y="457200"/>
                  </a:lnTo>
                  <a:lnTo>
                    <a:pt x="256705" y="461022"/>
                  </a:lnTo>
                  <a:lnTo>
                    <a:pt x="237972" y="457200"/>
                  </a:lnTo>
                  <a:lnTo>
                    <a:pt x="223621" y="446773"/>
                  </a:lnTo>
                  <a:lnTo>
                    <a:pt x="214426" y="431355"/>
                  </a:lnTo>
                  <a:lnTo>
                    <a:pt x="211201" y="412546"/>
                  </a:lnTo>
                  <a:lnTo>
                    <a:pt x="214426" y="393776"/>
                  </a:lnTo>
                  <a:lnTo>
                    <a:pt x="223621" y="378383"/>
                  </a:lnTo>
                  <a:lnTo>
                    <a:pt x="237972" y="367982"/>
                  </a:lnTo>
                  <a:lnTo>
                    <a:pt x="256705" y="364147"/>
                  </a:lnTo>
                  <a:lnTo>
                    <a:pt x="275577" y="367982"/>
                  </a:lnTo>
                  <a:lnTo>
                    <a:pt x="289941" y="378383"/>
                  </a:lnTo>
                  <a:lnTo>
                    <a:pt x="299072" y="393776"/>
                  </a:lnTo>
                  <a:lnTo>
                    <a:pt x="302285" y="412546"/>
                  </a:lnTo>
                  <a:lnTo>
                    <a:pt x="302285" y="338607"/>
                  </a:lnTo>
                  <a:lnTo>
                    <a:pt x="293789" y="332981"/>
                  </a:lnTo>
                  <a:lnTo>
                    <a:pt x="256705" y="326072"/>
                  </a:lnTo>
                  <a:lnTo>
                    <a:pt x="219735" y="332981"/>
                  </a:lnTo>
                  <a:lnTo>
                    <a:pt x="191465" y="351713"/>
                  </a:lnTo>
                  <a:lnTo>
                    <a:pt x="173393" y="379247"/>
                  </a:lnTo>
                  <a:lnTo>
                    <a:pt x="167030" y="412546"/>
                  </a:lnTo>
                  <a:lnTo>
                    <a:pt x="173393" y="445897"/>
                  </a:lnTo>
                  <a:lnTo>
                    <a:pt x="191465" y="473456"/>
                  </a:lnTo>
                  <a:lnTo>
                    <a:pt x="219735" y="492188"/>
                  </a:lnTo>
                  <a:lnTo>
                    <a:pt x="256705" y="499110"/>
                  </a:lnTo>
                  <a:lnTo>
                    <a:pt x="293789" y="492188"/>
                  </a:lnTo>
                  <a:lnTo>
                    <a:pt x="322122" y="473456"/>
                  </a:lnTo>
                  <a:lnTo>
                    <a:pt x="330288" y="461022"/>
                  </a:lnTo>
                  <a:lnTo>
                    <a:pt x="340220" y="445897"/>
                  </a:lnTo>
                  <a:lnTo>
                    <a:pt x="346583" y="412546"/>
                  </a:lnTo>
                  <a:close/>
                </a:path>
                <a:path w="1647825" h="499109">
                  <a:moveTo>
                    <a:pt x="569506" y="491680"/>
                  </a:moveTo>
                  <a:lnTo>
                    <a:pt x="568528" y="482790"/>
                  </a:lnTo>
                  <a:lnTo>
                    <a:pt x="561428" y="406615"/>
                  </a:lnTo>
                  <a:lnTo>
                    <a:pt x="555307" y="340906"/>
                  </a:lnTo>
                  <a:lnTo>
                    <a:pt x="554888" y="332994"/>
                  </a:lnTo>
                  <a:lnTo>
                    <a:pt x="550087" y="328676"/>
                  </a:lnTo>
                  <a:lnTo>
                    <a:pt x="514819" y="328676"/>
                  </a:lnTo>
                  <a:lnTo>
                    <a:pt x="510298" y="331787"/>
                  </a:lnTo>
                  <a:lnTo>
                    <a:pt x="507403" y="338785"/>
                  </a:lnTo>
                  <a:lnTo>
                    <a:pt x="469036" y="433184"/>
                  </a:lnTo>
                  <a:lnTo>
                    <a:pt x="458317" y="406615"/>
                  </a:lnTo>
                  <a:lnTo>
                    <a:pt x="430949" y="338785"/>
                  </a:lnTo>
                  <a:lnTo>
                    <a:pt x="428066" y="331787"/>
                  </a:lnTo>
                  <a:lnTo>
                    <a:pt x="423252" y="328676"/>
                  </a:lnTo>
                  <a:lnTo>
                    <a:pt x="388061" y="328676"/>
                  </a:lnTo>
                  <a:lnTo>
                    <a:pt x="383463" y="332994"/>
                  </a:lnTo>
                  <a:lnTo>
                    <a:pt x="382765" y="340906"/>
                  </a:lnTo>
                  <a:lnTo>
                    <a:pt x="369493" y="484276"/>
                  </a:lnTo>
                  <a:lnTo>
                    <a:pt x="368833" y="491680"/>
                  </a:lnTo>
                  <a:lnTo>
                    <a:pt x="373430" y="496493"/>
                  </a:lnTo>
                  <a:lnTo>
                    <a:pt x="407911" y="496493"/>
                  </a:lnTo>
                  <a:lnTo>
                    <a:pt x="412724" y="492188"/>
                  </a:lnTo>
                  <a:lnTo>
                    <a:pt x="413410" y="484479"/>
                  </a:lnTo>
                  <a:lnTo>
                    <a:pt x="419925" y="406615"/>
                  </a:lnTo>
                  <a:lnTo>
                    <a:pt x="450507" y="484276"/>
                  </a:lnTo>
                  <a:lnTo>
                    <a:pt x="453212" y="491680"/>
                  </a:lnTo>
                  <a:lnTo>
                    <a:pt x="458012" y="494792"/>
                  </a:lnTo>
                  <a:lnTo>
                    <a:pt x="480339" y="494792"/>
                  </a:lnTo>
                  <a:lnTo>
                    <a:pt x="485152" y="491680"/>
                  </a:lnTo>
                  <a:lnTo>
                    <a:pt x="487768" y="484479"/>
                  </a:lnTo>
                  <a:lnTo>
                    <a:pt x="507961" y="433184"/>
                  </a:lnTo>
                  <a:lnTo>
                    <a:pt x="518426" y="406615"/>
                  </a:lnTo>
                  <a:lnTo>
                    <a:pt x="524802" y="482790"/>
                  </a:lnTo>
                  <a:lnTo>
                    <a:pt x="524929" y="484276"/>
                  </a:lnTo>
                  <a:lnTo>
                    <a:pt x="525322" y="491680"/>
                  </a:lnTo>
                  <a:lnTo>
                    <a:pt x="525360" y="492188"/>
                  </a:lnTo>
                  <a:lnTo>
                    <a:pt x="530161" y="496493"/>
                  </a:lnTo>
                  <a:lnTo>
                    <a:pt x="564921" y="496493"/>
                  </a:lnTo>
                  <a:lnTo>
                    <a:pt x="569506" y="491680"/>
                  </a:lnTo>
                  <a:close/>
                </a:path>
                <a:path w="1647825" h="499109">
                  <a:moveTo>
                    <a:pt x="732599" y="125056"/>
                  </a:moveTo>
                  <a:lnTo>
                    <a:pt x="723404" y="76898"/>
                  </a:lnTo>
                  <a:lnTo>
                    <a:pt x="709028" y="55029"/>
                  </a:lnTo>
                  <a:lnTo>
                    <a:pt x="697242" y="37084"/>
                  </a:lnTo>
                  <a:lnTo>
                    <a:pt x="682282" y="27190"/>
                  </a:lnTo>
                  <a:lnTo>
                    <a:pt x="682282" y="111848"/>
                  </a:lnTo>
                  <a:lnTo>
                    <a:pt x="679932" y="117576"/>
                  </a:lnTo>
                  <a:lnTo>
                    <a:pt x="656463" y="152768"/>
                  </a:lnTo>
                  <a:lnTo>
                    <a:pt x="625259" y="187172"/>
                  </a:lnTo>
                  <a:lnTo>
                    <a:pt x="621588" y="190411"/>
                  </a:lnTo>
                  <a:lnTo>
                    <a:pt x="617982" y="193878"/>
                  </a:lnTo>
                  <a:lnTo>
                    <a:pt x="614946" y="197281"/>
                  </a:lnTo>
                  <a:lnTo>
                    <a:pt x="602221" y="208572"/>
                  </a:lnTo>
                  <a:lnTo>
                    <a:pt x="601446" y="207949"/>
                  </a:lnTo>
                  <a:lnTo>
                    <a:pt x="589432" y="197281"/>
                  </a:lnTo>
                  <a:lnTo>
                    <a:pt x="586397" y="193878"/>
                  </a:lnTo>
                  <a:lnTo>
                    <a:pt x="582790" y="190411"/>
                  </a:lnTo>
                  <a:lnTo>
                    <a:pt x="553110" y="159181"/>
                  </a:lnTo>
                  <a:lnTo>
                    <a:pt x="527646" y="123583"/>
                  </a:lnTo>
                  <a:lnTo>
                    <a:pt x="522020" y="111848"/>
                  </a:lnTo>
                  <a:lnTo>
                    <a:pt x="524116" y="79857"/>
                  </a:lnTo>
                  <a:lnTo>
                    <a:pt x="546163" y="59613"/>
                  </a:lnTo>
                  <a:lnTo>
                    <a:pt x="576173" y="55029"/>
                  </a:lnTo>
                  <a:lnTo>
                    <a:pt x="602157" y="70015"/>
                  </a:lnTo>
                  <a:lnTo>
                    <a:pt x="628142" y="55029"/>
                  </a:lnTo>
                  <a:lnTo>
                    <a:pt x="658152" y="59613"/>
                  </a:lnTo>
                  <a:lnTo>
                    <a:pt x="680186" y="79857"/>
                  </a:lnTo>
                  <a:lnTo>
                    <a:pt x="682282" y="111848"/>
                  </a:lnTo>
                  <a:lnTo>
                    <a:pt x="682282" y="27190"/>
                  </a:lnTo>
                  <a:lnTo>
                    <a:pt x="656285" y="9994"/>
                  </a:lnTo>
                  <a:lnTo>
                    <a:pt x="602653" y="0"/>
                  </a:lnTo>
                  <a:lnTo>
                    <a:pt x="549224" y="9994"/>
                  </a:lnTo>
                  <a:lnTo>
                    <a:pt x="508355" y="37084"/>
                  </a:lnTo>
                  <a:lnTo>
                    <a:pt x="482244" y="76898"/>
                  </a:lnTo>
                  <a:lnTo>
                    <a:pt x="473049" y="125056"/>
                  </a:lnTo>
                  <a:lnTo>
                    <a:pt x="482244" y="173253"/>
                  </a:lnTo>
                  <a:lnTo>
                    <a:pt x="508355" y="213093"/>
                  </a:lnTo>
                  <a:lnTo>
                    <a:pt x="549224" y="240195"/>
                  </a:lnTo>
                  <a:lnTo>
                    <a:pt x="602653" y="250190"/>
                  </a:lnTo>
                  <a:lnTo>
                    <a:pt x="656285" y="240195"/>
                  </a:lnTo>
                  <a:lnTo>
                    <a:pt x="697242" y="213093"/>
                  </a:lnTo>
                  <a:lnTo>
                    <a:pt x="700214" y="208572"/>
                  </a:lnTo>
                  <a:lnTo>
                    <a:pt x="723404" y="173253"/>
                  </a:lnTo>
                  <a:lnTo>
                    <a:pt x="732599" y="125056"/>
                  </a:lnTo>
                  <a:close/>
                </a:path>
                <a:path w="1647825" h="499109">
                  <a:moveTo>
                    <a:pt x="736777" y="386689"/>
                  </a:moveTo>
                  <a:lnTo>
                    <a:pt x="733348" y="366344"/>
                  </a:lnTo>
                  <a:lnTo>
                    <a:pt x="733044" y="364477"/>
                  </a:lnTo>
                  <a:lnTo>
                    <a:pt x="722033" y="345998"/>
                  </a:lnTo>
                  <a:lnTo>
                    <a:pt x="703999" y="333362"/>
                  </a:lnTo>
                  <a:lnTo>
                    <a:pt x="692454" y="331177"/>
                  </a:lnTo>
                  <a:lnTo>
                    <a:pt x="692454" y="386981"/>
                  </a:lnTo>
                  <a:lnTo>
                    <a:pt x="691121" y="394690"/>
                  </a:lnTo>
                  <a:lnTo>
                    <a:pt x="687336" y="401180"/>
                  </a:lnTo>
                  <a:lnTo>
                    <a:pt x="681494" y="405650"/>
                  </a:lnTo>
                  <a:lnTo>
                    <a:pt x="673950" y="407327"/>
                  </a:lnTo>
                  <a:lnTo>
                    <a:pt x="645198" y="407327"/>
                  </a:lnTo>
                  <a:lnTo>
                    <a:pt x="645198" y="366344"/>
                  </a:lnTo>
                  <a:lnTo>
                    <a:pt x="673950" y="366344"/>
                  </a:lnTo>
                  <a:lnTo>
                    <a:pt x="692454" y="386981"/>
                  </a:lnTo>
                  <a:lnTo>
                    <a:pt x="692454" y="331177"/>
                  </a:lnTo>
                  <a:lnTo>
                    <a:pt x="679246" y="328676"/>
                  </a:lnTo>
                  <a:lnTo>
                    <a:pt x="605701" y="328676"/>
                  </a:lnTo>
                  <a:lnTo>
                    <a:pt x="602310" y="332066"/>
                  </a:lnTo>
                  <a:lnTo>
                    <a:pt x="601103" y="333362"/>
                  </a:lnTo>
                  <a:lnTo>
                    <a:pt x="601103" y="491909"/>
                  </a:lnTo>
                  <a:lnTo>
                    <a:pt x="605701" y="496493"/>
                  </a:lnTo>
                  <a:lnTo>
                    <a:pt x="640461" y="496493"/>
                  </a:lnTo>
                  <a:lnTo>
                    <a:pt x="645198" y="491909"/>
                  </a:lnTo>
                  <a:lnTo>
                    <a:pt x="645198" y="442290"/>
                  </a:lnTo>
                  <a:lnTo>
                    <a:pt x="679246" y="442290"/>
                  </a:lnTo>
                  <a:lnTo>
                    <a:pt x="721944" y="426186"/>
                  </a:lnTo>
                  <a:lnTo>
                    <a:pt x="736727" y="386981"/>
                  </a:lnTo>
                  <a:lnTo>
                    <a:pt x="736777" y="386689"/>
                  </a:lnTo>
                  <a:close/>
                </a:path>
                <a:path w="1647825" h="499109">
                  <a:moveTo>
                    <a:pt x="901407" y="490486"/>
                  </a:moveTo>
                  <a:lnTo>
                    <a:pt x="898093" y="481584"/>
                  </a:lnTo>
                  <a:lnTo>
                    <a:pt x="892263" y="466750"/>
                  </a:lnTo>
                  <a:lnTo>
                    <a:pt x="878713" y="432269"/>
                  </a:lnTo>
                  <a:lnTo>
                    <a:pt x="856119" y="374751"/>
                  </a:lnTo>
                  <a:lnTo>
                    <a:pt x="841984" y="338785"/>
                  </a:lnTo>
                  <a:lnTo>
                    <a:pt x="839368" y="332066"/>
                  </a:lnTo>
                  <a:lnTo>
                    <a:pt x="838161" y="331228"/>
                  </a:lnTo>
                  <a:lnTo>
                    <a:pt x="838161" y="432269"/>
                  </a:lnTo>
                  <a:lnTo>
                    <a:pt x="796480" y="432269"/>
                  </a:lnTo>
                  <a:lnTo>
                    <a:pt x="817816" y="374751"/>
                  </a:lnTo>
                  <a:lnTo>
                    <a:pt x="838161" y="432269"/>
                  </a:lnTo>
                  <a:lnTo>
                    <a:pt x="838161" y="331228"/>
                  </a:lnTo>
                  <a:lnTo>
                    <a:pt x="834555" y="328676"/>
                  </a:lnTo>
                  <a:lnTo>
                    <a:pt x="801001" y="328676"/>
                  </a:lnTo>
                  <a:lnTo>
                    <a:pt x="795985" y="332066"/>
                  </a:lnTo>
                  <a:lnTo>
                    <a:pt x="793369" y="338785"/>
                  </a:lnTo>
                  <a:lnTo>
                    <a:pt x="738466" y="481584"/>
                  </a:lnTo>
                  <a:lnTo>
                    <a:pt x="734860" y="490486"/>
                  </a:lnTo>
                  <a:lnTo>
                    <a:pt x="738962" y="496493"/>
                  </a:lnTo>
                  <a:lnTo>
                    <a:pt x="774420" y="496493"/>
                  </a:lnTo>
                  <a:lnTo>
                    <a:pt x="779157" y="493102"/>
                  </a:lnTo>
                  <a:lnTo>
                    <a:pt x="781494" y="486384"/>
                  </a:lnTo>
                  <a:lnTo>
                    <a:pt x="788771" y="466750"/>
                  </a:lnTo>
                  <a:lnTo>
                    <a:pt x="846289" y="466750"/>
                  </a:lnTo>
                  <a:lnTo>
                    <a:pt x="853630" y="486181"/>
                  </a:lnTo>
                  <a:lnTo>
                    <a:pt x="856399" y="493102"/>
                  </a:lnTo>
                  <a:lnTo>
                    <a:pt x="861402" y="496493"/>
                  </a:lnTo>
                  <a:lnTo>
                    <a:pt x="897597" y="496493"/>
                  </a:lnTo>
                  <a:lnTo>
                    <a:pt x="901407" y="490486"/>
                  </a:lnTo>
                  <a:close/>
                </a:path>
                <a:path w="1647825" h="499109">
                  <a:moveTo>
                    <a:pt x="1043292" y="447814"/>
                  </a:moveTo>
                  <a:lnTo>
                    <a:pt x="1017765" y="406679"/>
                  </a:lnTo>
                  <a:lnTo>
                    <a:pt x="962812" y="385000"/>
                  </a:lnTo>
                  <a:lnTo>
                    <a:pt x="959700" y="379476"/>
                  </a:lnTo>
                  <a:lnTo>
                    <a:pt x="959700" y="365137"/>
                  </a:lnTo>
                  <a:lnTo>
                    <a:pt x="968743" y="360324"/>
                  </a:lnTo>
                  <a:lnTo>
                    <a:pt x="987259" y="360324"/>
                  </a:lnTo>
                  <a:lnTo>
                    <a:pt x="993190" y="363435"/>
                  </a:lnTo>
                  <a:lnTo>
                    <a:pt x="996797" y="368731"/>
                  </a:lnTo>
                  <a:lnTo>
                    <a:pt x="1001890" y="374954"/>
                  </a:lnTo>
                  <a:lnTo>
                    <a:pt x="1006195" y="377863"/>
                  </a:lnTo>
                  <a:lnTo>
                    <a:pt x="1013612" y="375666"/>
                  </a:lnTo>
                  <a:lnTo>
                    <a:pt x="1024851" y="372554"/>
                  </a:lnTo>
                  <a:lnTo>
                    <a:pt x="1033043" y="370154"/>
                  </a:lnTo>
                  <a:lnTo>
                    <a:pt x="1036853" y="363943"/>
                  </a:lnTo>
                  <a:lnTo>
                    <a:pt x="1034897" y="360324"/>
                  </a:lnTo>
                  <a:lnTo>
                    <a:pt x="996226" y="328091"/>
                  </a:lnTo>
                  <a:lnTo>
                    <a:pt x="978154" y="326072"/>
                  </a:lnTo>
                  <a:lnTo>
                    <a:pt x="953846" y="329704"/>
                  </a:lnTo>
                  <a:lnTo>
                    <a:pt x="934300" y="340055"/>
                  </a:lnTo>
                  <a:lnTo>
                    <a:pt x="921270" y="356298"/>
                  </a:lnTo>
                  <a:lnTo>
                    <a:pt x="916520" y="377571"/>
                  </a:lnTo>
                  <a:lnTo>
                    <a:pt x="922083" y="397408"/>
                  </a:lnTo>
                  <a:lnTo>
                    <a:pt x="963523" y="425767"/>
                  </a:lnTo>
                  <a:lnTo>
                    <a:pt x="996378" y="437273"/>
                  </a:lnTo>
                  <a:lnTo>
                    <a:pt x="1000404" y="443293"/>
                  </a:lnTo>
                  <a:lnTo>
                    <a:pt x="1000404" y="449503"/>
                  </a:lnTo>
                  <a:lnTo>
                    <a:pt x="998728" y="456044"/>
                  </a:lnTo>
                  <a:lnTo>
                    <a:pt x="993990" y="460857"/>
                  </a:lnTo>
                  <a:lnTo>
                    <a:pt x="986409" y="463931"/>
                  </a:lnTo>
                  <a:lnTo>
                    <a:pt x="985697" y="463931"/>
                  </a:lnTo>
                  <a:lnTo>
                    <a:pt x="977150" y="464845"/>
                  </a:lnTo>
                  <a:lnTo>
                    <a:pt x="945286" y="444703"/>
                  </a:lnTo>
                  <a:lnTo>
                    <a:pt x="941184" y="441591"/>
                  </a:lnTo>
                  <a:lnTo>
                    <a:pt x="913625" y="448017"/>
                  </a:lnTo>
                  <a:lnTo>
                    <a:pt x="909320" y="453809"/>
                  </a:lnTo>
                  <a:lnTo>
                    <a:pt x="912431" y="461937"/>
                  </a:lnTo>
                  <a:lnTo>
                    <a:pt x="921994" y="477558"/>
                  </a:lnTo>
                  <a:lnTo>
                    <a:pt x="936282" y="489242"/>
                  </a:lnTo>
                  <a:lnTo>
                    <a:pt x="954824" y="496570"/>
                  </a:lnTo>
                  <a:lnTo>
                    <a:pt x="977150" y="499110"/>
                  </a:lnTo>
                  <a:lnTo>
                    <a:pt x="1002753" y="495909"/>
                  </a:lnTo>
                  <a:lnTo>
                    <a:pt x="1023785" y="486308"/>
                  </a:lnTo>
                  <a:lnTo>
                    <a:pt x="1038047" y="470281"/>
                  </a:lnTo>
                  <a:lnTo>
                    <a:pt x="1039317" y="464845"/>
                  </a:lnTo>
                  <a:lnTo>
                    <a:pt x="1043241" y="448017"/>
                  </a:lnTo>
                  <a:lnTo>
                    <a:pt x="1043292" y="447814"/>
                  </a:lnTo>
                  <a:close/>
                </a:path>
                <a:path w="1647825" h="499109">
                  <a:moveTo>
                    <a:pt x="1195006" y="447814"/>
                  </a:moveTo>
                  <a:lnTo>
                    <a:pt x="1169479" y="406679"/>
                  </a:lnTo>
                  <a:lnTo>
                    <a:pt x="1114526" y="385000"/>
                  </a:lnTo>
                  <a:lnTo>
                    <a:pt x="1111415" y="379476"/>
                  </a:lnTo>
                  <a:lnTo>
                    <a:pt x="1111415" y="365137"/>
                  </a:lnTo>
                  <a:lnTo>
                    <a:pt x="1120444" y="360324"/>
                  </a:lnTo>
                  <a:lnTo>
                    <a:pt x="1138974" y="360324"/>
                  </a:lnTo>
                  <a:lnTo>
                    <a:pt x="1144892" y="363435"/>
                  </a:lnTo>
                  <a:lnTo>
                    <a:pt x="1148499" y="368731"/>
                  </a:lnTo>
                  <a:lnTo>
                    <a:pt x="1153591" y="374954"/>
                  </a:lnTo>
                  <a:lnTo>
                    <a:pt x="1157897" y="377863"/>
                  </a:lnTo>
                  <a:lnTo>
                    <a:pt x="1165326" y="375666"/>
                  </a:lnTo>
                  <a:lnTo>
                    <a:pt x="1176566" y="372554"/>
                  </a:lnTo>
                  <a:lnTo>
                    <a:pt x="1184744" y="370154"/>
                  </a:lnTo>
                  <a:lnTo>
                    <a:pt x="1188567" y="363943"/>
                  </a:lnTo>
                  <a:lnTo>
                    <a:pt x="1186599" y="360324"/>
                  </a:lnTo>
                  <a:lnTo>
                    <a:pt x="1147927" y="328091"/>
                  </a:lnTo>
                  <a:lnTo>
                    <a:pt x="1129855" y="326072"/>
                  </a:lnTo>
                  <a:lnTo>
                    <a:pt x="1105560" y="329704"/>
                  </a:lnTo>
                  <a:lnTo>
                    <a:pt x="1086002" y="340055"/>
                  </a:lnTo>
                  <a:lnTo>
                    <a:pt x="1072972" y="356298"/>
                  </a:lnTo>
                  <a:lnTo>
                    <a:pt x="1068235" y="377571"/>
                  </a:lnTo>
                  <a:lnTo>
                    <a:pt x="1073797" y="397408"/>
                  </a:lnTo>
                  <a:lnTo>
                    <a:pt x="1115225" y="425767"/>
                  </a:lnTo>
                  <a:lnTo>
                    <a:pt x="1148080" y="437273"/>
                  </a:lnTo>
                  <a:lnTo>
                    <a:pt x="1152105" y="443293"/>
                  </a:lnTo>
                  <a:lnTo>
                    <a:pt x="1152105" y="449503"/>
                  </a:lnTo>
                  <a:lnTo>
                    <a:pt x="1150442" y="456044"/>
                  </a:lnTo>
                  <a:lnTo>
                    <a:pt x="1145705" y="460857"/>
                  </a:lnTo>
                  <a:lnTo>
                    <a:pt x="1138110" y="463931"/>
                  </a:lnTo>
                  <a:lnTo>
                    <a:pt x="1137412" y="463931"/>
                  </a:lnTo>
                  <a:lnTo>
                    <a:pt x="1128852" y="464845"/>
                  </a:lnTo>
                  <a:lnTo>
                    <a:pt x="1096987" y="444703"/>
                  </a:lnTo>
                  <a:lnTo>
                    <a:pt x="1092898" y="441591"/>
                  </a:lnTo>
                  <a:lnTo>
                    <a:pt x="1065339" y="448017"/>
                  </a:lnTo>
                  <a:lnTo>
                    <a:pt x="1061021" y="453809"/>
                  </a:lnTo>
                  <a:lnTo>
                    <a:pt x="1064133" y="461937"/>
                  </a:lnTo>
                  <a:lnTo>
                    <a:pt x="1073708" y="477558"/>
                  </a:lnTo>
                  <a:lnTo>
                    <a:pt x="1087996" y="489242"/>
                  </a:lnTo>
                  <a:lnTo>
                    <a:pt x="1106538" y="496570"/>
                  </a:lnTo>
                  <a:lnTo>
                    <a:pt x="1128852" y="499110"/>
                  </a:lnTo>
                  <a:lnTo>
                    <a:pt x="1154455" y="495909"/>
                  </a:lnTo>
                  <a:lnTo>
                    <a:pt x="1175499" y="486308"/>
                  </a:lnTo>
                  <a:lnTo>
                    <a:pt x="1189748" y="470281"/>
                  </a:lnTo>
                  <a:lnTo>
                    <a:pt x="1191031" y="464845"/>
                  </a:lnTo>
                  <a:lnTo>
                    <a:pt x="1194955" y="448017"/>
                  </a:lnTo>
                  <a:lnTo>
                    <a:pt x="1195006" y="447814"/>
                  </a:lnTo>
                  <a:close/>
                </a:path>
                <a:path w="1647825" h="499109">
                  <a:moveTo>
                    <a:pt x="1268133" y="333273"/>
                  </a:moveTo>
                  <a:lnTo>
                    <a:pt x="1263319" y="328676"/>
                  </a:lnTo>
                  <a:lnTo>
                    <a:pt x="1228559" y="328676"/>
                  </a:lnTo>
                  <a:lnTo>
                    <a:pt x="1224038" y="333273"/>
                  </a:lnTo>
                  <a:lnTo>
                    <a:pt x="1224038" y="491909"/>
                  </a:lnTo>
                  <a:lnTo>
                    <a:pt x="1228559" y="496493"/>
                  </a:lnTo>
                  <a:lnTo>
                    <a:pt x="1263319" y="496493"/>
                  </a:lnTo>
                  <a:lnTo>
                    <a:pt x="1268133" y="491909"/>
                  </a:lnTo>
                  <a:lnTo>
                    <a:pt x="1268133" y="333273"/>
                  </a:lnTo>
                  <a:close/>
                </a:path>
                <a:path w="1647825" h="499109">
                  <a:moveTo>
                    <a:pt x="1476362" y="412546"/>
                  </a:moveTo>
                  <a:lnTo>
                    <a:pt x="1470012" y="379247"/>
                  </a:lnTo>
                  <a:lnTo>
                    <a:pt x="1460106" y="364147"/>
                  </a:lnTo>
                  <a:lnTo>
                    <a:pt x="1451940" y="351713"/>
                  </a:lnTo>
                  <a:lnTo>
                    <a:pt x="1432064" y="338582"/>
                  </a:lnTo>
                  <a:lnTo>
                    <a:pt x="1432064" y="412546"/>
                  </a:lnTo>
                  <a:lnTo>
                    <a:pt x="1428851" y="431355"/>
                  </a:lnTo>
                  <a:lnTo>
                    <a:pt x="1419707" y="446773"/>
                  </a:lnTo>
                  <a:lnTo>
                    <a:pt x="1405356" y="457200"/>
                  </a:lnTo>
                  <a:lnTo>
                    <a:pt x="1386497" y="461022"/>
                  </a:lnTo>
                  <a:lnTo>
                    <a:pt x="1367751" y="457200"/>
                  </a:lnTo>
                  <a:lnTo>
                    <a:pt x="1353400" y="446773"/>
                  </a:lnTo>
                  <a:lnTo>
                    <a:pt x="1344218" y="431355"/>
                  </a:lnTo>
                  <a:lnTo>
                    <a:pt x="1340980" y="412546"/>
                  </a:lnTo>
                  <a:lnTo>
                    <a:pt x="1344218" y="393776"/>
                  </a:lnTo>
                  <a:lnTo>
                    <a:pt x="1353400" y="378383"/>
                  </a:lnTo>
                  <a:lnTo>
                    <a:pt x="1367751" y="367982"/>
                  </a:lnTo>
                  <a:lnTo>
                    <a:pt x="1386497" y="364147"/>
                  </a:lnTo>
                  <a:lnTo>
                    <a:pt x="1405356" y="367982"/>
                  </a:lnTo>
                  <a:lnTo>
                    <a:pt x="1419707" y="378383"/>
                  </a:lnTo>
                  <a:lnTo>
                    <a:pt x="1428851" y="393776"/>
                  </a:lnTo>
                  <a:lnTo>
                    <a:pt x="1432064" y="412546"/>
                  </a:lnTo>
                  <a:lnTo>
                    <a:pt x="1432064" y="338582"/>
                  </a:lnTo>
                  <a:lnTo>
                    <a:pt x="1423606" y="332981"/>
                  </a:lnTo>
                  <a:lnTo>
                    <a:pt x="1386497" y="326072"/>
                  </a:lnTo>
                  <a:lnTo>
                    <a:pt x="1349565" y="332981"/>
                  </a:lnTo>
                  <a:lnTo>
                    <a:pt x="1321308" y="351713"/>
                  </a:lnTo>
                  <a:lnTo>
                    <a:pt x="1303248" y="379247"/>
                  </a:lnTo>
                  <a:lnTo>
                    <a:pt x="1296898" y="412546"/>
                  </a:lnTo>
                  <a:lnTo>
                    <a:pt x="1303248" y="445897"/>
                  </a:lnTo>
                  <a:lnTo>
                    <a:pt x="1321308" y="473456"/>
                  </a:lnTo>
                  <a:lnTo>
                    <a:pt x="1349565" y="492188"/>
                  </a:lnTo>
                  <a:lnTo>
                    <a:pt x="1386497" y="499110"/>
                  </a:lnTo>
                  <a:lnTo>
                    <a:pt x="1423606" y="492188"/>
                  </a:lnTo>
                  <a:lnTo>
                    <a:pt x="1451940" y="473456"/>
                  </a:lnTo>
                  <a:lnTo>
                    <a:pt x="1460080" y="461022"/>
                  </a:lnTo>
                  <a:lnTo>
                    <a:pt x="1470012" y="445897"/>
                  </a:lnTo>
                  <a:lnTo>
                    <a:pt x="1476362" y="412546"/>
                  </a:lnTo>
                  <a:close/>
                </a:path>
                <a:path w="1647825" h="499109">
                  <a:moveTo>
                    <a:pt x="1647786" y="333273"/>
                  </a:moveTo>
                  <a:lnTo>
                    <a:pt x="1643202" y="328676"/>
                  </a:lnTo>
                  <a:lnTo>
                    <a:pt x="1608226" y="328676"/>
                  </a:lnTo>
                  <a:lnTo>
                    <a:pt x="1603705" y="333273"/>
                  </a:lnTo>
                  <a:lnTo>
                    <a:pt x="1603705" y="418134"/>
                  </a:lnTo>
                  <a:lnTo>
                    <a:pt x="1594891" y="405904"/>
                  </a:lnTo>
                  <a:lnTo>
                    <a:pt x="1545183" y="336880"/>
                  </a:lnTo>
                  <a:lnTo>
                    <a:pt x="1541094" y="331368"/>
                  </a:lnTo>
                  <a:lnTo>
                    <a:pt x="1536293" y="328676"/>
                  </a:lnTo>
                  <a:lnTo>
                    <a:pt x="1509725" y="328676"/>
                  </a:lnTo>
                  <a:lnTo>
                    <a:pt x="1505127" y="333273"/>
                  </a:lnTo>
                  <a:lnTo>
                    <a:pt x="1505127" y="491909"/>
                  </a:lnTo>
                  <a:lnTo>
                    <a:pt x="1509725" y="496493"/>
                  </a:lnTo>
                  <a:lnTo>
                    <a:pt x="1544485" y="496493"/>
                  </a:lnTo>
                  <a:lnTo>
                    <a:pt x="1549298" y="491909"/>
                  </a:lnTo>
                  <a:lnTo>
                    <a:pt x="1549298" y="405904"/>
                  </a:lnTo>
                  <a:lnTo>
                    <a:pt x="1608226" y="488302"/>
                  </a:lnTo>
                  <a:lnTo>
                    <a:pt x="1612036" y="493814"/>
                  </a:lnTo>
                  <a:lnTo>
                    <a:pt x="1616837" y="496493"/>
                  </a:lnTo>
                  <a:lnTo>
                    <a:pt x="1643202" y="496493"/>
                  </a:lnTo>
                  <a:lnTo>
                    <a:pt x="1647786" y="491909"/>
                  </a:lnTo>
                  <a:lnTo>
                    <a:pt x="1647786" y="418134"/>
                  </a:lnTo>
                  <a:lnTo>
                    <a:pt x="1647786" y="333273"/>
                  </a:lnTo>
                  <a:close/>
                </a:path>
              </a:pathLst>
            </a:custGeom>
            <a:solidFill>
              <a:srgbClr val="FFFFFF"/>
            </a:solidFill>
          </p:spPr>
          <p:txBody>
            <a:bodyPr wrap="square" lIns="0" tIns="0" rIns="0" bIns="0" rtlCol="0"/>
            <a:lstStyle/>
            <a:p>
              <a:endParaRPr/>
            </a:p>
          </p:txBody>
        </p:sp>
      </p:grpSp>
      <p:sp>
        <p:nvSpPr>
          <p:cNvPr id="21" name="Rectangle: Diagonal Corners Rounded 20">
            <a:extLst>
              <a:ext uri="{FF2B5EF4-FFF2-40B4-BE49-F238E27FC236}">
                <a16:creationId xmlns:a16="http://schemas.microsoft.com/office/drawing/2014/main" id="{324F0A50-77AE-FC30-4CDB-B49A3610B020}"/>
              </a:ext>
            </a:extLst>
          </p:cNvPr>
          <p:cNvSpPr/>
          <p:nvPr/>
        </p:nvSpPr>
        <p:spPr>
          <a:xfrm>
            <a:off x="299144" y="289593"/>
            <a:ext cx="6704906" cy="1478882"/>
          </a:xfrm>
          <a:prstGeom prst="round2DiagRect">
            <a:avLst/>
          </a:prstGeom>
          <a:solidFill>
            <a:schemeClr val="tx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000" b="1" dirty="0" err="1">
                <a:solidFill>
                  <a:schemeClr val="accent1"/>
                </a:solidFill>
                <a:latin typeface="+mj-lt"/>
                <a:ea typeface="Roboto" panose="02000000000000000000" pitchFamily="2" charset="0"/>
                <a:cs typeface="Roboto" panose="02000000000000000000" pitchFamily="2" charset="0"/>
              </a:rPr>
              <a:t>Chiquito’s</a:t>
            </a:r>
            <a:r>
              <a:rPr lang="en-US" sz="6000" b="1" dirty="0">
                <a:solidFill>
                  <a:schemeClr val="accent1"/>
                </a:solidFill>
                <a:latin typeface="+mj-lt"/>
                <a:ea typeface="Roboto" panose="02000000000000000000" pitchFamily="2" charset="0"/>
                <a:cs typeface="Roboto" panose="02000000000000000000" pitchFamily="2" charset="0"/>
              </a:rPr>
              <a:t> Story</a:t>
            </a:r>
            <a:endParaRPr lang="en-AU" sz="6000" b="1" dirty="0">
              <a:solidFill>
                <a:schemeClr val="accent1"/>
              </a:solidFill>
              <a:latin typeface="+mj-lt"/>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86547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woman pouring water into a container while standing near a river. ">
            <a:extLst>
              <a:ext uri="{FF2B5EF4-FFF2-40B4-BE49-F238E27FC236}">
                <a16:creationId xmlns:a16="http://schemas.microsoft.com/office/drawing/2014/main" id="{C715BF43-C0D4-8471-6C2B-06E6DB8772D1}"/>
              </a:ext>
            </a:extLst>
          </p:cNvPr>
          <p:cNvPicPr>
            <a:picLocks noGrp="1" noChangeAspect="1"/>
          </p:cNvPicPr>
          <p:nvPr>
            <p:ph type="pic" sz="quarter" idx="19"/>
          </p:nvPr>
        </p:nvPicPr>
        <p:blipFill rotWithShape="1">
          <a:blip r:embed="rId3" cstate="screen">
            <a:extLst>
              <a:ext uri="{28A0092B-C50C-407E-A947-70E740481C1C}">
                <a14:useLocalDpi xmlns:a14="http://schemas.microsoft.com/office/drawing/2010/main"/>
              </a:ext>
            </a:extLst>
          </a:blip>
          <a:srcRect/>
          <a:stretch/>
        </p:blipFill>
        <p:spPr>
          <a:xfrm>
            <a:off x="0" y="0"/>
            <a:ext cx="20104100" cy="11309350"/>
          </a:xfrm>
        </p:spPr>
      </p:pic>
      <p:sp>
        <p:nvSpPr>
          <p:cNvPr id="7" name="object 4">
            <a:extLst>
              <a:ext uri="{FF2B5EF4-FFF2-40B4-BE49-F238E27FC236}">
                <a16:creationId xmlns:a16="http://schemas.microsoft.com/office/drawing/2014/main" id="{ED58DCC1-B91E-7C35-EF90-DCC7498F3CA3}"/>
              </a:ext>
            </a:extLst>
          </p:cNvPr>
          <p:cNvSpPr/>
          <p:nvPr/>
        </p:nvSpPr>
        <p:spPr>
          <a:xfrm>
            <a:off x="0" y="1633458"/>
            <a:ext cx="8942705" cy="9675495"/>
          </a:xfrm>
          <a:custGeom>
            <a:avLst/>
            <a:gdLst/>
            <a:ahLst/>
            <a:cxnLst/>
            <a:rect l="l" t="t" r="r" b="b"/>
            <a:pathLst>
              <a:path w="8942705" h="9675495">
                <a:moveTo>
                  <a:pt x="1922559" y="0"/>
                </a:moveTo>
                <a:lnTo>
                  <a:pt x="0" y="1590234"/>
                </a:lnTo>
                <a:lnTo>
                  <a:pt x="0" y="9675098"/>
                </a:lnTo>
                <a:lnTo>
                  <a:pt x="3586005" y="9675098"/>
                </a:lnTo>
                <a:lnTo>
                  <a:pt x="8942136" y="5385291"/>
                </a:lnTo>
                <a:lnTo>
                  <a:pt x="1922559" y="0"/>
                </a:lnTo>
                <a:close/>
              </a:path>
            </a:pathLst>
          </a:custGeom>
          <a:solidFill>
            <a:srgbClr val="A470BB"/>
          </a:solidFill>
        </p:spPr>
        <p:txBody>
          <a:bodyPr wrap="square" lIns="0" tIns="0" rIns="0" bIns="0" rtlCol="0"/>
          <a:lstStyle/>
          <a:p>
            <a:endParaRPr/>
          </a:p>
        </p:txBody>
      </p:sp>
      <p:sp>
        <p:nvSpPr>
          <p:cNvPr id="8" name="object 5">
            <a:extLst>
              <a:ext uri="{FF2B5EF4-FFF2-40B4-BE49-F238E27FC236}">
                <a16:creationId xmlns:a16="http://schemas.microsoft.com/office/drawing/2014/main" id="{D2B41FD1-C70F-31F7-8C7B-3850FDFC3C64}"/>
              </a:ext>
            </a:extLst>
          </p:cNvPr>
          <p:cNvSpPr/>
          <p:nvPr/>
        </p:nvSpPr>
        <p:spPr>
          <a:xfrm>
            <a:off x="1919120" y="1633458"/>
            <a:ext cx="7023100" cy="5385435"/>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rgbClr val="5DCFC6"/>
          </a:solidFill>
        </p:spPr>
        <p:txBody>
          <a:bodyPr wrap="square" lIns="0" tIns="0" rIns="0" bIns="0" rtlCol="0"/>
          <a:lstStyle/>
          <a:p>
            <a:endParaRPr dirty="0"/>
          </a:p>
        </p:txBody>
      </p:sp>
      <p:sp>
        <p:nvSpPr>
          <p:cNvPr id="9" name="Text Placeholder 14">
            <a:extLst>
              <a:ext uri="{FF2B5EF4-FFF2-40B4-BE49-F238E27FC236}">
                <a16:creationId xmlns:a16="http://schemas.microsoft.com/office/drawing/2014/main" id="{18E17F06-F91C-7C2E-B78A-AD3E31043B35}"/>
              </a:ext>
            </a:extLst>
          </p:cNvPr>
          <p:cNvSpPr>
            <a:spLocks noGrp="1"/>
          </p:cNvSpPr>
          <p:nvPr>
            <p:ph type="body" sz="quarter" idx="11" hasCustomPrompt="1"/>
          </p:nvPr>
        </p:nvSpPr>
        <p:spPr>
          <a:xfrm>
            <a:off x="2918685" y="2302708"/>
            <a:ext cx="5023971" cy="3877985"/>
          </a:xfrm>
        </p:spPr>
        <p:txBody>
          <a:bodyPr/>
          <a:lstStyle>
            <a:lvl1pPr algn="ctr">
              <a:defRPr sz="8800" b="1" i="0">
                <a:solidFill>
                  <a:srgbClr val="762000"/>
                </a:solidFill>
                <a:latin typeface="Filson Soft Black" pitchFamily="2" charset="77"/>
              </a:defRPr>
            </a:lvl1pPr>
          </a:lstStyle>
          <a:p>
            <a:pPr lvl="0"/>
            <a:r>
              <a:rPr lang="en-GB" sz="8400" b="0" dirty="0">
                <a:latin typeface="Roboto Medium" panose="02000000000000000000" pitchFamily="2" charset="0"/>
                <a:ea typeface="Roboto Medium" panose="02000000000000000000" pitchFamily="2" charset="0"/>
                <a:cs typeface="Roboto Medium" panose="02000000000000000000" pitchFamily="2" charset="0"/>
              </a:rPr>
              <a:t>The Way of the Cross</a:t>
            </a:r>
            <a:endParaRPr lang="en-AU" sz="8400" b="0" dirty="0">
              <a:latin typeface="Roboto Medium" panose="02000000000000000000" pitchFamily="2" charset="0"/>
              <a:ea typeface="Roboto Medium" panose="02000000000000000000" pitchFamily="2" charset="0"/>
              <a:cs typeface="Roboto Medium" panose="02000000000000000000" pitchFamily="2" charset="0"/>
            </a:endParaRPr>
          </a:p>
        </p:txBody>
      </p:sp>
      <p:sp>
        <p:nvSpPr>
          <p:cNvPr id="10" name="Content Placeholder 5">
            <a:extLst>
              <a:ext uri="{FF2B5EF4-FFF2-40B4-BE49-F238E27FC236}">
                <a16:creationId xmlns:a16="http://schemas.microsoft.com/office/drawing/2014/main" id="{5C8F7437-B3FE-CA90-0F5C-8BD7CDC04768}"/>
              </a:ext>
            </a:extLst>
          </p:cNvPr>
          <p:cNvSpPr>
            <a:spLocks noGrp="1"/>
          </p:cNvSpPr>
          <p:nvPr>
            <p:ph sz="quarter" idx="18" hasCustomPrompt="1"/>
          </p:nvPr>
        </p:nvSpPr>
        <p:spPr>
          <a:xfrm>
            <a:off x="525294" y="10575409"/>
            <a:ext cx="9755356" cy="184666"/>
          </a:xfrm>
        </p:spPr>
        <p:txBody>
          <a:bodyPr/>
          <a:lstStyle>
            <a:lvl1pPr>
              <a:defRPr sz="1600" b="0">
                <a:solidFill>
                  <a:schemeClr val="bg1"/>
                </a:solidFill>
                <a:latin typeface="Arial" panose="020B0604020202020204" pitchFamily="34" charset="0"/>
                <a:cs typeface="Arial" panose="020B0604020202020204" pitchFamily="34" charset="0"/>
              </a:defRPr>
            </a:lvl1pPr>
          </a:lstStyle>
          <a:p>
            <a:r>
              <a:rPr lang="en-US" sz="1200" dirty="0">
                <a:solidFill>
                  <a:schemeClr val="bg1"/>
                </a:solidFill>
                <a:latin typeface="+mj-lt"/>
                <a:ea typeface="Roboto" panose="02000000000000000000" pitchFamily="2" charset="0"/>
                <a:cs typeface="Roboto" panose="02000000000000000000" pitchFamily="2" charset="0"/>
              </a:rPr>
              <a:t>Irene draws water from the river near her home in </a:t>
            </a:r>
            <a:r>
              <a:rPr lang="en-US" sz="1200" dirty="0" err="1">
                <a:solidFill>
                  <a:schemeClr val="bg1"/>
                </a:solidFill>
                <a:latin typeface="+mj-lt"/>
                <a:ea typeface="Roboto" panose="02000000000000000000" pitchFamily="2" charset="0"/>
                <a:cs typeface="Roboto" panose="02000000000000000000" pitchFamily="2" charset="0"/>
              </a:rPr>
              <a:t>Kongolo</a:t>
            </a:r>
            <a:r>
              <a:rPr lang="en-US" sz="1200" dirty="0">
                <a:solidFill>
                  <a:schemeClr val="bg1"/>
                </a:solidFill>
                <a:latin typeface="+mj-lt"/>
                <a:ea typeface="Roboto" panose="02000000000000000000" pitchFamily="2" charset="0"/>
                <a:cs typeface="Roboto" panose="02000000000000000000" pitchFamily="2" charset="0"/>
              </a:rPr>
              <a:t>, Democratic Republic of the Congo. Photo: Arlette </a:t>
            </a:r>
            <a:r>
              <a:rPr lang="en-US" sz="1200" dirty="0" err="1">
                <a:solidFill>
                  <a:schemeClr val="bg1"/>
                </a:solidFill>
                <a:latin typeface="+mj-lt"/>
                <a:ea typeface="Roboto" panose="02000000000000000000" pitchFamily="2" charset="0"/>
                <a:cs typeface="Roboto" panose="02000000000000000000" pitchFamily="2" charset="0"/>
              </a:rPr>
              <a:t>Bashizi</a:t>
            </a:r>
            <a:r>
              <a:rPr lang="en-US" sz="1200" dirty="0">
                <a:solidFill>
                  <a:schemeClr val="bg1"/>
                </a:solidFill>
                <a:latin typeface="+mj-lt"/>
                <a:ea typeface="Roboto" panose="02000000000000000000" pitchFamily="2" charset="0"/>
                <a:cs typeface="Roboto" panose="02000000000000000000" pitchFamily="2" charset="0"/>
              </a:rPr>
              <a:t>/Caritas Australia</a:t>
            </a:r>
          </a:p>
        </p:txBody>
      </p:sp>
      <p:grpSp>
        <p:nvGrpSpPr>
          <p:cNvPr id="11" name="object 9">
            <a:extLst>
              <a:ext uri="{FF2B5EF4-FFF2-40B4-BE49-F238E27FC236}">
                <a16:creationId xmlns:a16="http://schemas.microsoft.com/office/drawing/2014/main" id="{C4DD873C-280E-8CAA-8073-C11A974C2D9E}"/>
              </a:ext>
            </a:extLst>
          </p:cNvPr>
          <p:cNvGrpSpPr/>
          <p:nvPr/>
        </p:nvGrpSpPr>
        <p:grpSpPr>
          <a:xfrm>
            <a:off x="15266570" y="10346822"/>
            <a:ext cx="3786504" cy="508000"/>
            <a:chOff x="15266570" y="10177726"/>
            <a:chExt cx="3786504" cy="508000"/>
          </a:xfrm>
        </p:grpSpPr>
        <p:pic>
          <p:nvPicPr>
            <p:cNvPr id="12" name="object 10">
              <a:extLst>
                <a:ext uri="{FF2B5EF4-FFF2-40B4-BE49-F238E27FC236}">
                  <a16:creationId xmlns:a16="http://schemas.microsoft.com/office/drawing/2014/main" id="{A19CC894-50CC-5AD9-EF8E-65B1246643DA}"/>
                </a:ext>
              </a:extLst>
            </p:cNvPr>
            <p:cNvPicPr/>
            <p:nvPr/>
          </p:nvPicPr>
          <p:blipFill>
            <a:blip r:embed="rId4" cstate="screen">
              <a:extLst>
                <a:ext uri="{28A0092B-C50C-407E-A947-70E740481C1C}">
                  <a14:useLocalDpi xmlns:a14="http://schemas.microsoft.com/office/drawing/2010/main"/>
                </a:ext>
              </a:extLst>
            </a:blip>
            <a:stretch>
              <a:fillRect/>
            </a:stretch>
          </p:blipFill>
          <p:spPr>
            <a:xfrm>
              <a:off x="15847064" y="10181342"/>
              <a:ext cx="1109944" cy="502117"/>
            </a:xfrm>
            <a:prstGeom prst="rect">
              <a:avLst/>
            </a:prstGeom>
          </p:spPr>
        </p:pic>
        <p:sp>
          <p:nvSpPr>
            <p:cNvPr id="13" name="object 11">
              <a:extLst>
                <a:ext uri="{FF2B5EF4-FFF2-40B4-BE49-F238E27FC236}">
                  <a16:creationId xmlns:a16="http://schemas.microsoft.com/office/drawing/2014/main" id="{545C2E52-0C29-1F83-DA34-C4B1B768107F}"/>
                </a:ext>
              </a:extLst>
            </p:cNvPr>
            <p:cNvSpPr/>
            <p:nvPr/>
          </p:nvSpPr>
          <p:spPr>
            <a:xfrm>
              <a:off x="15266569" y="10381977"/>
              <a:ext cx="504190" cy="303530"/>
            </a:xfrm>
            <a:custGeom>
              <a:avLst/>
              <a:gdLst/>
              <a:ahLst/>
              <a:cxnLst/>
              <a:rect l="l" t="t" r="r" b="b"/>
              <a:pathLst>
                <a:path w="504190" h="303529">
                  <a:moveTo>
                    <a:pt x="504088" y="0"/>
                  </a:moveTo>
                  <a:lnTo>
                    <a:pt x="0" y="0"/>
                  </a:lnTo>
                  <a:lnTo>
                    <a:pt x="0" y="102870"/>
                  </a:lnTo>
                  <a:lnTo>
                    <a:pt x="201091" y="102870"/>
                  </a:lnTo>
                  <a:lnTo>
                    <a:pt x="201091" y="303530"/>
                  </a:lnTo>
                  <a:lnTo>
                    <a:pt x="302983" y="303530"/>
                  </a:lnTo>
                  <a:lnTo>
                    <a:pt x="302983" y="102870"/>
                  </a:lnTo>
                  <a:lnTo>
                    <a:pt x="504088" y="102870"/>
                  </a:lnTo>
                  <a:lnTo>
                    <a:pt x="504088" y="0"/>
                  </a:lnTo>
                  <a:close/>
                </a:path>
              </a:pathLst>
            </a:custGeom>
            <a:solidFill>
              <a:srgbClr val="FFFFFF"/>
            </a:solidFill>
          </p:spPr>
          <p:txBody>
            <a:bodyPr wrap="square" lIns="0" tIns="0" rIns="0" bIns="0" rtlCol="0"/>
            <a:lstStyle/>
            <a:p>
              <a:endParaRPr/>
            </a:p>
          </p:txBody>
        </p:sp>
        <p:pic>
          <p:nvPicPr>
            <p:cNvPr id="14" name="object 12">
              <a:extLst>
                <a:ext uri="{FF2B5EF4-FFF2-40B4-BE49-F238E27FC236}">
                  <a16:creationId xmlns:a16="http://schemas.microsoft.com/office/drawing/2014/main" id="{E4AEBDE3-A585-002A-8B2A-496D03096BF1}"/>
                </a:ext>
              </a:extLst>
            </p:cNvPr>
            <p:cNvPicPr/>
            <p:nvPr/>
          </p:nvPicPr>
          <p:blipFill>
            <a:blip r:embed="rId5" cstate="screen">
              <a:extLst>
                <a:ext uri="{28A0092B-C50C-407E-A947-70E740481C1C}">
                  <a14:useLocalDpi xmlns:a14="http://schemas.microsoft.com/office/drawing/2010/main"/>
                </a:ext>
              </a:extLst>
            </a:blip>
            <a:stretch>
              <a:fillRect/>
            </a:stretch>
          </p:blipFill>
          <p:spPr>
            <a:xfrm>
              <a:off x="15292508" y="10181304"/>
              <a:ext cx="446072" cy="200659"/>
            </a:xfrm>
            <a:prstGeom prst="rect">
              <a:avLst/>
            </a:prstGeom>
          </p:spPr>
        </p:pic>
        <p:pic>
          <p:nvPicPr>
            <p:cNvPr id="15" name="object 13">
              <a:extLst>
                <a:ext uri="{FF2B5EF4-FFF2-40B4-BE49-F238E27FC236}">
                  <a16:creationId xmlns:a16="http://schemas.microsoft.com/office/drawing/2014/main" id="{A489D457-EA4B-4DF2-AAB5-2B8FA8136B7A}"/>
                </a:ext>
              </a:extLst>
            </p:cNvPr>
            <p:cNvPicPr/>
            <p:nvPr/>
          </p:nvPicPr>
          <p:blipFill>
            <a:blip r:embed="rId6" cstate="screen">
              <a:extLst>
                <a:ext uri="{28A0092B-C50C-407E-A947-70E740481C1C}">
                  <a14:useLocalDpi xmlns:a14="http://schemas.microsoft.com/office/drawing/2010/main"/>
                </a:ext>
              </a:extLst>
            </a:blip>
            <a:stretch>
              <a:fillRect/>
            </a:stretch>
          </p:blipFill>
          <p:spPr>
            <a:xfrm>
              <a:off x="15298625" y="10495243"/>
              <a:ext cx="158045" cy="164214"/>
            </a:xfrm>
            <a:prstGeom prst="rect">
              <a:avLst/>
            </a:prstGeom>
          </p:spPr>
        </p:pic>
        <p:pic>
          <p:nvPicPr>
            <p:cNvPr id="16" name="object 14">
              <a:extLst>
                <a:ext uri="{FF2B5EF4-FFF2-40B4-BE49-F238E27FC236}">
                  <a16:creationId xmlns:a16="http://schemas.microsoft.com/office/drawing/2014/main" id="{A12E3F5B-D96D-8126-3DD7-C5A46F1A5FF4}"/>
                </a:ext>
              </a:extLst>
            </p:cNvPr>
            <p:cNvPicPr/>
            <p:nvPr/>
          </p:nvPicPr>
          <p:blipFill>
            <a:blip r:embed="rId7" cstate="screen">
              <a:extLst>
                <a:ext uri="{28A0092B-C50C-407E-A947-70E740481C1C}">
                  <a14:useLocalDpi xmlns:a14="http://schemas.microsoft.com/office/drawing/2010/main"/>
                </a:ext>
              </a:extLst>
            </a:blip>
            <a:stretch>
              <a:fillRect/>
            </a:stretch>
          </p:blipFill>
          <p:spPr>
            <a:xfrm>
              <a:off x="15580489" y="10495296"/>
              <a:ext cx="164214" cy="158045"/>
            </a:xfrm>
            <a:prstGeom prst="rect">
              <a:avLst/>
            </a:prstGeom>
          </p:spPr>
        </p:pic>
        <p:sp>
          <p:nvSpPr>
            <p:cNvPr id="17" name="object 15">
              <a:extLst>
                <a:ext uri="{FF2B5EF4-FFF2-40B4-BE49-F238E27FC236}">
                  <a16:creationId xmlns:a16="http://schemas.microsoft.com/office/drawing/2014/main" id="{771BF05B-91BF-05DC-EDF2-00B59B1ABBFC}"/>
                </a:ext>
              </a:extLst>
            </p:cNvPr>
            <p:cNvSpPr/>
            <p:nvPr/>
          </p:nvSpPr>
          <p:spPr>
            <a:xfrm>
              <a:off x="17181114" y="10181312"/>
              <a:ext cx="0" cy="504190"/>
            </a:xfrm>
            <a:custGeom>
              <a:avLst/>
              <a:gdLst/>
              <a:ahLst/>
              <a:cxnLst/>
              <a:rect l="l" t="t" r="r" b="b"/>
              <a:pathLst>
                <a:path h="504190">
                  <a:moveTo>
                    <a:pt x="0" y="0"/>
                  </a:moveTo>
                  <a:lnTo>
                    <a:pt x="0" y="504089"/>
                  </a:lnTo>
                </a:path>
              </a:pathLst>
            </a:custGeom>
            <a:ln w="13989">
              <a:solidFill>
                <a:srgbClr val="FFFFFF"/>
              </a:solidFill>
            </a:ln>
          </p:spPr>
          <p:txBody>
            <a:bodyPr wrap="square" lIns="0" tIns="0" rIns="0" bIns="0" rtlCol="0"/>
            <a:lstStyle/>
            <a:p>
              <a:endParaRPr/>
            </a:p>
          </p:txBody>
        </p:sp>
        <p:pic>
          <p:nvPicPr>
            <p:cNvPr id="18" name="object 16">
              <a:extLst>
                <a:ext uri="{FF2B5EF4-FFF2-40B4-BE49-F238E27FC236}">
                  <a16:creationId xmlns:a16="http://schemas.microsoft.com/office/drawing/2014/main" id="{D2D44DE9-C9F9-D317-DEEA-B117405D7D3D}"/>
                </a:ext>
              </a:extLst>
            </p:cNvPr>
            <p:cNvPicPr/>
            <p:nvPr/>
          </p:nvPicPr>
          <p:blipFill>
            <a:blip r:embed="rId8" cstate="screen">
              <a:extLst>
                <a:ext uri="{28A0092B-C50C-407E-A947-70E740481C1C}">
                  <a14:useLocalDpi xmlns:a14="http://schemas.microsoft.com/office/drawing/2010/main"/>
                </a:ext>
              </a:extLst>
            </a:blip>
            <a:stretch>
              <a:fillRect/>
            </a:stretch>
          </p:blipFill>
          <p:spPr>
            <a:xfrm>
              <a:off x="17407997" y="10181497"/>
              <a:ext cx="196151" cy="242579"/>
            </a:xfrm>
            <a:prstGeom prst="rect">
              <a:avLst/>
            </a:prstGeom>
          </p:spPr>
        </p:pic>
        <p:pic>
          <p:nvPicPr>
            <p:cNvPr id="19" name="object 17">
              <a:extLst>
                <a:ext uri="{FF2B5EF4-FFF2-40B4-BE49-F238E27FC236}">
                  <a16:creationId xmlns:a16="http://schemas.microsoft.com/office/drawing/2014/main" id="{A969D4BA-AF89-FF8D-F8D6-81FF9F3E7279}"/>
                </a:ext>
              </a:extLst>
            </p:cNvPr>
            <p:cNvPicPr/>
            <p:nvPr/>
          </p:nvPicPr>
          <p:blipFill>
            <a:blip r:embed="rId9" cstate="screen">
              <a:extLst>
                <a:ext uri="{28A0092B-C50C-407E-A947-70E740481C1C}">
                  <a14:useLocalDpi xmlns:a14="http://schemas.microsoft.com/office/drawing/2010/main"/>
                </a:ext>
              </a:extLst>
            </a:blip>
            <a:stretch>
              <a:fillRect/>
            </a:stretch>
          </p:blipFill>
          <p:spPr>
            <a:xfrm>
              <a:off x="18409546" y="10181511"/>
              <a:ext cx="168382" cy="242579"/>
            </a:xfrm>
            <a:prstGeom prst="rect">
              <a:avLst/>
            </a:prstGeom>
          </p:spPr>
        </p:pic>
        <p:pic>
          <p:nvPicPr>
            <p:cNvPr id="20" name="object 18">
              <a:extLst>
                <a:ext uri="{FF2B5EF4-FFF2-40B4-BE49-F238E27FC236}">
                  <a16:creationId xmlns:a16="http://schemas.microsoft.com/office/drawing/2014/main" id="{CCE00292-291B-95F9-B88D-D69DBA3805BB}"/>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7642736" y="10181514"/>
              <a:ext cx="219295" cy="246390"/>
            </a:xfrm>
            <a:prstGeom prst="rect">
              <a:avLst/>
            </a:prstGeom>
          </p:spPr>
        </p:pic>
        <p:pic>
          <p:nvPicPr>
            <p:cNvPr id="21" name="object 19">
              <a:extLst>
                <a:ext uri="{FF2B5EF4-FFF2-40B4-BE49-F238E27FC236}">
                  <a16:creationId xmlns:a16="http://schemas.microsoft.com/office/drawing/2014/main" id="{A3DC5595-5FC0-B97D-B770-BA3AC68E4819}"/>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8608858" y="10177726"/>
              <a:ext cx="218306" cy="250128"/>
            </a:xfrm>
            <a:prstGeom prst="rect">
              <a:avLst/>
            </a:prstGeom>
          </p:spPr>
        </p:pic>
        <p:pic>
          <p:nvPicPr>
            <p:cNvPr id="22" name="object 20">
              <a:extLst>
                <a:ext uri="{FF2B5EF4-FFF2-40B4-BE49-F238E27FC236}">
                  <a16:creationId xmlns:a16="http://schemas.microsoft.com/office/drawing/2014/main" id="{71C812E6-533D-6F0F-6972-C6D40078F039}"/>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852234" y="10181506"/>
              <a:ext cx="200255" cy="242568"/>
            </a:xfrm>
            <a:prstGeom prst="rect">
              <a:avLst/>
            </a:prstGeom>
          </p:spPr>
        </p:pic>
        <p:pic>
          <p:nvPicPr>
            <p:cNvPr id="23" name="object 21">
              <a:extLst>
                <a:ext uri="{FF2B5EF4-FFF2-40B4-BE49-F238E27FC236}">
                  <a16:creationId xmlns:a16="http://schemas.microsoft.com/office/drawing/2014/main" id="{729F8BB5-C46E-A6FC-7E62-C6C14B1D8A79}"/>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8160605" y="10181510"/>
              <a:ext cx="196507" cy="246390"/>
            </a:xfrm>
            <a:prstGeom prst="rect">
              <a:avLst/>
            </a:prstGeom>
          </p:spPr>
        </p:pic>
        <p:sp>
          <p:nvSpPr>
            <p:cNvPr id="24" name="object 22">
              <a:extLst>
                <a:ext uri="{FF2B5EF4-FFF2-40B4-BE49-F238E27FC236}">
                  <a16:creationId xmlns:a16="http://schemas.microsoft.com/office/drawing/2014/main" id="{EE34D56A-737B-55C9-D795-2BAC33303501}"/>
                </a:ext>
              </a:extLst>
            </p:cNvPr>
            <p:cNvSpPr/>
            <p:nvPr/>
          </p:nvSpPr>
          <p:spPr>
            <a:xfrm>
              <a:off x="17404716" y="10181647"/>
              <a:ext cx="1647825" cy="499109"/>
            </a:xfrm>
            <a:custGeom>
              <a:avLst/>
              <a:gdLst/>
              <a:ahLst/>
              <a:cxnLst/>
              <a:rect l="l" t="t" r="r" b="b"/>
              <a:pathLst>
                <a:path w="1647825" h="499109">
                  <a:moveTo>
                    <a:pt x="152476" y="354330"/>
                  </a:moveTo>
                  <a:lnTo>
                    <a:pt x="121767" y="330593"/>
                  </a:lnTo>
                  <a:lnTo>
                    <a:pt x="92773" y="326072"/>
                  </a:lnTo>
                  <a:lnTo>
                    <a:pt x="54432" y="333019"/>
                  </a:lnTo>
                  <a:lnTo>
                    <a:pt x="25184" y="351790"/>
                  </a:lnTo>
                  <a:lnTo>
                    <a:pt x="6540" y="379336"/>
                  </a:lnTo>
                  <a:lnTo>
                    <a:pt x="0" y="412546"/>
                  </a:lnTo>
                  <a:lnTo>
                    <a:pt x="6540" y="445808"/>
                  </a:lnTo>
                  <a:lnTo>
                    <a:pt x="25184" y="473367"/>
                  </a:lnTo>
                  <a:lnTo>
                    <a:pt x="54432" y="492163"/>
                  </a:lnTo>
                  <a:lnTo>
                    <a:pt x="92773" y="499110"/>
                  </a:lnTo>
                  <a:lnTo>
                    <a:pt x="108458" y="497865"/>
                  </a:lnTo>
                  <a:lnTo>
                    <a:pt x="122351" y="494322"/>
                  </a:lnTo>
                  <a:lnTo>
                    <a:pt x="134810" y="488797"/>
                  </a:lnTo>
                  <a:lnTo>
                    <a:pt x="146189" y="481584"/>
                  </a:lnTo>
                  <a:lnTo>
                    <a:pt x="152476" y="477075"/>
                  </a:lnTo>
                  <a:lnTo>
                    <a:pt x="152476" y="470852"/>
                  </a:lnTo>
                  <a:lnTo>
                    <a:pt x="147180" y="464350"/>
                  </a:lnTo>
                  <a:lnTo>
                    <a:pt x="144373" y="461022"/>
                  </a:lnTo>
                  <a:lnTo>
                    <a:pt x="139484" y="455231"/>
                  </a:lnTo>
                  <a:lnTo>
                    <a:pt x="134251" y="448792"/>
                  </a:lnTo>
                  <a:lnTo>
                    <a:pt x="128460" y="448792"/>
                  </a:lnTo>
                  <a:lnTo>
                    <a:pt x="121310" y="453605"/>
                  </a:lnTo>
                  <a:lnTo>
                    <a:pt x="114325" y="456971"/>
                  </a:lnTo>
                  <a:lnTo>
                    <a:pt x="107124" y="459282"/>
                  </a:lnTo>
                  <a:lnTo>
                    <a:pt x="99885" y="460603"/>
                  </a:lnTo>
                  <a:lnTo>
                    <a:pt x="92773" y="461022"/>
                  </a:lnTo>
                  <a:lnTo>
                    <a:pt x="72529" y="457225"/>
                  </a:lnTo>
                  <a:lnTo>
                    <a:pt x="57188" y="446862"/>
                  </a:lnTo>
                  <a:lnTo>
                    <a:pt x="47472" y="431457"/>
                  </a:lnTo>
                  <a:lnTo>
                    <a:pt x="44081" y="412546"/>
                  </a:lnTo>
                  <a:lnTo>
                    <a:pt x="47472" y="393687"/>
                  </a:lnTo>
                  <a:lnTo>
                    <a:pt x="57188" y="378307"/>
                  </a:lnTo>
                  <a:lnTo>
                    <a:pt x="72529" y="367944"/>
                  </a:lnTo>
                  <a:lnTo>
                    <a:pt x="92773" y="364147"/>
                  </a:lnTo>
                  <a:lnTo>
                    <a:pt x="99910" y="364578"/>
                  </a:lnTo>
                  <a:lnTo>
                    <a:pt x="107200" y="365899"/>
                  </a:lnTo>
                  <a:lnTo>
                    <a:pt x="114414" y="368198"/>
                  </a:lnTo>
                  <a:lnTo>
                    <a:pt x="121310" y="371563"/>
                  </a:lnTo>
                  <a:lnTo>
                    <a:pt x="128460" y="376364"/>
                  </a:lnTo>
                  <a:lnTo>
                    <a:pt x="134251" y="376364"/>
                  </a:lnTo>
                  <a:lnTo>
                    <a:pt x="139484" y="369938"/>
                  </a:lnTo>
                  <a:lnTo>
                    <a:pt x="144373" y="364147"/>
                  </a:lnTo>
                  <a:lnTo>
                    <a:pt x="147180" y="360832"/>
                  </a:lnTo>
                  <a:lnTo>
                    <a:pt x="152476" y="354330"/>
                  </a:lnTo>
                  <a:close/>
                </a:path>
                <a:path w="1647825" h="499109">
                  <a:moveTo>
                    <a:pt x="346583" y="412546"/>
                  </a:moveTo>
                  <a:lnTo>
                    <a:pt x="340220" y="379247"/>
                  </a:lnTo>
                  <a:lnTo>
                    <a:pt x="330301" y="364147"/>
                  </a:lnTo>
                  <a:lnTo>
                    <a:pt x="322122" y="351713"/>
                  </a:lnTo>
                  <a:lnTo>
                    <a:pt x="302285" y="338607"/>
                  </a:lnTo>
                  <a:lnTo>
                    <a:pt x="302285" y="412546"/>
                  </a:lnTo>
                  <a:lnTo>
                    <a:pt x="299072" y="431355"/>
                  </a:lnTo>
                  <a:lnTo>
                    <a:pt x="289941" y="446773"/>
                  </a:lnTo>
                  <a:lnTo>
                    <a:pt x="275577" y="457200"/>
                  </a:lnTo>
                  <a:lnTo>
                    <a:pt x="256705" y="461022"/>
                  </a:lnTo>
                  <a:lnTo>
                    <a:pt x="237972" y="457200"/>
                  </a:lnTo>
                  <a:lnTo>
                    <a:pt x="223621" y="446773"/>
                  </a:lnTo>
                  <a:lnTo>
                    <a:pt x="214426" y="431355"/>
                  </a:lnTo>
                  <a:lnTo>
                    <a:pt x="211201" y="412546"/>
                  </a:lnTo>
                  <a:lnTo>
                    <a:pt x="214426" y="393776"/>
                  </a:lnTo>
                  <a:lnTo>
                    <a:pt x="223621" y="378383"/>
                  </a:lnTo>
                  <a:lnTo>
                    <a:pt x="237972" y="367982"/>
                  </a:lnTo>
                  <a:lnTo>
                    <a:pt x="256705" y="364147"/>
                  </a:lnTo>
                  <a:lnTo>
                    <a:pt x="275577" y="367982"/>
                  </a:lnTo>
                  <a:lnTo>
                    <a:pt x="289941" y="378383"/>
                  </a:lnTo>
                  <a:lnTo>
                    <a:pt x="299072" y="393776"/>
                  </a:lnTo>
                  <a:lnTo>
                    <a:pt x="302285" y="412546"/>
                  </a:lnTo>
                  <a:lnTo>
                    <a:pt x="302285" y="338607"/>
                  </a:lnTo>
                  <a:lnTo>
                    <a:pt x="293789" y="332981"/>
                  </a:lnTo>
                  <a:lnTo>
                    <a:pt x="256705" y="326072"/>
                  </a:lnTo>
                  <a:lnTo>
                    <a:pt x="219735" y="332981"/>
                  </a:lnTo>
                  <a:lnTo>
                    <a:pt x="191465" y="351713"/>
                  </a:lnTo>
                  <a:lnTo>
                    <a:pt x="173393" y="379247"/>
                  </a:lnTo>
                  <a:lnTo>
                    <a:pt x="167030" y="412546"/>
                  </a:lnTo>
                  <a:lnTo>
                    <a:pt x="173393" y="445897"/>
                  </a:lnTo>
                  <a:lnTo>
                    <a:pt x="191465" y="473456"/>
                  </a:lnTo>
                  <a:lnTo>
                    <a:pt x="219735" y="492188"/>
                  </a:lnTo>
                  <a:lnTo>
                    <a:pt x="256705" y="499110"/>
                  </a:lnTo>
                  <a:lnTo>
                    <a:pt x="293789" y="492188"/>
                  </a:lnTo>
                  <a:lnTo>
                    <a:pt x="322122" y="473456"/>
                  </a:lnTo>
                  <a:lnTo>
                    <a:pt x="330288" y="461022"/>
                  </a:lnTo>
                  <a:lnTo>
                    <a:pt x="340220" y="445897"/>
                  </a:lnTo>
                  <a:lnTo>
                    <a:pt x="346583" y="412546"/>
                  </a:lnTo>
                  <a:close/>
                </a:path>
                <a:path w="1647825" h="499109">
                  <a:moveTo>
                    <a:pt x="569506" y="491680"/>
                  </a:moveTo>
                  <a:lnTo>
                    <a:pt x="568528" y="482790"/>
                  </a:lnTo>
                  <a:lnTo>
                    <a:pt x="561428" y="406615"/>
                  </a:lnTo>
                  <a:lnTo>
                    <a:pt x="555307" y="340906"/>
                  </a:lnTo>
                  <a:lnTo>
                    <a:pt x="554888" y="332994"/>
                  </a:lnTo>
                  <a:lnTo>
                    <a:pt x="550087" y="328676"/>
                  </a:lnTo>
                  <a:lnTo>
                    <a:pt x="514819" y="328676"/>
                  </a:lnTo>
                  <a:lnTo>
                    <a:pt x="510298" y="331787"/>
                  </a:lnTo>
                  <a:lnTo>
                    <a:pt x="507403" y="338785"/>
                  </a:lnTo>
                  <a:lnTo>
                    <a:pt x="469036" y="433184"/>
                  </a:lnTo>
                  <a:lnTo>
                    <a:pt x="458317" y="406615"/>
                  </a:lnTo>
                  <a:lnTo>
                    <a:pt x="430949" y="338785"/>
                  </a:lnTo>
                  <a:lnTo>
                    <a:pt x="428066" y="331787"/>
                  </a:lnTo>
                  <a:lnTo>
                    <a:pt x="423252" y="328676"/>
                  </a:lnTo>
                  <a:lnTo>
                    <a:pt x="388061" y="328676"/>
                  </a:lnTo>
                  <a:lnTo>
                    <a:pt x="383463" y="332994"/>
                  </a:lnTo>
                  <a:lnTo>
                    <a:pt x="382765" y="340906"/>
                  </a:lnTo>
                  <a:lnTo>
                    <a:pt x="369493" y="484276"/>
                  </a:lnTo>
                  <a:lnTo>
                    <a:pt x="368833" y="491680"/>
                  </a:lnTo>
                  <a:lnTo>
                    <a:pt x="373430" y="496493"/>
                  </a:lnTo>
                  <a:lnTo>
                    <a:pt x="407911" y="496493"/>
                  </a:lnTo>
                  <a:lnTo>
                    <a:pt x="412724" y="492188"/>
                  </a:lnTo>
                  <a:lnTo>
                    <a:pt x="413410" y="484479"/>
                  </a:lnTo>
                  <a:lnTo>
                    <a:pt x="419925" y="406615"/>
                  </a:lnTo>
                  <a:lnTo>
                    <a:pt x="450507" y="484276"/>
                  </a:lnTo>
                  <a:lnTo>
                    <a:pt x="453212" y="491680"/>
                  </a:lnTo>
                  <a:lnTo>
                    <a:pt x="458012" y="494792"/>
                  </a:lnTo>
                  <a:lnTo>
                    <a:pt x="480339" y="494792"/>
                  </a:lnTo>
                  <a:lnTo>
                    <a:pt x="485152" y="491680"/>
                  </a:lnTo>
                  <a:lnTo>
                    <a:pt x="487768" y="484479"/>
                  </a:lnTo>
                  <a:lnTo>
                    <a:pt x="507961" y="433184"/>
                  </a:lnTo>
                  <a:lnTo>
                    <a:pt x="518426" y="406615"/>
                  </a:lnTo>
                  <a:lnTo>
                    <a:pt x="524802" y="482790"/>
                  </a:lnTo>
                  <a:lnTo>
                    <a:pt x="524929" y="484276"/>
                  </a:lnTo>
                  <a:lnTo>
                    <a:pt x="525322" y="491680"/>
                  </a:lnTo>
                  <a:lnTo>
                    <a:pt x="525360" y="492188"/>
                  </a:lnTo>
                  <a:lnTo>
                    <a:pt x="530161" y="496493"/>
                  </a:lnTo>
                  <a:lnTo>
                    <a:pt x="564921" y="496493"/>
                  </a:lnTo>
                  <a:lnTo>
                    <a:pt x="569506" y="491680"/>
                  </a:lnTo>
                  <a:close/>
                </a:path>
                <a:path w="1647825" h="499109">
                  <a:moveTo>
                    <a:pt x="732599" y="125056"/>
                  </a:moveTo>
                  <a:lnTo>
                    <a:pt x="723404" y="76898"/>
                  </a:lnTo>
                  <a:lnTo>
                    <a:pt x="709028" y="55029"/>
                  </a:lnTo>
                  <a:lnTo>
                    <a:pt x="697242" y="37084"/>
                  </a:lnTo>
                  <a:lnTo>
                    <a:pt x="682282" y="27190"/>
                  </a:lnTo>
                  <a:lnTo>
                    <a:pt x="682282" y="111848"/>
                  </a:lnTo>
                  <a:lnTo>
                    <a:pt x="679932" y="117576"/>
                  </a:lnTo>
                  <a:lnTo>
                    <a:pt x="656463" y="152768"/>
                  </a:lnTo>
                  <a:lnTo>
                    <a:pt x="625259" y="187172"/>
                  </a:lnTo>
                  <a:lnTo>
                    <a:pt x="621588" y="190411"/>
                  </a:lnTo>
                  <a:lnTo>
                    <a:pt x="617982" y="193878"/>
                  </a:lnTo>
                  <a:lnTo>
                    <a:pt x="614946" y="197281"/>
                  </a:lnTo>
                  <a:lnTo>
                    <a:pt x="602221" y="208572"/>
                  </a:lnTo>
                  <a:lnTo>
                    <a:pt x="601446" y="207949"/>
                  </a:lnTo>
                  <a:lnTo>
                    <a:pt x="589432" y="197281"/>
                  </a:lnTo>
                  <a:lnTo>
                    <a:pt x="586397" y="193878"/>
                  </a:lnTo>
                  <a:lnTo>
                    <a:pt x="582790" y="190411"/>
                  </a:lnTo>
                  <a:lnTo>
                    <a:pt x="553110" y="159181"/>
                  </a:lnTo>
                  <a:lnTo>
                    <a:pt x="527646" y="123583"/>
                  </a:lnTo>
                  <a:lnTo>
                    <a:pt x="522020" y="111848"/>
                  </a:lnTo>
                  <a:lnTo>
                    <a:pt x="524116" y="79857"/>
                  </a:lnTo>
                  <a:lnTo>
                    <a:pt x="546163" y="59613"/>
                  </a:lnTo>
                  <a:lnTo>
                    <a:pt x="576173" y="55029"/>
                  </a:lnTo>
                  <a:lnTo>
                    <a:pt x="602157" y="70015"/>
                  </a:lnTo>
                  <a:lnTo>
                    <a:pt x="628142" y="55029"/>
                  </a:lnTo>
                  <a:lnTo>
                    <a:pt x="658152" y="59613"/>
                  </a:lnTo>
                  <a:lnTo>
                    <a:pt x="680186" y="79857"/>
                  </a:lnTo>
                  <a:lnTo>
                    <a:pt x="682282" y="111848"/>
                  </a:lnTo>
                  <a:lnTo>
                    <a:pt x="682282" y="27190"/>
                  </a:lnTo>
                  <a:lnTo>
                    <a:pt x="656285" y="9994"/>
                  </a:lnTo>
                  <a:lnTo>
                    <a:pt x="602653" y="0"/>
                  </a:lnTo>
                  <a:lnTo>
                    <a:pt x="549224" y="9994"/>
                  </a:lnTo>
                  <a:lnTo>
                    <a:pt x="508355" y="37084"/>
                  </a:lnTo>
                  <a:lnTo>
                    <a:pt x="482244" y="76898"/>
                  </a:lnTo>
                  <a:lnTo>
                    <a:pt x="473049" y="125056"/>
                  </a:lnTo>
                  <a:lnTo>
                    <a:pt x="482244" y="173253"/>
                  </a:lnTo>
                  <a:lnTo>
                    <a:pt x="508355" y="213093"/>
                  </a:lnTo>
                  <a:lnTo>
                    <a:pt x="549224" y="240195"/>
                  </a:lnTo>
                  <a:lnTo>
                    <a:pt x="602653" y="250190"/>
                  </a:lnTo>
                  <a:lnTo>
                    <a:pt x="656285" y="240195"/>
                  </a:lnTo>
                  <a:lnTo>
                    <a:pt x="697242" y="213093"/>
                  </a:lnTo>
                  <a:lnTo>
                    <a:pt x="700214" y="208572"/>
                  </a:lnTo>
                  <a:lnTo>
                    <a:pt x="723404" y="173253"/>
                  </a:lnTo>
                  <a:lnTo>
                    <a:pt x="732599" y="125056"/>
                  </a:lnTo>
                  <a:close/>
                </a:path>
                <a:path w="1647825" h="499109">
                  <a:moveTo>
                    <a:pt x="736777" y="386689"/>
                  </a:moveTo>
                  <a:lnTo>
                    <a:pt x="733348" y="366344"/>
                  </a:lnTo>
                  <a:lnTo>
                    <a:pt x="733044" y="364477"/>
                  </a:lnTo>
                  <a:lnTo>
                    <a:pt x="722033" y="345998"/>
                  </a:lnTo>
                  <a:lnTo>
                    <a:pt x="703999" y="333362"/>
                  </a:lnTo>
                  <a:lnTo>
                    <a:pt x="692454" y="331177"/>
                  </a:lnTo>
                  <a:lnTo>
                    <a:pt x="692454" y="386981"/>
                  </a:lnTo>
                  <a:lnTo>
                    <a:pt x="691121" y="394690"/>
                  </a:lnTo>
                  <a:lnTo>
                    <a:pt x="687336" y="401180"/>
                  </a:lnTo>
                  <a:lnTo>
                    <a:pt x="681494" y="405650"/>
                  </a:lnTo>
                  <a:lnTo>
                    <a:pt x="673950" y="407327"/>
                  </a:lnTo>
                  <a:lnTo>
                    <a:pt x="645198" y="407327"/>
                  </a:lnTo>
                  <a:lnTo>
                    <a:pt x="645198" y="366344"/>
                  </a:lnTo>
                  <a:lnTo>
                    <a:pt x="673950" y="366344"/>
                  </a:lnTo>
                  <a:lnTo>
                    <a:pt x="692454" y="386981"/>
                  </a:lnTo>
                  <a:lnTo>
                    <a:pt x="692454" y="331177"/>
                  </a:lnTo>
                  <a:lnTo>
                    <a:pt x="679246" y="328676"/>
                  </a:lnTo>
                  <a:lnTo>
                    <a:pt x="605701" y="328676"/>
                  </a:lnTo>
                  <a:lnTo>
                    <a:pt x="602310" y="332066"/>
                  </a:lnTo>
                  <a:lnTo>
                    <a:pt x="601103" y="333362"/>
                  </a:lnTo>
                  <a:lnTo>
                    <a:pt x="601103" y="491909"/>
                  </a:lnTo>
                  <a:lnTo>
                    <a:pt x="605701" y="496493"/>
                  </a:lnTo>
                  <a:lnTo>
                    <a:pt x="640461" y="496493"/>
                  </a:lnTo>
                  <a:lnTo>
                    <a:pt x="645198" y="491909"/>
                  </a:lnTo>
                  <a:lnTo>
                    <a:pt x="645198" y="442290"/>
                  </a:lnTo>
                  <a:lnTo>
                    <a:pt x="679246" y="442290"/>
                  </a:lnTo>
                  <a:lnTo>
                    <a:pt x="721944" y="426186"/>
                  </a:lnTo>
                  <a:lnTo>
                    <a:pt x="736727" y="386981"/>
                  </a:lnTo>
                  <a:lnTo>
                    <a:pt x="736777" y="386689"/>
                  </a:lnTo>
                  <a:close/>
                </a:path>
                <a:path w="1647825" h="499109">
                  <a:moveTo>
                    <a:pt x="901407" y="490486"/>
                  </a:moveTo>
                  <a:lnTo>
                    <a:pt x="898093" y="481584"/>
                  </a:lnTo>
                  <a:lnTo>
                    <a:pt x="892263" y="466750"/>
                  </a:lnTo>
                  <a:lnTo>
                    <a:pt x="878713" y="432269"/>
                  </a:lnTo>
                  <a:lnTo>
                    <a:pt x="856119" y="374751"/>
                  </a:lnTo>
                  <a:lnTo>
                    <a:pt x="841984" y="338785"/>
                  </a:lnTo>
                  <a:lnTo>
                    <a:pt x="839368" y="332066"/>
                  </a:lnTo>
                  <a:lnTo>
                    <a:pt x="838161" y="331228"/>
                  </a:lnTo>
                  <a:lnTo>
                    <a:pt x="838161" y="432269"/>
                  </a:lnTo>
                  <a:lnTo>
                    <a:pt x="796480" y="432269"/>
                  </a:lnTo>
                  <a:lnTo>
                    <a:pt x="817816" y="374751"/>
                  </a:lnTo>
                  <a:lnTo>
                    <a:pt x="838161" y="432269"/>
                  </a:lnTo>
                  <a:lnTo>
                    <a:pt x="838161" y="331228"/>
                  </a:lnTo>
                  <a:lnTo>
                    <a:pt x="834555" y="328676"/>
                  </a:lnTo>
                  <a:lnTo>
                    <a:pt x="801001" y="328676"/>
                  </a:lnTo>
                  <a:lnTo>
                    <a:pt x="795985" y="332066"/>
                  </a:lnTo>
                  <a:lnTo>
                    <a:pt x="793369" y="338785"/>
                  </a:lnTo>
                  <a:lnTo>
                    <a:pt x="738466" y="481584"/>
                  </a:lnTo>
                  <a:lnTo>
                    <a:pt x="734860" y="490486"/>
                  </a:lnTo>
                  <a:lnTo>
                    <a:pt x="738962" y="496493"/>
                  </a:lnTo>
                  <a:lnTo>
                    <a:pt x="774420" y="496493"/>
                  </a:lnTo>
                  <a:lnTo>
                    <a:pt x="779157" y="493102"/>
                  </a:lnTo>
                  <a:lnTo>
                    <a:pt x="781494" y="486384"/>
                  </a:lnTo>
                  <a:lnTo>
                    <a:pt x="788771" y="466750"/>
                  </a:lnTo>
                  <a:lnTo>
                    <a:pt x="846289" y="466750"/>
                  </a:lnTo>
                  <a:lnTo>
                    <a:pt x="853630" y="486181"/>
                  </a:lnTo>
                  <a:lnTo>
                    <a:pt x="856399" y="493102"/>
                  </a:lnTo>
                  <a:lnTo>
                    <a:pt x="861402" y="496493"/>
                  </a:lnTo>
                  <a:lnTo>
                    <a:pt x="897597" y="496493"/>
                  </a:lnTo>
                  <a:lnTo>
                    <a:pt x="901407" y="490486"/>
                  </a:lnTo>
                  <a:close/>
                </a:path>
                <a:path w="1647825" h="499109">
                  <a:moveTo>
                    <a:pt x="1043292" y="447814"/>
                  </a:moveTo>
                  <a:lnTo>
                    <a:pt x="1017765" y="406679"/>
                  </a:lnTo>
                  <a:lnTo>
                    <a:pt x="962812" y="385000"/>
                  </a:lnTo>
                  <a:lnTo>
                    <a:pt x="959700" y="379476"/>
                  </a:lnTo>
                  <a:lnTo>
                    <a:pt x="959700" y="365137"/>
                  </a:lnTo>
                  <a:lnTo>
                    <a:pt x="968743" y="360324"/>
                  </a:lnTo>
                  <a:lnTo>
                    <a:pt x="987259" y="360324"/>
                  </a:lnTo>
                  <a:lnTo>
                    <a:pt x="993190" y="363435"/>
                  </a:lnTo>
                  <a:lnTo>
                    <a:pt x="996797" y="368731"/>
                  </a:lnTo>
                  <a:lnTo>
                    <a:pt x="1001890" y="374954"/>
                  </a:lnTo>
                  <a:lnTo>
                    <a:pt x="1006195" y="377863"/>
                  </a:lnTo>
                  <a:lnTo>
                    <a:pt x="1013612" y="375666"/>
                  </a:lnTo>
                  <a:lnTo>
                    <a:pt x="1024851" y="372554"/>
                  </a:lnTo>
                  <a:lnTo>
                    <a:pt x="1033043" y="370154"/>
                  </a:lnTo>
                  <a:lnTo>
                    <a:pt x="1036853" y="363943"/>
                  </a:lnTo>
                  <a:lnTo>
                    <a:pt x="1034897" y="360324"/>
                  </a:lnTo>
                  <a:lnTo>
                    <a:pt x="996226" y="328091"/>
                  </a:lnTo>
                  <a:lnTo>
                    <a:pt x="978154" y="326072"/>
                  </a:lnTo>
                  <a:lnTo>
                    <a:pt x="953846" y="329704"/>
                  </a:lnTo>
                  <a:lnTo>
                    <a:pt x="934300" y="340055"/>
                  </a:lnTo>
                  <a:lnTo>
                    <a:pt x="921270" y="356298"/>
                  </a:lnTo>
                  <a:lnTo>
                    <a:pt x="916520" y="377571"/>
                  </a:lnTo>
                  <a:lnTo>
                    <a:pt x="922083" y="397408"/>
                  </a:lnTo>
                  <a:lnTo>
                    <a:pt x="963523" y="425767"/>
                  </a:lnTo>
                  <a:lnTo>
                    <a:pt x="996378" y="437273"/>
                  </a:lnTo>
                  <a:lnTo>
                    <a:pt x="1000404" y="443293"/>
                  </a:lnTo>
                  <a:lnTo>
                    <a:pt x="1000404" y="449503"/>
                  </a:lnTo>
                  <a:lnTo>
                    <a:pt x="998728" y="456044"/>
                  </a:lnTo>
                  <a:lnTo>
                    <a:pt x="993990" y="460857"/>
                  </a:lnTo>
                  <a:lnTo>
                    <a:pt x="986409" y="463931"/>
                  </a:lnTo>
                  <a:lnTo>
                    <a:pt x="985697" y="463931"/>
                  </a:lnTo>
                  <a:lnTo>
                    <a:pt x="977150" y="464845"/>
                  </a:lnTo>
                  <a:lnTo>
                    <a:pt x="945286" y="444703"/>
                  </a:lnTo>
                  <a:lnTo>
                    <a:pt x="941184" y="441591"/>
                  </a:lnTo>
                  <a:lnTo>
                    <a:pt x="913625" y="448017"/>
                  </a:lnTo>
                  <a:lnTo>
                    <a:pt x="909320" y="453809"/>
                  </a:lnTo>
                  <a:lnTo>
                    <a:pt x="912431" y="461937"/>
                  </a:lnTo>
                  <a:lnTo>
                    <a:pt x="921994" y="477558"/>
                  </a:lnTo>
                  <a:lnTo>
                    <a:pt x="936282" y="489242"/>
                  </a:lnTo>
                  <a:lnTo>
                    <a:pt x="954824" y="496570"/>
                  </a:lnTo>
                  <a:lnTo>
                    <a:pt x="977150" y="499110"/>
                  </a:lnTo>
                  <a:lnTo>
                    <a:pt x="1002753" y="495909"/>
                  </a:lnTo>
                  <a:lnTo>
                    <a:pt x="1023785" y="486308"/>
                  </a:lnTo>
                  <a:lnTo>
                    <a:pt x="1038047" y="470281"/>
                  </a:lnTo>
                  <a:lnTo>
                    <a:pt x="1039317" y="464845"/>
                  </a:lnTo>
                  <a:lnTo>
                    <a:pt x="1043241" y="448017"/>
                  </a:lnTo>
                  <a:lnTo>
                    <a:pt x="1043292" y="447814"/>
                  </a:lnTo>
                  <a:close/>
                </a:path>
                <a:path w="1647825" h="499109">
                  <a:moveTo>
                    <a:pt x="1195006" y="447814"/>
                  </a:moveTo>
                  <a:lnTo>
                    <a:pt x="1169479" y="406679"/>
                  </a:lnTo>
                  <a:lnTo>
                    <a:pt x="1114526" y="385000"/>
                  </a:lnTo>
                  <a:lnTo>
                    <a:pt x="1111415" y="379476"/>
                  </a:lnTo>
                  <a:lnTo>
                    <a:pt x="1111415" y="365137"/>
                  </a:lnTo>
                  <a:lnTo>
                    <a:pt x="1120444" y="360324"/>
                  </a:lnTo>
                  <a:lnTo>
                    <a:pt x="1138974" y="360324"/>
                  </a:lnTo>
                  <a:lnTo>
                    <a:pt x="1144892" y="363435"/>
                  </a:lnTo>
                  <a:lnTo>
                    <a:pt x="1148499" y="368731"/>
                  </a:lnTo>
                  <a:lnTo>
                    <a:pt x="1153591" y="374954"/>
                  </a:lnTo>
                  <a:lnTo>
                    <a:pt x="1157897" y="377863"/>
                  </a:lnTo>
                  <a:lnTo>
                    <a:pt x="1165326" y="375666"/>
                  </a:lnTo>
                  <a:lnTo>
                    <a:pt x="1176566" y="372554"/>
                  </a:lnTo>
                  <a:lnTo>
                    <a:pt x="1184744" y="370154"/>
                  </a:lnTo>
                  <a:lnTo>
                    <a:pt x="1188567" y="363943"/>
                  </a:lnTo>
                  <a:lnTo>
                    <a:pt x="1186599" y="360324"/>
                  </a:lnTo>
                  <a:lnTo>
                    <a:pt x="1147927" y="328091"/>
                  </a:lnTo>
                  <a:lnTo>
                    <a:pt x="1129855" y="326072"/>
                  </a:lnTo>
                  <a:lnTo>
                    <a:pt x="1105560" y="329704"/>
                  </a:lnTo>
                  <a:lnTo>
                    <a:pt x="1086002" y="340055"/>
                  </a:lnTo>
                  <a:lnTo>
                    <a:pt x="1072972" y="356298"/>
                  </a:lnTo>
                  <a:lnTo>
                    <a:pt x="1068235" y="377571"/>
                  </a:lnTo>
                  <a:lnTo>
                    <a:pt x="1073797" y="397408"/>
                  </a:lnTo>
                  <a:lnTo>
                    <a:pt x="1115225" y="425767"/>
                  </a:lnTo>
                  <a:lnTo>
                    <a:pt x="1148080" y="437273"/>
                  </a:lnTo>
                  <a:lnTo>
                    <a:pt x="1152105" y="443293"/>
                  </a:lnTo>
                  <a:lnTo>
                    <a:pt x="1152105" y="449503"/>
                  </a:lnTo>
                  <a:lnTo>
                    <a:pt x="1150442" y="456044"/>
                  </a:lnTo>
                  <a:lnTo>
                    <a:pt x="1145705" y="460857"/>
                  </a:lnTo>
                  <a:lnTo>
                    <a:pt x="1138110" y="463931"/>
                  </a:lnTo>
                  <a:lnTo>
                    <a:pt x="1137412" y="463931"/>
                  </a:lnTo>
                  <a:lnTo>
                    <a:pt x="1128852" y="464845"/>
                  </a:lnTo>
                  <a:lnTo>
                    <a:pt x="1096987" y="444703"/>
                  </a:lnTo>
                  <a:lnTo>
                    <a:pt x="1092898" y="441591"/>
                  </a:lnTo>
                  <a:lnTo>
                    <a:pt x="1065339" y="448017"/>
                  </a:lnTo>
                  <a:lnTo>
                    <a:pt x="1061021" y="453809"/>
                  </a:lnTo>
                  <a:lnTo>
                    <a:pt x="1064133" y="461937"/>
                  </a:lnTo>
                  <a:lnTo>
                    <a:pt x="1073708" y="477558"/>
                  </a:lnTo>
                  <a:lnTo>
                    <a:pt x="1087996" y="489242"/>
                  </a:lnTo>
                  <a:lnTo>
                    <a:pt x="1106538" y="496570"/>
                  </a:lnTo>
                  <a:lnTo>
                    <a:pt x="1128852" y="499110"/>
                  </a:lnTo>
                  <a:lnTo>
                    <a:pt x="1154455" y="495909"/>
                  </a:lnTo>
                  <a:lnTo>
                    <a:pt x="1175499" y="486308"/>
                  </a:lnTo>
                  <a:lnTo>
                    <a:pt x="1189748" y="470281"/>
                  </a:lnTo>
                  <a:lnTo>
                    <a:pt x="1191031" y="464845"/>
                  </a:lnTo>
                  <a:lnTo>
                    <a:pt x="1194955" y="448017"/>
                  </a:lnTo>
                  <a:lnTo>
                    <a:pt x="1195006" y="447814"/>
                  </a:lnTo>
                  <a:close/>
                </a:path>
                <a:path w="1647825" h="499109">
                  <a:moveTo>
                    <a:pt x="1268133" y="333273"/>
                  </a:moveTo>
                  <a:lnTo>
                    <a:pt x="1263319" y="328676"/>
                  </a:lnTo>
                  <a:lnTo>
                    <a:pt x="1228559" y="328676"/>
                  </a:lnTo>
                  <a:lnTo>
                    <a:pt x="1224038" y="333273"/>
                  </a:lnTo>
                  <a:lnTo>
                    <a:pt x="1224038" y="491909"/>
                  </a:lnTo>
                  <a:lnTo>
                    <a:pt x="1228559" y="496493"/>
                  </a:lnTo>
                  <a:lnTo>
                    <a:pt x="1263319" y="496493"/>
                  </a:lnTo>
                  <a:lnTo>
                    <a:pt x="1268133" y="491909"/>
                  </a:lnTo>
                  <a:lnTo>
                    <a:pt x="1268133" y="333273"/>
                  </a:lnTo>
                  <a:close/>
                </a:path>
                <a:path w="1647825" h="499109">
                  <a:moveTo>
                    <a:pt x="1476362" y="412546"/>
                  </a:moveTo>
                  <a:lnTo>
                    <a:pt x="1470012" y="379247"/>
                  </a:lnTo>
                  <a:lnTo>
                    <a:pt x="1460106" y="364147"/>
                  </a:lnTo>
                  <a:lnTo>
                    <a:pt x="1451940" y="351713"/>
                  </a:lnTo>
                  <a:lnTo>
                    <a:pt x="1432064" y="338582"/>
                  </a:lnTo>
                  <a:lnTo>
                    <a:pt x="1432064" y="412546"/>
                  </a:lnTo>
                  <a:lnTo>
                    <a:pt x="1428851" y="431355"/>
                  </a:lnTo>
                  <a:lnTo>
                    <a:pt x="1419707" y="446773"/>
                  </a:lnTo>
                  <a:lnTo>
                    <a:pt x="1405356" y="457200"/>
                  </a:lnTo>
                  <a:lnTo>
                    <a:pt x="1386497" y="461022"/>
                  </a:lnTo>
                  <a:lnTo>
                    <a:pt x="1367751" y="457200"/>
                  </a:lnTo>
                  <a:lnTo>
                    <a:pt x="1353400" y="446773"/>
                  </a:lnTo>
                  <a:lnTo>
                    <a:pt x="1344218" y="431355"/>
                  </a:lnTo>
                  <a:lnTo>
                    <a:pt x="1340980" y="412546"/>
                  </a:lnTo>
                  <a:lnTo>
                    <a:pt x="1344218" y="393776"/>
                  </a:lnTo>
                  <a:lnTo>
                    <a:pt x="1353400" y="378383"/>
                  </a:lnTo>
                  <a:lnTo>
                    <a:pt x="1367751" y="367982"/>
                  </a:lnTo>
                  <a:lnTo>
                    <a:pt x="1386497" y="364147"/>
                  </a:lnTo>
                  <a:lnTo>
                    <a:pt x="1405356" y="367982"/>
                  </a:lnTo>
                  <a:lnTo>
                    <a:pt x="1419707" y="378383"/>
                  </a:lnTo>
                  <a:lnTo>
                    <a:pt x="1428851" y="393776"/>
                  </a:lnTo>
                  <a:lnTo>
                    <a:pt x="1432064" y="412546"/>
                  </a:lnTo>
                  <a:lnTo>
                    <a:pt x="1432064" y="338582"/>
                  </a:lnTo>
                  <a:lnTo>
                    <a:pt x="1423606" y="332981"/>
                  </a:lnTo>
                  <a:lnTo>
                    <a:pt x="1386497" y="326072"/>
                  </a:lnTo>
                  <a:lnTo>
                    <a:pt x="1349565" y="332981"/>
                  </a:lnTo>
                  <a:lnTo>
                    <a:pt x="1321308" y="351713"/>
                  </a:lnTo>
                  <a:lnTo>
                    <a:pt x="1303248" y="379247"/>
                  </a:lnTo>
                  <a:lnTo>
                    <a:pt x="1296898" y="412546"/>
                  </a:lnTo>
                  <a:lnTo>
                    <a:pt x="1303248" y="445897"/>
                  </a:lnTo>
                  <a:lnTo>
                    <a:pt x="1321308" y="473456"/>
                  </a:lnTo>
                  <a:lnTo>
                    <a:pt x="1349565" y="492188"/>
                  </a:lnTo>
                  <a:lnTo>
                    <a:pt x="1386497" y="499110"/>
                  </a:lnTo>
                  <a:lnTo>
                    <a:pt x="1423606" y="492188"/>
                  </a:lnTo>
                  <a:lnTo>
                    <a:pt x="1451940" y="473456"/>
                  </a:lnTo>
                  <a:lnTo>
                    <a:pt x="1460080" y="461022"/>
                  </a:lnTo>
                  <a:lnTo>
                    <a:pt x="1470012" y="445897"/>
                  </a:lnTo>
                  <a:lnTo>
                    <a:pt x="1476362" y="412546"/>
                  </a:lnTo>
                  <a:close/>
                </a:path>
                <a:path w="1647825" h="499109">
                  <a:moveTo>
                    <a:pt x="1647786" y="333273"/>
                  </a:moveTo>
                  <a:lnTo>
                    <a:pt x="1643202" y="328676"/>
                  </a:lnTo>
                  <a:lnTo>
                    <a:pt x="1608226" y="328676"/>
                  </a:lnTo>
                  <a:lnTo>
                    <a:pt x="1603705" y="333273"/>
                  </a:lnTo>
                  <a:lnTo>
                    <a:pt x="1603705" y="418134"/>
                  </a:lnTo>
                  <a:lnTo>
                    <a:pt x="1594891" y="405904"/>
                  </a:lnTo>
                  <a:lnTo>
                    <a:pt x="1545183" y="336880"/>
                  </a:lnTo>
                  <a:lnTo>
                    <a:pt x="1541094" y="331368"/>
                  </a:lnTo>
                  <a:lnTo>
                    <a:pt x="1536293" y="328676"/>
                  </a:lnTo>
                  <a:lnTo>
                    <a:pt x="1509725" y="328676"/>
                  </a:lnTo>
                  <a:lnTo>
                    <a:pt x="1505127" y="333273"/>
                  </a:lnTo>
                  <a:lnTo>
                    <a:pt x="1505127" y="491909"/>
                  </a:lnTo>
                  <a:lnTo>
                    <a:pt x="1509725" y="496493"/>
                  </a:lnTo>
                  <a:lnTo>
                    <a:pt x="1544485" y="496493"/>
                  </a:lnTo>
                  <a:lnTo>
                    <a:pt x="1549298" y="491909"/>
                  </a:lnTo>
                  <a:lnTo>
                    <a:pt x="1549298" y="405904"/>
                  </a:lnTo>
                  <a:lnTo>
                    <a:pt x="1608226" y="488302"/>
                  </a:lnTo>
                  <a:lnTo>
                    <a:pt x="1612036" y="493814"/>
                  </a:lnTo>
                  <a:lnTo>
                    <a:pt x="1616837" y="496493"/>
                  </a:lnTo>
                  <a:lnTo>
                    <a:pt x="1643202" y="496493"/>
                  </a:lnTo>
                  <a:lnTo>
                    <a:pt x="1647786" y="491909"/>
                  </a:lnTo>
                  <a:lnTo>
                    <a:pt x="1647786" y="418134"/>
                  </a:lnTo>
                  <a:lnTo>
                    <a:pt x="1647786" y="333273"/>
                  </a:lnTo>
                  <a:close/>
                </a:path>
              </a:pathLst>
            </a:custGeom>
            <a:solidFill>
              <a:srgbClr val="FFFFFF"/>
            </a:solidFill>
          </p:spPr>
          <p:txBody>
            <a:bodyPr wrap="square" lIns="0" tIns="0" rIns="0" bIns="0" rtlCol="0"/>
            <a:lstStyle/>
            <a:p>
              <a:endParaRPr/>
            </a:p>
          </p:txBody>
        </p:sp>
      </p:grpSp>
    </p:spTree>
    <p:extLst>
      <p:ext uri="{BB962C8B-B14F-4D97-AF65-F5344CB8AC3E}">
        <p14:creationId xmlns:p14="http://schemas.microsoft.com/office/powerpoint/2010/main" val="111603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D50E6ADA-E876-3B44-E3E6-E210FC04486D}"/>
              </a:ext>
            </a:extLst>
          </p:cNvPr>
          <p:cNvSpPr/>
          <p:nvPr/>
        </p:nvSpPr>
        <p:spPr>
          <a:xfrm>
            <a:off x="603250" y="1635125"/>
            <a:ext cx="9137650" cy="8039100"/>
          </a:xfrm>
          <a:prstGeom prst="round2DiagRect">
            <a:avLst/>
          </a:prstGeom>
          <a:solidFill>
            <a:schemeClr val="accent4">
              <a:lumMod val="40000"/>
              <a:lumOff val="6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lnSpc>
                <a:spcPct val="150000"/>
              </a:lnSpc>
            </a:pPr>
            <a:endParaRPr lang="en-AU" dirty="0">
              <a:solidFill>
                <a:schemeClr val="tx2">
                  <a:lumMod val="20000"/>
                  <a:lumOff val="80000"/>
                </a:schemeClr>
              </a:solidFill>
              <a:latin typeface="+mj-lt"/>
            </a:endParaRPr>
          </a:p>
        </p:txBody>
      </p:sp>
      <p:sp>
        <p:nvSpPr>
          <p:cNvPr id="5" name="Text Placeholder 4">
            <a:extLst>
              <a:ext uri="{FF2B5EF4-FFF2-40B4-BE49-F238E27FC236}">
                <a16:creationId xmlns:a16="http://schemas.microsoft.com/office/drawing/2014/main" id="{56A411C0-6D1B-5E98-51C2-BDD859E8B236}"/>
              </a:ext>
            </a:extLst>
          </p:cNvPr>
          <p:cNvSpPr>
            <a:spLocks noGrp="1"/>
          </p:cNvSpPr>
          <p:nvPr>
            <p:ph type="body" sz="quarter" idx="11"/>
          </p:nvPr>
        </p:nvSpPr>
        <p:spPr>
          <a:xfrm>
            <a:off x="1187346" y="7351495"/>
            <a:ext cx="8108952" cy="1808380"/>
          </a:xfrm>
        </p:spPr>
        <p:txBody>
          <a:bodyPr numCol="1"/>
          <a:lstStyle/>
          <a:p>
            <a:pPr marL="14400" indent="0">
              <a:lnSpc>
                <a:spcPct val="110000"/>
              </a:lnSpc>
              <a:spcAft>
                <a:spcPts val="600"/>
              </a:spcAft>
              <a:buNone/>
            </a:pPr>
            <a:r>
              <a:rPr lang="en-US" sz="3500" dirty="0">
                <a:solidFill>
                  <a:schemeClr val="tx2">
                    <a:lumMod val="75000"/>
                  </a:schemeClr>
                </a:solidFill>
                <a:latin typeface="+mj-lt"/>
                <a:ea typeface="Roboto" panose="02000000000000000000" pitchFamily="2" charset="0"/>
                <a:cs typeface="Roboto" panose="02000000000000000000" pitchFamily="2" charset="0"/>
              </a:rPr>
              <a:t>Jesus, you gave all that you had out of love and generosity of spirit.</a:t>
            </a:r>
          </a:p>
          <a:p>
            <a:pPr marL="14400" indent="0">
              <a:lnSpc>
                <a:spcPct val="110000"/>
              </a:lnSpc>
              <a:spcAft>
                <a:spcPts val="600"/>
              </a:spcAft>
              <a:buNone/>
            </a:pPr>
            <a:r>
              <a:rPr lang="en-US" sz="3500" b="1" dirty="0">
                <a:solidFill>
                  <a:schemeClr val="tx2">
                    <a:lumMod val="75000"/>
                  </a:schemeClr>
                </a:solidFill>
                <a:latin typeface="+mj-lt"/>
                <a:ea typeface="Roboto Medium" panose="02000000000000000000" pitchFamily="2" charset="0"/>
                <a:cs typeface="Roboto Medium" panose="02000000000000000000" pitchFamily="2" charset="0"/>
              </a:rPr>
              <a:t>May we follow the way of generosity.</a:t>
            </a:r>
          </a:p>
        </p:txBody>
      </p:sp>
      <p:sp>
        <p:nvSpPr>
          <p:cNvPr id="6" name="Text Placeholder 1">
            <a:extLst>
              <a:ext uri="{FF2B5EF4-FFF2-40B4-BE49-F238E27FC236}">
                <a16:creationId xmlns:a16="http://schemas.microsoft.com/office/drawing/2014/main" id="{89AE0097-8386-DA24-AAF0-9DBF53785311}"/>
              </a:ext>
            </a:extLst>
          </p:cNvPr>
          <p:cNvSpPr txBox="1">
            <a:spLocks/>
          </p:cNvSpPr>
          <p:nvPr/>
        </p:nvSpPr>
        <p:spPr>
          <a:xfrm>
            <a:off x="11804650" y="4633787"/>
            <a:ext cx="6641120" cy="2041777"/>
          </a:xfrm>
          <a:prstGeom prst="rect">
            <a:avLst/>
          </a:prstGeom>
        </p:spPr>
        <p:txBody>
          <a:bodyPr wrap="square" lIns="0" tIns="0" rIns="0" bIns="0">
            <a:spAutoFit/>
          </a:bodyPr>
          <a:lstStyle>
            <a:lvl1pPr marL="0">
              <a:defRPr>
                <a:solidFill>
                  <a:schemeClr val="bg1"/>
                </a:solidFill>
                <a:latin typeface="Roboto" panose="02000000000000000000" pitchFamily="2" charset="0"/>
                <a:ea typeface="Roboto" panose="02000000000000000000" pitchFamily="2" charset="0"/>
                <a:cs typeface="Roboto" panose="02000000000000000000" pitchFamily="2" charset="0"/>
              </a:defRPr>
            </a:lvl1pPr>
            <a:lvl2pPr marL="225247">
              <a:defRPr>
                <a:solidFill>
                  <a:schemeClr val="bg1"/>
                </a:solidFill>
                <a:latin typeface="Roboto" panose="02000000000000000000" pitchFamily="2" charset="0"/>
                <a:ea typeface="Roboto" panose="02000000000000000000" pitchFamily="2" charset="0"/>
                <a:cs typeface="Roboto" panose="02000000000000000000" pitchFamily="2" charset="0"/>
              </a:defRPr>
            </a:lvl2pPr>
            <a:lvl3pPr marL="450495">
              <a:defRPr>
                <a:solidFill>
                  <a:schemeClr val="bg1"/>
                </a:solidFill>
                <a:latin typeface="Roboto" panose="02000000000000000000" pitchFamily="2" charset="0"/>
                <a:ea typeface="Roboto" panose="02000000000000000000" pitchFamily="2" charset="0"/>
                <a:cs typeface="Roboto" panose="02000000000000000000" pitchFamily="2" charset="0"/>
              </a:defRPr>
            </a:lvl3pPr>
            <a:lvl4pPr marL="675743">
              <a:defRPr>
                <a:solidFill>
                  <a:schemeClr val="bg1"/>
                </a:solidFill>
                <a:latin typeface="Roboto" panose="02000000000000000000" pitchFamily="2" charset="0"/>
                <a:ea typeface="Roboto" panose="02000000000000000000" pitchFamily="2" charset="0"/>
                <a:cs typeface="Roboto" panose="02000000000000000000" pitchFamily="2" charset="0"/>
              </a:defRPr>
            </a:lvl4pPr>
            <a:lvl5pPr marL="900991">
              <a:defRPr>
                <a:solidFill>
                  <a:schemeClr val="bg1"/>
                </a:solidFill>
                <a:latin typeface="Roboto" panose="02000000000000000000" pitchFamily="2" charset="0"/>
                <a:ea typeface="Roboto" panose="02000000000000000000" pitchFamily="2" charset="0"/>
                <a:cs typeface="Roboto" panose="02000000000000000000" pitchFamily="2" charset="0"/>
              </a:defRPr>
            </a:lvl5pPr>
            <a:lvl6pPr marL="1126238">
              <a:defRPr>
                <a:latin typeface="+mn-lt"/>
                <a:ea typeface="+mn-ea"/>
                <a:cs typeface="+mn-cs"/>
              </a:defRPr>
            </a:lvl6pPr>
            <a:lvl7pPr marL="1351486">
              <a:defRPr>
                <a:latin typeface="+mn-lt"/>
                <a:ea typeface="+mn-ea"/>
                <a:cs typeface="+mn-cs"/>
              </a:defRPr>
            </a:lvl7pPr>
            <a:lvl8pPr marL="1576734">
              <a:defRPr>
                <a:latin typeface="+mn-lt"/>
                <a:ea typeface="+mn-ea"/>
                <a:cs typeface="+mn-cs"/>
              </a:defRPr>
            </a:lvl8pPr>
            <a:lvl9pPr marL="1801982">
              <a:defRPr>
                <a:latin typeface="+mn-lt"/>
                <a:ea typeface="+mn-ea"/>
                <a:cs typeface="+mn-cs"/>
              </a:defRPr>
            </a:lvl9pPr>
          </a:lstStyle>
          <a:p>
            <a:pPr algn="ctr">
              <a:lnSpc>
                <a:spcPct val="110000"/>
              </a:lnSpc>
              <a:spcAft>
                <a:spcPts val="600"/>
              </a:spcAft>
            </a:pPr>
            <a:r>
              <a:rPr lang="en-US" sz="3500" dirty="0">
                <a:solidFill>
                  <a:schemeClr val="accent2">
                    <a:lumMod val="75000"/>
                  </a:schemeClr>
                </a:solidFill>
                <a:latin typeface="+mj-lt"/>
              </a:rPr>
              <a:t>“Love enables us to create one great family, where all of us can feel at home.” </a:t>
            </a:r>
          </a:p>
          <a:p>
            <a:pPr algn="ctr">
              <a:lnSpc>
                <a:spcPct val="110000"/>
              </a:lnSpc>
              <a:spcAft>
                <a:spcPts val="600"/>
              </a:spcAft>
            </a:pPr>
            <a:r>
              <a:rPr lang="en-US" sz="1200" dirty="0">
                <a:solidFill>
                  <a:schemeClr val="accent2">
                    <a:lumMod val="75000"/>
                  </a:schemeClr>
                </a:solidFill>
                <a:latin typeface="+mj-lt"/>
              </a:rPr>
              <a:t>Pope Francis, </a:t>
            </a:r>
            <a:r>
              <a:rPr lang="en-US" sz="1200" i="1" dirty="0">
                <a:solidFill>
                  <a:schemeClr val="accent2">
                    <a:lumMod val="75000"/>
                  </a:schemeClr>
                </a:solidFill>
                <a:latin typeface="+mj-lt"/>
              </a:rPr>
              <a:t>Fratelli Tutti</a:t>
            </a:r>
            <a:r>
              <a:rPr lang="en-US" sz="1200" dirty="0">
                <a:solidFill>
                  <a:schemeClr val="accent2">
                    <a:lumMod val="75000"/>
                  </a:schemeClr>
                </a:solidFill>
                <a:latin typeface="+mj-lt"/>
              </a:rPr>
              <a:t> n62</a:t>
            </a:r>
          </a:p>
        </p:txBody>
      </p:sp>
      <p:sp>
        <p:nvSpPr>
          <p:cNvPr id="7" name="TextBox 6">
            <a:extLst>
              <a:ext uri="{FF2B5EF4-FFF2-40B4-BE49-F238E27FC236}">
                <a16:creationId xmlns:a16="http://schemas.microsoft.com/office/drawing/2014/main" id="{654F8C0B-C8A4-1DB9-3EEE-ADEE730A5A5C}"/>
              </a:ext>
            </a:extLst>
          </p:cNvPr>
          <p:cNvSpPr txBox="1"/>
          <p:nvPr/>
        </p:nvSpPr>
        <p:spPr>
          <a:xfrm>
            <a:off x="1075109" y="6381848"/>
            <a:ext cx="3401641" cy="638829"/>
          </a:xfrm>
          <a:prstGeom prst="rect">
            <a:avLst/>
          </a:prstGeom>
          <a:noFill/>
        </p:spPr>
        <p:txBody>
          <a:bodyPr wrap="square">
            <a:spAutoFit/>
          </a:bodyPr>
          <a:lstStyle/>
          <a:p>
            <a:pPr>
              <a:lnSpc>
                <a:spcPct val="110000"/>
              </a:lnSpc>
              <a:spcAft>
                <a:spcPts val="600"/>
              </a:spcAft>
            </a:pPr>
            <a:r>
              <a:rPr lang="en-US" sz="3500" dirty="0">
                <a:solidFill>
                  <a:schemeClr val="accent2">
                    <a:lumMod val="75000"/>
                  </a:schemeClr>
                </a:solidFill>
                <a:latin typeface="+mj-lt"/>
                <a:ea typeface="Roboto Medium" panose="02000000000000000000" pitchFamily="2" charset="0"/>
                <a:cs typeface="Roboto Medium" panose="02000000000000000000" pitchFamily="2" charset="0"/>
              </a:rPr>
              <a:t>Respond</a:t>
            </a:r>
          </a:p>
        </p:txBody>
      </p:sp>
      <p:sp>
        <p:nvSpPr>
          <p:cNvPr id="8" name="TextBox 7">
            <a:extLst>
              <a:ext uri="{FF2B5EF4-FFF2-40B4-BE49-F238E27FC236}">
                <a16:creationId xmlns:a16="http://schemas.microsoft.com/office/drawing/2014/main" id="{8C5B3AD2-4516-AF55-202F-69E99EC2C735}"/>
              </a:ext>
            </a:extLst>
          </p:cNvPr>
          <p:cNvSpPr txBox="1"/>
          <p:nvPr/>
        </p:nvSpPr>
        <p:spPr>
          <a:xfrm>
            <a:off x="1081459" y="2058448"/>
            <a:ext cx="3401641" cy="638829"/>
          </a:xfrm>
          <a:prstGeom prst="rect">
            <a:avLst/>
          </a:prstGeom>
          <a:noFill/>
        </p:spPr>
        <p:txBody>
          <a:bodyPr wrap="square">
            <a:spAutoFit/>
          </a:bodyPr>
          <a:lstStyle/>
          <a:p>
            <a:pPr>
              <a:lnSpc>
                <a:spcPct val="110000"/>
              </a:lnSpc>
              <a:spcAft>
                <a:spcPts val="600"/>
              </a:spcAft>
            </a:pPr>
            <a:r>
              <a:rPr lang="en-US" sz="3500" dirty="0">
                <a:solidFill>
                  <a:schemeClr val="accent2">
                    <a:lumMod val="75000"/>
                  </a:schemeClr>
                </a:solidFill>
                <a:latin typeface="+mj-lt"/>
                <a:ea typeface="Roboto Medium" panose="02000000000000000000" pitchFamily="2" charset="0"/>
                <a:cs typeface="Roboto Medium" panose="02000000000000000000" pitchFamily="2" charset="0"/>
              </a:rPr>
              <a:t>Reflect</a:t>
            </a:r>
          </a:p>
        </p:txBody>
      </p:sp>
      <p:sp>
        <p:nvSpPr>
          <p:cNvPr id="9" name="TextBox 8">
            <a:extLst>
              <a:ext uri="{FF2B5EF4-FFF2-40B4-BE49-F238E27FC236}">
                <a16:creationId xmlns:a16="http://schemas.microsoft.com/office/drawing/2014/main" id="{3CD54C52-9DC7-5B0A-B5BB-A8FC08F6AEE2}"/>
              </a:ext>
            </a:extLst>
          </p:cNvPr>
          <p:cNvSpPr txBox="1"/>
          <p:nvPr/>
        </p:nvSpPr>
        <p:spPr>
          <a:xfrm>
            <a:off x="1187346" y="3040176"/>
            <a:ext cx="8108952" cy="3004862"/>
          </a:xfrm>
          <a:prstGeom prst="rect">
            <a:avLst/>
          </a:prstGeom>
        </p:spPr>
        <p:txBody>
          <a:bodyPr vert="horz" wrap="square" lIns="0" tIns="11430" rIns="0" bIns="0" rtlCol="0">
            <a:spAutoFit/>
          </a:bodyPr>
          <a:lstStyle/>
          <a:p>
            <a:pPr marL="12700" algn="l">
              <a:lnSpc>
                <a:spcPct val="110000"/>
              </a:lnSpc>
              <a:spcAft>
                <a:spcPts val="600"/>
              </a:spcAft>
            </a:pPr>
            <a:r>
              <a:rPr lang="en-US" sz="3500" spc="-10" dirty="0">
                <a:solidFill>
                  <a:schemeClr val="tx2">
                    <a:lumMod val="75000"/>
                  </a:schemeClr>
                </a:solidFill>
                <a:latin typeface="+mj-lt"/>
                <a:ea typeface="Roboto" panose="02000000000000000000" pitchFamily="2" charset="0"/>
                <a:cs typeface="Roboto" panose="02000000000000000000" pitchFamily="2" charset="0"/>
              </a:rPr>
              <a:t>When people are left out or overlooked, it makes it harder for them to meet their daily needs and create a hopeful future. </a:t>
            </a:r>
          </a:p>
          <a:p>
            <a:pPr marL="469900" indent="-457200" algn="l">
              <a:lnSpc>
                <a:spcPct val="110000"/>
              </a:lnSpc>
              <a:spcAft>
                <a:spcPts val="600"/>
              </a:spcAft>
              <a:buFont typeface="Arial" panose="020B0604020202020204" pitchFamily="34" charset="0"/>
              <a:buChar char="•"/>
            </a:pPr>
            <a:r>
              <a:rPr lang="en-US" sz="3500" spc="-10" dirty="0">
                <a:solidFill>
                  <a:schemeClr val="tx2">
                    <a:lumMod val="75000"/>
                  </a:schemeClr>
                </a:solidFill>
                <a:latin typeface="+mj-lt"/>
                <a:ea typeface="Roboto" panose="02000000000000000000" pitchFamily="2" charset="0"/>
                <a:cs typeface="Roboto" panose="02000000000000000000" pitchFamily="2" charset="0"/>
              </a:rPr>
              <a:t>How could you and your class make others feel more welcome? </a:t>
            </a:r>
          </a:p>
        </p:txBody>
      </p:sp>
    </p:spTree>
    <p:extLst>
      <p:ext uri="{BB962C8B-B14F-4D97-AF65-F5344CB8AC3E}">
        <p14:creationId xmlns:p14="http://schemas.microsoft.com/office/powerpoint/2010/main" val="377683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38938EEB-94DB-3C54-49A8-0796C90CCBBE}"/>
              </a:ext>
            </a:extLst>
          </p:cNvPr>
          <p:cNvSpPr txBox="1">
            <a:spLocks/>
          </p:cNvSpPr>
          <p:nvPr/>
        </p:nvSpPr>
        <p:spPr>
          <a:xfrm>
            <a:off x="11893606" y="3307783"/>
            <a:ext cx="7187468" cy="4693785"/>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110000"/>
              </a:lnSpc>
              <a:spcAft>
                <a:spcPts val="600"/>
              </a:spcAft>
            </a:pPr>
            <a:r>
              <a:rPr lang="en-US" sz="3500" dirty="0">
                <a:solidFill>
                  <a:schemeClr val="accent2">
                    <a:lumMod val="75000"/>
                  </a:schemeClr>
                </a:solidFill>
                <a:latin typeface="+mj-lt"/>
                <a:ea typeface="Roboto" panose="02000000000000000000" pitchFamily="2" charset="0"/>
                <a:cs typeface="Roboto" panose="02000000000000000000" pitchFamily="2" charset="0"/>
              </a:rPr>
              <a:t>When all that a person needs to live a safe and healthy life is taken away, their human rights are denied and they are unable to live a life worthy of their dignity. Caritas Australia and its partners work to end poverty, promote justice and uphold dignity. </a:t>
            </a:r>
          </a:p>
        </p:txBody>
      </p:sp>
      <p:sp>
        <p:nvSpPr>
          <p:cNvPr id="5" name="Rectangle: Diagonal Corners Rounded 4">
            <a:extLst>
              <a:ext uri="{FF2B5EF4-FFF2-40B4-BE49-F238E27FC236}">
                <a16:creationId xmlns:a16="http://schemas.microsoft.com/office/drawing/2014/main" id="{85D6C803-7622-D371-B54A-EE0EE9620569}"/>
              </a:ext>
            </a:extLst>
          </p:cNvPr>
          <p:cNvSpPr/>
          <p:nvPr/>
        </p:nvSpPr>
        <p:spPr>
          <a:xfrm>
            <a:off x="381000" y="2611515"/>
            <a:ext cx="9238834" cy="6086320"/>
          </a:xfrm>
          <a:prstGeom prst="round2Diag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AU">
              <a:latin typeface="+mj-lt"/>
            </a:endParaRPr>
          </a:p>
        </p:txBody>
      </p:sp>
      <p:sp>
        <p:nvSpPr>
          <p:cNvPr id="6" name="TextBox 5">
            <a:extLst>
              <a:ext uri="{FF2B5EF4-FFF2-40B4-BE49-F238E27FC236}">
                <a16:creationId xmlns:a16="http://schemas.microsoft.com/office/drawing/2014/main" id="{62905700-8530-83AC-D366-C1EA65566140}"/>
              </a:ext>
            </a:extLst>
          </p:cNvPr>
          <p:cNvSpPr txBox="1"/>
          <p:nvPr/>
        </p:nvSpPr>
        <p:spPr>
          <a:xfrm>
            <a:off x="974908" y="3302012"/>
            <a:ext cx="8051019" cy="4705327"/>
          </a:xfrm>
          <a:prstGeom prst="rect">
            <a:avLst/>
          </a:prstGeom>
          <a:ln>
            <a:noFill/>
          </a:ln>
        </p:spPr>
        <p:txBody>
          <a:bodyPr vert="horz" wrap="square" lIns="0" tIns="11430" rIns="0" bIns="0" rtlCol="0">
            <a:spAutoFit/>
          </a:bodyPr>
          <a:lstStyle/>
          <a:p>
            <a:pPr marL="12700" algn="ctr">
              <a:lnSpc>
                <a:spcPct val="110000"/>
              </a:lnSpc>
              <a:spcAft>
                <a:spcPts val="600"/>
              </a:spcAft>
            </a:pPr>
            <a:r>
              <a:rPr lang="en-US" sz="3500" dirty="0">
                <a:solidFill>
                  <a:schemeClr val="tx2">
                    <a:lumMod val="75000"/>
                  </a:schemeClr>
                </a:solidFill>
                <a:latin typeface="+mj-lt"/>
                <a:ea typeface="Roboto" panose="02000000000000000000" pitchFamily="2" charset="0"/>
                <a:cs typeface="Roboto" panose="02000000000000000000" pitchFamily="2" charset="0"/>
              </a:rPr>
              <a:t>The soldiers strip Jesus of his clothes. They tease him, saying, “Hail, King of the Jews!” They make him wear a crown of thorns and a scarlet robe. They dress Jesus in his own clothes only to strip him of them again and crucify him. Then, they divide his garments among themselves.  </a:t>
            </a:r>
          </a:p>
        </p:txBody>
      </p:sp>
      <p:sp>
        <p:nvSpPr>
          <p:cNvPr id="7" name="Text Placeholder 5">
            <a:extLst>
              <a:ext uri="{FF2B5EF4-FFF2-40B4-BE49-F238E27FC236}">
                <a16:creationId xmlns:a16="http://schemas.microsoft.com/office/drawing/2014/main" id="{1CB9EFE4-BA0E-B87C-180F-31AE3DCFC418}"/>
              </a:ext>
            </a:extLst>
          </p:cNvPr>
          <p:cNvSpPr txBox="1">
            <a:spLocks/>
          </p:cNvSpPr>
          <p:nvPr/>
        </p:nvSpPr>
        <p:spPr>
          <a:xfrm>
            <a:off x="381000" y="402021"/>
            <a:ext cx="9144000" cy="753926"/>
          </a:xfrm>
          <a:prstGeom prst="rect">
            <a:avLst/>
          </a:prstGeom>
        </p:spPr>
        <p:txBody>
          <a:bodyPr vert="horz" lIns="91440" tIns="45720" rIns="91440" bIns="45720" rtlCol="0" anchor="ctr">
            <a:noAutofit/>
          </a:bodyPr>
          <a:lstStyle>
            <a:lvl1pPr>
              <a:defRPr sz="5900" b="1">
                <a:solidFill>
                  <a:srgbClr val="762000"/>
                </a:solidFill>
                <a:latin typeface="+mj-lt"/>
                <a:ea typeface="+mj-ea"/>
                <a:cs typeface="+mj-cs"/>
              </a:defRPr>
            </a:lvl1pPr>
          </a:lstStyle>
          <a:p>
            <a:pPr>
              <a:spcAft>
                <a:spcPts val="600"/>
              </a:spcAft>
            </a:pPr>
            <a:r>
              <a:rPr lang="en-US" sz="6000" dirty="0">
                <a:solidFill>
                  <a:schemeClr val="accent2">
                    <a:lumMod val="75000"/>
                  </a:schemeClr>
                </a:solidFill>
                <a:ea typeface="Roboto Medium" panose="02000000000000000000" pitchFamily="2" charset="0"/>
                <a:cs typeface="Roboto Medium" panose="02000000000000000000" pitchFamily="2" charset="0"/>
              </a:rPr>
              <a:t>STATION 10</a:t>
            </a:r>
          </a:p>
        </p:txBody>
      </p:sp>
      <p:sp>
        <p:nvSpPr>
          <p:cNvPr id="8" name="TextBox 7">
            <a:extLst>
              <a:ext uri="{FF2B5EF4-FFF2-40B4-BE49-F238E27FC236}">
                <a16:creationId xmlns:a16="http://schemas.microsoft.com/office/drawing/2014/main" id="{2060CA8B-4340-2F9A-E6EF-4AF0CBB07500}"/>
              </a:ext>
            </a:extLst>
          </p:cNvPr>
          <p:cNvSpPr txBox="1"/>
          <p:nvPr/>
        </p:nvSpPr>
        <p:spPr>
          <a:xfrm>
            <a:off x="381000" y="1149201"/>
            <a:ext cx="15462250" cy="1015663"/>
          </a:xfrm>
          <a:prstGeom prst="rect">
            <a:avLst/>
          </a:prstGeom>
          <a:noFill/>
        </p:spPr>
        <p:txBody>
          <a:bodyPr wrap="square">
            <a:spAutoFit/>
          </a:bodyPr>
          <a:lstStyle/>
          <a:p>
            <a:pPr>
              <a:spcAft>
                <a:spcPts val="600"/>
              </a:spcAft>
            </a:pPr>
            <a:r>
              <a:rPr lang="en-US" sz="6000" dirty="0">
                <a:solidFill>
                  <a:schemeClr val="tx2">
                    <a:lumMod val="75000"/>
                  </a:schemeClr>
                </a:solidFill>
                <a:latin typeface="+mj-lt"/>
                <a:ea typeface="Roboto Medium" panose="02000000000000000000" pitchFamily="2" charset="0"/>
                <a:cs typeface="Roboto Medium" panose="02000000000000000000" pitchFamily="2" charset="0"/>
              </a:rPr>
              <a:t>Jesus is stripped of his garments</a:t>
            </a:r>
          </a:p>
        </p:txBody>
      </p:sp>
    </p:spTree>
    <p:extLst>
      <p:ext uri="{BB962C8B-B14F-4D97-AF65-F5344CB8AC3E}">
        <p14:creationId xmlns:p14="http://schemas.microsoft.com/office/powerpoint/2010/main" val="222263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young girl sitting at a school desk looking towards the camera as her peers continue to completing their school work. ">
            <a:extLst>
              <a:ext uri="{FF2B5EF4-FFF2-40B4-BE49-F238E27FC236}">
                <a16:creationId xmlns:a16="http://schemas.microsoft.com/office/drawing/2014/main" id="{2C8F6148-E3DF-6E63-D318-CA8372E24749}"/>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6" name="Content Placeholder 5">
            <a:extLst>
              <a:ext uri="{FF2B5EF4-FFF2-40B4-BE49-F238E27FC236}">
                <a16:creationId xmlns:a16="http://schemas.microsoft.com/office/drawing/2014/main" id="{0347AC2B-6081-8D19-C78A-C55C86780A87}"/>
              </a:ext>
            </a:extLst>
          </p:cNvPr>
          <p:cNvSpPr txBox="1">
            <a:spLocks/>
          </p:cNvSpPr>
          <p:nvPr/>
        </p:nvSpPr>
        <p:spPr>
          <a:xfrm>
            <a:off x="525294" y="10449057"/>
            <a:ext cx="9755356" cy="303531"/>
          </a:xfrm>
          <a:prstGeom prst="rect">
            <a:avLst/>
          </a:prstGeom>
        </p:spPr>
        <p:txBody>
          <a:bodyPr/>
          <a:lstStyle>
            <a:lvl1pPr marL="0">
              <a:defRPr sz="1600" b="0">
                <a:solidFill>
                  <a:schemeClr val="bg1"/>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200" dirty="0" err="1">
                <a:latin typeface="+mj-lt"/>
                <a:ea typeface="Roboto" panose="02000000000000000000" pitchFamily="2" charset="0"/>
                <a:cs typeface="Roboto" panose="02000000000000000000" pitchFamily="2" charset="0"/>
              </a:rPr>
              <a:t>Toefuata’iga</a:t>
            </a:r>
            <a:r>
              <a:rPr lang="en-US" sz="1200" dirty="0">
                <a:latin typeface="+mj-lt"/>
                <a:ea typeface="Roboto" panose="02000000000000000000" pitchFamily="2" charset="0"/>
                <a:cs typeface="Roboto" panose="02000000000000000000" pitchFamily="2" charset="0"/>
              </a:rPr>
              <a:t> (13) enjoys learning at her Samoan primary school. Photo: Caritas Australia.</a:t>
            </a:r>
          </a:p>
        </p:txBody>
      </p:sp>
      <p:grpSp>
        <p:nvGrpSpPr>
          <p:cNvPr id="7" name="object 9">
            <a:extLst>
              <a:ext uri="{FF2B5EF4-FFF2-40B4-BE49-F238E27FC236}">
                <a16:creationId xmlns:a16="http://schemas.microsoft.com/office/drawing/2014/main" id="{CE2FDF00-E4EA-E4F4-005F-9A2B74264860}"/>
              </a:ext>
            </a:extLst>
          </p:cNvPr>
          <p:cNvGrpSpPr/>
          <p:nvPr/>
        </p:nvGrpSpPr>
        <p:grpSpPr>
          <a:xfrm>
            <a:off x="15266570" y="10346822"/>
            <a:ext cx="3786504" cy="508000"/>
            <a:chOff x="15266570" y="10177726"/>
            <a:chExt cx="3786504" cy="508000"/>
          </a:xfrm>
        </p:grpSpPr>
        <p:pic>
          <p:nvPicPr>
            <p:cNvPr id="8" name="object 10">
              <a:extLst>
                <a:ext uri="{FF2B5EF4-FFF2-40B4-BE49-F238E27FC236}">
                  <a16:creationId xmlns:a16="http://schemas.microsoft.com/office/drawing/2014/main" id="{DB1F8731-42ED-39A1-20C1-2BAEE5CF3C21}"/>
                </a:ext>
              </a:extLst>
            </p:cNvPr>
            <p:cNvPicPr/>
            <p:nvPr/>
          </p:nvPicPr>
          <p:blipFill>
            <a:blip r:embed="rId4" cstate="screen">
              <a:extLst>
                <a:ext uri="{28A0092B-C50C-407E-A947-70E740481C1C}">
                  <a14:useLocalDpi xmlns:a14="http://schemas.microsoft.com/office/drawing/2010/main"/>
                </a:ext>
              </a:extLst>
            </a:blip>
            <a:stretch>
              <a:fillRect/>
            </a:stretch>
          </p:blipFill>
          <p:spPr>
            <a:xfrm>
              <a:off x="15847064" y="10181342"/>
              <a:ext cx="1109944" cy="502117"/>
            </a:xfrm>
            <a:prstGeom prst="rect">
              <a:avLst/>
            </a:prstGeom>
          </p:spPr>
        </p:pic>
        <p:sp>
          <p:nvSpPr>
            <p:cNvPr id="9" name="object 11">
              <a:extLst>
                <a:ext uri="{FF2B5EF4-FFF2-40B4-BE49-F238E27FC236}">
                  <a16:creationId xmlns:a16="http://schemas.microsoft.com/office/drawing/2014/main" id="{B0B63FB7-70AF-B1FE-DA61-A238E10F2A83}"/>
                </a:ext>
              </a:extLst>
            </p:cNvPr>
            <p:cNvSpPr/>
            <p:nvPr/>
          </p:nvSpPr>
          <p:spPr>
            <a:xfrm>
              <a:off x="15266569" y="10381977"/>
              <a:ext cx="504190" cy="303530"/>
            </a:xfrm>
            <a:custGeom>
              <a:avLst/>
              <a:gdLst/>
              <a:ahLst/>
              <a:cxnLst/>
              <a:rect l="l" t="t" r="r" b="b"/>
              <a:pathLst>
                <a:path w="504190" h="303529">
                  <a:moveTo>
                    <a:pt x="504088" y="0"/>
                  </a:moveTo>
                  <a:lnTo>
                    <a:pt x="0" y="0"/>
                  </a:lnTo>
                  <a:lnTo>
                    <a:pt x="0" y="102870"/>
                  </a:lnTo>
                  <a:lnTo>
                    <a:pt x="201091" y="102870"/>
                  </a:lnTo>
                  <a:lnTo>
                    <a:pt x="201091" y="303530"/>
                  </a:lnTo>
                  <a:lnTo>
                    <a:pt x="302983" y="303530"/>
                  </a:lnTo>
                  <a:lnTo>
                    <a:pt x="302983" y="102870"/>
                  </a:lnTo>
                  <a:lnTo>
                    <a:pt x="504088" y="102870"/>
                  </a:lnTo>
                  <a:lnTo>
                    <a:pt x="504088" y="0"/>
                  </a:lnTo>
                  <a:close/>
                </a:path>
              </a:pathLst>
            </a:custGeom>
            <a:solidFill>
              <a:srgbClr val="FFFFFF"/>
            </a:solidFill>
          </p:spPr>
          <p:txBody>
            <a:bodyPr wrap="square" lIns="0" tIns="0" rIns="0" bIns="0" rtlCol="0"/>
            <a:lstStyle/>
            <a:p>
              <a:endParaRPr/>
            </a:p>
          </p:txBody>
        </p:sp>
        <p:pic>
          <p:nvPicPr>
            <p:cNvPr id="10" name="object 12">
              <a:extLst>
                <a:ext uri="{FF2B5EF4-FFF2-40B4-BE49-F238E27FC236}">
                  <a16:creationId xmlns:a16="http://schemas.microsoft.com/office/drawing/2014/main" id="{0AAA2FED-9251-EEA9-08B1-108661154D4E}"/>
                </a:ext>
              </a:extLst>
            </p:cNvPr>
            <p:cNvPicPr/>
            <p:nvPr/>
          </p:nvPicPr>
          <p:blipFill>
            <a:blip r:embed="rId5" cstate="screen">
              <a:extLst>
                <a:ext uri="{28A0092B-C50C-407E-A947-70E740481C1C}">
                  <a14:useLocalDpi xmlns:a14="http://schemas.microsoft.com/office/drawing/2010/main"/>
                </a:ext>
              </a:extLst>
            </a:blip>
            <a:stretch>
              <a:fillRect/>
            </a:stretch>
          </p:blipFill>
          <p:spPr>
            <a:xfrm>
              <a:off x="15292508" y="10181304"/>
              <a:ext cx="446072" cy="200659"/>
            </a:xfrm>
            <a:prstGeom prst="rect">
              <a:avLst/>
            </a:prstGeom>
          </p:spPr>
        </p:pic>
        <p:pic>
          <p:nvPicPr>
            <p:cNvPr id="11" name="object 13">
              <a:extLst>
                <a:ext uri="{FF2B5EF4-FFF2-40B4-BE49-F238E27FC236}">
                  <a16:creationId xmlns:a16="http://schemas.microsoft.com/office/drawing/2014/main" id="{84D89093-41E7-8E24-6BB9-0DBF4DF9A3FB}"/>
                </a:ext>
              </a:extLst>
            </p:cNvPr>
            <p:cNvPicPr/>
            <p:nvPr/>
          </p:nvPicPr>
          <p:blipFill>
            <a:blip r:embed="rId6" cstate="screen">
              <a:extLst>
                <a:ext uri="{28A0092B-C50C-407E-A947-70E740481C1C}">
                  <a14:useLocalDpi xmlns:a14="http://schemas.microsoft.com/office/drawing/2010/main"/>
                </a:ext>
              </a:extLst>
            </a:blip>
            <a:stretch>
              <a:fillRect/>
            </a:stretch>
          </p:blipFill>
          <p:spPr>
            <a:xfrm>
              <a:off x="15298625" y="10495243"/>
              <a:ext cx="158045" cy="164214"/>
            </a:xfrm>
            <a:prstGeom prst="rect">
              <a:avLst/>
            </a:prstGeom>
          </p:spPr>
        </p:pic>
        <p:pic>
          <p:nvPicPr>
            <p:cNvPr id="12" name="object 14">
              <a:extLst>
                <a:ext uri="{FF2B5EF4-FFF2-40B4-BE49-F238E27FC236}">
                  <a16:creationId xmlns:a16="http://schemas.microsoft.com/office/drawing/2014/main" id="{4E19C379-FCC4-91E8-E1DB-EDEF5572D51B}"/>
                </a:ext>
              </a:extLst>
            </p:cNvPr>
            <p:cNvPicPr/>
            <p:nvPr/>
          </p:nvPicPr>
          <p:blipFill>
            <a:blip r:embed="rId7" cstate="screen">
              <a:extLst>
                <a:ext uri="{28A0092B-C50C-407E-A947-70E740481C1C}">
                  <a14:useLocalDpi xmlns:a14="http://schemas.microsoft.com/office/drawing/2010/main"/>
                </a:ext>
              </a:extLst>
            </a:blip>
            <a:stretch>
              <a:fillRect/>
            </a:stretch>
          </p:blipFill>
          <p:spPr>
            <a:xfrm>
              <a:off x="15580489" y="10495296"/>
              <a:ext cx="164214" cy="158045"/>
            </a:xfrm>
            <a:prstGeom prst="rect">
              <a:avLst/>
            </a:prstGeom>
          </p:spPr>
        </p:pic>
        <p:sp>
          <p:nvSpPr>
            <p:cNvPr id="13" name="object 15">
              <a:extLst>
                <a:ext uri="{FF2B5EF4-FFF2-40B4-BE49-F238E27FC236}">
                  <a16:creationId xmlns:a16="http://schemas.microsoft.com/office/drawing/2014/main" id="{4907D33D-8F11-C988-4058-FAA95BB0B717}"/>
                </a:ext>
              </a:extLst>
            </p:cNvPr>
            <p:cNvSpPr/>
            <p:nvPr/>
          </p:nvSpPr>
          <p:spPr>
            <a:xfrm>
              <a:off x="17181114" y="10181312"/>
              <a:ext cx="0" cy="504190"/>
            </a:xfrm>
            <a:custGeom>
              <a:avLst/>
              <a:gdLst/>
              <a:ahLst/>
              <a:cxnLst/>
              <a:rect l="l" t="t" r="r" b="b"/>
              <a:pathLst>
                <a:path h="504190">
                  <a:moveTo>
                    <a:pt x="0" y="0"/>
                  </a:moveTo>
                  <a:lnTo>
                    <a:pt x="0" y="504089"/>
                  </a:lnTo>
                </a:path>
              </a:pathLst>
            </a:custGeom>
            <a:ln w="13989">
              <a:solidFill>
                <a:srgbClr val="FFFFFF"/>
              </a:solidFill>
            </a:ln>
          </p:spPr>
          <p:txBody>
            <a:bodyPr wrap="square" lIns="0" tIns="0" rIns="0" bIns="0" rtlCol="0"/>
            <a:lstStyle/>
            <a:p>
              <a:endParaRPr/>
            </a:p>
          </p:txBody>
        </p:sp>
        <p:pic>
          <p:nvPicPr>
            <p:cNvPr id="14" name="object 16">
              <a:extLst>
                <a:ext uri="{FF2B5EF4-FFF2-40B4-BE49-F238E27FC236}">
                  <a16:creationId xmlns:a16="http://schemas.microsoft.com/office/drawing/2014/main" id="{DA39CAF0-7D0B-5FF8-74ED-4A19C8EE3453}"/>
                </a:ext>
              </a:extLst>
            </p:cNvPr>
            <p:cNvPicPr/>
            <p:nvPr/>
          </p:nvPicPr>
          <p:blipFill>
            <a:blip r:embed="rId8" cstate="screen">
              <a:extLst>
                <a:ext uri="{28A0092B-C50C-407E-A947-70E740481C1C}">
                  <a14:useLocalDpi xmlns:a14="http://schemas.microsoft.com/office/drawing/2010/main"/>
                </a:ext>
              </a:extLst>
            </a:blip>
            <a:stretch>
              <a:fillRect/>
            </a:stretch>
          </p:blipFill>
          <p:spPr>
            <a:xfrm>
              <a:off x="17407997" y="10181497"/>
              <a:ext cx="196151" cy="242579"/>
            </a:xfrm>
            <a:prstGeom prst="rect">
              <a:avLst/>
            </a:prstGeom>
          </p:spPr>
        </p:pic>
        <p:pic>
          <p:nvPicPr>
            <p:cNvPr id="15" name="object 17">
              <a:extLst>
                <a:ext uri="{FF2B5EF4-FFF2-40B4-BE49-F238E27FC236}">
                  <a16:creationId xmlns:a16="http://schemas.microsoft.com/office/drawing/2014/main" id="{B97FF918-F5F7-23BF-F0A9-14FD65211982}"/>
                </a:ext>
              </a:extLst>
            </p:cNvPr>
            <p:cNvPicPr/>
            <p:nvPr/>
          </p:nvPicPr>
          <p:blipFill>
            <a:blip r:embed="rId9" cstate="screen">
              <a:extLst>
                <a:ext uri="{28A0092B-C50C-407E-A947-70E740481C1C}">
                  <a14:useLocalDpi xmlns:a14="http://schemas.microsoft.com/office/drawing/2010/main"/>
                </a:ext>
              </a:extLst>
            </a:blip>
            <a:stretch>
              <a:fillRect/>
            </a:stretch>
          </p:blipFill>
          <p:spPr>
            <a:xfrm>
              <a:off x="18409546" y="10181511"/>
              <a:ext cx="168382" cy="242579"/>
            </a:xfrm>
            <a:prstGeom prst="rect">
              <a:avLst/>
            </a:prstGeom>
          </p:spPr>
        </p:pic>
        <p:pic>
          <p:nvPicPr>
            <p:cNvPr id="16" name="object 18">
              <a:extLst>
                <a:ext uri="{FF2B5EF4-FFF2-40B4-BE49-F238E27FC236}">
                  <a16:creationId xmlns:a16="http://schemas.microsoft.com/office/drawing/2014/main" id="{2786EA6E-8535-E0A8-2B2B-BB7625386A61}"/>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7642736" y="10181514"/>
              <a:ext cx="219295" cy="246390"/>
            </a:xfrm>
            <a:prstGeom prst="rect">
              <a:avLst/>
            </a:prstGeom>
          </p:spPr>
        </p:pic>
        <p:pic>
          <p:nvPicPr>
            <p:cNvPr id="17" name="object 19">
              <a:extLst>
                <a:ext uri="{FF2B5EF4-FFF2-40B4-BE49-F238E27FC236}">
                  <a16:creationId xmlns:a16="http://schemas.microsoft.com/office/drawing/2014/main" id="{6DB5A8D7-F0B2-2718-A6E6-0D890C696B9E}"/>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8608858" y="10177726"/>
              <a:ext cx="218306" cy="250128"/>
            </a:xfrm>
            <a:prstGeom prst="rect">
              <a:avLst/>
            </a:prstGeom>
          </p:spPr>
        </p:pic>
        <p:pic>
          <p:nvPicPr>
            <p:cNvPr id="18" name="object 20">
              <a:extLst>
                <a:ext uri="{FF2B5EF4-FFF2-40B4-BE49-F238E27FC236}">
                  <a16:creationId xmlns:a16="http://schemas.microsoft.com/office/drawing/2014/main" id="{A771681E-B2EC-2D86-2D86-D95A14AAE0B6}"/>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852234" y="10181506"/>
              <a:ext cx="200255" cy="242568"/>
            </a:xfrm>
            <a:prstGeom prst="rect">
              <a:avLst/>
            </a:prstGeom>
          </p:spPr>
        </p:pic>
        <p:pic>
          <p:nvPicPr>
            <p:cNvPr id="19" name="object 21">
              <a:extLst>
                <a:ext uri="{FF2B5EF4-FFF2-40B4-BE49-F238E27FC236}">
                  <a16:creationId xmlns:a16="http://schemas.microsoft.com/office/drawing/2014/main" id="{B705EF4A-521A-FE95-35CA-8321AD136196}"/>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8160605" y="10181510"/>
              <a:ext cx="196507" cy="246390"/>
            </a:xfrm>
            <a:prstGeom prst="rect">
              <a:avLst/>
            </a:prstGeom>
          </p:spPr>
        </p:pic>
        <p:sp>
          <p:nvSpPr>
            <p:cNvPr id="20" name="object 22">
              <a:extLst>
                <a:ext uri="{FF2B5EF4-FFF2-40B4-BE49-F238E27FC236}">
                  <a16:creationId xmlns:a16="http://schemas.microsoft.com/office/drawing/2014/main" id="{636CDD08-5B11-E78F-9F66-A99EAD4DA2F7}"/>
                </a:ext>
              </a:extLst>
            </p:cNvPr>
            <p:cNvSpPr/>
            <p:nvPr/>
          </p:nvSpPr>
          <p:spPr>
            <a:xfrm>
              <a:off x="17404716" y="10181647"/>
              <a:ext cx="1647825" cy="499109"/>
            </a:xfrm>
            <a:custGeom>
              <a:avLst/>
              <a:gdLst/>
              <a:ahLst/>
              <a:cxnLst/>
              <a:rect l="l" t="t" r="r" b="b"/>
              <a:pathLst>
                <a:path w="1647825" h="499109">
                  <a:moveTo>
                    <a:pt x="152476" y="354330"/>
                  </a:moveTo>
                  <a:lnTo>
                    <a:pt x="121767" y="330593"/>
                  </a:lnTo>
                  <a:lnTo>
                    <a:pt x="92773" y="326072"/>
                  </a:lnTo>
                  <a:lnTo>
                    <a:pt x="54432" y="333019"/>
                  </a:lnTo>
                  <a:lnTo>
                    <a:pt x="25184" y="351790"/>
                  </a:lnTo>
                  <a:lnTo>
                    <a:pt x="6540" y="379336"/>
                  </a:lnTo>
                  <a:lnTo>
                    <a:pt x="0" y="412546"/>
                  </a:lnTo>
                  <a:lnTo>
                    <a:pt x="6540" y="445808"/>
                  </a:lnTo>
                  <a:lnTo>
                    <a:pt x="25184" y="473367"/>
                  </a:lnTo>
                  <a:lnTo>
                    <a:pt x="54432" y="492163"/>
                  </a:lnTo>
                  <a:lnTo>
                    <a:pt x="92773" y="499110"/>
                  </a:lnTo>
                  <a:lnTo>
                    <a:pt x="108458" y="497865"/>
                  </a:lnTo>
                  <a:lnTo>
                    <a:pt x="122351" y="494322"/>
                  </a:lnTo>
                  <a:lnTo>
                    <a:pt x="134810" y="488797"/>
                  </a:lnTo>
                  <a:lnTo>
                    <a:pt x="146189" y="481584"/>
                  </a:lnTo>
                  <a:lnTo>
                    <a:pt x="152476" y="477075"/>
                  </a:lnTo>
                  <a:lnTo>
                    <a:pt x="152476" y="470852"/>
                  </a:lnTo>
                  <a:lnTo>
                    <a:pt x="147180" y="464350"/>
                  </a:lnTo>
                  <a:lnTo>
                    <a:pt x="144373" y="461022"/>
                  </a:lnTo>
                  <a:lnTo>
                    <a:pt x="139484" y="455231"/>
                  </a:lnTo>
                  <a:lnTo>
                    <a:pt x="134251" y="448792"/>
                  </a:lnTo>
                  <a:lnTo>
                    <a:pt x="128460" y="448792"/>
                  </a:lnTo>
                  <a:lnTo>
                    <a:pt x="121310" y="453605"/>
                  </a:lnTo>
                  <a:lnTo>
                    <a:pt x="114325" y="456971"/>
                  </a:lnTo>
                  <a:lnTo>
                    <a:pt x="107124" y="459282"/>
                  </a:lnTo>
                  <a:lnTo>
                    <a:pt x="99885" y="460603"/>
                  </a:lnTo>
                  <a:lnTo>
                    <a:pt x="92773" y="461022"/>
                  </a:lnTo>
                  <a:lnTo>
                    <a:pt x="72529" y="457225"/>
                  </a:lnTo>
                  <a:lnTo>
                    <a:pt x="57188" y="446862"/>
                  </a:lnTo>
                  <a:lnTo>
                    <a:pt x="47472" y="431457"/>
                  </a:lnTo>
                  <a:lnTo>
                    <a:pt x="44081" y="412546"/>
                  </a:lnTo>
                  <a:lnTo>
                    <a:pt x="47472" y="393687"/>
                  </a:lnTo>
                  <a:lnTo>
                    <a:pt x="57188" y="378307"/>
                  </a:lnTo>
                  <a:lnTo>
                    <a:pt x="72529" y="367944"/>
                  </a:lnTo>
                  <a:lnTo>
                    <a:pt x="92773" y="364147"/>
                  </a:lnTo>
                  <a:lnTo>
                    <a:pt x="99910" y="364578"/>
                  </a:lnTo>
                  <a:lnTo>
                    <a:pt x="107200" y="365899"/>
                  </a:lnTo>
                  <a:lnTo>
                    <a:pt x="114414" y="368198"/>
                  </a:lnTo>
                  <a:lnTo>
                    <a:pt x="121310" y="371563"/>
                  </a:lnTo>
                  <a:lnTo>
                    <a:pt x="128460" y="376364"/>
                  </a:lnTo>
                  <a:lnTo>
                    <a:pt x="134251" y="376364"/>
                  </a:lnTo>
                  <a:lnTo>
                    <a:pt x="139484" y="369938"/>
                  </a:lnTo>
                  <a:lnTo>
                    <a:pt x="144373" y="364147"/>
                  </a:lnTo>
                  <a:lnTo>
                    <a:pt x="147180" y="360832"/>
                  </a:lnTo>
                  <a:lnTo>
                    <a:pt x="152476" y="354330"/>
                  </a:lnTo>
                  <a:close/>
                </a:path>
                <a:path w="1647825" h="499109">
                  <a:moveTo>
                    <a:pt x="346583" y="412546"/>
                  </a:moveTo>
                  <a:lnTo>
                    <a:pt x="340220" y="379247"/>
                  </a:lnTo>
                  <a:lnTo>
                    <a:pt x="330301" y="364147"/>
                  </a:lnTo>
                  <a:lnTo>
                    <a:pt x="322122" y="351713"/>
                  </a:lnTo>
                  <a:lnTo>
                    <a:pt x="302285" y="338607"/>
                  </a:lnTo>
                  <a:lnTo>
                    <a:pt x="302285" y="412546"/>
                  </a:lnTo>
                  <a:lnTo>
                    <a:pt x="299072" y="431355"/>
                  </a:lnTo>
                  <a:lnTo>
                    <a:pt x="289941" y="446773"/>
                  </a:lnTo>
                  <a:lnTo>
                    <a:pt x="275577" y="457200"/>
                  </a:lnTo>
                  <a:lnTo>
                    <a:pt x="256705" y="461022"/>
                  </a:lnTo>
                  <a:lnTo>
                    <a:pt x="237972" y="457200"/>
                  </a:lnTo>
                  <a:lnTo>
                    <a:pt x="223621" y="446773"/>
                  </a:lnTo>
                  <a:lnTo>
                    <a:pt x="214426" y="431355"/>
                  </a:lnTo>
                  <a:lnTo>
                    <a:pt x="211201" y="412546"/>
                  </a:lnTo>
                  <a:lnTo>
                    <a:pt x="214426" y="393776"/>
                  </a:lnTo>
                  <a:lnTo>
                    <a:pt x="223621" y="378383"/>
                  </a:lnTo>
                  <a:lnTo>
                    <a:pt x="237972" y="367982"/>
                  </a:lnTo>
                  <a:lnTo>
                    <a:pt x="256705" y="364147"/>
                  </a:lnTo>
                  <a:lnTo>
                    <a:pt x="275577" y="367982"/>
                  </a:lnTo>
                  <a:lnTo>
                    <a:pt x="289941" y="378383"/>
                  </a:lnTo>
                  <a:lnTo>
                    <a:pt x="299072" y="393776"/>
                  </a:lnTo>
                  <a:lnTo>
                    <a:pt x="302285" y="412546"/>
                  </a:lnTo>
                  <a:lnTo>
                    <a:pt x="302285" y="338607"/>
                  </a:lnTo>
                  <a:lnTo>
                    <a:pt x="293789" y="332981"/>
                  </a:lnTo>
                  <a:lnTo>
                    <a:pt x="256705" y="326072"/>
                  </a:lnTo>
                  <a:lnTo>
                    <a:pt x="219735" y="332981"/>
                  </a:lnTo>
                  <a:lnTo>
                    <a:pt x="191465" y="351713"/>
                  </a:lnTo>
                  <a:lnTo>
                    <a:pt x="173393" y="379247"/>
                  </a:lnTo>
                  <a:lnTo>
                    <a:pt x="167030" y="412546"/>
                  </a:lnTo>
                  <a:lnTo>
                    <a:pt x="173393" y="445897"/>
                  </a:lnTo>
                  <a:lnTo>
                    <a:pt x="191465" y="473456"/>
                  </a:lnTo>
                  <a:lnTo>
                    <a:pt x="219735" y="492188"/>
                  </a:lnTo>
                  <a:lnTo>
                    <a:pt x="256705" y="499110"/>
                  </a:lnTo>
                  <a:lnTo>
                    <a:pt x="293789" y="492188"/>
                  </a:lnTo>
                  <a:lnTo>
                    <a:pt x="322122" y="473456"/>
                  </a:lnTo>
                  <a:lnTo>
                    <a:pt x="330288" y="461022"/>
                  </a:lnTo>
                  <a:lnTo>
                    <a:pt x="340220" y="445897"/>
                  </a:lnTo>
                  <a:lnTo>
                    <a:pt x="346583" y="412546"/>
                  </a:lnTo>
                  <a:close/>
                </a:path>
                <a:path w="1647825" h="499109">
                  <a:moveTo>
                    <a:pt x="569506" y="491680"/>
                  </a:moveTo>
                  <a:lnTo>
                    <a:pt x="568528" y="482790"/>
                  </a:lnTo>
                  <a:lnTo>
                    <a:pt x="561428" y="406615"/>
                  </a:lnTo>
                  <a:lnTo>
                    <a:pt x="555307" y="340906"/>
                  </a:lnTo>
                  <a:lnTo>
                    <a:pt x="554888" y="332994"/>
                  </a:lnTo>
                  <a:lnTo>
                    <a:pt x="550087" y="328676"/>
                  </a:lnTo>
                  <a:lnTo>
                    <a:pt x="514819" y="328676"/>
                  </a:lnTo>
                  <a:lnTo>
                    <a:pt x="510298" y="331787"/>
                  </a:lnTo>
                  <a:lnTo>
                    <a:pt x="507403" y="338785"/>
                  </a:lnTo>
                  <a:lnTo>
                    <a:pt x="469036" y="433184"/>
                  </a:lnTo>
                  <a:lnTo>
                    <a:pt x="458317" y="406615"/>
                  </a:lnTo>
                  <a:lnTo>
                    <a:pt x="430949" y="338785"/>
                  </a:lnTo>
                  <a:lnTo>
                    <a:pt x="428066" y="331787"/>
                  </a:lnTo>
                  <a:lnTo>
                    <a:pt x="423252" y="328676"/>
                  </a:lnTo>
                  <a:lnTo>
                    <a:pt x="388061" y="328676"/>
                  </a:lnTo>
                  <a:lnTo>
                    <a:pt x="383463" y="332994"/>
                  </a:lnTo>
                  <a:lnTo>
                    <a:pt x="382765" y="340906"/>
                  </a:lnTo>
                  <a:lnTo>
                    <a:pt x="369493" y="484276"/>
                  </a:lnTo>
                  <a:lnTo>
                    <a:pt x="368833" y="491680"/>
                  </a:lnTo>
                  <a:lnTo>
                    <a:pt x="373430" y="496493"/>
                  </a:lnTo>
                  <a:lnTo>
                    <a:pt x="407911" y="496493"/>
                  </a:lnTo>
                  <a:lnTo>
                    <a:pt x="412724" y="492188"/>
                  </a:lnTo>
                  <a:lnTo>
                    <a:pt x="413410" y="484479"/>
                  </a:lnTo>
                  <a:lnTo>
                    <a:pt x="419925" y="406615"/>
                  </a:lnTo>
                  <a:lnTo>
                    <a:pt x="450507" y="484276"/>
                  </a:lnTo>
                  <a:lnTo>
                    <a:pt x="453212" y="491680"/>
                  </a:lnTo>
                  <a:lnTo>
                    <a:pt x="458012" y="494792"/>
                  </a:lnTo>
                  <a:lnTo>
                    <a:pt x="480339" y="494792"/>
                  </a:lnTo>
                  <a:lnTo>
                    <a:pt x="485152" y="491680"/>
                  </a:lnTo>
                  <a:lnTo>
                    <a:pt x="487768" y="484479"/>
                  </a:lnTo>
                  <a:lnTo>
                    <a:pt x="507961" y="433184"/>
                  </a:lnTo>
                  <a:lnTo>
                    <a:pt x="518426" y="406615"/>
                  </a:lnTo>
                  <a:lnTo>
                    <a:pt x="524802" y="482790"/>
                  </a:lnTo>
                  <a:lnTo>
                    <a:pt x="524929" y="484276"/>
                  </a:lnTo>
                  <a:lnTo>
                    <a:pt x="525322" y="491680"/>
                  </a:lnTo>
                  <a:lnTo>
                    <a:pt x="525360" y="492188"/>
                  </a:lnTo>
                  <a:lnTo>
                    <a:pt x="530161" y="496493"/>
                  </a:lnTo>
                  <a:lnTo>
                    <a:pt x="564921" y="496493"/>
                  </a:lnTo>
                  <a:lnTo>
                    <a:pt x="569506" y="491680"/>
                  </a:lnTo>
                  <a:close/>
                </a:path>
                <a:path w="1647825" h="499109">
                  <a:moveTo>
                    <a:pt x="732599" y="125056"/>
                  </a:moveTo>
                  <a:lnTo>
                    <a:pt x="723404" y="76898"/>
                  </a:lnTo>
                  <a:lnTo>
                    <a:pt x="709028" y="55029"/>
                  </a:lnTo>
                  <a:lnTo>
                    <a:pt x="697242" y="37084"/>
                  </a:lnTo>
                  <a:lnTo>
                    <a:pt x="682282" y="27190"/>
                  </a:lnTo>
                  <a:lnTo>
                    <a:pt x="682282" y="111848"/>
                  </a:lnTo>
                  <a:lnTo>
                    <a:pt x="679932" y="117576"/>
                  </a:lnTo>
                  <a:lnTo>
                    <a:pt x="656463" y="152768"/>
                  </a:lnTo>
                  <a:lnTo>
                    <a:pt x="625259" y="187172"/>
                  </a:lnTo>
                  <a:lnTo>
                    <a:pt x="621588" y="190411"/>
                  </a:lnTo>
                  <a:lnTo>
                    <a:pt x="617982" y="193878"/>
                  </a:lnTo>
                  <a:lnTo>
                    <a:pt x="614946" y="197281"/>
                  </a:lnTo>
                  <a:lnTo>
                    <a:pt x="602221" y="208572"/>
                  </a:lnTo>
                  <a:lnTo>
                    <a:pt x="601446" y="207949"/>
                  </a:lnTo>
                  <a:lnTo>
                    <a:pt x="589432" y="197281"/>
                  </a:lnTo>
                  <a:lnTo>
                    <a:pt x="586397" y="193878"/>
                  </a:lnTo>
                  <a:lnTo>
                    <a:pt x="582790" y="190411"/>
                  </a:lnTo>
                  <a:lnTo>
                    <a:pt x="553110" y="159181"/>
                  </a:lnTo>
                  <a:lnTo>
                    <a:pt x="527646" y="123583"/>
                  </a:lnTo>
                  <a:lnTo>
                    <a:pt x="522020" y="111848"/>
                  </a:lnTo>
                  <a:lnTo>
                    <a:pt x="524116" y="79857"/>
                  </a:lnTo>
                  <a:lnTo>
                    <a:pt x="546163" y="59613"/>
                  </a:lnTo>
                  <a:lnTo>
                    <a:pt x="576173" y="55029"/>
                  </a:lnTo>
                  <a:lnTo>
                    <a:pt x="602157" y="70015"/>
                  </a:lnTo>
                  <a:lnTo>
                    <a:pt x="628142" y="55029"/>
                  </a:lnTo>
                  <a:lnTo>
                    <a:pt x="658152" y="59613"/>
                  </a:lnTo>
                  <a:lnTo>
                    <a:pt x="680186" y="79857"/>
                  </a:lnTo>
                  <a:lnTo>
                    <a:pt x="682282" y="111848"/>
                  </a:lnTo>
                  <a:lnTo>
                    <a:pt x="682282" y="27190"/>
                  </a:lnTo>
                  <a:lnTo>
                    <a:pt x="656285" y="9994"/>
                  </a:lnTo>
                  <a:lnTo>
                    <a:pt x="602653" y="0"/>
                  </a:lnTo>
                  <a:lnTo>
                    <a:pt x="549224" y="9994"/>
                  </a:lnTo>
                  <a:lnTo>
                    <a:pt x="508355" y="37084"/>
                  </a:lnTo>
                  <a:lnTo>
                    <a:pt x="482244" y="76898"/>
                  </a:lnTo>
                  <a:lnTo>
                    <a:pt x="473049" y="125056"/>
                  </a:lnTo>
                  <a:lnTo>
                    <a:pt x="482244" y="173253"/>
                  </a:lnTo>
                  <a:lnTo>
                    <a:pt x="508355" y="213093"/>
                  </a:lnTo>
                  <a:lnTo>
                    <a:pt x="549224" y="240195"/>
                  </a:lnTo>
                  <a:lnTo>
                    <a:pt x="602653" y="250190"/>
                  </a:lnTo>
                  <a:lnTo>
                    <a:pt x="656285" y="240195"/>
                  </a:lnTo>
                  <a:lnTo>
                    <a:pt x="697242" y="213093"/>
                  </a:lnTo>
                  <a:lnTo>
                    <a:pt x="700214" y="208572"/>
                  </a:lnTo>
                  <a:lnTo>
                    <a:pt x="723404" y="173253"/>
                  </a:lnTo>
                  <a:lnTo>
                    <a:pt x="732599" y="125056"/>
                  </a:lnTo>
                  <a:close/>
                </a:path>
                <a:path w="1647825" h="499109">
                  <a:moveTo>
                    <a:pt x="736777" y="386689"/>
                  </a:moveTo>
                  <a:lnTo>
                    <a:pt x="733348" y="366344"/>
                  </a:lnTo>
                  <a:lnTo>
                    <a:pt x="733044" y="364477"/>
                  </a:lnTo>
                  <a:lnTo>
                    <a:pt x="722033" y="345998"/>
                  </a:lnTo>
                  <a:lnTo>
                    <a:pt x="703999" y="333362"/>
                  </a:lnTo>
                  <a:lnTo>
                    <a:pt x="692454" y="331177"/>
                  </a:lnTo>
                  <a:lnTo>
                    <a:pt x="692454" y="386981"/>
                  </a:lnTo>
                  <a:lnTo>
                    <a:pt x="691121" y="394690"/>
                  </a:lnTo>
                  <a:lnTo>
                    <a:pt x="687336" y="401180"/>
                  </a:lnTo>
                  <a:lnTo>
                    <a:pt x="681494" y="405650"/>
                  </a:lnTo>
                  <a:lnTo>
                    <a:pt x="673950" y="407327"/>
                  </a:lnTo>
                  <a:lnTo>
                    <a:pt x="645198" y="407327"/>
                  </a:lnTo>
                  <a:lnTo>
                    <a:pt x="645198" y="366344"/>
                  </a:lnTo>
                  <a:lnTo>
                    <a:pt x="673950" y="366344"/>
                  </a:lnTo>
                  <a:lnTo>
                    <a:pt x="692454" y="386981"/>
                  </a:lnTo>
                  <a:lnTo>
                    <a:pt x="692454" y="331177"/>
                  </a:lnTo>
                  <a:lnTo>
                    <a:pt x="679246" y="328676"/>
                  </a:lnTo>
                  <a:lnTo>
                    <a:pt x="605701" y="328676"/>
                  </a:lnTo>
                  <a:lnTo>
                    <a:pt x="602310" y="332066"/>
                  </a:lnTo>
                  <a:lnTo>
                    <a:pt x="601103" y="333362"/>
                  </a:lnTo>
                  <a:lnTo>
                    <a:pt x="601103" y="491909"/>
                  </a:lnTo>
                  <a:lnTo>
                    <a:pt x="605701" y="496493"/>
                  </a:lnTo>
                  <a:lnTo>
                    <a:pt x="640461" y="496493"/>
                  </a:lnTo>
                  <a:lnTo>
                    <a:pt x="645198" y="491909"/>
                  </a:lnTo>
                  <a:lnTo>
                    <a:pt x="645198" y="442290"/>
                  </a:lnTo>
                  <a:lnTo>
                    <a:pt x="679246" y="442290"/>
                  </a:lnTo>
                  <a:lnTo>
                    <a:pt x="721944" y="426186"/>
                  </a:lnTo>
                  <a:lnTo>
                    <a:pt x="736727" y="386981"/>
                  </a:lnTo>
                  <a:lnTo>
                    <a:pt x="736777" y="386689"/>
                  </a:lnTo>
                  <a:close/>
                </a:path>
                <a:path w="1647825" h="499109">
                  <a:moveTo>
                    <a:pt x="901407" y="490486"/>
                  </a:moveTo>
                  <a:lnTo>
                    <a:pt x="898093" y="481584"/>
                  </a:lnTo>
                  <a:lnTo>
                    <a:pt x="892263" y="466750"/>
                  </a:lnTo>
                  <a:lnTo>
                    <a:pt x="878713" y="432269"/>
                  </a:lnTo>
                  <a:lnTo>
                    <a:pt x="856119" y="374751"/>
                  </a:lnTo>
                  <a:lnTo>
                    <a:pt x="841984" y="338785"/>
                  </a:lnTo>
                  <a:lnTo>
                    <a:pt x="839368" y="332066"/>
                  </a:lnTo>
                  <a:lnTo>
                    <a:pt x="838161" y="331228"/>
                  </a:lnTo>
                  <a:lnTo>
                    <a:pt x="838161" y="432269"/>
                  </a:lnTo>
                  <a:lnTo>
                    <a:pt x="796480" y="432269"/>
                  </a:lnTo>
                  <a:lnTo>
                    <a:pt x="817816" y="374751"/>
                  </a:lnTo>
                  <a:lnTo>
                    <a:pt x="838161" y="432269"/>
                  </a:lnTo>
                  <a:lnTo>
                    <a:pt x="838161" y="331228"/>
                  </a:lnTo>
                  <a:lnTo>
                    <a:pt x="834555" y="328676"/>
                  </a:lnTo>
                  <a:lnTo>
                    <a:pt x="801001" y="328676"/>
                  </a:lnTo>
                  <a:lnTo>
                    <a:pt x="795985" y="332066"/>
                  </a:lnTo>
                  <a:lnTo>
                    <a:pt x="793369" y="338785"/>
                  </a:lnTo>
                  <a:lnTo>
                    <a:pt x="738466" y="481584"/>
                  </a:lnTo>
                  <a:lnTo>
                    <a:pt x="734860" y="490486"/>
                  </a:lnTo>
                  <a:lnTo>
                    <a:pt x="738962" y="496493"/>
                  </a:lnTo>
                  <a:lnTo>
                    <a:pt x="774420" y="496493"/>
                  </a:lnTo>
                  <a:lnTo>
                    <a:pt x="779157" y="493102"/>
                  </a:lnTo>
                  <a:lnTo>
                    <a:pt x="781494" y="486384"/>
                  </a:lnTo>
                  <a:lnTo>
                    <a:pt x="788771" y="466750"/>
                  </a:lnTo>
                  <a:lnTo>
                    <a:pt x="846289" y="466750"/>
                  </a:lnTo>
                  <a:lnTo>
                    <a:pt x="853630" y="486181"/>
                  </a:lnTo>
                  <a:lnTo>
                    <a:pt x="856399" y="493102"/>
                  </a:lnTo>
                  <a:lnTo>
                    <a:pt x="861402" y="496493"/>
                  </a:lnTo>
                  <a:lnTo>
                    <a:pt x="897597" y="496493"/>
                  </a:lnTo>
                  <a:lnTo>
                    <a:pt x="901407" y="490486"/>
                  </a:lnTo>
                  <a:close/>
                </a:path>
                <a:path w="1647825" h="499109">
                  <a:moveTo>
                    <a:pt x="1043292" y="447814"/>
                  </a:moveTo>
                  <a:lnTo>
                    <a:pt x="1017765" y="406679"/>
                  </a:lnTo>
                  <a:lnTo>
                    <a:pt x="962812" y="385000"/>
                  </a:lnTo>
                  <a:lnTo>
                    <a:pt x="959700" y="379476"/>
                  </a:lnTo>
                  <a:lnTo>
                    <a:pt x="959700" y="365137"/>
                  </a:lnTo>
                  <a:lnTo>
                    <a:pt x="968743" y="360324"/>
                  </a:lnTo>
                  <a:lnTo>
                    <a:pt x="987259" y="360324"/>
                  </a:lnTo>
                  <a:lnTo>
                    <a:pt x="993190" y="363435"/>
                  </a:lnTo>
                  <a:lnTo>
                    <a:pt x="996797" y="368731"/>
                  </a:lnTo>
                  <a:lnTo>
                    <a:pt x="1001890" y="374954"/>
                  </a:lnTo>
                  <a:lnTo>
                    <a:pt x="1006195" y="377863"/>
                  </a:lnTo>
                  <a:lnTo>
                    <a:pt x="1013612" y="375666"/>
                  </a:lnTo>
                  <a:lnTo>
                    <a:pt x="1024851" y="372554"/>
                  </a:lnTo>
                  <a:lnTo>
                    <a:pt x="1033043" y="370154"/>
                  </a:lnTo>
                  <a:lnTo>
                    <a:pt x="1036853" y="363943"/>
                  </a:lnTo>
                  <a:lnTo>
                    <a:pt x="1034897" y="360324"/>
                  </a:lnTo>
                  <a:lnTo>
                    <a:pt x="996226" y="328091"/>
                  </a:lnTo>
                  <a:lnTo>
                    <a:pt x="978154" y="326072"/>
                  </a:lnTo>
                  <a:lnTo>
                    <a:pt x="953846" y="329704"/>
                  </a:lnTo>
                  <a:lnTo>
                    <a:pt x="934300" y="340055"/>
                  </a:lnTo>
                  <a:lnTo>
                    <a:pt x="921270" y="356298"/>
                  </a:lnTo>
                  <a:lnTo>
                    <a:pt x="916520" y="377571"/>
                  </a:lnTo>
                  <a:lnTo>
                    <a:pt x="922083" y="397408"/>
                  </a:lnTo>
                  <a:lnTo>
                    <a:pt x="963523" y="425767"/>
                  </a:lnTo>
                  <a:lnTo>
                    <a:pt x="996378" y="437273"/>
                  </a:lnTo>
                  <a:lnTo>
                    <a:pt x="1000404" y="443293"/>
                  </a:lnTo>
                  <a:lnTo>
                    <a:pt x="1000404" y="449503"/>
                  </a:lnTo>
                  <a:lnTo>
                    <a:pt x="998728" y="456044"/>
                  </a:lnTo>
                  <a:lnTo>
                    <a:pt x="993990" y="460857"/>
                  </a:lnTo>
                  <a:lnTo>
                    <a:pt x="986409" y="463931"/>
                  </a:lnTo>
                  <a:lnTo>
                    <a:pt x="985697" y="463931"/>
                  </a:lnTo>
                  <a:lnTo>
                    <a:pt x="977150" y="464845"/>
                  </a:lnTo>
                  <a:lnTo>
                    <a:pt x="945286" y="444703"/>
                  </a:lnTo>
                  <a:lnTo>
                    <a:pt x="941184" y="441591"/>
                  </a:lnTo>
                  <a:lnTo>
                    <a:pt x="913625" y="448017"/>
                  </a:lnTo>
                  <a:lnTo>
                    <a:pt x="909320" y="453809"/>
                  </a:lnTo>
                  <a:lnTo>
                    <a:pt x="912431" y="461937"/>
                  </a:lnTo>
                  <a:lnTo>
                    <a:pt x="921994" y="477558"/>
                  </a:lnTo>
                  <a:lnTo>
                    <a:pt x="936282" y="489242"/>
                  </a:lnTo>
                  <a:lnTo>
                    <a:pt x="954824" y="496570"/>
                  </a:lnTo>
                  <a:lnTo>
                    <a:pt x="977150" y="499110"/>
                  </a:lnTo>
                  <a:lnTo>
                    <a:pt x="1002753" y="495909"/>
                  </a:lnTo>
                  <a:lnTo>
                    <a:pt x="1023785" y="486308"/>
                  </a:lnTo>
                  <a:lnTo>
                    <a:pt x="1038047" y="470281"/>
                  </a:lnTo>
                  <a:lnTo>
                    <a:pt x="1039317" y="464845"/>
                  </a:lnTo>
                  <a:lnTo>
                    <a:pt x="1043241" y="448017"/>
                  </a:lnTo>
                  <a:lnTo>
                    <a:pt x="1043292" y="447814"/>
                  </a:lnTo>
                  <a:close/>
                </a:path>
                <a:path w="1647825" h="499109">
                  <a:moveTo>
                    <a:pt x="1195006" y="447814"/>
                  </a:moveTo>
                  <a:lnTo>
                    <a:pt x="1169479" y="406679"/>
                  </a:lnTo>
                  <a:lnTo>
                    <a:pt x="1114526" y="385000"/>
                  </a:lnTo>
                  <a:lnTo>
                    <a:pt x="1111415" y="379476"/>
                  </a:lnTo>
                  <a:lnTo>
                    <a:pt x="1111415" y="365137"/>
                  </a:lnTo>
                  <a:lnTo>
                    <a:pt x="1120444" y="360324"/>
                  </a:lnTo>
                  <a:lnTo>
                    <a:pt x="1138974" y="360324"/>
                  </a:lnTo>
                  <a:lnTo>
                    <a:pt x="1144892" y="363435"/>
                  </a:lnTo>
                  <a:lnTo>
                    <a:pt x="1148499" y="368731"/>
                  </a:lnTo>
                  <a:lnTo>
                    <a:pt x="1153591" y="374954"/>
                  </a:lnTo>
                  <a:lnTo>
                    <a:pt x="1157897" y="377863"/>
                  </a:lnTo>
                  <a:lnTo>
                    <a:pt x="1165326" y="375666"/>
                  </a:lnTo>
                  <a:lnTo>
                    <a:pt x="1176566" y="372554"/>
                  </a:lnTo>
                  <a:lnTo>
                    <a:pt x="1184744" y="370154"/>
                  </a:lnTo>
                  <a:lnTo>
                    <a:pt x="1188567" y="363943"/>
                  </a:lnTo>
                  <a:lnTo>
                    <a:pt x="1186599" y="360324"/>
                  </a:lnTo>
                  <a:lnTo>
                    <a:pt x="1147927" y="328091"/>
                  </a:lnTo>
                  <a:lnTo>
                    <a:pt x="1129855" y="326072"/>
                  </a:lnTo>
                  <a:lnTo>
                    <a:pt x="1105560" y="329704"/>
                  </a:lnTo>
                  <a:lnTo>
                    <a:pt x="1086002" y="340055"/>
                  </a:lnTo>
                  <a:lnTo>
                    <a:pt x="1072972" y="356298"/>
                  </a:lnTo>
                  <a:lnTo>
                    <a:pt x="1068235" y="377571"/>
                  </a:lnTo>
                  <a:lnTo>
                    <a:pt x="1073797" y="397408"/>
                  </a:lnTo>
                  <a:lnTo>
                    <a:pt x="1115225" y="425767"/>
                  </a:lnTo>
                  <a:lnTo>
                    <a:pt x="1148080" y="437273"/>
                  </a:lnTo>
                  <a:lnTo>
                    <a:pt x="1152105" y="443293"/>
                  </a:lnTo>
                  <a:lnTo>
                    <a:pt x="1152105" y="449503"/>
                  </a:lnTo>
                  <a:lnTo>
                    <a:pt x="1150442" y="456044"/>
                  </a:lnTo>
                  <a:lnTo>
                    <a:pt x="1145705" y="460857"/>
                  </a:lnTo>
                  <a:lnTo>
                    <a:pt x="1138110" y="463931"/>
                  </a:lnTo>
                  <a:lnTo>
                    <a:pt x="1137412" y="463931"/>
                  </a:lnTo>
                  <a:lnTo>
                    <a:pt x="1128852" y="464845"/>
                  </a:lnTo>
                  <a:lnTo>
                    <a:pt x="1096987" y="444703"/>
                  </a:lnTo>
                  <a:lnTo>
                    <a:pt x="1092898" y="441591"/>
                  </a:lnTo>
                  <a:lnTo>
                    <a:pt x="1065339" y="448017"/>
                  </a:lnTo>
                  <a:lnTo>
                    <a:pt x="1061021" y="453809"/>
                  </a:lnTo>
                  <a:lnTo>
                    <a:pt x="1064133" y="461937"/>
                  </a:lnTo>
                  <a:lnTo>
                    <a:pt x="1073708" y="477558"/>
                  </a:lnTo>
                  <a:lnTo>
                    <a:pt x="1087996" y="489242"/>
                  </a:lnTo>
                  <a:lnTo>
                    <a:pt x="1106538" y="496570"/>
                  </a:lnTo>
                  <a:lnTo>
                    <a:pt x="1128852" y="499110"/>
                  </a:lnTo>
                  <a:lnTo>
                    <a:pt x="1154455" y="495909"/>
                  </a:lnTo>
                  <a:lnTo>
                    <a:pt x="1175499" y="486308"/>
                  </a:lnTo>
                  <a:lnTo>
                    <a:pt x="1189748" y="470281"/>
                  </a:lnTo>
                  <a:lnTo>
                    <a:pt x="1191031" y="464845"/>
                  </a:lnTo>
                  <a:lnTo>
                    <a:pt x="1194955" y="448017"/>
                  </a:lnTo>
                  <a:lnTo>
                    <a:pt x="1195006" y="447814"/>
                  </a:lnTo>
                  <a:close/>
                </a:path>
                <a:path w="1647825" h="499109">
                  <a:moveTo>
                    <a:pt x="1268133" y="333273"/>
                  </a:moveTo>
                  <a:lnTo>
                    <a:pt x="1263319" y="328676"/>
                  </a:lnTo>
                  <a:lnTo>
                    <a:pt x="1228559" y="328676"/>
                  </a:lnTo>
                  <a:lnTo>
                    <a:pt x="1224038" y="333273"/>
                  </a:lnTo>
                  <a:lnTo>
                    <a:pt x="1224038" y="491909"/>
                  </a:lnTo>
                  <a:lnTo>
                    <a:pt x="1228559" y="496493"/>
                  </a:lnTo>
                  <a:lnTo>
                    <a:pt x="1263319" y="496493"/>
                  </a:lnTo>
                  <a:lnTo>
                    <a:pt x="1268133" y="491909"/>
                  </a:lnTo>
                  <a:lnTo>
                    <a:pt x="1268133" y="333273"/>
                  </a:lnTo>
                  <a:close/>
                </a:path>
                <a:path w="1647825" h="499109">
                  <a:moveTo>
                    <a:pt x="1476362" y="412546"/>
                  </a:moveTo>
                  <a:lnTo>
                    <a:pt x="1470012" y="379247"/>
                  </a:lnTo>
                  <a:lnTo>
                    <a:pt x="1460106" y="364147"/>
                  </a:lnTo>
                  <a:lnTo>
                    <a:pt x="1451940" y="351713"/>
                  </a:lnTo>
                  <a:lnTo>
                    <a:pt x="1432064" y="338582"/>
                  </a:lnTo>
                  <a:lnTo>
                    <a:pt x="1432064" y="412546"/>
                  </a:lnTo>
                  <a:lnTo>
                    <a:pt x="1428851" y="431355"/>
                  </a:lnTo>
                  <a:lnTo>
                    <a:pt x="1419707" y="446773"/>
                  </a:lnTo>
                  <a:lnTo>
                    <a:pt x="1405356" y="457200"/>
                  </a:lnTo>
                  <a:lnTo>
                    <a:pt x="1386497" y="461022"/>
                  </a:lnTo>
                  <a:lnTo>
                    <a:pt x="1367751" y="457200"/>
                  </a:lnTo>
                  <a:lnTo>
                    <a:pt x="1353400" y="446773"/>
                  </a:lnTo>
                  <a:lnTo>
                    <a:pt x="1344218" y="431355"/>
                  </a:lnTo>
                  <a:lnTo>
                    <a:pt x="1340980" y="412546"/>
                  </a:lnTo>
                  <a:lnTo>
                    <a:pt x="1344218" y="393776"/>
                  </a:lnTo>
                  <a:lnTo>
                    <a:pt x="1353400" y="378383"/>
                  </a:lnTo>
                  <a:lnTo>
                    <a:pt x="1367751" y="367982"/>
                  </a:lnTo>
                  <a:lnTo>
                    <a:pt x="1386497" y="364147"/>
                  </a:lnTo>
                  <a:lnTo>
                    <a:pt x="1405356" y="367982"/>
                  </a:lnTo>
                  <a:lnTo>
                    <a:pt x="1419707" y="378383"/>
                  </a:lnTo>
                  <a:lnTo>
                    <a:pt x="1428851" y="393776"/>
                  </a:lnTo>
                  <a:lnTo>
                    <a:pt x="1432064" y="412546"/>
                  </a:lnTo>
                  <a:lnTo>
                    <a:pt x="1432064" y="338582"/>
                  </a:lnTo>
                  <a:lnTo>
                    <a:pt x="1423606" y="332981"/>
                  </a:lnTo>
                  <a:lnTo>
                    <a:pt x="1386497" y="326072"/>
                  </a:lnTo>
                  <a:lnTo>
                    <a:pt x="1349565" y="332981"/>
                  </a:lnTo>
                  <a:lnTo>
                    <a:pt x="1321308" y="351713"/>
                  </a:lnTo>
                  <a:lnTo>
                    <a:pt x="1303248" y="379247"/>
                  </a:lnTo>
                  <a:lnTo>
                    <a:pt x="1296898" y="412546"/>
                  </a:lnTo>
                  <a:lnTo>
                    <a:pt x="1303248" y="445897"/>
                  </a:lnTo>
                  <a:lnTo>
                    <a:pt x="1321308" y="473456"/>
                  </a:lnTo>
                  <a:lnTo>
                    <a:pt x="1349565" y="492188"/>
                  </a:lnTo>
                  <a:lnTo>
                    <a:pt x="1386497" y="499110"/>
                  </a:lnTo>
                  <a:lnTo>
                    <a:pt x="1423606" y="492188"/>
                  </a:lnTo>
                  <a:lnTo>
                    <a:pt x="1451940" y="473456"/>
                  </a:lnTo>
                  <a:lnTo>
                    <a:pt x="1460080" y="461022"/>
                  </a:lnTo>
                  <a:lnTo>
                    <a:pt x="1470012" y="445897"/>
                  </a:lnTo>
                  <a:lnTo>
                    <a:pt x="1476362" y="412546"/>
                  </a:lnTo>
                  <a:close/>
                </a:path>
                <a:path w="1647825" h="499109">
                  <a:moveTo>
                    <a:pt x="1647786" y="333273"/>
                  </a:moveTo>
                  <a:lnTo>
                    <a:pt x="1643202" y="328676"/>
                  </a:lnTo>
                  <a:lnTo>
                    <a:pt x="1608226" y="328676"/>
                  </a:lnTo>
                  <a:lnTo>
                    <a:pt x="1603705" y="333273"/>
                  </a:lnTo>
                  <a:lnTo>
                    <a:pt x="1603705" y="418134"/>
                  </a:lnTo>
                  <a:lnTo>
                    <a:pt x="1594891" y="405904"/>
                  </a:lnTo>
                  <a:lnTo>
                    <a:pt x="1545183" y="336880"/>
                  </a:lnTo>
                  <a:lnTo>
                    <a:pt x="1541094" y="331368"/>
                  </a:lnTo>
                  <a:lnTo>
                    <a:pt x="1536293" y="328676"/>
                  </a:lnTo>
                  <a:lnTo>
                    <a:pt x="1509725" y="328676"/>
                  </a:lnTo>
                  <a:lnTo>
                    <a:pt x="1505127" y="333273"/>
                  </a:lnTo>
                  <a:lnTo>
                    <a:pt x="1505127" y="491909"/>
                  </a:lnTo>
                  <a:lnTo>
                    <a:pt x="1509725" y="496493"/>
                  </a:lnTo>
                  <a:lnTo>
                    <a:pt x="1544485" y="496493"/>
                  </a:lnTo>
                  <a:lnTo>
                    <a:pt x="1549298" y="491909"/>
                  </a:lnTo>
                  <a:lnTo>
                    <a:pt x="1549298" y="405904"/>
                  </a:lnTo>
                  <a:lnTo>
                    <a:pt x="1608226" y="488302"/>
                  </a:lnTo>
                  <a:lnTo>
                    <a:pt x="1612036" y="493814"/>
                  </a:lnTo>
                  <a:lnTo>
                    <a:pt x="1616837" y="496493"/>
                  </a:lnTo>
                  <a:lnTo>
                    <a:pt x="1643202" y="496493"/>
                  </a:lnTo>
                  <a:lnTo>
                    <a:pt x="1647786" y="491909"/>
                  </a:lnTo>
                  <a:lnTo>
                    <a:pt x="1647786" y="418134"/>
                  </a:lnTo>
                  <a:lnTo>
                    <a:pt x="1647786" y="333273"/>
                  </a:lnTo>
                  <a:close/>
                </a:path>
              </a:pathLst>
            </a:custGeom>
            <a:solidFill>
              <a:srgbClr val="FFFFFF"/>
            </a:solidFill>
          </p:spPr>
          <p:txBody>
            <a:bodyPr wrap="square" lIns="0" tIns="0" rIns="0" bIns="0" rtlCol="0"/>
            <a:lstStyle/>
            <a:p>
              <a:endParaRPr/>
            </a:p>
          </p:txBody>
        </p:sp>
      </p:grpSp>
      <p:sp>
        <p:nvSpPr>
          <p:cNvPr id="21" name="Rectangle: Diagonal Corners Rounded 20">
            <a:extLst>
              <a:ext uri="{FF2B5EF4-FFF2-40B4-BE49-F238E27FC236}">
                <a16:creationId xmlns:a16="http://schemas.microsoft.com/office/drawing/2014/main" id="{324F0A50-77AE-FC30-4CDB-B49A3610B020}"/>
              </a:ext>
            </a:extLst>
          </p:cNvPr>
          <p:cNvSpPr/>
          <p:nvPr/>
        </p:nvSpPr>
        <p:spPr>
          <a:xfrm>
            <a:off x="299144" y="289593"/>
            <a:ext cx="8000306" cy="1478882"/>
          </a:xfrm>
          <a:prstGeom prst="round2DiagRect">
            <a:avLst/>
          </a:prstGeom>
          <a:solidFill>
            <a:schemeClr val="tx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000" b="1" dirty="0" err="1">
                <a:solidFill>
                  <a:schemeClr val="accent1"/>
                </a:solidFill>
                <a:latin typeface="+mj-lt"/>
                <a:ea typeface="Roboto" panose="02000000000000000000" pitchFamily="2" charset="0"/>
                <a:cs typeface="Roboto" panose="02000000000000000000" pitchFamily="2" charset="0"/>
              </a:rPr>
              <a:t>Toefuata’iga’s</a:t>
            </a:r>
            <a:r>
              <a:rPr lang="en-US" sz="6000" b="1" dirty="0">
                <a:solidFill>
                  <a:schemeClr val="accent1"/>
                </a:solidFill>
                <a:latin typeface="+mj-lt"/>
                <a:ea typeface="Roboto" panose="02000000000000000000" pitchFamily="2" charset="0"/>
                <a:cs typeface="Roboto" panose="02000000000000000000" pitchFamily="2" charset="0"/>
              </a:rPr>
              <a:t> Story</a:t>
            </a:r>
          </a:p>
        </p:txBody>
      </p:sp>
    </p:spTree>
    <p:extLst>
      <p:ext uri="{BB962C8B-B14F-4D97-AF65-F5344CB8AC3E}">
        <p14:creationId xmlns:p14="http://schemas.microsoft.com/office/powerpoint/2010/main" val="220944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D50E6ADA-E876-3B44-E3E6-E210FC04486D}"/>
              </a:ext>
            </a:extLst>
          </p:cNvPr>
          <p:cNvSpPr/>
          <p:nvPr/>
        </p:nvSpPr>
        <p:spPr>
          <a:xfrm>
            <a:off x="755650" y="1063626"/>
            <a:ext cx="9067800" cy="9182099"/>
          </a:xfrm>
          <a:prstGeom prst="round2DiagRect">
            <a:avLst/>
          </a:prstGeom>
          <a:solidFill>
            <a:schemeClr val="accent4">
              <a:lumMod val="40000"/>
              <a:lumOff val="6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lnSpc>
                <a:spcPct val="150000"/>
              </a:lnSpc>
            </a:pPr>
            <a:endParaRPr lang="en-AU" dirty="0">
              <a:solidFill>
                <a:schemeClr val="tx2">
                  <a:lumMod val="20000"/>
                  <a:lumOff val="80000"/>
                </a:schemeClr>
              </a:solidFill>
              <a:latin typeface="+mj-lt"/>
            </a:endParaRPr>
          </a:p>
        </p:txBody>
      </p:sp>
      <p:sp>
        <p:nvSpPr>
          <p:cNvPr id="5" name="Text Placeholder 4">
            <a:extLst>
              <a:ext uri="{FF2B5EF4-FFF2-40B4-BE49-F238E27FC236}">
                <a16:creationId xmlns:a16="http://schemas.microsoft.com/office/drawing/2014/main" id="{56A411C0-6D1B-5E98-51C2-BDD859E8B236}"/>
              </a:ext>
            </a:extLst>
          </p:cNvPr>
          <p:cNvSpPr>
            <a:spLocks noGrp="1"/>
          </p:cNvSpPr>
          <p:nvPr>
            <p:ph type="body" sz="quarter" idx="11"/>
          </p:nvPr>
        </p:nvSpPr>
        <p:spPr>
          <a:xfrm>
            <a:off x="1257298" y="7808695"/>
            <a:ext cx="8108952" cy="1808380"/>
          </a:xfrm>
        </p:spPr>
        <p:txBody>
          <a:bodyPr numCol="1"/>
          <a:lstStyle/>
          <a:p>
            <a:pPr marL="14400" indent="0">
              <a:lnSpc>
                <a:spcPct val="110000"/>
              </a:lnSpc>
              <a:spcAft>
                <a:spcPts val="600"/>
              </a:spcAft>
              <a:buNone/>
            </a:pPr>
            <a:r>
              <a:rPr lang="en-US" sz="3500" dirty="0">
                <a:solidFill>
                  <a:schemeClr val="tx2">
                    <a:lumMod val="75000"/>
                  </a:schemeClr>
                </a:solidFill>
                <a:latin typeface="+mj-lt"/>
                <a:ea typeface="Roboto" panose="02000000000000000000" pitchFamily="2" charset="0"/>
                <a:cs typeface="Roboto" panose="02000000000000000000" pitchFamily="2" charset="0"/>
              </a:rPr>
              <a:t>Jesus, you long for all to experience life in its fullness.</a:t>
            </a:r>
          </a:p>
          <a:p>
            <a:pPr marL="14400" indent="0">
              <a:lnSpc>
                <a:spcPct val="110000"/>
              </a:lnSpc>
              <a:spcAft>
                <a:spcPts val="600"/>
              </a:spcAft>
              <a:buNone/>
            </a:pPr>
            <a:r>
              <a:rPr lang="en-US" sz="3500" b="1" dirty="0">
                <a:solidFill>
                  <a:schemeClr val="tx2">
                    <a:lumMod val="75000"/>
                  </a:schemeClr>
                </a:solidFill>
                <a:latin typeface="+mj-lt"/>
                <a:ea typeface="Roboto Medium" panose="02000000000000000000" pitchFamily="2" charset="0"/>
                <a:cs typeface="Roboto Medium" panose="02000000000000000000" pitchFamily="2" charset="0"/>
              </a:rPr>
              <a:t>May we follow the way of life.</a:t>
            </a:r>
          </a:p>
        </p:txBody>
      </p:sp>
      <p:sp>
        <p:nvSpPr>
          <p:cNvPr id="6" name="Text Placeholder 1">
            <a:extLst>
              <a:ext uri="{FF2B5EF4-FFF2-40B4-BE49-F238E27FC236}">
                <a16:creationId xmlns:a16="http://schemas.microsoft.com/office/drawing/2014/main" id="{89AE0097-8386-DA24-AAF0-9DBF53785311}"/>
              </a:ext>
            </a:extLst>
          </p:cNvPr>
          <p:cNvSpPr txBox="1">
            <a:spLocks/>
          </p:cNvSpPr>
          <p:nvPr/>
        </p:nvSpPr>
        <p:spPr>
          <a:xfrm>
            <a:off x="12719050" y="4930021"/>
            <a:ext cx="5715000" cy="1449308"/>
          </a:xfrm>
          <a:prstGeom prst="rect">
            <a:avLst/>
          </a:prstGeom>
        </p:spPr>
        <p:txBody>
          <a:bodyPr wrap="square" lIns="0" tIns="0" rIns="0" bIns="0">
            <a:spAutoFit/>
          </a:bodyPr>
          <a:lstStyle>
            <a:lvl1pPr marL="0">
              <a:defRPr>
                <a:solidFill>
                  <a:schemeClr val="bg1"/>
                </a:solidFill>
                <a:latin typeface="Roboto" panose="02000000000000000000" pitchFamily="2" charset="0"/>
                <a:ea typeface="Roboto" panose="02000000000000000000" pitchFamily="2" charset="0"/>
                <a:cs typeface="Roboto" panose="02000000000000000000" pitchFamily="2" charset="0"/>
              </a:defRPr>
            </a:lvl1pPr>
            <a:lvl2pPr marL="225247">
              <a:defRPr>
                <a:solidFill>
                  <a:schemeClr val="bg1"/>
                </a:solidFill>
                <a:latin typeface="Roboto" panose="02000000000000000000" pitchFamily="2" charset="0"/>
                <a:ea typeface="Roboto" panose="02000000000000000000" pitchFamily="2" charset="0"/>
                <a:cs typeface="Roboto" panose="02000000000000000000" pitchFamily="2" charset="0"/>
              </a:defRPr>
            </a:lvl2pPr>
            <a:lvl3pPr marL="450495">
              <a:defRPr>
                <a:solidFill>
                  <a:schemeClr val="bg1"/>
                </a:solidFill>
                <a:latin typeface="Roboto" panose="02000000000000000000" pitchFamily="2" charset="0"/>
                <a:ea typeface="Roboto" panose="02000000000000000000" pitchFamily="2" charset="0"/>
                <a:cs typeface="Roboto" panose="02000000000000000000" pitchFamily="2" charset="0"/>
              </a:defRPr>
            </a:lvl3pPr>
            <a:lvl4pPr marL="675743">
              <a:defRPr>
                <a:solidFill>
                  <a:schemeClr val="bg1"/>
                </a:solidFill>
                <a:latin typeface="Roboto" panose="02000000000000000000" pitchFamily="2" charset="0"/>
                <a:ea typeface="Roboto" panose="02000000000000000000" pitchFamily="2" charset="0"/>
                <a:cs typeface="Roboto" panose="02000000000000000000" pitchFamily="2" charset="0"/>
              </a:defRPr>
            </a:lvl4pPr>
            <a:lvl5pPr marL="900991">
              <a:defRPr>
                <a:solidFill>
                  <a:schemeClr val="bg1"/>
                </a:solidFill>
                <a:latin typeface="Roboto" panose="02000000000000000000" pitchFamily="2" charset="0"/>
                <a:ea typeface="Roboto" panose="02000000000000000000" pitchFamily="2" charset="0"/>
                <a:cs typeface="Roboto" panose="02000000000000000000" pitchFamily="2" charset="0"/>
              </a:defRPr>
            </a:lvl5pPr>
            <a:lvl6pPr marL="1126238">
              <a:defRPr>
                <a:latin typeface="+mn-lt"/>
                <a:ea typeface="+mn-ea"/>
                <a:cs typeface="+mn-cs"/>
              </a:defRPr>
            </a:lvl6pPr>
            <a:lvl7pPr marL="1351486">
              <a:defRPr>
                <a:latin typeface="+mn-lt"/>
                <a:ea typeface="+mn-ea"/>
                <a:cs typeface="+mn-cs"/>
              </a:defRPr>
            </a:lvl7pPr>
            <a:lvl8pPr marL="1576734">
              <a:defRPr>
                <a:latin typeface="+mn-lt"/>
                <a:ea typeface="+mn-ea"/>
                <a:cs typeface="+mn-cs"/>
              </a:defRPr>
            </a:lvl8pPr>
            <a:lvl9pPr marL="1801982">
              <a:defRPr>
                <a:latin typeface="+mn-lt"/>
                <a:ea typeface="+mn-ea"/>
                <a:cs typeface="+mn-cs"/>
              </a:defRPr>
            </a:lvl9pPr>
          </a:lstStyle>
          <a:p>
            <a:pPr algn="ctr">
              <a:lnSpc>
                <a:spcPct val="110000"/>
              </a:lnSpc>
              <a:spcAft>
                <a:spcPts val="600"/>
              </a:spcAft>
            </a:pPr>
            <a:r>
              <a:rPr lang="en-US" sz="3500" dirty="0">
                <a:solidFill>
                  <a:schemeClr val="accent2">
                    <a:lumMod val="75000"/>
                  </a:schemeClr>
                </a:solidFill>
                <a:latin typeface="+mj-lt"/>
              </a:rPr>
              <a:t>“ Aspire not to have more, but to be more.”</a:t>
            </a:r>
          </a:p>
          <a:p>
            <a:pPr algn="ctr">
              <a:lnSpc>
                <a:spcPct val="110000"/>
              </a:lnSpc>
              <a:spcAft>
                <a:spcPts val="600"/>
              </a:spcAft>
            </a:pPr>
            <a:r>
              <a:rPr lang="en-US" sz="1200" dirty="0">
                <a:solidFill>
                  <a:schemeClr val="accent2">
                    <a:lumMod val="75000"/>
                  </a:schemeClr>
                </a:solidFill>
                <a:latin typeface="+mj-lt"/>
              </a:rPr>
              <a:t>Saint Oscar Romero</a:t>
            </a:r>
          </a:p>
        </p:txBody>
      </p:sp>
      <p:sp>
        <p:nvSpPr>
          <p:cNvPr id="7" name="TextBox 6">
            <a:extLst>
              <a:ext uri="{FF2B5EF4-FFF2-40B4-BE49-F238E27FC236}">
                <a16:creationId xmlns:a16="http://schemas.microsoft.com/office/drawing/2014/main" id="{654F8C0B-C8A4-1DB9-3EEE-ADEE730A5A5C}"/>
              </a:ext>
            </a:extLst>
          </p:cNvPr>
          <p:cNvSpPr txBox="1"/>
          <p:nvPr/>
        </p:nvSpPr>
        <p:spPr>
          <a:xfrm>
            <a:off x="1119661" y="6760933"/>
            <a:ext cx="3401641" cy="638829"/>
          </a:xfrm>
          <a:prstGeom prst="rect">
            <a:avLst/>
          </a:prstGeom>
          <a:noFill/>
        </p:spPr>
        <p:txBody>
          <a:bodyPr wrap="square">
            <a:spAutoFit/>
          </a:bodyPr>
          <a:lstStyle/>
          <a:p>
            <a:pPr>
              <a:lnSpc>
                <a:spcPct val="110000"/>
              </a:lnSpc>
              <a:spcAft>
                <a:spcPts val="600"/>
              </a:spcAft>
            </a:pPr>
            <a:r>
              <a:rPr lang="en-US" sz="3500" dirty="0">
                <a:solidFill>
                  <a:schemeClr val="accent2">
                    <a:lumMod val="75000"/>
                  </a:schemeClr>
                </a:solidFill>
                <a:latin typeface="+mj-lt"/>
                <a:ea typeface="Roboto Medium" panose="02000000000000000000" pitchFamily="2" charset="0"/>
                <a:cs typeface="Roboto Medium" panose="02000000000000000000" pitchFamily="2" charset="0"/>
              </a:rPr>
              <a:t>Respond</a:t>
            </a:r>
          </a:p>
        </p:txBody>
      </p:sp>
      <p:sp>
        <p:nvSpPr>
          <p:cNvPr id="8" name="TextBox 7">
            <a:extLst>
              <a:ext uri="{FF2B5EF4-FFF2-40B4-BE49-F238E27FC236}">
                <a16:creationId xmlns:a16="http://schemas.microsoft.com/office/drawing/2014/main" id="{8C5B3AD2-4516-AF55-202F-69E99EC2C735}"/>
              </a:ext>
            </a:extLst>
          </p:cNvPr>
          <p:cNvSpPr txBox="1"/>
          <p:nvPr/>
        </p:nvSpPr>
        <p:spPr>
          <a:xfrm>
            <a:off x="1132257" y="1706908"/>
            <a:ext cx="3401641" cy="638829"/>
          </a:xfrm>
          <a:prstGeom prst="rect">
            <a:avLst/>
          </a:prstGeom>
          <a:noFill/>
        </p:spPr>
        <p:txBody>
          <a:bodyPr wrap="square">
            <a:spAutoFit/>
          </a:bodyPr>
          <a:lstStyle/>
          <a:p>
            <a:pPr>
              <a:lnSpc>
                <a:spcPct val="110000"/>
              </a:lnSpc>
              <a:spcAft>
                <a:spcPts val="600"/>
              </a:spcAft>
            </a:pPr>
            <a:r>
              <a:rPr lang="en-US" sz="3500" dirty="0">
                <a:solidFill>
                  <a:schemeClr val="accent2">
                    <a:lumMod val="75000"/>
                  </a:schemeClr>
                </a:solidFill>
                <a:latin typeface="+mj-lt"/>
                <a:ea typeface="Roboto Medium" panose="02000000000000000000" pitchFamily="2" charset="0"/>
                <a:cs typeface="Roboto Medium" panose="02000000000000000000" pitchFamily="2" charset="0"/>
              </a:rPr>
              <a:t>Reflect</a:t>
            </a:r>
          </a:p>
        </p:txBody>
      </p:sp>
      <p:sp>
        <p:nvSpPr>
          <p:cNvPr id="9" name="TextBox 8">
            <a:extLst>
              <a:ext uri="{FF2B5EF4-FFF2-40B4-BE49-F238E27FC236}">
                <a16:creationId xmlns:a16="http://schemas.microsoft.com/office/drawing/2014/main" id="{3CD54C52-9DC7-5B0A-B5BB-A8FC08F6AEE2}"/>
              </a:ext>
            </a:extLst>
          </p:cNvPr>
          <p:cNvSpPr txBox="1"/>
          <p:nvPr/>
        </p:nvSpPr>
        <p:spPr>
          <a:xfrm>
            <a:off x="1257298" y="2754669"/>
            <a:ext cx="8108952" cy="3597331"/>
          </a:xfrm>
          <a:prstGeom prst="rect">
            <a:avLst/>
          </a:prstGeom>
        </p:spPr>
        <p:txBody>
          <a:bodyPr vert="horz" wrap="square" lIns="0" tIns="11430" rIns="0" bIns="0" rtlCol="0">
            <a:spAutoFit/>
          </a:bodyPr>
          <a:lstStyle/>
          <a:p>
            <a:pPr marL="12700" algn="l">
              <a:lnSpc>
                <a:spcPct val="110000"/>
              </a:lnSpc>
              <a:spcAft>
                <a:spcPts val="600"/>
              </a:spcAft>
            </a:pPr>
            <a:r>
              <a:rPr lang="en-US" sz="3500" spc="-10" dirty="0" err="1">
                <a:solidFill>
                  <a:schemeClr val="tx2">
                    <a:lumMod val="75000"/>
                  </a:schemeClr>
                </a:solidFill>
                <a:latin typeface="+mj-lt"/>
                <a:ea typeface="Roboto" panose="02000000000000000000" pitchFamily="2" charset="0"/>
                <a:cs typeface="Roboto" panose="02000000000000000000" pitchFamily="2" charset="0"/>
              </a:rPr>
              <a:t>Toefuata’iga</a:t>
            </a:r>
            <a:r>
              <a:rPr lang="en-US" sz="3500" spc="-10" dirty="0">
                <a:solidFill>
                  <a:schemeClr val="tx2">
                    <a:lumMod val="75000"/>
                  </a:schemeClr>
                </a:solidFill>
                <a:latin typeface="+mj-lt"/>
                <a:ea typeface="Roboto" panose="02000000000000000000" pitchFamily="2" charset="0"/>
                <a:cs typeface="Roboto" panose="02000000000000000000" pitchFamily="2" charset="0"/>
              </a:rPr>
              <a:t> and her school friends knew their education was important, but they were never sure if they would get through a full day of school.</a:t>
            </a:r>
          </a:p>
          <a:p>
            <a:pPr marL="469900" indent="-457200" algn="l">
              <a:lnSpc>
                <a:spcPct val="110000"/>
              </a:lnSpc>
              <a:spcAft>
                <a:spcPts val="600"/>
              </a:spcAft>
              <a:buFont typeface="Arial" panose="020B0604020202020204" pitchFamily="34" charset="0"/>
              <a:buChar char="•"/>
            </a:pPr>
            <a:r>
              <a:rPr lang="en-US" sz="3500" spc="-10" dirty="0">
                <a:solidFill>
                  <a:schemeClr val="tx2">
                    <a:lumMod val="75000"/>
                  </a:schemeClr>
                </a:solidFill>
                <a:latin typeface="+mj-lt"/>
                <a:ea typeface="Roboto" panose="02000000000000000000" pitchFamily="2" charset="0"/>
                <a:cs typeface="Roboto" panose="02000000000000000000" pitchFamily="2" charset="0"/>
              </a:rPr>
              <a:t>How is your education shaping your future and those that surround you?</a:t>
            </a:r>
          </a:p>
        </p:txBody>
      </p:sp>
    </p:spTree>
    <p:extLst>
      <p:ext uri="{BB962C8B-B14F-4D97-AF65-F5344CB8AC3E}">
        <p14:creationId xmlns:p14="http://schemas.microsoft.com/office/powerpoint/2010/main" val="314700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38938EEB-94DB-3C54-49A8-0796C90CCBBE}"/>
              </a:ext>
            </a:extLst>
          </p:cNvPr>
          <p:cNvSpPr txBox="1">
            <a:spLocks/>
          </p:cNvSpPr>
          <p:nvPr/>
        </p:nvSpPr>
        <p:spPr>
          <a:xfrm>
            <a:off x="11893606" y="3307783"/>
            <a:ext cx="7187468" cy="4693785"/>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110000"/>
              </a:lnSpc>
              <a:spcAft>
                <a:spcPts val="600"/>
              </a:spcAft>
            </a:pPr>
            <a:r>
              <a:rPr lang="en-US" sz="3500" dirty="0">
                <a:solidFill>
                  <a:schemeClr val="accent2">
                    <a:lumMod val="75000"/>
                  </a:schemeClr>
                </a:solidFill>
                <a:latin typeface="+mj-lt"/>
                <a:ea typeface="Roboto" panose="02000000000000000000" pitchFamily="2" charset="0"/>
                <a:cs typeface="Roboto" panose="02000000000000000000" pitchFamily="2" charset="0"/>
              </a:rPr>
              <a:t>“Jesus, remember me when you come into your kingdom.” One of the criminals crucified alongside Jesus sees his innocence. In that moment of connection, Jesus replied with words of forgiveness and welcome: “Truly I tell you, today you will be with me in Paradise.”</a:t>
            </a:r>
          </a:p>
        </p:txBody>
      </p:sp>
      <p:sp>
        <p:nvSpPr>
          <p:cNvPr id="5" name="Rectangle: Diagonal Corners Rounded 4">
            <a:extLst>
              <a:ext uri="{FF2B5EF4-FFF2-40B4-BE49-F238E27FC236}">
                <a16:creationId xmlns:a16="http://schemas.microsoft.com/office/drawing/2014/main" id="{85D6C803-7622-D371-B54A-EE0EE9620569}"/>
              </a:ext>
            </a:extLst>
          </p:cNvPr>
          <p:cNvSpPr/>
          <p:nvPr/>
        </p:nvSpPr>
        <p:spPr>
          <a:xfrm>
            <a:off x="381000" y="3307783"/>
            <a:ext cx="9238834" cy="4693785"/>
          </a:xfrm>
          <a:prstGeom prst="round2Diag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AU">
              <a:latin typeface="+mj-lt"/>
            </a:endParaRPr>
          </a:p>
        </p:txBody>
      </p:sp>
      <p:sp>
        <p:nvSpPr>
          <p:cNvPr id="6" name="TextBox 5">
            <a:extLst>
              <a:ext uri="{FF2B5EF4-FFF2-40B4-BE49-F238E27FC236}">
                <a16:creationId xmlns:a16="http://schemas.microsoft.com/office/drawing/2014/main" id="{62905700-8530-83AC-D366-C1EA65566140}"/>
              </a:ext>
            </a:extLst>
          </p:cNvPr>
          <p:cNvSpPr txBox="1"/>
          <p:nvPr/>
        </p:nvSpPr>
        <p:spPr>
          <a:xfrm>
            <a:off x="974908" y="3894482"/>
            <a:ext cx="8051019" cy="3520387"/>
          </a:xfrm>
          <a:prstGeom prst="rect">
            <a:avLst/>
          </a:prstGeom>
          <a:ln>
            <a:noFill/>
          </a:ln>
        </p:spPr>
        <p:txBody>
          <a:bodyPr vert="horz" wrap="square" lIns="0" tIns="11430" rIns="0" bIns="0" rtlCol="0">
            <a:spAutoFit/>
          </a:bodyPr>
          <a:lstStyle/>
          <a:p>
            <a:pPr marL="12700" algn="ctr">
              <a:lnSpc>
                <a:spcPct val="110000"/>
              </a:lnSpc>
              <a:spcAft>
                <a:spcPts val="600"/>
              </a:spcAft>
            </a:pPr>
            <a:r>
              <a:rPr lang="en-US" sz="3500" dirty="0">
                <a:solidFill>
                  <a:schemeClr val="tx2">
                    <a:lumMod val="75000"/>
                  </a:schemeClr>
                </a:solidFill>
                <a:latin typeface="+mj-lt"/>
                <a:ea typeface="Roboto" panose="02000000000000000000" pitchFamily="2" charset="0"/>
                <a:cs typeface="Roboto" panose="02000000000000000000" pitchFamily="2" charset="0"/>
              </a:rPr>
              <a:t>Jesus is crucified between two criminals. It is a dark scene. Nevertheless, Jesus’s love and compassion for humanity is so deep that even while he is being crucified, he prays for God to forgive those who tease and hurt him.</a:t>
            </a:r>
          </a:p>
        </p:txBody>
      </p:sp>
      <p:sp>
        <p:nvSpPr>
          <p:cNvPr id="7" name="Text Placeholder 5">
            <a:extLst>
              <a:ext uri="{FF2B5EF4-FFF2-40B4-BE49-F238E27FC236}">
                <a16:creationId xmlns:a16="http://schemas.microsoft.com/office/drawing/2014/main" id="{1CB9EFE4-BA0E-B87C-180F-31AE3DCFC418}"/>
              </a:ext>
            </a:extLst>
          </p:cNvPr>
          <p:cNvSpPr txBox="1">
            <a:spLocks/>
          </p:cNvSpPr>
          <p:nvPr/>
        </p:nvSpPr>
        <p:spPr>
          <a:xfrm>
            <a:off x="381000" y="402021"/>
            <a:ext cx="9144000" cy="753926"/>
          </a:xfrm>
          <a:prstGeom prst="rect">
            <a:avLst/>
          </a:prstGeom>
        </p:spPr>
        <p:txBody>
          <a:bodyPr vert="horz" lIns="91440" tIns="45720" rIns="91440" bIns="45720" rtlCol="0" anchor="ctr">
            <a:noAutofit/>
          </a:bodyPr>
          <a:lstStyle>
            <a:lvl1pPr>
              <a:defRPr sz="5900" b="1">
                <a:solidFill>
                  <a:srgbClr val="762000"/>
                </a:solidFill>
                <a:latin typeface="+mj-lt"/>
                <a:ea typeface="+mj-ea"/>
                <a:cs typeface="+mj-cs"/>
              </a:defRPr>
            </a:lvl1pPr>
          </a:lstStyle>
          <a:p>
            <a:pPr>
              <a:spcAft>
                <a:spcPts val="600"/>
              </a:spcAft>
            </a:pPr>
            <a:r>
              <a:rPr lang="en-US" dirty="0">
                <a:solidFill>
                  <a:schemeClr val="accent2">
                    <a:lumMod val="75000"/>
                  </a:schemeClr>
                </a:solidFill>
                <a:ea typeface="Roboto Medium" panose="02000000000000000000" pitchFamily="2" charset="0"/>
                <a:cs typeface="Roboto Medium" panose="02000000000000000000" pitchFamily="2" charset="0"/>
              </a:rPr>
              <a:t>STATION 11</a:t>
            </a:r>
          </a:p>
        </p:txBody>
      </p:sp>
      <p:sp>
        <p:nvSpPr>
          <p:cNvPr id="8" name="TextBox 7">
            <a:extLst>
              <a:ext uri="{FF2B5EF4-FFF2-40B4-BE49-F238E27FC236}">
                <a16:creationId xmlns:a16="http://schemas.microsoft.com/office/drawing/2014/main" id="{2060CA8B-4340-2F9A-E6EF-4AF0CBB07500}"/>
              </a:ext>
            </a:extLst>
          </p:cNvPr>
          <p:cNvSpPr txBox="1"/>
          <p:nvPr/>
        </p:nvSpPr>
        <p:spPr>
          <a:xfrm>
            <a:off x="381000" y="1149201"/>
            <a:ext cx="15462250" cy="1000274"/>
          </a:xfrm>
          <a:prstGeom prst="rect">
            <a:avLst/>
          </a:prstGeom>
          <a:noFill/>
        </p:spPr>
        <p:txBody>
          <a:bodyPr wrap="square">
            <a:spAutoFit/>
          </a:bodyPr>
          <a:lstStyle/>
          <a:p>
            <a:pPr>
              <a:spcAft>
                <a:spcPts val="600"/>
              </a:spcAft>
            </a:pPr>
            <a:r>
              <a:rPr lang="en-US" sz="5900" dirty="0">
                <a:solidFill>
                  <a:schemeClr val="tx2">
                    <a:lumMod val="75000"/>
                  </a:schemeClr>
                </a:solidFill>
                <a:latin typeface="+mj-lt"/>
                <a:ea typeface="Roboto Medium" panose="02000000000000000000" pitchFamily="2" charset="0"/>
                <a:cs typeface="Roboto Medium" panose="02000000000000000000" pitchFamily="2" charset="0"/>
              </a:rPr>
              <a:t>Jesus is nailed to the cross</a:t>
            </a:r>
          </a:p>
        </p:txBody>
      </p:sp>
    </p:spTree>
    <p:extLst>
      <p:ext uri="{BB962C8B-B14F-4D97-AF65-F5344CB8AC3E}">
        <p14:creationId xmlns:p14="http://schemas.microsoft.com/office/powerpoint/2010/main" val="427369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group of students in Nepal holding protesting signs.">
            <a:extLst>
              <a:ext uri="{FF2B5EF4-FFF2-40B4-BE49-F238E27FC236}">
                <a16:creationId xmlns:a16="http://schemas.microsoft.com/office/drawing/2014/main" id="{BDC9AE26-1ADF-392C-281F-9EB8EC617E5E}"/>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6" name="Content Placeholder 5">
            <a:extLst>
              <a:ext uri="{FF2B5EF4-FFF2-40B4-BE49-F238E27FC236}">
                <a16:creationId xmlns:a16="http://schemas.microsoft.com/office/drawing/2014/main" id="{0347AC2B-6081-8D19-C78A-C55C86780A87}"/>
              </a:ext>
            </a:extLst>
          </p:cNvPr>
          <p:cNvSpPr txBox="1">
            <a:spLocks/>
          </p:cNvSpPr>
          <p:nvPr/>
        </p:nvSpPr>
        <p:spPr>
          <a:xfrm>
            <a:off x="525293" y="10400425"/>
            <a:ext cx="13715603" cy="400795"/>
          </a:xfrm>
          <a:prstGeom prst="rect">
            <a:avLst/>
          </a:prstGeom>
        </p:spPr>
        <p:txBody>
          <a:bodyPr/>
          <a:lstStyle>
            <a:lvl1pPr marL="0">
              <a:defRPr sz="1600" b="0">
                <a:solidFill>
                  <a:schemeClr val="bg1"/>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200" dirty="0">
                <a:latin typeface="+mj-lt"/>
                <a:ea typeface="Roboto" panose="02000000000000000000" pitchFamily="2" charset="0"/>
                <a:cs typeface="Roboto" panose="02000000000000000000" pitchFamily="2" charset="0"/>
              </a:rPr>
              <a:t>Laxmi (</a:t>
            </a:r>
            <a:r>
              <a:rPr lang="en-US" sz="1200" dirty="0" err="1">
                <a:latin typeface="+mj-lt"/>
                <a:ea typeface="Roboto" panose="02000000000000000000" pitchFamily="2" charset="0"/>
                <a:cs typeface="Roboto" panose="02000000000000000000" pitchFamily="2" charset="0"/>
              </a:rPr>
              <a:t>centre</a:t>
            </a:r>
            <a:r>
              <a:rPr lang="en-US" sz="1200" dirty="0">
                <a:latin typeface="+mj-lt"/>
                <a:ea typeface="Roboto" panose="02000000000000000000" pitchFamily="2" charset="0"/>
                <a:cs typeface="Roboto" panose="02000000000000000000" pitchFamily="2" charset="0"/>
              </a:rPr>
              <a:t>) leading a rally with child’s club members, calling for child rights, such as access to education and stopping child marriage and child </a:t>
            </a:r>
            <a:r>
              <a:rPr lang="en-US" sz="1200" dirty="0" err="1">
                <a:latin typeface="+mj-lt"/>
                <a:ea typeface="Roboto" panose="02000000000000000000" pitchFamily="2" charset="0"/>
                <a:cs typeface="Roboto" panose="02000000000000000000" pitchFamily="2" charset="0"/>
              </a:rPr>
              <a:t>labour</a:t>
            </a:r>
            <a:r>
              <a:rPr lang="en-US" sz="1200" dirty="0">
                <a:latin typeface="+mj-lt"/>
                <a:ea typeface="Roboto" panose="02000000000000000000" pitchFamily="2" charset="0"/>
                <a:cs typeface="Roboto" panose="02000000000000000000" pitchFamily="2" charset="0"/>
              </a:rPr>
              <a:t>. Photo: Richard Wainwright/Caritas Australia</a:t>
            </a:r>
          </a:p>
        </p:txBody>
      </p:sp>
      <p:grpSp>
        <p:nvGrpSpPr>
          <p:cNvPr id="7" name="object 9">
            <a:extLst>
              <a:ext uri="{FF2B5EF4-FFF2-40B4-BE49-F238E27FC236}">
                <a16:creationId xmlns:a16="http://schemas.microsoft.com/office/drawing/2014/main" id="{CE2FDF00-E4EA-E4F4-005F-9A2B74264860}"/>
              </a:ext>
            </a:extLst>
          </p:cNvPr>
          <p:cNvGrpSpPr/>
          <p:nvPr/>
        </p:nvGrpSpPr>
        <p:grpSpPr>
          <a:xfrm>
            <a:off x="15266570" y="10346822"/>
            <a:ext cx="3786504" cy="508000"/>
            <a:chOff x="15266570" y="10177726"/>
            <a:chExt cx="3786504" cy="508000"/>
          </a:xfrm>
        </p:grpSpPr>
        <p:pic>
          <p:nvPicPr>
            <p:cNvPr id="8" name="object 10">
              <a:extLst>
                <a:ext uri="{FF2B5EF4-FFF2-40B4-BE49-F238E27FC236}">
                  <a16:creationId xmlns:a16="http://schemas.microsoft.com/office/drawing/2014/main" id="{DB1F8731-42ED-39A1-20C1-2BAEE5CF3C21}"/>
                </a:ext>
              </a:extLst>
            </p:cNvPr>
            <p:cNvPicPr/>
            <p:nvPr/>
          </p:nvPicPr>
          <p:blipFill>
            <a:blip r:embed="rId4" cstate="screen">
              <a:extLst>
                <a:ext uri="{28A0092B-C50C-407E-A947-70E740481C1C}">
                  <a14:useLocalDpi xmlns:a14="http://schemas.microsoft.com/office/drawing/2010/main"/>
                </a:ext>
              </a:extLst>
            </a:blip>
            <a:stretch>
              <a:fillRect/>
            </a:stretch>
          </p:blipFill>
          <p:spPr>
            <a:xfrm>
              <a:off x="15847064" y="10181342"/>
              <a:ext cx="1109944" cy="502117"/>
            </a:xfrm>
            <a:prstGeom prst="rect">
              <a:avLst/>
            </a:prstGeom>
          </p:spPr>
        </p:pic>
        <p:sp>
          <p:nvSpPr>
            <p:cNvPr id="9" name="object 11">
              <a:extLst>
                <a:ext uri="{FF2B5EF4-FFF2-40B4-BE49-F238E27FC236}">
                  <a16:creationId xmlns:a16="http://schemas.microsoft.com/office/drawing/2014/main" id="{B0B63FB7-70AF-B1FE-DA61-A238E10F2A83}"/>
                </a:ext>
              </a:extLst>
            </p:cNvPr>
            <p:cNvSpPr/>
            <p:nvPr/>
          </p:nvSpPr>
          <p:spPr>
            <a:xfrm>
              <a:off x="15266569" y="10381977"/>
              <a:ext cx="504190" cy="303530"/>
            </a:xfrm>
            <a:custGeom>
              <a:avLst/>
              <a:gdLst/>
              <a:ahLst/>
              <a:cxnLst/>
              <a:rect l="l" t="t" r="r" b="b"/>
              <a:pathLst>
                <a:path w="504190" h="303529">
                  <a:moveTo>
                    <a:pt x="504088" y="0"/>
                  </a:moveTo>
                  <a:lnTo>
                    <a:pt x="0" y="0"/>
                  </a:lnTo>
                  <a:lnTo>
                    <a:pt x="0" y="102870"/>
                  </a:lnTo>
                  <a:lnTo>
                    <a:pt x="201091" y="102870"/>
                  </a:lnTo>
                  <a:lnTo>
                    <a:pt x="201091" y="303530"/>
                  </a:lnTo>
                  <a:lnTo>
                    <a:pt x="302983" y="303530"/>
                  </a:lnTo>
                  <a:lnTo>
                    <a:pt x="302983" y="102870"/>
                  </a:lnTo>
                  <a:lnTo>
                    <a:pt x="504088" y="102870"/>
                  </a:lnTo>
                  <a:lnTo>
                    <a:pt x="504088" y="0"/>
                  </a:lnTo>
                  <a:close/>
                </a:path>
              </a:pathLst>
            </a:custGeom>
            <a:solidFill>
              <a:srgbClr val="FFFFFF"/>
            </a:solidFill>
          </p:spPr>
          <p:txBody>
            <a:bodyPr wrap="square" lIns="0" tIns="0" rIns="0" bIns="0" rtlCol="0"/>
            <a:lstStyle/>
            <a:p>
              <a:endParaRPr/>
            </a:p>
          </p:txBody>
        </p:sp>
        <p:pic>
          <p:nvPicPr>
            <p:cNvPr id="10" name="object 12">
              <a:extLst>
                <a:ext uri="{FF2B5EF4-FFF2-40B4-BE49-F238E27FC236}">
                  <a16:creationId xmlns:a16="http://schemas.microsoft.com/office/drawing/2014/main" id="{0AAA2FED-9251-EEA9-08B1-108661154D4E}"/>
                </a:ext>
              </a:extLst>
            </p:cNvPr>
            <p:cNvPicPr/>
            <p:nvPr/>
          </p:nvPicPr>
          <p:blipFill>
            <a:blip r:embed="rId5" cstate="screen">
              <a:extLst>
                <a:ext uri="{28A0092B-C50C-407E-A947-70E740481C1C}">
                  <a14:useLocalDpi xmlns:a14="http://schemas.microsoft.com/office/drawing/2010/main"/>
                </a:ext>
              </a:extLst>
            </a:blip>
            <a:stretch>
              <a:fillRect/>
            </a:stretch>
          </p:blipFill>
          <p:spPr>
            <a:xfrm>
              <a:off x="15292508" y="10181304"/>
              <a:ext cx="446072" cy="200659"/>
            </a:xfrm>
            <a:prstGeom prst="rect">
              <a:avLst/>
            </a:prstGeom>
          </p:spPr>
        </p:pic>
        <p:pic>
          <p:nvPicPr>
            <p:cNvPr id="11" name="object 13">
              <a:extLst>
                <a:ext uri="{FF2B5EF4-FFF2-40B4-BE49-F238E27FC236}">
                  <a16:creationId xmlns:a16="http://schemas.microsoft.com/office/drawing/2014/main" id="{84D89093-41E7-8E24-6BB9-0DBF4DF9A3FB}"/>
                </a:ext>
              </a:extLst>
            </p:cNvPr>
            <p:cNvPicPr/>
            <p:nvPr/>
          </p:nvPicPr>
          <p:blipFill>
            <a:blip r:embed="rId6" cstate="screen">
              <a:extLst>
                <a:ext uri="{28A0092B-C50C-407E-A947-70E740481C1C}">
                  <a14:useLocalDpi xmlns:a14="http://schemas.microsoft.com/office/drawing/2010/main"/>
                </a:ext>
              </a:extLst>
            </a:blip>
            <a:stretch>
              <a:fillRect/>
            </a:stretch>
          </p:blipFill>
          <p:spPr>
            <a:xfrm>
              <a:off x="15298625" y="10495243"/>
              <a:ext cx="158045" cy="164214"/>
            </a:xfrm>
            <a:prstGeom prst="rect">
              <a:avLst/>
            </a:prstGeom>
          </p:spPr>
        </p:pic>
        <p:pic>
          <p:nvPicPr>
            <p:cNvPr id="12" name="object 14">
              <a:extLst>
                <a:ext uri="{FF2B5EF4-FFF2-40B4-BE49-F238E27FC236}">
                  <a16:creationId xmlns:a16="http://schemas.microsoft.com/office/drawing/2014/main" id="{4E19C379-FCC4-91E8-E1DB-EDEF5572D51B}"/>
                </a:ext>
              </a:extLst>
            </p:cNvPr>
            <p:cNvPicPr/>
            <p:nvPr/>
          </p:nvPicPr>
          <p:blipFill>
            <a:blip r:embed="rId7" cstate="screen">
              <a:extLst>
                <a:ext uri="{28A0092B-C50C-407E-A947-70E740481C1C}">
                  <a14:useLocalDpi xmlns:a14="http://schemas.microsoft.com/office/drawing/2010/main"/>
                </a:ext>
              </a:extLst>
            </a:blip>
            <a:stretch>
              <a:fillRect/>
            </a:stretch>
          </p:blipFill>
          <p:spPr>
            <a:xfrm>
              <a:off x="15580489" y="10495296"/>
              <a:ext cx="164214" cy="158045"/>
            </a:xfrm>
            <a:prstGeom prst="rect">
              <a:avLst/>
            </a:prstGeom>
          </p:spPr>
        </p:pic>
        <p:sp>
          <p:nvSpPr>
            <p:cNvPr id="13" name="object 15">
              <a:extLst>
                <a:ext uri="{FF2B5EF4-FFF2-40B4-BE49-F238E27FC236}">
                  <a16:creationId xmlns:a16="http://schemas.microsoft.com/office/drawing/2014/main" id="{4907D33D-8F11-C988-4058-FAA95BB0B717}"/>
                </a:ext>
              </a:extLst>
            </p:cNvPr>
            <p:cNvSpPr/>
            <p:nvPr/>
          </p:nvSpPr>
          <p:spPr>
            <a:xfrm>
              <a:off x="17181114" y="10181312"/>
              <a:ext cx="0" cy="504190"/>
            </a:xfrm>
            <a:custGeom>
              <a:avLst/>
              <a:gdLst/>
              <a:ahLst/>
              <a:cxnLst/>
              <a:rect l="l" t="t" r="r" b="b"/>
              <a:pathLst>
                <a:path h="504190">
                  <a:moveTo>
                    <a:pt x="0" y="0"/>
                  </a:moveTo>
                  <a:lnTo>
                    <a:pt x="0" y="504089"/>
                  </a:lnTo>
                </a:path>
              </a:pathLst>
            </a:custGeom>
            <a:ln w="13989">
              <a:solidFill>
                <a:srgbClr val="FFFFFF"/>
              </a:solidFill>
            </a:ln>
          </p:spPr>
          <p:txBody>
            <a:bodyPr wrap="square" lIns="0" tIns="0" rIns="0" bIns="0" rtlCol="0"/>
            <a:lstStyle/>
            <a:p>
              <a:endParaRPr/>
            </a:p>
          </p:txBody>
        </p:sp>
        <p:pic>
          <p:nvPicPr>
            <p:cNvPr id="14" name="object 16">
              <a:extLst>
                <a:ext uri="{FF2B5EF4-FFF2-40B4-BE49-F238E27FC236}">
                  <a16:creationId xmlns:a16="http://schemas.microsoft.com/office/drawing/2014/main" id="{DA39CAF0-7D0B-5FF8-74ED-4A19C8EE3453}"/>
                </a:ext>
              </a:extLst>
            </p:cNvPr>
            <p:cNvPicPr/>
            <p:nvPr/>
          </p:nvPicPr>
          <p:blipFill>
            <a:blip r:embed="rId8" cstate="screen">
              <a:extLst>
                <a:ext uri="{28A0092B-C50C-407E-A947-70E740481C1C}">
                  <a14:useLocalDpi xmlns:a14="http://schemas.microsoft.com/office/drawing/2010/main"/>
                </a:ext>
              </a:extLst>
            </a:blip>
            <a:stretch>
              <a:fillRect/>
            </a:stretch>
          </p:blipFill>
          <p:spPr>
            <a:xfrm>
              <a:off x="17407997" y="10181497"/>
              <a:ext cx="196151" cy="242579"/>
            </a:xfrm>
            <a:prstGeom prst="rect">
              <a:avLst/>
            </a:prstGeom>
          </p:spPr>
        </p:pic>
        <p:pic>
          <p:nvPicPr>
            <p:cNvPr id="15" name="object 17">
              <a:extLst>
                <a:ext uri="{FF2B5EF4-FFF2-40B4-BE49-F238E27FC236}">
                  <a16:creationId xmlns:a16="http://schemas.microsoft.com/office/drawing/2014/main" id="{B97FF918-F5F7-23BF-F0A9-14FD65211982}"/>
                </a:ext>
              </a:extLst>
            </p:cNvPr>
            <p:cNvPicPr/>
            <p:nvPr/>
          </p:nvPicPr>
          <p:blipFill>
            <a:blip r:embed="rId9" cstate="screen">
              <a:extLst>
                <a:ext uri="{28A0092B-C50C-407E-A947-70E740481C1C}">
                  <a14:useLocalDpi xmlns:a14="http://schemas.microsoft.com/office/drawing/2010/main"/>
                </a:ext>
              </a:extLst>
            </a:blip>
            <a:stretch>
              <a:fillRect/>
            </a:stretch>
          </p:blipFill>
          <p:spPr>
            <a:xfrm>
              <a:off x="18409546" y="10181511"/>
              <a:ext cx="168382" cy="242579"/>
            </a:xfrm>
            <a:prstGeom prst="rect">
              <a:avLst/>
            </a:prstGeom>
          </p:spPr>
        </p:pic>
        <p:pic>
          <p:nvPicPr>
            <p:cNvPr id="16" name="object 18">
              <a:extLst>
                <a:ext uri="{FF2B5EF4-FFF2-40B4-BE49-F238E27FC236}">
                  <a16:creationId xmlns:a16="http://schemas.microsoft.com/office/drawing/2014/main" id="{2786EA6E-8535-E0A8-2B2B-BB7625386A61}"/>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7642736" y="10181514"/>
              <a:ext cx="219295" cy="246390"/>
            </a:xfrm>
            <a:prstGeom prst="rect">
              <a:avLst/>
            </a:prstGeom>
          </p:spPr>
        </p:pic>
        <p:pic>
          <p:nvPicPr>
            <p:cNvPr id="17" name="object 19">
              <a:extLst>
                <a:ext uri="{FF2B5EF4-FFF2-40B4-BE49-F238E27FC236}">
                  <a16:creationId xmlns:a16="http://schemas.microsoft.com/office/drawing/2014/main" id="{6DB5A8D7-F0B2-2718-A6E6-0D890C696B9E}"/>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8608858" y="10177726"/>
              <a:ext cx="218306" cy="250128"/>
            </a:xfrm>
            <a:prstGeom prst="rect">
              <a:avLst/>
            </a:prstGeom>
          </p:spPr>
        </p:pic>
        <p:pic>
          <p:nvPicPr>
            <p:cNvPr id="18" name="object 20">
              <a:extLst>
                <a:ext uri="{FF2B5EF4-FFF2-40B4-BE49-F238E27FC236}">
                  <a16:creationId xmlns:a16="http://schemas.microsoft.com/office/drawing/2014/main" id="{A771681E-B2EC-2D86-2D86-D95A14AAE0B6}"/>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852234" y="10181506"/>
              <a:ext cx="200255" cy="242568"/>
            </a:xfrm>
            <a:prstGeom prst="rect">
              <a:avLst/>
            </a:prstGeom>
          </p:spPr>
        </p:pic>
        <p:pic>
          <p:nvPicPr>
            <p:cNvPr id="19" name="object 21">
              <a:extLst>
                <a:ext uri="{FF2B5EF4-FFF2-40B4-BE49-F238E27FC236}">
                  <a16:creationId xmlns:a16="http://schemas.microsoft.com/office/drawing/2014/main" id="{B705EF4A-521A-FE95-35CA-8321AD136196}"/>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8160605" y="10181510"/>
              <a:ext cx="196507" cy="246390"/>
            </a:xfrm>
            <a:prstGeom prst="rect">
              <a:avLst/>
            </a:prstGeom>
          </p:spPr>
        </p:pic>
        <p:sp>
          <p:nvSpPr>
            <p:cNvPr id="20" name="object 22">
              <a:extLst>
                <a:ext uri="{FF2B5EF4-FFF2-40B4-BE49-F238E27FC236}">
                  <a16:creationId xmlns:a16="http://schemas.microsoft.com/office/drawing/2014/main" id="{636CDD08-5B11-E78F-9F66-A99EAD4DA2F7}"/>
                </a:ext>
              </a:extLst>
            </p:cNvPr>
            <p:cNvSpPr/>
            <p:nvPr/>
          </p:nvSpPr>
          <p:spPr>
            <a:xfrm>
              <a:off x="17404716" y="10181647"/>
              <a:ext cx="1647825" cy="499109"/>
            </a:xfrm>
            <a:custGeom>
              <a:avLst/>
              <a:gdLst/>
              <a:ahLst/>
              <a:cxnLst/>
              <a:rect l="l" t="t" r="r" b="b"/>
              <a:pathLst>
                <a:path w="1647825" h="499109">
                  <a:moveTo>
                    <a:pt x="152476" y="354330"/>
                  </a:moveTo>
                  <a:lnTo>
                    <a:pt x="121767" y="330593"/>
                  </a:lnTo>
                  <a:lnTo>
                    <a:pt x="92773" y="326072"/>
                  </a:lnTo>
                  <a:lnTo>
                    <a:pt x="54432" y="333019"/>
                  </a:lnTo>
                  <a:lnTo>
                    <a:pt x="25184" y="351790"/>
                  </a:lnTo>
                  <a:lnTo>
                    <a:pt x="6540" y="379336"/>
                  </a:lnTo>
                  <a:lnTo>
                    <a:pt x="0" y="412546"/>
                  </a:lnTo>
                  <a:lnTo>
                    <a:pt x="6540" y="445808"/>
                  </a:lnTo>
                  <a:lnTo>
                    <a:pt x="25184" y="473367"/>
                  </a:lnTo>
                  <a:lnTo>
                    <a:pt x="54432" y="492163"/>
                  </a:lnTo>
                  <a:lnTo>
                    <a:pt x="92773" y="499110"/>
                  </a:lnTo>
                  <a:lnTo>
                    <a:pt x="108458" y="497865"/>
                  </a:lnTo>
                  <a:lnTo>
                    <a:pt x="122351" y="494322"/>
                  </a:lnTo>
                  <a:lnTo>
                    <a:pt x="134810" y="488797"/>
                  </a:lnTo>
                  <a:lnTo>
                    <a:pt x="146189" y="481584"/>
                  </a:lnTo>
                  <a:lnTo>
                    <a:pt x="152476" y="477075"/>
                  </a:lnTo>
                  <a:lnTo>
                    <a:pt x="152476" y="470852"/>
                  </a:lnTo>
                  <a:lnTo>
                    <a:pt x="147180" y="464350"/>
                  </a:lnTo>
                  <a:lnTo>
                    <a:pt x="144373" y="461022"/>
                  </a:lnTo>
                  <a:lnTo>
                    <a:pt x="139484" y="455231"/>
                  </a:lnTo>
                  <a:lnTo>
                    <a:pt x="134251" y="448792"/>
                  </a:lnTo>
                  <a:lnTo>
                    <a:pt x="128460" y="448792"/>
                  </a:lnTo>
                  <a:lnTo>
                    <a:pt x="121310" y="453605"/>
                  </a:lnTo>
                  <a:lnTo>
                    <a:pt x="114325" y="456971"/>
                  </a:lnTo>
                  <a:lnTo>
                    <a:pt x="107124" y="459282"/>
                  </a:lnTo>
                  <a:lnTo>
                    <a:pt x="99885" y="460603"/>
                  </a:lnTo>
                  <a:lnTo>
                    <a:pt x="92773" y="461022"/>
                  </a:lnTo>
                  <a:lnTo>
                    <a:pt x="72529" y="457225"/>
                  </a:lnTo>
                  <a:lnTo>
                    <a:pt x="57188" y="446862"/>
                  </a:lnTo>
                  <a:lnTo>
                    <a:pt x="47472" y="431457"/>
                  </a:lnTo>
                  <a:lnTo>
                    <a:pt x="44081" y="412546"/>
                  </a:lnTo>
                  <a:lnTo>
                    <a:pt x="47472" y="393687"/>
                  </a:lnTo>
                  <a:lnTo>
                    <a:pt x="57188" y="378307"/>
                  </a:lnTo>
                  <a:lnTo>
                    <a:pt x="72529" y="367944"/>
                  </a:lnTo>
                  <a:lnTo>
                    <a:pt x="92773" y="364147"/>
                  </a:lnTo>
                  <a:lnTo>
                    <a:pt x="99910" y="364578"/>
                  </a:lnTo>
                  <a:lnTo>
                    <a:pt x="107200" y="365899"/>
                  </a:lnTo>
                  <a:lnTo>
                    <a:pt x="114414" y="368198"/>
                  </a:lnTo>
                  <a:lnTo>
                    <a:pt x="121310" y="371563"/>
                  </a:lnTo>
                  <a:lnTo>
                    <a:pt x="128460" y="376364"/>
                  </a:lnTo>
                  <a:lnTo>
                    <a:pt x="134251" y="376364"/>
                  </a:lnTo>
                  <a:lnTo>
                    <a:pt x="139484" y="369938"/>
                  </a:lnTo>
                  <a:lnTo>
                    <a:pt x="144373" y="364147"/>
                  </a:lnTo>
                  <a:lnTo>
                    <a:pt x="147180" y="360832"/>
                  </a:lnTo>
                  <a:lnTo>
                    <a:pt x="152476" y="354330"/>
                  </a:lnTo>
                  <a:close/>
                </a:path>
                <a:path w="1647825" h="499109">
                  <a:moveTo>
                    <a:pt x="346583" y="412546"/>
                  </a:moveTo>
                  <a:lnTo>
                    <a:pt x="340220" y="379247"/>
                  </a:lnTo>
                  <a:lnTo>
                    <a:pt x="330301" y="364147"/>
                  </a:lnTo>
                  <a:lnTo>
                    <a:pt x="322122" y="351713"/>
                  </a:lnTo>
                  <a:lnTo>
                    <a:pt x="302285" y="338607"/>
                  </a:lnTo>
                  <a:lnTo>
                    <a:pt x="302285" y="412546"/>
                  </a:lnTo>
                  <a:lnTo>
                    <a:pt x="299072" y="431355"/>
                  </a:lnTo>
                  <a:lnTo>
                    <a:pt x="289941" y="446773"/>
                  </a:lnTo>
                  <a:lnTo>
                    <a:pt x="275577" y="457200"/>
                  </a:lnTo>
                  <a:lnTo>
                    <a:pt x="256705" y="461022"/>
                  </a:lnTo>
                  <a:lnTo>
                    <a:pt x="237972" y="457200"/>
                  </a:lnTo>
                  <a:lnTo>
                    <a:pt x="223621" y="446773"/>
                  </a:lnTo>
                  <a:lnTo>
                    <a:pt x="214426" y="431355"/>
                  </a:lnTo>
                  <a:lnTo>
                    <a:pt x="211201" y="412546"/>
                  </a:lnTo>
                  <a:lnTo>
                    <a:pt x="214426" y="393776"/>
                  </a:lnTo>
                  <a:lnTo>
                    <a:pt x="223621" y="378383"/>
                  </a:lnTo>
                  <a:lnTo>
                    <a:pt x="237972" y="367982"/>
                  </a:lnTo>
                  <a:lnTo>
                    <a:pt x="256705" y="364147"/>
                  </a:lnTo>
                  <a:lnTo>
                    <a:pt x="275577" y="367982"/>
                  </a:lnTo>
                  <a:lnTo>
                    <a:pt x="289941" y="378383"/>
                  </a:lnTo>
                  <a:lnTo>
                    <a:pt x="299072" y="393776"/>
                  </a:lnTo>
                  <a:lnTo>
                    <a:pt x="302285" y="412546"/>
                  </a:lnTo>
                  <a:lnTo>
                    <a:pt x="302285" y="338607"/>
                  </a:lnTo>
                  <a:lnTo>
                    <a:pt x="293789" y="332981"/>
                  </a:lnTo>
                  <a:lnTo>
                    <a:pt x="256705" y="326072"/>
                  </a:lnTo>
                  <a:lnTo>
                    <a:pt x="219735" y="332981"/>
                  </a:lnTo>
                  <a:lnTo>
                    <a:pt x="191465" y="351713"/>
                  </a:lnTo>
                  <a:lnTo>
                    <a:pt x="173393" y="379247"/>
                  </a:lnTo>
                  <a:lnTo>
                    <a:pt x="167030" y="412546"/>
                  </a:lnTo>
                  <a:lnTo>
                    <a:pt x="173393" y="445897"/>
                  </a:lnTo>
                  <a:lnTo>
                    <a:pt x="191465" y="473456"/>
                  </a:lnTo>
                  <a:lnTo>
                    <a:pt x="219735" y="492188"/>
                  </a:lnTo>
                  <a:lnTo>
                    <a:pt x="256705" y="499110"/>
                  </a:lnTo>
                  <a:lnTo>
                    <a:pt x="293789" y="492188"/>
                  </a:lnTo>
                  <a:lnTo>
                    <a:pt x="322122" y="473456"/>
                  </a:lnTo>
                  <a:lnTo>
                    <a:pt x="330288" y="461022"/>
                  </a:lnTo>
                  <a:lnTo>
                    <a:pt x="340220" y="445897"/>
                  </a:lnTo>
                  <a:lnTo>
                    <a:pt x="346583" y="412546"/>
                  </a:lnTo>
                  <a:close/>
                </a:path>
                <a:path w="1647825" h="499109">
                  <a:moveTo>
                    <a:pt x="569506" y="491680"/>
                  </a:moveTo>
                  <a:lnTo>
                    <a:pt x="568528" y="482790"/>
                  </a:lnTo>
                  <a:lnTo>
                    <a:pt x="561428" y="406615"/>
                  </a:lnTo>
                  <a:lnTo>
                    <a:pt x="555307" y="340906"/>
                  </a:lnTo>
                  <a:lnTo>
                    <a:pt x="554888" y="332994"/>
                  </a:lnTo>
                  <a:lnTo>
                    <a:pt x="550087" y="328676"/>
                  </a:lnTo>
                  <a:lnTo>
                    <a:pt x="514819" y="328676"/>
                  </a:lnTo>
                  <a:lnTo>
                    <a:pt x="510298" y="331787"/>
                  </a:lnTo>
                  <a:lnTo>
                    <a:pt x="507403" y="338785"/>
                  </a:lnTo>
                  <a:lnTo>
                    <a:pt x="469036" y="433184"/>
                  </a:lnTo>
                  <a:lnTo>
                    <a:pt x="458317" y="406615"/>
                  </a:lnTo>
                  <a:lnTo>
                    <a:pt x="430949" y="338785"/>
                  </a:lnTo>
                  <a:lnTo>
                    <a:pt x="428066" y="331787"/>
                  </a:lnTo>
                  <a:lnTo>
                    <a:pt x="423252" y="328676"/>
                  </a:lnTo>
                  <a:lnTo>
                    <a:pt x="388061" y="328676"/>
                  </a:lnTo>
                  <a:lnTo>
                    <a:pt x="383463" y="332994"/>
                  </a:lnTo>
                  <a:lnTo>
                    <a:pt x="382765" y="340906"/>
                  </a:lnTo>
                  <a:lnTo>
                    <a:pt x="369493" y="484276"/>
                  </a:lnTo>
                  <a:lnTo>
                    <a:pt x="368833" y="491680"/>
                  </a:lnTo>
                  <a:lnTo>
                    <a:pt x="373430" y="496493"/>
                  </a:lnTo>
                  <a:lnTo>
                    <a:pt x="407911" y="496493"/>
                  </a:lnTo>
                  <a:lnTo>
                    <a:pt x="412724" y="492188"/>
                  </a:lnTo>
                  <a:lnTo>
                    <a:pt x="413410" y="484479"/>
                  </a:lnTo>
                  <a:lnTo>
                    <a:pt x="419925" y="406615"/>
                  </a:lnTo>
                  <a:lnTo>
                    <a:pt x="450507" y="484276"/>
                  </a:lnTo>
                  <a:lnTo>
                    <a:pt x="453212" y="491680"/>
                  </a:lnTo>
                  <a:lnTo>
                    <a:pt x="458012" y="494792"/>
                  </a:lnTo>
                  <a:lnTo>
                    <a:pt x="480339" y="494792"/>
                  </a:lnTo>
                  <a:lnTo>
                    <a:pt x="485152" y="491680"/>
                  </a:lnTo>
                  <a:lnTo>
                    <a:pt x="487768" y="484479"/>
                  </a:lnTo>
                  <a:lnTo>
                    <a:pt x="507961" y="433184"/>
                  </a:lnTo>
                  <a:lnTo>
                    <a:pt x="518426" y="406615"/>
                  </a:lnTo>
                  <a:lnTo>
                    <a:pt x="524802" y="482790"/>
                  </a:lnTo>
                  <a:lnTo>
                    <a:pt x="524929" y="484276"/>
                  </a:lnTo>
                  <a:lnTo>
                    <a:pt x="525322" y="491680"/>
                  </a:lnTo>
                  <a:lnTo>
                    <a:pt x="525360" y="492188"/>
                  </a:lnTo>
                  <a:lnTo>
                    <a:pt x="530161" y="496493"/>
                  </a:lnTo>
                  <a:lnTo>
                    <a:pt x="564921" y="496493"/>
                  </a:lnTo>
                  <a:lnTo>
                    <a:pt x="569506" y="491680"/>
                  </a:lnTo>
                  <a:close/>
                </a:path>
                <a:path w="1647825" h="499109">
                  <a:moveTo>
                    <a:pt x="732599" y="125056"/>
                  </a:moveTo>
                  <a:lnTo>
                    <a:pt x="723404" y="76898"/>
                  </a:lnTo>
                  <a:lnTo>
                    <a:pt x="709028" y="55029"/>
                  </a:lnTo>
                  <a:lnTo>
                    <a:pt x="697242" y="37084"/>
                  </a:lnTo>
                  <a:lnTo>
                    <a:pt x="682282" y="27190"/>
                  </a:lnTo>
                  <a:lnTo>
                    <a:pt x="682282" y="111848"/>
                  </a:lnTo>
                  <a:lnTo>
                    <a:pt x="679932" y="117576"/>
                  </a:lnTo>
                  <a:lnTo>
                    <a:pt x="656463" y="152768"/>
                  </a:lnTo>
                  <a:lnTo>
                    <a:pt x="625259" y="187172"/>
                  </a:lnTo>
                  <a:lnTo>
                    <a:pt x="621588" y="190411"/>
                  </a:lnTo>
                  <a:lnTo>
                    <a:pt x="617982" y="193878"/>
                  </a:lnTo>
                  <a:lnTo>
                    <a:pt x="614946" y="197281"/>
                  </a:lnTo>
                  <a:lnTo>
                    <a:pt x="602221" y="208572"/>
                  </a:lnTo>
                  <a:lnTo>
                    <a:pt x="601446" y="207949"/>
                  </a:lnTo>
                  <a:lnTo>
                    <a:pt x="589432" y="197281"/>
                  </a:lnTo>
                  <a:lnTo>
                    <a:pt x="586397" y="193878"/>
                  </a:lnTo>
                  <a:lnTo>
                    <a:pt x="582790" y="190411"/>
                  </a:lnTo>
                  <a:lnTo>
                    <a:pt x="553110" y="159181"/>
                  </a:lnTo>
                  <a:lnTo>
                    <a:pt x="527646" y="123583"/>
                  </a:lnTo>
                  <a:lnTo>
                    <a:pt x="522020" y="111848"/>
                  </a:lnTo>
                  <a:lnTo>
                    <a:pt x="524116" y="79857"/>
                  </a:lnTo>
                  <a:lnTo>
                    <a:pt x="546163" y="59613"/>
                  </a:lnTo>
                  <a:lnTo>
                    <a:pt x="576173" y="55029"/>
                  </a:lnTo>
                  <a:lnTo>
                    <a:pt x="602157" y="70015"/>
                  </a:lnTo>
                  <a:lnTo>
                    <a:pt x="628142" y="55029"/>
                  </a:lnTo>
                  <a:lnTo>
                    <a:pt x="658152" y="59613"/>
                  </a:lnTo>
                  <a:lnTo>
                    <a:pt x="680186" y="79857"/>
                  </a:lnTo>
                  <a:lnTo>
                    <a:pt x="682282" y="111848"/>
                  </a:lnTo>
                  <a:lnTo>
                    <a:pt x="682282" y="27190"/>
                  </a:lnTo>
                  <a:lnTo>
                    <a:pt x="656285" y="9994"/>
                  </a:lnTo>
                  <a:lnTo>
                    <a:pt x="602653" y="0"/>
                  </a:lnTo>
                  <a:lnTo>
                    <a:pt x="549224" y="9994"/>
                  </a:lnTo>
                  <a:lnTo>
                    <a:pt x="508355" y="37084"/>
                  </a:lnTo>
                  <a:lnTo>
                    <a:pt x="482244" y="76898"/>
                  </a:lnTo>
                  <a:lnTo>
                    <a:pt x="473049" y="125056"/>
                  </a:lnTo>
                  <a:lnTo>
                    <a:pt x="482244" y="173253"/>
                  </a:lnTo>
                  <a:lnTo>
                    <a:pt x="508355" y="213093"/>
                  </a:lnTo>
                  <a:lnTo>
                    <a:pt x="549224" y="240195"/>
                  </a:lnTo>
                  <a:lnTo>
                    <a:pt x="602653" y="250190"/>
                  </a:lnTo>
                  <a:lnTo>
                    <a:pt x="656285" y="240195"/>
                  </a:lnTo>
                  <a:lnTo>
                    <a:pt x="697242" y="213093"/>
                  </a:lnTo>
                  <a:lnTo>
                    <a:pt x="700214" y="208572"/>
                  </a:lnTo>
                  <a:lnTo>
                    <a:pt x="723404" y="173253"/>
                  </a:lnTo>
                  <a:lnTo>
                    <a:pt x="732599" y="125056"/>
                  </a:lnTo>
                  <a:close/>
                </a:path>
                <a:path w="1647825" h="499109">
                  <a:moveTo>
                    <a:pt x="736777" y="386689"/>
                  </a:moveTo>
                  <a:lnTo>
                    <a:pt x="733348" y="366344"/>
                  </a:lnTo>
                  <a:lnTo>
                    <a:pt x="733044" y="364477"/>
                  </a:lnTo>
                  <a:lnTo>
                    <a:pt x="722033" y="345998"/>
                  </a:lnTo>
                  <a:lnTo>
                    <a:pt x="703999" y="333362"/>
                  </a:lnTo>
                  <a:lnTo>
                    <a:pt x="692454" y="331177"/>
                  </a:lnTo>
                  <a:lnTo>
                    <a:pt x="692454" y="386981"/>
                  </a:lnTo>
                  <a:lnTo>
                    <a:pt x="691121" y="394690"/>
                  </a:lnTo>
                  <a:lnTo>
                    <a:pt x="687336" y="401180"/>
                  </a:lnTo>
                  <a:lnTo>
                    <a:pt x="681494" y="405650"/>
                  </a:lnTo>
                  <a:lnTo>
                    <a:pt x="673950" y="407327"/>
                  </a:lnTo>
                  <a:lnTo>
                    <a:pt x="645198" y="407327"/>
                  </a:lnTo>
                  <a:lnTo>
                    <a:pt x="645198" y="366344"/>
                  </a:lnTo>
                  <a:lnTo>
                    <a:pt x="673950" y="366344"/>
                  </a:lnTo>
                  <a:lnTo>
                    <a:pt x="692454" y="386981"/>
                  </a:lnTo>
                  <a:lnTo>
                    <a:pt x="692454" y="331177"/>
                  </a:lnTo>
                  <a:lnTo>
                    <a:pt x="679246" y="328676"/>
                  </a:lnTo>
                  <a:lnTo>
                    <a:pt x="605701" y="328676"/>
                  </a:lnTo>
                  <a:lnTo>
                    <a:pt x="602310" y="332066"/>
                  </a:lnTo>
                  <a:lnTo>
                    <a:pt x="601103" y="333362"/>
                  </a:lnTo>
                  <a:lnTo>
                    <a:pt x="601103" y="491909"/>
                  </a:lnTo>
                  <a:lnTo>
                    <a:pt x="605701" y="496493"/>
                  </a:lnTo>
                  <a:lnTo>
                    <a:pt x="640461" y="496493"/>
                  </a:lnTo>
                  <a:lnTo>
                    <a:pt x="645198" y="491909"/>
                  </a:lnTo>
                  <a:lnTo>
                    <a:pt x="645198" y="442290"/>
                  </a:lnTo>
                  <a:lnTo>
                    <a:pt x="679246" y="442290"/>
                  </a:lnTo>
                  <a:lnTo>
                    <a:pt x="721944" y="426186"/>
                  </a:lnTo>
                  <a:lnTo>
                    <a:pt x="736727" y="386981"/>
                  </a:lnTo>
                  <a:lnTo>
                    <a:pt x="736777" y="386689"/>
                  </a:lnTo>
                  <a:close/>
                </a:path>
                <a:path w="1647825" h="499109">
                  <a:moveTo>
                    <a:pt x="901407" y="490486"/>
                  </a:moveTo>
                  <a:lnTo>
                    <a:pt x="898093" y="481584"/>
                  </a:lnTo>
                  <a:lnTo>
                    <a:pt x="892263" y="466750"/>
                  </a:lnTo>
                  <a:lnTo>
                    <a:pt x="878713" y="432269"/>
                  </a:lnTo>
                  <a:lnTo>
                    <a:pt x="856119" y="374751"/>
                  </a:lnTo>
                  <a:lnTo>
                    <a:pt x="841984" y="338785"/>
                  </a:lnTo>
                  <a:lnTo>
                    <a:pt x="839368" y="332066"/>
                  </a:lnTo>
                  <a:lnTo>
                    <a:pt x="838161" y="331228"/>
                  </a:lnTo>
                  <a:lnTo>
                    <a:pt x="838161" y="432269"/>
                  </a:lnTo>
                  <a:lnTo>
                    <a:pt x="796480" y="432269"/>
                  </a:lnTo>
                  <a:lnTo>
                    <a:pt x="817816" y="374751"/>
                  </a:lnTo>
                  <a:lnTo>
                    <a:pt x="838161" y="432269"/>
                  </a:lnTo>
                  <a:lnTo>
                    <a:pt x="838161" y="331228"/>
                  </a:lnTo>
                  <a:lnTo>
                    <a:pt x="834555" y="328676"/>
                  </a:lnTo>
                  <a:lnTo>
                    <a:pt x="801001" y="328676"/>
                  </a:lnTo>
                  <a:lnTo>
                    <a:pt x="795985" y="332066"/>
                  </a:lnTo>
                  <a:lnTo>
                    <a:pt x="793369" y="338785"/>
                  </a:lnTo>
                  <a:lnTo>
                    <a:pt x="738466" y="481584"/>
                  </a:lnTo>
                  <a:lnTo>
                    <a:pt x="734860" y="490486"/>
                  </a:lnTo>
                  <a:lnTo>
                    <a:pt x="738962" y="496493"/>
                  </a:lnTo>
                  <a:lnTo>
                    <a:pt x="774420" y="496493"/>
                  </a:lnTo>
                  <a:lnTo>
                    <a:pt x="779157" y="493102"/>
                  </a:lnTo>
                  <a:lnTo>
                    <a:pt x="781494" y="486384"/>
                  </a:lnTo>
                  <a:lnTo>
                    <a:pt x="788771" y="466750"/>
                  </a:lnTo>
                  <a:lnTo>
                    <a:pt x="846289" y="466750"/>
                  </a:lnTo>
                  <a:lnTo>
                    <a:pt x="853630" y="486181"/>
                  </a:lnTo>
                  <a:lnTo>
                    <a:pt x="856399" y="493102"/>
                  </a:lnTo>
                  <a:lnTo>
                    <a:pt x="861402" y="496493"/>
                  </a:lnTo>
                  <a:lnTo>
                    <a:pt x="897597" y="496493"/>
                  </a:lnTo>
                  <a:lnTo>
                    <a:pt x="901407" y="490486"/>
                  </a:lnTo>
                  <a:close/>
                </a:path>
                <a:path w="1647825" h="499109">
                  <a:moveTo>
                    <a:pt x="1043292" y="447814"/>
                  </a:moveTo>
                  <a:lnTo>
                    <a:pt x="1017765" y="406679"/>
                  </a:lnTo>
                  <a:lnTo>
                    <a:pt x="962812" y="385000"/>
                  </a:lnTo>
                  <a:lnTo>
                    <a:pt x="959700" y="379476"/>
                  </a:lnTo>
                  <a:lnTo>
                    <a:pt x="959700" y="365137"/>
                  </a:lnTo>
                  <a:lnTo>
                    <a:pt x="968743" y="360324"/>
                  </a:lnTo>
                  <a:lnTo>
                    <a:pt x="987259" y="360324"/>
                  </a:lnTo>
                  <a:lnTo>
                    <a:pt x="993190" y="363435"/>
                  </a:lnTo>
                  <a:lnTo>
                    <a:pt x="996797" y="368731"/>
                  </a:lnTo>
                  <a:lnTo>
                    <a:pt x="1001890" y="374954"/>
                  </a:lnTo>
                  <a:lnTo>
                    <a:pt x="1006195" y="377863"/>
                  </a:lnTo>
                  <a:lnTo>
                    <a:pt x="1013612" y="375666"/>
                  </a:lnTo>
                  <a:lnTo>
                    <a:pt x="1024851" y="372554"/>
                  </a:lnTo>
                  <a:lnTo>
                    <a:pt x="1033043" y="370154"/>
                  </a:lnTo>
                  <a:lnTo>
                    <a:pt x="1036853" y="363943"/>
                  </a:lnTo>
                  <a:lnTo>
                    <a:pt x="1034897" y="360324"/>
                  </a:lnTo>
                  <a:lnTo>
                    <a:pt x="996226" y="328091"/>
                  </a:lnTo>
                  <a:lnTo>
                    <a:pt x="978154" y="326072"/>
                  </a:lnTo>
                  <a:lnTo>
                    <a:pt x="953846" y="329704"/>
                  </a:lnTo>
                  <a:lnTo>
                    <a:pt x="934300" y="340055"/>
                  </a:lnTo>
                  <a:lnTo>
                    <a:pt x="921270" y="356298"/>
                  </a:lnTo>
                  <a:lnTo>
                    <a:pt x="916520" y="377571"/>
                  </a:lnTo>
                  <a:lnTo>
                    <a:pt x="922083" y="397408"/>
                  </a:lnTo>
                  <a:lnTo>
                    <a:pt x="963523" y="425767"/>
                  </a:lnTo>
                  <a:lnTo>
                    <a:pt x="996378" y="437273"/>
                  </a:lnTo>
                  <a:lnTo>
                    <a:pt x="1000404" y="443293"/>
                  </a:lnTo>
                  <a:lnTo>
                    <a:pt x="1000404" y="449503"/>
                  </a:lnTo>
                  <a:lnTo>
                    <a:pt x="998728" y="456044"/>
                  </a:lnTo>
                  <a:lnTo>
                    <a:pt x="993990" y="460857"/>
                  </a:lnTo>
                  <a:lnTo>
                    <a:pt x="986409" y="463931"/>
                  </a:lnTo>
                  <a:lnTo>
                    <a:pt x="985697" y="463931"/>
                  </a:lnTo>
                  <a:lnTo>
                    <a:pt x="977150" y="464845"/>
                  </a:lnTo>
                  <a:lnTo>
                    <a:pt x="945286" y="444703"/>
                  </a:lnTo>
                  <a:lnTo>
                    <a:pt x="941184" y="441591"/>
                  </a:lnTo>
                  <a:lnTo>
                    <a:pt x="913625" y="448017"/>
                  </a:lnTo>
                  <a:lnTo>
                    <a:pt x="909320" y="453809"/>
                  </a:lnTo>
                  <a:lnTo>
                    <a:pt x="912431" y="461937"/>
                  </a:lnTo>
                  <a:lnTo>
                    <a:pt x="921994" y="477558"/>
                  </a:lnTo>
                  <a:lnTo>
                    <a:pt x="936282" y="489242"/>
                  </a:lnTo>
                  <a:lnTo>
                    <a:pt x="954824" y="496570"/>
                  </a:lnTo>
                  <a:lnTo>
                    <a:pt x="977150" y="499110"/>
                  </a:lnTo>
                  <a:lnTo>
                    <a:pt x="1002753" y="495909"/>
                  </a:lnTo>
                  <a:lnTo>
                    <a:pt x="1023785" y="486308"/>
                  </a:lnTo>
                  <a:lnTo>
                    <a:pt x="1038047" y="470281"/>
                  </a:lnTo>
                  <a:lnTo>
                    <a:pt x="1039317" y="464845"/>
                  </a:lnTo>
                  <a:lnTo>
                    <a:pt x="1043241" y="448017"/>
                  </a:lnTo>
                  <a:lnTo>
                    <a:pt x="1043292" y="447814"/>
                  </a:lnTo>
                  <a:close/>
                </a:path>
                <a:path w="1647825" h="499109">
                  <a:moveTo>
                    <a:pt x="1195006" y="447814"/>
                  </a:moveTo>
                  <a:lnTo>
                    <a:pt x="1169479" y="406679"/>
                  </a:lnTo>
                  <a:lnTo>
                    <a:pt x="1114526" y="385000"/>
                  </a:lnTo>
                  <a:lnTo>
                    <a:pt x="1111415" y="379476"/>
                  </a:lnTo>
                  <a:lnTo>
                    <a:pt x="1111415" y="365137"/>
                  </a:lnTo>
                  <a:lnTo>
                    <a:pt x="1120444" y="360324"/>
                  </a:lnTo>
                  <a:lnTo>
                    <a:pt x="1138974" y="360324"/>
                  </a:lnTo>
                  <a:lnTo>
                    <a:pt x="1144892" y="363435"/>
                  </a:lnTo>
                  <a:lnTo>
                    <a:pt x="1148499" y="368731"/>
                  </a:lnTo>
                  <a:lnTo>
                    <a:pt x="1153591" y="374954"/>
                  </a:lnTo>
                  <a:lnTo>
                    <a:pt x="1157897" y="377863"/>
                  </a:lnTo>
                  <a:lnTo>
                    <a:pt x="1165326" y="375666"/>
                  </a:lnTo>
                  <a:lnTo>
                    <a:pt x="1176566" y="372554"/>
                  </a:lnTo>
                  <a:lnTo>
                    <a:pt x="1184744" y="370154"/>
                  </a:lnTo>
                  <a:lnTo>
                    <a:pt x="1188567" y="363943"/>
                  </a:lnTo>
                  <a:lnTo>
                    <a:pt x="1186599" y="360324"/>
                  </a:lnTo>
                  <a:lnTo>
                    <a:pt x="1147927" y="328091"/>
                  </a:lnTo>
                  <a:lnTo>
                    <a:pt x="1129855" y="326072"/>
                  </a:lnTo>
                  <a:lnTo>
                    <a:pt x="1105560" y="329704"/>
                  </a:lnTo>
                  <a:lnTo>
                    <a:pt x="1086002" y="340055"/>
                  </a:lnTo>
                  <a:lnTo>
                    <a:pt x="1072972" y="356298"/>
                  </a:lnTo>
                  <a:lnTo>
                    <a:pt x="1068235" y="377571"/>
                  </a:lnTo>
                  <a:lnTo>
                    <a:pt x="1073797" y="397408"/>
                  </a:lnTo>
                  <a:lnTo>
                    <a:pt x="1115225" y="425767"/>
                  </a:lnTo>
                  <a:lnTo>
                    <a:pt x="1148080" y="437273"/>
                  </a:lnTo>
                  <a:lnTo>
                    <a:pt x="1152105" y="443293"/>
                  </a:lnTo>
                  <a:lnTo>
                    <a:pt x="1152105" y="449503"/>
                  </a:lnTo>
                  <a:lnTo>
                    <a:pt x="1150442" y="456044"/>
                  </a:lnTo>
                  <a:lnTo>
                    <a:pt x="1145705" y="460857"/>
                  </a:lnTo>
                  <a:lnTo>
                    <a:pt x="1138110" y="463931"/>
                  </a:lnTo>
                  <a:lnTo>
                    <a:pt x="1137412" y="463931"/>
                  </a:lnTo>
                  <a:lnTo>
                    <a:pt x="1128852" y="464845"/>
                  </a:lnTo>
                  <a:lnTo>
                    <a:pt x="1096987" y="444703"/>
                  </a:lnTo>
                  <a:lnTo>
                    <a:pt x="1092898" y="441591"/>
                  </a:lnTo>
                  <a:lnTo>
                    <a:pt x="1065339" y="448017"/>
                  </a:lnTo>
                  <a:lnTo>
                    <a:pt x="1061021" y="453809"/>
                  </a:lnTo>
                  <a:lnTo>
                    <a:pt x="1064133" y="461937"/>
                  </a:lnTo>
                  <a:lnTo>
                    <a:pt x="1073708" y="477558"/>
                  </a:lnTo>
                  <a:lnTo>
                    <a:pt x="1087996" y="489242"/>
                  </a:lnTo>
                  <a:lnTo>
                    <a:pt x="1106538" y="496570"/>
                  </a:lnTo>
                  <a:lnTo>
                    <a:pt x="1128852" y="499110"/>
                  </a:lnTo>
                  <a:lnTo>
                    <a:pt x="1154455" y="495909"/>
                  </a:lnTo>
                  <a:lnTo>
                    <a:pt x="1175499" y="486308"/>
                  </a:lnTo>
                  <a:lnTo>
                    <a:pt x="1189748" y="470281"/>
                  </a:lnTo>
                  <a:lnTo>
                    <a:pt x="1191031" y="464845"/>
                  </a:lnTo>
                  <a:lnTo>
                    <a:pt x="1194955" y="448017"/>
                  </a:lnTo>
                  <a:lnTo>
                    <a:pt x="1195006" y="447814"/>
                  </a:lnTo>
                  <a:close/>
                </a:path>
                <a:path w="1647825" h="499109">
                  <a:moveTo>
                    <a:pt x="1268133" y="333273"/>
                  </a:moveTo>
                  <a:lnTo>
                    <a:pt x="1263319" y="328676"/>
                  </a:lnTo>
                  <a:lnTo>
                    <a:pt x="1228559" y="328676"/>
                  </a:lnTo>
                  <a:lnTo>
                    <a:pt x="1224038" y="333273"/>
                  </a:lnTo>
                  <a:lnTo>
                    <a:pt x="1224038" y="491909"/>
                  </a:lnTo>
                  <a:lnTo>
                    <a:pt x="1228559" y="496493"/>
                  </a:lnTo>
                  <a:lnTo>
                    <a:pt x="1263319" y="496493"/>
                  </a:lnTo>
                  <a:lnTo>
                    <a:pt x="1268133" y="491909"/>
                  </a:lnTo>
                  <a:lnTo>
                    <a:pt x="1268133" y="333273"/>
                  </a:lnTo>
                  <a:close/>
                </a:path>
                <a:path w="1647825" h="499109">
                  <a:moveTo>
                    <a:pt x="1476362" y="412546"/>
                  </a:moveTo>
                  <a:lnTo>
                    <a:pt x="1470012" y="379247"/>
                  </a:lnTo>
                  <a:lnTo>
                    <a:pt x="1460106" y="364147"/>
                  </a:lnTo>
                  <a:lnTo>
                    <a:pt x="1451940" y="351713"/>
                  </a:lnTo>
                  <a:lnTo>
                    <a:pt x="1432064" y="338582"/>
                  </a:lnTo>
                  <a:lnTo>
                    <a:pt x="1432064" y="412546"/>
                  </a:lnTo>
                  <a:lnTo>
                    <a:pt x="1428851" y="431355"/>
                  </a:lnTo>
                  <a:lnTo>
                    <a:pt x="1419707" y="446773"/>
                  </a:lnTo>
                  <a:lnTo>
                    <a:pt x="1405356" y="457200"/>
                  </a:lnTo>
                  <a:lnTo>
                    <a:pt x="1386497" y="461022"/>
                  </a:lnTo>
                  <a:lnTo>
                    <a:pt x="1367751" y="457200"/>
                  </a:lnTo>
                  <a:lnTo>
                    <a:pt x="1353400" y="446773"/>
                  </a:lnTo>
                  <a:lnTo>
                    <a:pt x="1344218" y="431355"/>
                  </a:lnTo>
                  <a:lnTo>
                    <a:pt x="1340980" y="412546"/>
                  </a:lnTo>
                  <a:lnTo>
                    <a:pt x="1344218" y="393776"/>
                  </a:lnTo>
                  <a:lnTo>
                    <a:pt x="1353400" y="378383"/>
                  </a:lnTo>
                  <a:lnTo>
                    <a:pt x="1367751" y="367982"/>
                  </a:lnTo>
                  <a:lnTo>
                    <a:pt x="1386497" y="364147"/>
                  </a:lnTo>
                  <a:lnTo>
                    <a:pt x="1405356" y="367982"/>
                  </a:lnTo>
                  <a:lnTo>
                    <a:pt x="1419707" y="378383"/>
                  </a:lnTo>
                  <a:lnTo>
                    <a:pt x="1428851" y="393776"/>
                  </a:lnTo>
                  <a:lnTo>
                    <a:pt x="1432064" y="412546"/>
                  </a:lnTo>
                  <a:lnTo>
                    <a:pt x="1432064" y="338582"/>
                  </a:lnTo>
                  <a:lnTo>
                    <a:pt x="1423606" y="332981"/>
                  </a:lnTo>
                  <a:lnTo>
                    <a:pt x="1386497" y="326072"/>
                  </a:lnTo>
                  <a:lnTo>
                    <a:pt x="1349565" y="332981"/>
                  </a:lnTo>
                  <a:lnTo>
                    <a:pt x="1321308" y="351713"/>
                  </a:lnTo>
                  <a:lnTo>
                    <a:pt x="1303248" y="379247"/>
                  </a:lnTo>
                  <a:lnTo>
                    <a:pt x="1296898" y="412546"/>
                  </a:lnTo>
                  <a:lnTo>
                    <a:pt x="1303248" y="445897"/>
                  </a:lnTo>
                  <a:lnTo>
                    <a:pt x="1321308" y="473456"/>
                  </a:lnTo>
                  <a:lnTo>
                    <a:pt x="1349565" y="492188"/>
                  </a:lnTo>
                  <a:lnTo>
                    <a:pt x="1386497" y="499110"/>
                  </a:lnTo>
                  <a:lnTo>
                    <a:pt x="1423606" y="492188"/>
                  </a:lnTo>
                  <a:lnTo>
                    <a:pt x="1451940" y="473456"/>
                  </a:lnTo>
                  <a:lnTo>
                    <a:pt x="1460080" y="461022"/>
                  </a:lnTo>
                  <a:lnTo>
                    <a:pt x="1470012" y="445897"/>
                  </a:lnTo>
                  <a:lnTo>
                    <a:pt x="1476362" y="412546"/>
                  </a:lnTo>
                  <a:close/>
                </a:path>
                <a:path w="1647825" h="499109">
                  <a:moveTo>
                    <a:pt x="1647786" y="333273"/>
                  </a:moveTo>
                  <a:lnTo>
                    <a:pt x="1643202" y="328676"/>
                  </a:lnTo>
                  <a:lnTo>
                    <a:pt x="1608226" y="328676"/>
                  </a:lnTo>
                  <a:lnTo>
                    <a:pt x="1603705" y="333273"/>
                  </a:lnTo>
                  <a:lnTo>
                    <a:pt x="1603705" y="418134"/>
                  </a:lnTo>
                  <a:lnTo>
                    <a:pt x="1594891" y="405904"/>
                  </a:lnTo>
                  <a:lnTo>
                    <a:pt x="1545183" y="336880"/>
                  </a:lnTo>
                  <a:lnTo>
                    <a:pt x="1541094" y="331368"/>
                  </a:lnTo>
                  <a:lnTo>
                    <a:pt x="1536293" y="328676"/>
                  </a:lnTo>
                  <a:lnTo>
                    <a:pt x="1509725" y="328676"/>
                  </a:lnTo>
                  <a:lnTo>
                    <a:pt x="1505127" y="333273"/>
                  </a:lnTo>
                  <a:lnTo>
                    <a:pt x="1505127" y="491909"/>
                  </a:lnTo>
                  <a:lnTo>
                    <a:pt x="1509725" y="496493"/>
                  </a:lnTo>
                  <a:lnTo>
                    <a:pt x="1544485" y="496493"/>
                  </a:lnTo>
                  <a:lnTo>
                    <a:pt x="1549298" y="491909"/>
                  </a:lnTo>
                  <a:lnTo>
                    <a:pt x="1549298" y="405904"/>
                  </a:lnTo>
                  <a:lnTo>
                    <a:pt x="1608226" y="488302"/>
                  </a:lnTo>
                  <a:lnTo>
                    <a:pt x="1612036" y="493814"/>
                  </a:lnTo>
                  <a:lnTo>
                    <a:pt x="1616837" y="496493"/>
                  </a:lnTo>
                  <a:lnTo>
                    <a:pt x="1643202" y="496493"/>
                  </a:lnTo>
                  <a:lnTo>
                    <a:pt x="1647786" y="491909"/>
                  </a:lnTo>
                  <a:lnTo>
                    <a:pt x="1647786" y="418134"/>
                  </a:lnTo>
                  <a:lnTo>
                    <a:pt x="1647786" y="333273"/>
                  </a:lnTo>
                  <a:close/>
                </a:path>
              </a:pathLst>
            </a:custGeom>
            <a:solidFill>
              <a:srgbClr val="FFFFFF"/>
            </a:solidFill>
          </p:spPr>
          <p:txBody>
            <a:bodyPr wrap="square" lIns="0" tIns="0" rIns="0" bIns="0" rtlCol="0"/>
            <a:lstStyle/>
            <a:p>
              <a:endParaRPr/>
            </a:p>
          </p:txBody>
        </p:sp>
      </p:grpSp>
      <p:sp>
        <p:nvSpPr>
          <p:cNvPr id="21" name="Rectangle: Diagonal Corners Rounded 20">
            <a:extLst>
              <a:ext uri="{FF2B5EF4-FFF2-40B4-BE49-F238E27FC236}">
                <a16:creationId xmlns:a16="http://schemas.microsoft.com/office/drawing/2014/main" id="{324F0A50-77AE-FC30-4CDB-B49A3610B020}"/>
              </a:ext>
            </a:extLst>
          </p:cNvPr>
          <p:cNvSpPr/>
          <p:nvPr/>
        </p:nvSpPr>
        <p:spPr>
          <a:xfrm>
            <a:off x="299144" y="289593"/>
            <a:ext cx="5866706" cy="1478882"/>
          </a:xfrm>
          <a:prstGeom prst="round2DiagRect">
            <a:avLst/>
          </a:prstGeom>
          <a:solidFill>
            <a:schemeClr val="tx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000" b="1" dirty="0">
                <a:solidFill>
                  <a:schemeClr val="accent1"/>
                </a:solidFill>
                <a:latin typeface="+mj-lt"/>
                <a:ea typeface="Roboto" panose="02000000000000000000" pitchFamily="2" charset="0"/>
                <a:cs typeface="Roboto" panose="02000000000000000000" pitchFamily="2" charset="0"/>
              </a:rPr>
              <a:t>Laxmi’s Story</a:t>
            </a:r>
            <a:endParaRPr lang="en-AU" sz="6000" b="1" dirty="0">
              <a:solidFill>
                <a:schemeClr val="accent1"/>
              </a:solidFill>
              <a:latin typeface="+mj-lt"/>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95756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D50E6ADA-E876-3B44-E3E6-E210FC04486D}"/>
              </a:ext>
            </a:extLst>
          </p:cNvPr>
          <p:cNvSpPr/>
          <p:nvPr/>
        </p:nvSpPr>
        <p:spPr>
          <a:xfrm>
            <a:off x="755650" y="1635125"/>
            <a:ext cx="9067800" cy="8039100"/>
          </a:xfrm>
          <a:prstGeom prst="round2DiagRect">
            <a:avLst/>
          </a:prstGeom>
          <a:solidFill>
            <a:schemeClr val="accent4">
              <a:lumMod val="40000"/>
              <a:lumOff val="6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lnSpc>
                <a:spcPct val="150000"/>
              </a:lnSpc>
            </a:pPr>
            <a:endParaRPr lang="en-AU" dirty="0">
              <a:solidFill>
                <a:schemeClr val="tx2">
                  <a:lumMod val="20000"/>
                  <a:lumOff val="80000"/>
                </a:schemeClr>
              </a:solidFill>
              <a:latin typeface="+mj-lt"/>
            </a:endParaRPr>
          </a:p>
        </p:txBody>
      </p:sp>
      <p:sp>
        <p:nvSpPr>
          <p:cNvPr id="5" name="Text Placeholder 4">
            <a:extLst>
              <a:ext uri="{FF2B5EF4-FFF2-40B4-BE49-F238E27FC236}">
                <a16:creationId xmlns:a16="http://schemas.microsoft.com/office/drawing/2014/main" id="{56A411C0-6D1B-5E98-51C2-BDD859E8B236}"/>
              </a:ext>
            </a:extLst>
          </p:cNvPr>
          <p:cNvSpPr>
            <a:spLocks noGrp="1"/>
          </p:cNvSpPr>
          <p:nvPr>
            <p:ph type="body" sz="quarter" idx="11"/>
          </p:nvPr>
        </p:nvSpPr>
        <p:spPr>
          <a:xfrm>
            <a:off x="1409698" y="7351495"/>
            <a:ext cx="8108952" cy="1808380"/>
          </a:xfrm>
        </p:spPr>
        <p:txBody>
          <a:bodyPr numCol="1"/>
          <a:lstStyle/>
          <a:p>
            <a:pPr marL="14400" indent="0">
              <a:lnSpc>
                <a:spcPct val="110000"/>
              </a:lnSpc>
              <a:spcAft>
                <a:spcPts val="600"/>
              </a:spcAft>
              <a:buNone/>
            </a:pPr>
            <a:r>
              <a:rPr lang="en-US" sz="3500" dirty="0">
                <a:solidFill>
                  <a:schemeClr val="tx2">
                    <a:lumMod val="75000"/>
                  </a:schemeClr>
                </a:solidFill>
                <a:latin typeface="+mj-lt"/>
                <a:ea typeface="Roboto" panose="02000000000000000000" pitchFamily="2" charset="0"/>
                <a:cs typeface="Roboto" panose="02000000000000000000" pitchFamily="2" charset="0"/>
              </a:rPr>
              <a:t>Jesus, you lead us to connect with each other and our common home.</a:t>
            </a:r>
          </a:p>
          <a:p>
            <a:pPr marL="14400" indent="0">
              <a:lnSpc>
                <a:spcPct val="110000"/>
              </a:lnSpc>
              <a:spcAft>
                <a:spcPts val="600"/>
              </a:spcAft>
              <a:buNone/>
            </a:pPr>
            <a:r>
              <a:rPr lang="en-US" sz="3500" b="1" dirty="0">
                <a:solidFill>
                  <a:schemeClr val="tx2">
                    <a:lumMod val="75000"/>
                  </a:schemeClr>
                </a:solidFill>
                <a:latin typeface="+mj-lt"/>
                <a:ea typeface="Roboto Medium" panose="02000000000000000000" pitchFamily="2" charset="0"/>
                <a:cs typeface="Roboto Medium" panose="02000000000000000000" pitchFamily="2" charset="0"/>
              </a:rPr>
              <a:t>May we follow the way of care.</a:t>
            </a:r>
          </a:p>
        </p:txBody>
      </p:sp>
      <p:sp>
        <p:nvSpPr>
          <p:cNvPr id="6" name="Text Placeholder 1">
            <a:extLst>
              <a:ext uri="{FF2B5EF4-FFF2-40B4-BE49-F238E27FC236}">
                <a16:creationId xmlns:a16="http://schemas.microsoft.com/office/drawing/2014/main" id="{89AE0097-8386-DA24-AAF0-9DBF53785311}"/>
              </a:ext>
            </a:extLst>
          </p:cNvPr>
          <p:cNvSpPr txBox="1">
            <a:spLocks/>
          </p:cNvSpPr>
          <p:nvPr/>
        </p:nvSpPr>
        <p:spPr>
          <a:xfrm>
            <a:off x="11804650" y="4633787"/>
            <a:ext cx="6641120" cy="2041777"/>
          </a:xfrm>
          <a:prstGeom prst="rect">
            <a:avLst/>
          </a:prstGeom>
        </p:spPr>
        <p:txBody>
          <a:bodyPr wrap="square" lIns="0" tIns="0" rIns="0" bIns="0">
            <a:spAutoFit/>
          </a:bodyPr>
          <a:lstStyle>
            <a:lvl1pPr marL="0">
              <a:defRPr>
                <a:solidFill>
                  <a:schemeClr val="bg1"/>
                </a:solidFill>
                <a:latin typeface="Roboto" panose="02000000000000000000" pitchFamily="2" charset="0"/>
                <a:ea typeface="Roboto" panose="02000000000000000000" pitchFamily="2" charset="0"/>
                <a:cs typeface="Roboto" panose="02000000000000000000" pitchFamily="2" charset="0"/>
              </a:defRPr>
            </a:lvl1pPr>
            <a:lvl2pPr marL="225247">
              <a:defRPr>
                <a:solidFill>
                  <a:schemeClr val="bg1"/>
                </a:solidFill>
                <a:latin typeface="Roboto" panose="02000000000000000000" pitchFamily="2" charset="0"/>
                <a:ea typeface="Roboto" panose="02000000000000000000" pitchFamily="2" charset="0"/>
                <a:cs typeface="Roboto" panose="02000000000000000000" pitchFamily="2" charset="0"/>
              </a:defRPr>
            </a:lvl2pPr>
            <a:lvl3pPr marL="450495">
              <a:defRPr>
                <a:solidFill>
                  <a:schemeClr val="bg1"/>
                </a:solidFill>
                <a:latin typeface="Roboto" panose="02000000000000000000" pitchFamily="2" charset="0"/>
                <a:ea typeface="Roboto" panose="02000000000000000000" pitchFamily="2" charset="0"/>
                <a:cs typeface="Roboto" panose="02000000000000000000" pitchFamily="2" charset="0"/>
              </a:defRPr>
            </a:lvl3pPr>
            <a:lvl4pPr marL="675743">
              <a:defRPr>
                <a:solidFill>
                  <a:schemeClr val="bg1"/>
                </a:solidFill>
                <a:latin typeface="Roboto" panose="02000000000000000000" pitchFamily="2" charset="0"/>
                <a:ea typeface="Roboto" panose="02000000000000000000" pitchFamily="2" charset="0"/>
                <a:cs typeface="Roboto" panose="02000000000000000000" pitchFamily="2" charset="0"/>
              </a:defRPr>
            </a:lvl4pPr>
            <a:lvl5pPr marL="900991">
              <a:defRPr>
                <a:solidFill>
                  <a:schemeClr val="bg1"/>
                </a:solidFill>
                <a:latin typeface="Roboto" panose="02000000000000000000" pitchFamily="2" charset="0"/>
                <a:ea typeface="Roboto" panose="02000000000000000000" pitchFamily="2" charset="0"/>
                <a:cs typeface="Roboto" panose="02000000000000000000" pitchFamily="2" charset="0"/>
              </a:defRPr>
            </a:lvl5pPr>
            <a:lvl6pPr marL="1126238">
              <a:defRPr>
                <a:latin typeface="+mn-lt"/>
                <a:ea typeface="+mn-ea"/>
                <a:cs typeface="+mn-cs"/>
              </a:defRPr>
            </a:lvl6pPr>
            <a:lvl7pPr marL="1351486">
              <a:defRPr>
                <a:latin typeface="+mn-lt"/>
                <a:ea typeface="+mn-ea"/>
                <a:cs typeface="+mn-cs"/>
              </a:defRPr>
            </a:lvl7pPr>
            <a:lvl8pPr marL="1576734">
              <a:defRPr>
                <a:latin typeface="+mn-lt"/>
                <a:ea typeface="+mn-ea"/>
                <a:cs typeface="+mn-cs"/>
              </a:defRPr>
            </a:lvl8pPr>
            <a:lvl9pPr marL="1801982">
              <a:defRPr>
                <a:latin typeface="+mn-lt"/>
                <a:ea typeface="+mn-ea"/>
                <a:cs typeface="+mn-cs"/>
              </a:defRPr>
            </a:lvl9pPr>
          </a:lstStyle>
          <a:p>
            <a:pPr algn="ctr">
              <a:lnSpc>
                <a:spcPct val="110000"/>
              </a:lnSpc>
              <a:spcAft>
                <a:spcPts val="600"/>
              </a:spcAft>
            </a:pPr>
            <a:r>
              <a:rPr lang="en-US" sz="3500" dirty="0">
                <a:solidFill>
                  <a:schemeClr val="accent2">
                    <a:lumMod val="75000"/>
                  </a:schemeClr>
                </a:solidFill>
                <a:latin typeface="+mj-lt"/>
              </a:rPr>
              <a:t>“There can be no true peace and no true love that is based on injustice...” </a:t>
            </a:r>
          </a:p>
          <a:p>
            <a:pPr algn="ctr">
              <a:lnSpc>
                <a:spcPct val="110000"/>
              </a:lnSpc>
              <a:spcAft>
                <a:spcPts val="600"/>
              </a:spcAft>
            </a:pPr>
            <a:r>
              <a:rPr lang="en-US" sz="1200" dirty="0">
                <a:solidFill>
                  <a:schemeClr val="accent2">
                    <a:lumMod val="75000"/>
                  </a:schemeClr>
                </a:solidFill>
                <a:latin typeface="+mj-lt"/>
              </a:rPr>
              <a:t>Saint Oscar Romero, 14 March 1977</a:t>
            </a:r>
          </a:p>
        </p:txBody>
      </p:sp>
      <p:sp>
        <p:nvSpPr>
          <p:cNvPr id="7" name="TextBox 6">
            <a:extLst>
              <a:ext uri="{FF2B5EF4-FFF2-40B4-BE49-F238E27FC236}">
                <a16:creationId xmlns:a16="http://schemas.microsoft.com/office/drawing/2014/main" id="{654F8C0B-C8A4-1DB9-3EEE-ADEE730A5A5C}"/>
              </a:ext>
            </a:extLst>
          </p:cNvPr>
          <p:cNvSpPr txBox="1"/>
          <p:nvPr/>
        </p:nvSpPr>
        <p:spPr>
          <a:xfrm>
            <a:off x="1214910" y="6369766"/>
            <a:ext cx="3401641" cy="638829"/>
          </a:xfrm>
          <a:prstGeom prst="rect">
            <a:avLst/>
          </a:prstGeom>
          <a:noFill/>
        </p:spPr>
        <p:txBody>
          <a:bodyPr wrap="square">
            <a:spAutoFit/>
          </a:bodyPr>
          <a:lstStyle/>
          <a:p>
            <a:pPr>
              <a:lnSpc>
                <a:spcPct val="110000"/>
              </a:lnSpc>
              <a:spcAft>
                <a:spcPts val="600"/>
              </a:spcAft>
            </a:pPr>
            <a:r>
              <a:rPr lang="en-US" sz="3500" dirty="0">
                <a:solidFill>
                  <a:schemeClr val="accent2">
                    <a:lumMod val="75000"/>
                  </a:schemeClr>
                </a:solidFill>
                <a:latin typeface="+mj-lt"/>
                <a:ea typeface="Roboto Medium" panose="02000000000000000000" pitchFamily="2" charset="0"/>
                <a:cs typeface="Roboto Medium" panose="02000000000000000000" pitchFamily="2" charset="0"/>
              </a:rPr>
              <a:t>Respond</a:t>
            </a:r>
          </a:p>
        </p:txBody>
      </p:sp>
      <p:sp>
        <p:nvSpPr>
          <p:cNvPr id="8" name="TextBox 7">
            <a:extLst>
              <a:ext uri="{FF2B5EF4-FFF2-40B4-BE49-F238E27FC236}">
                <a16:creationId xmlns:a16="http://schemas.microsoft.com/office/drawing/2014/main" id="{8C5B3AD2-4516-AF55-202F-69E99EC2C735}"/>
              </a:ext>
            </a:extLst>
          </p:cNvPr>
          <p:cNvSpPr txBox="1"/>
          <p:nvPr/>
        </p:nvSpPr>
        <p:spPr>
          <a:xfrm>
            <a:off x="1214911" y="2040275"/>
            <a:ext cx="3401641" cy="638829"/>
          </a:xfrm>
          <a:prstGeom prst="rect">
            <a:avLst/>
          </a:prstGeom>
          <a:noFill/>
        </p:spPr>
        <p:txBody>
          <a:bodyPr wrap="square">
            <a:spAutoFit/>
          </a:bodyPr>
          <a:lstStyle/>
          <a:p>
            <a:pPr>
              <a:lnSpc>
                <a:spcPct val="110000"/>
              </a:lnSpc>
              <a:spcAft>
                <a:spcPts val="600"/>
              </a:spcAft>
            </a:pPr>
            <a:r>
              <a:rPr lang="en-US" sz="3500" dirty="0">
                <a:solidFill>
                  <a:schemeClr val="accent2">
                    <a:lumMod val="75000"/>
                  </a:schemeClr>
                </a:solidFill>
                <a:latin typeface="+mj-lt"/>
                <a:ea typeface="Roboto Medium" panose="02000000000000000000" pitchFamily="2" charset="0"/>
                <a:cs typeface="Roboto Medium" panose="02000000000000000000" pitchFamily="2" charset="0"/>
              </a:rPr>
              <a:t>Reflect</a:t>
            </a:r>
          </a:p>
        </p:txBody>
      </p:sp>
      <p:sp>
        <p:nvSpPr>
          <p:cNvPr id="9" name="TextBox 8">
            <a:extLst>
              <a:ext uri="{FF2B5EF4-FFF2-40B4-BE49-F238E27FC236}">
                <a16:creationId xmlns:a16="http://schemas.microsoft.com/office/drawing/2014/main" id="{3CD54C52-9DC7-5B0A-B5BB-A8FC08F6AEE2}"/>
              </a:ext>
            </a:extLst>
          </p:cNvPr>
          <p:cNvSpPr txBox="1"/>
          <p:nvPr/>
        </p:nvSpPr>
        <p:spPr>
          <a:xfrm>
            <a:off x="1377948" y="3022004"/>
            <a:ext cx="8108952" cy="3004862"/>
          </a:xfrm>
          <a:prstGeom prst="rect">
            <a:avLst/>
          </a:prstGeom>
        </p:spPr>
        <p:txBody>
          <a:bodyPr vert="horz" wrap="square" lIns="0" tIns="11430" rIns="0" bIns="0" rtlCol="0">
            <a:spAutoFit/>
          </a:bodyPr>
          <a:lstStyle/>
          <a:p>
            <a:pPr marL="469900" indent="-457200" algn="l">
              <a:lnSpc>
                <a:spcPct val="110000"/>
              </a:lnSpc>
              <a:spcAft>
                <a:spcPts val="600"/>
              </a:spcAft>
              <a:buFont typeface="Arial" panose="020B0604020202020204" pitchFamily="34" charset="0"/>
              <a:buChar char="•"/>
            </a:pPr>
            <a:r>
              <a:rPr lang="en-US" sz="3500" spc="-10" dirty="0">
                <a:solidFill>
                  <a:schemeClr val="tx2">
                    <a:lumMod val="75000"/>
                  </a:schemeClr>
                </a:solidFill>
                <a:latin typeface="+mj-lt"/>
                <a:ea typeface="Roboto" panose="02000000000000000000" pitchFamily="2" charset="0"/>
                <a:cs typeface="Roboto" panose="02000000000000000000" pitchFamily="2" charset="0"/>
              </a:rPr>
              <a:t>What environmental or other issues are important to you? How will you share what you know with others?</a:t>
            </a:r>
          </a:p>
          <a:p>
            <a:pPr marL="469900" indent="-457200" algn="l">
              <a:lnSpc>
                <a:spcPct val="110000"/>
              </a:lnSpc>
              <a:spcAft>
                <a:spcPts val="600"/>
              </a:spcAft>
              <a:buFont typeface="Arial" panose="020B0604020202020204" pitchFamily="34" charset="0"/>
              <a:buChar char="•"/>
            </a:pPr>
            <a:r>
              <a:rPr lang="en-US" sz="3500" spc="-10" dirty="0">
                <a:solidFill>
                  <a:schemeClr val="tx2">
                    <a:lumMod val="75000"/>
                  </a:schemeClr>
                </a:solidFill>
                <a:latin typeface="+mj-lt"/>
                <a:ea typeface="Roboto" panose="02000000000000000000" pitchFamily="2" charset="0"/>
                <a:cs typeface="Roboto" panose="02000000000000000000" pitchFamily="2" charset="0"/>
              </a:rPr>
              <a:t>How do you care for our common home? </a:t>
            </a:r>
          </a:p>
        </p:txBody>
      </p:sp>
    </p:spTree>
    <p:extLst>
      <p:ext uri="{BB962C8B-B14F-4D97-AF65-F5344CB8AC3E}">
        <p14:creationId xmlns:p14="http://schemas.microsoft.com/office/powerpoint/2010/main" val="207245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38938EEB-94DB-3C54-49A8-0796C90CCBBE}"/>
              </a:ext>
            </a:extLst>
          </p:cNvPr>
          <p:cNvSpPr txBox="1">
            <a:spLocks/>
          </p:cNvSpPr>
          <p:nvPr/>
        </p:nvSpPr>
        <p:spPr>
          <a:xfrm>
            <a:off x="11893606" y="4454250"/>
            <a:ext cx="7187468" cy="2400850"/>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110000"/>
              </a:lnSpc>
              <a:spcAft>
                <a:spcPts val="600"/>
              </a:spcAft>
            </a:pPr>
            <a:r>
              <a:rPr lang="en-US" sz="3500" dirty="0">
                <a:solidFill>
                  <a:schemeClr val="accent2">
                    <a:lumMod val="75000"/>
                  </a:schemeClr>
                </a:solidFill>
                <a:latin typeface="+mj-lt"/>
                <a:ea typeface="Roboto" panose="02000000000000000000" pitchFamily="2" charset="0"/>
                <a:cs typeface="Roboto" panose="02000000000000000000" pitchFamily="2" charset="0"/>
              </a:rPr>
              <a:t>Injustice can impact the earth and its people for generations. </a:t>
            </a:r>
          </a:p>
          <a:p>
            <a:pPr algn="ctr">
              <a:lnSpc>
                <a:spcPct val="110000"/>
              </a:lnSpc>
              <a:spcAft>
                <a:spcPts val="600"/>
              </a:spcAft>
            </a:pPr>
            <a:r>
              <a:rPr lang="en-US" sz="3500" dirty="0">
                <a:solidFill>
                  <a:schemeClr val="accent2">
                    <a:lumMod val="75000"/>
                  </a:schemeClr>
                </a:solidFill>
                <a:latin typeface="+mj-lt"/>
                <a:ea typeface="Roboto" panose="02000000000000000000" pitchFamily="2" charset="0"/>
                <a:cs typeface="Roboto" panose="02000000000000000000" pitchFamily="2" charset="0"/>
              </a:rPr>
              <a:t>But actions that restore justice help all of creation to thrive. </a:t>
            </a:r>
          </a:p>
        </p:txBody>
      </p:sp>
      <p:sp>
        <p:nvSpPr>
          <p:cNvPr id="5" name="Rectangle: Diagonal Corners Rounded 4">
            <a:extLst>
              <a:ext uri="{FF2B5EF4-FFF2-40B4-BE49-F238E27FC236}">
                <a16:creationId xmlns:a16="http://schemas.microsoft.com/office/drawing/2014/main" id="{85D6C803-7622-D371-B54A-EE0EE9620569}"/>
              </a:ext>
            </a:extLst>
          </p:cNvPr>
          <p:cNvSpPr/>
          <p:nvPr/>
        </p:nvSpPr>
        <p:spPr>
          <a:xfrm>
            <a:off x="603250" y="3075798"/>
            <a:ext cx="9144000" cy="5157754"/>
          </a:xfrm>
          <a:prstGeom prst="round2Diag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AU">
              <a:latin typeface="+mj-lt"/>
            </a:endParaRPr>
          </a:p>
        </p:txBody>
      </p:sp>
      <p:sp>
        <p:nvSpPr>
          <p:cNvPr id="6" name="TextBox 5">
            <a:extLst>
              <a:ext uri="{FF2B5EF4-FFF2-40B4-BE49-F238E27FC236}">
                <a16:creationId xmlns:a16="http://schemas.microsoft.com/office/drawing/2014/main" id="{62905700-8530-83AC-D366-C1EA65566140}"/>
              </a:ext>
            </a:extLst>
          </p:cNvPr>
          <p:cNvSpPr txBox="1"/>
          <p:nvPr/>
        </p:nvSpPr>
        <p:spPr>
          <a:xfrm>
            <a:off x="979579" y="3559775"/>
            <a:ext cx="8391342" cy="4189801"/>
          </a:xfrm>
          <a:prstGeom prst="rect">
            <a:avLst/>
          </a:prstGeom>
          <a:ln>
            <a:noFill/>
          </a:ln>
        </p:spPr>
        <p:txBody>
          <a:bodyPr vert="horz" wrap="square" lIns="0" tIns="11430" rIns="0" bIns="0" rtlCol="0">
            <a:spAutoFit/>
          </a:bodyPr>
          <a:lstStyle/>
          <a:p>
            <a:pPr marL="12700" algn="ctr">
              <a:lnSpc>
                <a:spcPct val="110000"/>
              </a:lnSpc>
              <a:spcAft>
                <a:spcPts val="600"/>
              </a:spcAft>
            </a:pPr>
            <a:r>
              <a:rPr lang="en-US" sz="3500" dirty="0">
                <a:solidFill>
                  <a:schemeClr val="tx2">
                    <a:lumMod val="75000"/>
                  </a:schemeClr>
                </a:solidFill>
                <a:latin typeface="+mj-lt"/>
                <a:ea typeface="Roboto" panose="02000000000000000000" pitchFamily="2" charset="0"/>
                <a:cs typeface="Roboto" panose="02000000000000000000" pitchFamily="2" charset="0"/>
              </a:rPr>
              <a:t>The sky is dark and, from the cross, Jesus cries out in despair: “My God, my God, why have you forsaken me?” Soon after, he dies. </a:t>
            </a:r>
          </a:p>
          <a:p>
            <a:pPr marL="12700" algn="ctr">
              <a:lnSpc>
                <a:spcPct val="110000"/>
              </a:lnSpc>
              <a:spcAft>
                <a:spcPts val="600"/>
              </a:spcAft>
            </a:pPr>
            <a:r>
              <a:rPr lang="en-US" sz="3500" dirty="0">
                <a:solidFill>
                  <a:schemeClr val="tx2">
                    <a:lumMod val="75000"/>
                  </a:schemeClr>
                </a:solidFill>
                <a:latin typeface="+mj-lt"/>
                <a:ea typeface="Roboto" panose="02000000000000000000" pitchFamily="2" charset="0"/>
                <a:cs typeface="Roboto" panose="02000000000000000000" pitchFamily="2" charset="0"/>
              </a:rPr>
              <a:t>At that moment, not only does the curtain of the temple tear in two, from top to bottom, but the whole earth shakes.</a:t>
            </a:r>
          </a:p>
        </p:txBody>
      </p:sp>
      <p:sp>
        <p:nvSpPr>
          <p:cNvPr id="7" name="Text Placeholder 5">
            <a:extLst>
              <a:ext uri="{FF2B5EF4-FFF2-40B4-BE49-F238E27FC236}">
                <a16:creationId xmlns:a16="http://schemas.microsoft.com/office/drawing/2014/main" id="{1CB9EFE4-BA0E-B87C-180F-31AE3DCFC418}"/>
              </a:ext>
            </a:extLst>
          </p:cNvPr>
          <p:cNvSpPr txBox="1">
            <a:spLocks/>
          </p:cNvSpPr>
          <p:nvPr/>
        </p:nvSpPr>
        <p:spPr>
          <a:xfrm>
            <a:off x="381000" y="402021"/>
            <a:ext cx="9144000" cy="753926"/>
          </a:xfrm>
          <a:prstGeom prst="rect">
            <a:avLst/>
          </a:prstGeom>
        </p:spPr>
        <p:txBody>
          <a:bodyPr vert="horz" lIns="91440" tIns="45720" rIns="91440" bIns="45720" rtlCol="0" anchor="ctr">
            <a:noAutofit/>
          </a:bodyPr>
          <a:lstStyle>
            <a:lvl1pPr>
              <a:defRPr sz="5900" b="1">
                <a:solidFill>
                  <a:srgbClr val="762000"/>
                </a:solidFill>
                <a:latin typeface="+mj-lt"/>
                <a:ea typeface="+mj-ea"/>
                <a:cs typeface="+mj-cs"/>
              </a:defRPr>
            </a:lvl1pPr>
          </a:lstStyle>
          <a:p>
            <a:pPr>
              <a:spcAft>
                <a:spcPts val="600"/>
              </a:spcAft>
            </a:pPr>
            <a:r>
              <a:rPr lang="en-US" sz="6000" dirty="0">
                <a:solidFill>
                  <a:schemeClr val="accent2">
                    <a:lumMod val="75000"/>
                  </a:schemeClr>
                </a:solidFill>
                <a:ea typeface="Roboto Medium" panose="02000000000000000000" pitchFamily="2" charset="0"/>
                <a:cs typeface="Roboto Medium" panose="02000000000000000000" pitchFamily="2" charset="0"/>
              </a:rPr>
              <a:t>STATION 12</a:t>
            </a:r>
          </a:p>
        </p:txBody>
      </p:sp>
      <p:sp>
        <p:nvSpPr>
          <p:cNvPr id="8" name="TextBox 7">
            <a:extLst>
              <a:ext uri="{FF2B5EF4-FFF2-40B4-BE49-F238E27FC236}">
                <a16:creationId xmlns:a16="http://schemas.microsoft.com/office/drawing/2014/main" id="{2060CA8B-4340-2F9A-E6EF-4AF0CBB07500}"/>
              </a:ext>
            </a:extLst>
          </p:cNvPr>
          <p:cNvSpPr txBox="1"/>
          <p:nvPr/>
        </p:nvSpPr>
        <p:spPr>
          <a:xfrm>
            <a:off x="381000" y="1149201"/>
            <a:ext cx="15462250" cy="1015663"/>
          </a:xfrm>
          <a:prstGeom prst="rect">
            <a:avLst/>
          </a:prstGeom>
          <a:noFill/>
        </p:spPr>
        <p:txBody>
          <a:bodyPr wrap="square">
            <a:spAutoFit/>
          </a:bodyPr>
          <a:lstStyle/>
          <a:p>
            <a:pPr>
              <a:spcAft>
                <a:spcPts val="600"/>
              </a:spcAft>
            </a:pPr>
            <a:r>
              <a:rPr lang="en-US" sz="6000" dirty="0">
                <a:solidFill>
                  <a:schemeClr val="tx2">
                    <a:lumMod val="75000"/>
                  </a:schemeClr>
                </a:solidFill>
                <a:latin typeface="+mj-lt"/>
                <a:ea typeface="Roboto Medium" panose="02000000000000000000" pitchFamily="2" charset="0"/>
                <a:cs typeface="Roboto Medium" panose="02000000000000000000" pitchFamily="2" charset="0"/>
              </a:rPr>
              <a:t>Jesus dies on the cross</a:t>
            </a:r>
          </a:p>
        </p:txBody>
      </p:sp>
    </p:spTree>
    <p:extLst>
      <p:ext uri="{BB962C8B-B14F-4D97-AF65-F5344CB8AC3E}">
        <p14:creationId xmlns:p14="http://schemas.microsoft.com/office/powerpoint/2010/main" val="164254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21" descr="two men and in the background a women, checking plants in a field. ">
            <a:extLst>
              <a:ext uri="{FF2B5EF4-FFF2-40B4-BE49-F238E27FC236}">
                <a16:creationId xmlns:a16="http://schemas.microsoft.com/office/drawing/2014/main" id="{C8F8330F-91B2-3CAE-B3AF-EEBDE4A85545}"/>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0" y="0"/>
            <a:ext cx="20104100" cy="11309350"/>
          </a:xfrm>
        </p:spPr>
      </p:pic>
      <p:sp>
        <p:nvSpPr>
          <p:cNvPr id="6" name="Content Placeholder 5">
            <a:extLst>
              <a:ext uri="{FF2B5EF4-FFF2-40B4-BE49-F238E27FC236}">
                <a16:creationId xmlns:a16="http://schemas.microsoft.com/office/drawing/2014/main" id="{0347AC2B-6081-8D19-C78A-C55C86780A87}"/>
              </a:ext>
            </a:extLst>
          </p:cNvPr>
          <p:cNvSpPr txBox="1">
            <a:spLocks/>
          </p:cNvSpPr>
          <p:nvPr/>
        </p:nvSpPr>
        <p:spPr>
          <a:xfrm>
            <a:off x="525294" y="10414132"/>
            <a:ext cx="13689664" cy="373380"/>
          </a:xfrm>
          <a:prstGeom prst="rect">
            <a:avLst/>
          </a:prstGeom>
        </p:spPr>
        <p:txBody>
          <a:bodyPr/>
          <a:lstStyle>
            <a:lvl1pPr marL="0">
              <a:defRPr sz="1600" b="0">
                <a:solidFill>
                  <a:schemeClr val="bg1"/>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1200" dirty="0" err="1">
                <a:solidFill>
                  <a:schemeClr val="bg1"/>
                </a:solidFill>
                <a:latin typeface="+mj-lt"/>
                <a:ea typeface="Roboto" panose="02000000000000000000" pitchFamily="2" charset="0"/>
                <a:cs typeface="Roboto" panose="02000000000000000000" pitchFamily="2" charset="0"/>
              </a:rPr>
              <a:t>Monoranjon</a:t>
            </a:r>
            <a:r>
              <a:rPr lang="en-AU" sz="1200" dirty="0">
                <a:solidFill>
                  <a:schemeClr val="bg1"/>
                </a:solidFill>
                <a:latin typeface="+mj-lt"/>
                <a:ea typeface="Roboto" panose="02000000000000000000" pitchFamily="2" charset="0"/>
                <a:cs typeface="Roboto" panose="02000000000000000000" pitchFamily="2" charset="0"/>
              </a:rPr>
              <a:t> has been able to improve his family’s financial situation after participating in Community Managed Sustainable Livelihoods and </a:t>
            </a:r>
            <a:r>
              <a:rPr lang="en-AU" sz="1200" dirty="0" err="1">
                <a:solidFill>
                  <a:schemeClr val="bg1"/>
                </a:solidFill>
                <a:latin typeface="+mj-lt"/>
                <a:ea typeface="Roboto" panose="02000000000000000000" pitchFamily="2" charset="0"/>
                <a:cs typeface="Roboto" panose="02000000000000000000" pitchFamily="2" charset="0"/>
              </a:rPr>
              <a:t>Resilence</a:t>
            </a:r>
            <a:r>
              <a:rPr lang="en-AU" sz="1200" dirty="0">
                <a:solidFill>
                  <a:schemeClr val="bg1"/>
                </a:solidFill>
                <a:latin typeface="+mj-lt"/>
                <a:ea typeface="Roboto" panose="02000000000000000000" pitchFamily="2" charset="0"/>
                <a:cs typeface="Roboto" panose="02000000000000000000" pitchFamily="2" charset="0"/>
              </a:rPr>
              <a:t> Program in Bangladesh. Photo: Caritas Australia</a:t>
            </a:r>
          </a:p>
        </p:txBody>
      </p:sp>
      <p:grpSp>
        <p:nvGrpSpPr>
          <p:cNvPr id="7" name="object 9">
            <a:extLst>
              <a:ext uri="{FF2B5EF4-FFF2-40B4-BE49-F238E27FC236}">
                <a16:creationId xmlns:a16="http://schemas.microsoft.com/office/drawing/2014/main" id="{CE2FDF00-E4EA-E4F4-005F-9A2B74264860}"/>
              </a:ext>
            </a:extLst>
          </p:cNvPr>
          <p:cNvGrpSpPr/>
          <p:nvPr/>
        </p:nvGrpSpPr>
        <p:grpSpPr>
          <a:xfrm>
            <a:off x="15266570" y="10346822"/>
            <a:ext cx="3786504" cy="508000"/>
            <a:chOff x="15266570" y="10177726"/>
            <a:chExt cx="3786504" cy="508000"/>
          </a:xfrm>
        </p:grpSpPr>
        <p:pic>
          <p:nvPicPr>
            <p:cNvPr id="8" name="object 10">
              <a:extLst>
                <a:ext uri="{FF2B5EF4-FFF2-40B4-BE49-F238E27FC236}">
                  <a16:creationId xmlns:a16="http://schemas.microsoft.com/office/drawing/2014/main" id="{DB1F8731-42ED-39A1-20C1-2BAEE5CF3C21}"/>
                </a:ext>
              </a:extLst>
            </p:cNvPr>
            <p:cNvPicPr/>
            <p:nvPr/>
          </p:nvPicPr>
          <p:blipFill>
            <a:blip r:embed="rId4" cstate="screen">
              <a:extLst>
                <a:ext uri="{28A0092B-C50C-407E-A947-70E740481C1C}">
                  <a14:useLocalDpi xmlns:a14="http://schemas.microsoft.com/office/drawing/2010/main"/>
                </a:ext>
              </a:extLst>
            </a:blip>
            <a:stretch>
              <a:fillRect/>
            </a:stretch>
          </p:blipFill>
          <p:spPr>
            <a:xfrm>
              <a:off x="15847064" y="10181342"/>
              <a:ext cx="1109944" cy="502117"/>
            </a:xfrm>
            <a:prstGeom prst="rect">
              <a:avLst/>
            </a:prstGeom>
          </p:spPr>
        </p:pic>
        <p:sp>
          <p:nvSpPr>
            <p:cNvPr id="9" name="object 11">
              <a:extLst>
                <a:ext uri="{FF2B5EF4-FFF2-40B4-BE49-F238E27FC236}">
                  <a16:creationId xmlns:a16="http://schemas.microsoft.com/office/drawing/2014/main" id="{B0B63FB7-70AF-B1FE-DA61-A238E10F2A83}"/>
                </a:ext>
              </a:extLst>
            </p:cNvPr>
            <p:cNvSpPr/>
            <p:nvPr/>
          </p:nvSpPr>
          <p:spPr>
            <a:xfrm>
              <a:off x="15266569" y="10381977"/>
              <a:ext cx="504190" cy="303530"/>
            </a:xfrm>
            <a:custGeom>
              <a:avLst/>
              <a:gdLst/>
              <a:ahLst/>
              <a:cxnLst/>
              <a:rect l="l" t="t" r="r" b="b"/>
              <a:pathLst>
                <a:path w="504190" h="303529">
                  <a:moveTo>
                    <a:pt x="504088" y="0"/>
                  </a:moveTo>
                  <a:lnTo>
                    <a:pt x="0" y="0"/>
                  </a:lnTo>
                  <a:lnTo>
                    <a:pt x="0" y="102870"/>
                  </a:lnTo>
                  <a:lnTo>
                    <a:pt x="201091" y="102870"/>
                  </a:lnTo>
                  <a:lnTo>
                    <a:pt x="201091" y="303530"/>
                  </a:lnTo>
                  <a:lnTo>
                    <a:pt x="302983" y="303530"/>
                  </a:lnTo>
                  <a:lnTo>
                    <a:pt x="302983" y="102870"/>
                  </a:lnTo>
                  <a:lnTo>
                    <a:pt x="504088" y="102870"/>
                  </a:lnTo>
                  <a:lnTo>
                    <a:pt x="504088" y="0"/>
                  </a:lnTo>
                  <a:close/>
                </a:path>
              </a:pathLst>
            </a:custGeom>
            <a:solidFill>
              <a:srgbClr val="FFFFFF"/>
            </a:solidFill>
          </p:spPr>
          <p:txBody>
            <a:bodyPr wrap="square" lIns="0" tIns="0" rIns="0" bIns="0" rtlCol="0"/>
            <a:lstStyle/>
            <a:p>
              <a:endParaRPr/>
            </a:p>
          </p:txBody>
        </p:sp>
        <p:pic>
          <p:nvPicPr>
            <p:cNvPr id="10" name="object 12">
              <a:extLst>
                <a:ext uri="{FF2B5EF4-FFF2-40B4-BE49-F238E27FC236}">
                  <a16:creationId xmlns:a16="http://schemas.microsoft.com/office/drawing/2014/main" id="{0AAA2FED-9251-EEA9-08B1-108661154D4E}"/>
                </a:ext>
              </a:extLst>
            </p:cNvPr>
            <p:cNvPicPr/>
            <p:nvPr/>
          </p:nvPicPr>
          <p:blipFill>
            <a:blip r:embed="rId5" cstate="screen">
              <a:extLst>
                <a:ext uri="{28A0092B-C50C-407E-A947-70E740481C1C}">
                  <a14:useLocalDpi xmlns:a14="http://schemas.microsoft.com/office/drawing/2010/main"/>
                </a:ext>
              </a:extLst>
            </a:blip>
            <a:stretch>
              <a:fillRect/>
            </a:stretch>
          </p:blipFill>
          <p:spPr>
            <a:xfrm>
              <a:off x="15292508" y="10181304"/>
              <a:ext cx="446072" cy="200659"/>
            </a:xfrm>
            <a:prstGeom prst="rect">
              <a:avLst/>
            </a:prstGeom>
          </p:spPr>
        </p:pic>
        <p:pic>
          <p:nvPicPr>
            <p:cNvPr id="11" name="object 13">
              <a:extLst>
                <a:ext uri="{FF2B5EF4-FFF2-40B4-BE49-F238E27FC236}">
                  <a16:creationId xmlns:a16="http://schemas.microsoft.com/office/drawing/2014/main" id="{84D89093-41E7-8E24-6BB9-0DBF4DF9A3FB}"/>
                </a:ext>
              </a:extLst>
            </p:cNvPr>
            <p:cNvPicPr/>
            <p:nvPr/>
          </p:nvPicPr>
          <p:blipFill>
            <a:blip r:embed="rId6" cstate="screen">
              <a:extLst>
                <a:ext uri="{28A0092B-C50C-407E-A947-70E740481C1C}">
                  <a14:useLocalDpi xmlns:a14="http://schemas.microsoft.com/office/drawing/2010/main"/>
                </a:ext>
              </a:extLst>
            </a:blip>
            <a:stretch>
              <a:fillRect/>
            </a:stretch>
          </p:blipFill>
          <p:spPr>
            <a:xfrm>
              <a:off x="15298625" y="10495243"/>
              <a:ext cx="158045" cy="164214"/>
            </a:xfrm>
            <a:prstGeom prst="rect">
              <a:avLst/>
            </a:prstGeom>
          </p:spPr>
        </p:pic>
        <p:pic>
          <p:nvPicPr>
            <p:cNvPr id="12" name="object 14">
              <a:extLst>
                <a:ext uri="{FF2B5EF4-FFF2-40B4-BE49-F238E27FC236}">
                  <a16:creationId xmlns:a16="http://schemas.microsoft.com/office/drawing/2014/main" id="{4E19C379-FCC4-91E8-E1DB-EDEF5572D51B}"/>
                </a:ext>
              </a:extLst>
            </p:cNvPr>
            <p:cNvPicPr/>
            <p:nvPr/>
          </p:nvPicPr>
          <p:blipFill>
            <a:blip r:embed="rId7" cstate="screen">
              <a:extLst>
                <a:ext uri="{28A0092B-C50C-407E-A947-70E740481C1C}">
                  <a14:useLocalDpi xmlns:a14="http://schemas.microsoft.com/office/drawing/2010/main"/>
                </a:ext>
              </a:extLst>
            </a:blip>
            <a:stretch>
              <a:fillRect/>
            </a:stretch>
          </p:blipFill>
          <p:spPr>
            <a:xfrm>
              <a:off x="15580489" y="10495296"/>
              <a:ext cx="164214" cy="158045"/>
            </a:xfrm>
            <a:prstGeom prst="rect">
              <a:avLst/>
            </a:prstGeom>
          </p:spPr>
        </p:pic>
        <p:sp>
          <p:nvSpPr>
            <p:cNvPr id="13" name="object 15">
              <a:extLst>
                <a:ext uri="{FF2B5EF4-FFF2-40B4-BE49-F238E27FC236}">
                  <a16:creationId xmlns:a16="http://schemas.microsoft.com/office/drawing/2014/main" id="{4907D33D-8F11-C988-4058-FAA95BB0B717}"/>
                </a:ext>
              </a:extLst>
            </p:cNvPr>
            <p:cNvSpPr/>
            <p:nvPr/>
          </p:nvSpPr>
          <p:spPr>
            <a:xfrm>
              <a:off x="17181114" y="10181312"/>
              <a:ext cx="0" cy="504190"/>
            </a:xfrm>
            <a:custGeom>
              <a:avLst/>
              <a:gdLst/>
              <a:ahLst/>
              <a:cxnLst/>
              <a:rect l="l" t="t" r="r" b="b"/>
              <a:pathLst>
                <a:path h="504190">
                  <a:moveTo>
                    <a:pt x="0" y="0"/>
                  </a:moveTo>
                  <a:lnTo>
                    <a:pt x="0" y="504089"/>
                  </a:lnTo>
                </a:path>
              </a:pathLst>
            </a:custGeom>
            <a:ln w="13989">
              <a:solidFill>
                <a:srgbClr val="FFFFFF"/>
              </a:solidFill>
            </a:ln>
          </p:spPr>
          <p:txBody>
            <a:bodyPr wrap="square" lIns="0" tIns="0" rIns="0" bIns="0" rtlCol="0"/>
            <a:lstStyle/>
            <a:p>
              <a:endParaRPr/>
            </a:p>
          </p:txBody>
        </p:sp>
        <p:pic>
          <p:nvPicPr>
            <p:cNvPr id="14" name="object 16">
              <a:extLst>
                <a:ext uri="{FF2B5EF4-FFF2-40B4-BE49-F238E27FC236}">
                  <a16:creationId xmlns:a16="http://schemas.microsoft.com/office/drawing/2014/main" id="{DA39CAF0-7D0B-5FF8-74ED-4A19C8EE3453}"/>
                </a:ext>
              </a:extLst>
            </p:cNvPr>
            <p:cNvPicPr/>
            <p:nvPr/>
          </p:nvPicPr>
          <p:blipFill>
            <a:blip r:embed="rId8" cstate="screen">
              <a:extLst>
                <a:ext uri="{28A0092B-C50C-407E-A947-70E740481C1C}">
                  <a14:useLocalDpi xmlns:a14="http://schemas.microsoft.com/office/drawing/2010/main"/>
                </a:ext>
              </a:extLst>
            </a:blip>
            <a:stretch>
              <a:fillRect/>
            </a:stretch>
          </p:blipFill>
          <p:spPr>
            <a:xfrm>
              <a:off x="17407997" y="10181497"/>
              <a:ext cx="196151" cy="242579"/>
            </a:xfrm>
            <a:prstGeom prst="rect">
              <a:avLst/>
            </a:prstGeom>
          </p:spPr>
        </p:pic>
        <p:pic>
          <p:nvPicPr>
            <p:cNvPr id="15" name="object 17">
              <a:extLst>
                <a:ext uri="{FF2B5EF4-FFF2-40B4-BE49-F238E27FC236}">
                  <a16:creationId xmlns:a16="http://schemas.microsoft.com/office/drawing/2014/main" id="{B97FF918-F5F7-23BF-F0A9-14FD65211982}"/>
                </a:ext>
              </a:extLst>
            </p:cNvPr>
            <p:cNvPicPr/>
            <p:nvPr/>
          </p:nvPicPr>
          <p:blipFill>
            <a:blip r:embed="rId9" cstate="screen">
              <a:extLst>
                <a:ext uri="{28A0092B-C50C-407E-A947-70E740481C1C}">
                  <a14:useLocalDpi xmlns:a14="http://schemas.microsoft.com/office/drawing/2010/main"/>
                </a:ext>
              </a:extLst>
            </a:blip>
            <a:stretch>
              <a:fillRect/>
            </a:stretch>
          </p:blipFill>
          <p:spPr>
            <a:xfrm>
              <a:off x="18409546" y="10181511"/>
              <a:ext cx="168382" cy="242579"/>
            </a:xfrm>
            <a:prstGeom prst="rect">
              <a:avLst/>
            </a:prstGeom>
          </p:spPr>
        </p:pic>
        <p:pic>
          <p:nvPicPr>
            <p:cNvPr id="16" name="object 18">
              <a:extLst>
                <a:ext uri="{FF2B5EF4-FFF2-40B4-BE49-F238E27FC236}">
                  <a16:creationId xmlns:a16="http://schemas.microsoft.com/office/drawing/2014/main" id="{2786EA6E-8535-E0A8-2B2B-BB7625386A61}"/>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7642736" y="10181514"/>
              <a:ext cx="219295" cy="246390"/>
            </a:xfrm>
            <a:prstGeom prst="rect">
              <a:avLst/>
            </a:prstGeom>
          </p:spPr>
        </p:pic>
        <p:pic>
          <p:nvPicPr>
            <p:cNvPr id="17" name="object 19">
              <a:extLst>
                <a:ext uri="{FF2B5EF4-FFF2-40B4-BE49-F238E27FC236}">
                  <a16:creationId xmlns:a16="http://schemas.microsoft.com/office/drawing/2014/main" id="{6DB5A8D7-F0B2-2718-A6E6-0D890C696B9E}"/>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8608858" y="10177726"/>
              <a:ext cx="218306" cy="250128"/>
            </a:xfrm>
            <a:prstGeom prst="rect">
              <a:avLst/>
            </a:prstGeom>
          </p:spPr>
        </p:pic>
        <p:pic>
          <p:nvPicPr>
            <p:cNvPr id="18" name="object 20">
              <a:extLst>
                <a:ext uri="{FF2B5EF4-FFF2-40B4-BE49-F238E27FC236}">
                  <a16:creationId xmlns:a16="http://schemas.microsoft.com/office/drawing/2014/main" id="{A771681E-B2EC-2D86-2D86-D95A14AAE0B6}"/>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852234" y="10181506"/>
              <a:ext cx="200255" cy="242568"/>
            </a:xfrm>
            <a:prstGeom prst="rect">
              <a:avLst/>
            </a:prstGeom>
          </p:spPr>
        </p:pic>
        <p:pic>
          <p:nvPicPr>
            <p:cNvPr id="19" name="object 21">
              <a:extLst>
                <a:ext uri="{FF2B5EF4-FFF2-40B4-BE49-F238E27FC236}">
                  <a16:creationId xmlns:a16="http://schemas.microsoft.com/office/drawing/2014/main" id="{B705EF4A-521A-FE95-35CA-8321AD136196}"/>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8160605" y="10181510"/>
              <a:ext cx="196507" cy="246390"/>
            </a:xfrm>
            <a:prstGeom prst="rect">
              <a:avLst/>
            </a:prstGeom>
          </p:spPr>
        </p:pic>
        <p:sp>
          <p:nvSpPr>
            <p:cNvPr id="20" name="object 22">
              <a:extLst>
                <a:ext uri="{FF2B5EF4-FFF2-40B4-BE49-F238E27FC236}">
                  <a16:creationId xmlns:a16="http://schemas.microsoft.com/office/drawing/2014/main" id="{636CDD08-5B11-E78F-9F66-A99EAD4DA2F7}"/>
                </a:ext>
              </a:extLst>
            </p:cNvPr>
            <p:cNvSpPr/>
            <p:nvPr/>
          </p:nvSpPr>
          <p:spPr>
            <a:xfrm>
              <a:off x="17404716" y="10181647"/>
              <a:ext cx="1647825" cy="499109"/>
            </a:xfrm>
            <a:custGeom>
              <a:avLst/>
              <a:gdLst/>
              <a:ahLst/>
              <a:cxnLst/>
              <a:rect l="l" t="t" r="r" b="b"/>
              <a:pathLst>
                <a:path w="1647825" h="499109">
                  <a:moveTo>
                    <a:pt x="152476" y="354330"/>
                  </a:moveTo>
                  <a:lnTo>
                    <a:pt x="121767" y="330593"/>
                  </a:lnTo>
                  <a:lnTo>
                    <a:pt x="92773" y="326072"/>
                  </a:lnTo>
                  <a:lnTo>
                    <a:pt x="54432" y="333019"/>
                  </a:lnTo>
                  <a:lnTo>
                    <a:pt x="25184" y="351790"/>
                  </a:lnTo>
                  <a:lnTo>
                    <a:pt x="6540" y="379336"/>
                  </a:lnTo>
                  <a:lnTo>
                    <a:pt x="0" y="412546"/>
                  </a:lnTo>
                  <a:lnTo>
                    <a:pt x="6540" y="445808"/>
                  </a:lnTo>
                  <a:lnTo>
                    <a:pt x="25184" y="473367"/>
                  </a:lnTo>
                  <a:lnTo>
                    <a:pt x="54432" y="492163"/>
                  </a:lnTo>
                  <a:lnTo>
                    <a:pt x="92773" y="499110"/>
                  </a:lnTo>
                  <a:lnTo>
                    <a:pt x="108458" y="497865"/>
                  </a:lnTo>
                  <a:lnTo>
                    <a:pt x="122351" y="494322"/>
                  </a:lnTo>
                  <a:lnTo>
                    <a:pt x="134810" y="488797"/>
                  </a:lnTo>
                  <a:lnTo>
                    <a:pt x="146189" y="481584"/>
                  </a:lnTo>
                  <a:lnTo>
                    <a:pt x="152476" y="477075"/>
                  </a:lnTo>
                  <a:lnTo>
                    <a:pt x="152476" y="470852"/>
                  </a:lnTo>
                  <a:lnTo>
                    <a:pt x="147180" y="464350"/>
                  </a:lnTo>
                  <a:lnTo>
                    <a:pt x="144373" y="461022"/>
                  </a:lnTo>
                  <a:lnTo>
                    <a:pt x="139484" y="455231"/>
                  </a:lnTo>
                  <a:lnTo>
                    <a:pt x="134251" y="448792"/>
                  </a:lnTo>
                  <a:lnTo>
                    <a:pt x="128460" y="448792"/>
                  </a:lnTo>
                  <a:lnTo>
                    <a:pt x="121310" y="453605"/>
                  </a:lnTo>
                  <a:lnTo>
                    <a:pt x="114325" y="456971"/>
                  </a:lnTo>
                  <a:lnTo>
                    <a:pt x="107124" y="459282"/>
                  </a:lnTo>
                  <a:lnTo>
                    <a:pt x="99885" y="460603"/>
                  </a:lnTo>
                  <a:lnTo>
                    <a:pt x="92773" y="461022"/>
                  </a:lnTo>
                  <a:lnTo>
                    <a:pt x="72529" y="457225"/>
                  </a:lnTo>
                  <a:lnTo>
                    <a:pt x="57188" y="446862"/>
                  </a:lnTo>
                  <a:lnTo>
                    <a:pt x="47472" y="431457"/>
                  </a:lnTo>
                  <a:lnTo>
                    <a:pt x="44081" y="412546"/>
                  </a:lnTo>
                  <a:lnTo>
                    <a:pt x="47472" y="393687"/>
                  </a:lnTo>
                  <a:lnTo>
                    <a:pt x="57188" y="378307"/>
                  </a:lnTo>
                  <a:lnTo>
                    <a:pt x="72529" y="367944"/>
                  </a:lnTo>
                  <a:lnTo>
                    <a:pt x="92773" y="364147"/>
                  </a:lnTo>
                  <a:lnTo>
                    <a:pt x="99910" y="364578"/>
                  </a:lnTo>
                  <a:lnTo>
                    <a:pt x="107200" y="365899"/>
                  </a:lnTo>
                  <a:lnTo>
                    <a:pt x="114414" y="368198"/>
                  </a:lnTo>
                  <a:lnTo>
                    <a:pt x="121310" y="371563"/>
                  </a:lnTo>
                  <a:lnTo>
                    <a:pt x="128460" y="376364"/>
                  </a:lnTo>
                  <a:lnTo>
                    <a:pt x="134251" y="376364"/>
                  </a:lnTo>
                  <a:lnTo>
                    <a:pt x="139484" y="369938"/>
                  </a:lnTo>
                  <a:lnTo>
                    <a:pt x="144373" y="364147"/>
                  </a:lnTo>
                  <a:lnTo>
                    <a:pt x="147180" y="360832"/>
                  </a:lnTo>
                  <a:lnTo>
                    <a:pt x="152476" y="354330"/>
                  </a:lnTo>
                  <a:close/>
                </a:path>
                <a:path w="1647825" h="499109">
                  <a:moveTo>
                    <a:pt x="346583" y="412546"/>
                  </a:moveTo>
                  <a:lnTo>
                    <a:pt x="340220" y="379247"/>
                  </a:lnTo>
                  <a:lnTo>
                    <a:pt x="330301" y="364147"/>
                  </a:lnTo>
                  <a:lnTo>
                    <a:pt x="322122" y="351713"/>
                  </a:lnTo>
                  <a:lnTo>
                    <a:pt x="302285" y="338607"/>
                  </a:lnTo>
                  <a:lnTo>
                    <a:pt x="302285" y="412546"/>
                  </a:lnTo>
                  <a:lnTo>
                    <a:pt x="299072" y="431355"/>
                  </a:lnTo>
                  <a:lnTo>
                    <a:pt x="289941" y="446773"/>
                  </a:lnTo>
                  <a:lnTo>
                    <a:pt x="275577" y="457200"/>
                  </a:lnTo>
                  <a:lnTo>
                    <a:pt x="256705" y="461022"/>
                  </a:lnTo>
                  <a:lnTo>
                    <a:pt x="237972" y="457200"/>
                  </a:lnTo>
                  <a:lnTo>
                    <a:pt x="223621" y="446773"/>
                  </a:lnTo>
                  <a:lnTo>
                    <a:pt x="214426" y="431355"/>
                  </a:lnTo>
                  <a:lnTo>
                    <a:pt x="211201" y="412546"/>
                  </a:lnTo>
                  <a:lnTo>
                    <a:pt x="214426" y="393776"/>
                  </a:lnTo>
                  <a:lnTo>
                    <a:pt x="223621" y="378383"/>
                  </a:lnTo>
                  <a:lnTo>
                    <a:pt x="237972" y="367982"/>
                  </a:lnTo>
                  <a:lnTo>
                    <a:pt x="256705" y="364147"/>
                  </a:lnTo>
                  <a:lnTo>
                    <a:pt x="275577" y="367982"/>
                  </a:lnTo>
                  <a:lnTo>
                    <a:pt x="289941" y="378383"/>
                  </a:lnTo>
                  <a:lnTo>
                    <a:pt x="299072" y="393776"/>
                  </a:lnTo>
                  <a:lnTo>
                    <a:pt x="302285" y="412546"/>
                  </a:lnTo>
                  <a:lnTo>
                    <a:pt x="302285" y="338607"/>
                  </a:lnTo>
                  <a:lnTo>
                    <a:pt x="293789" y="332981"/>
                  </a:lnTo>
                  <a:lnTo>
                    <a:pt x="256705" y="326072"/>
                  </a:lnTo>
                  <a:lnTo>
                    <a:pt x="219735" y="332981"/>
                  </a:lnTo>
                  <a:lnTo>
                    <a:pt x="191465" y="351713"/>
                  </a:lnTo>
                  <a:lnTo>
                    <a:pt x="173393" y="379247"/>
                  </a:lnTo>
                  <a:lnTo>
                    <a:pt x="167030" y="412546"/>
                  </a:lnTo>
                  <a:lnTo>
                    <a:pt x="173393" y="445897"/>
                  </a:lnTo>
                  <a:lnTo>
                    <a:pt x="191465" y="473456"/>
                  </a:lnTo>
                  <a:lnTo>
                    <a:pt x="219735" y="492188"/>
                  </a:lnTo>
                  <a:lnTo>
                    <a:pt x="256705" y="499110"/>
                  </a:lnTo>
                  <a:lnTo>
                    <a:pt x="293789" y="492188"/>
                  </a:lnTo>
                  <a:lnTo>
                    <a:pt x="322122" y="473456"/>
                  </a:lnTo>
                  <a:lnTo>
                    <a:pt x="330288" y="461022"/>
                  </a:lnTo>
                  <a:lnTo>
                    <a:pt x="340220" y="445897"/>
                  </a:lnTo>
                  <a:lnTo>
                    <a:pt x="346583" y="412546"/>
                  </a:lnTo>
                  <a:close/>
                </a:path>
                <a:path w="1647825" h="499109">
                  <a:moveTo>
                    <a:pt x="569506" y="491680"/>
                  </a:moveTo>
                  <a:lnTo>
                    <a:pt x="568528" y="482790"/>
                  </a:lnTo>
                  <a:lnTo>
                    <a:pt x="561428" y="406615"/>
                  </a:lnTo>
                  <a:lnTo>
                    <a:pt x="555307" y="340906"/>
                  </a:lnTo>
                  <a:lnTo>
                    <a:pt x="554888" y="332994"/>
                  </a:lnTo>
                  <a:lnTo>
                    <a:pt x="550087" y="328676"/>
                  </a:lnTo>
                  <a:lnTo>
                    <a:pt x="514819" y="328676"/>
                  </a:lnTo>
                  <a:lnTo>
                    <a:pt x="510298" y="331787"/>
                  </a:lnTo>
                  <a:lnTo>
                    <a:pt x="507403" y="338785"/>
                  </a:lnTo>
                  <a:lnTo>
                    <a:pt x="469036" y="433184"/>
                  </a:lnTo>
                  <a:lnTo>
                    <a:pt x="458317" y="406615"/>
                  </a:lnTo>
                  <a:lnTo>
                    <a:pt x="430949" y="338785"/>
                  </a:lnTo>
                  <a:lnTo>
                    <a:pt x="428066" y="331787"/>
                  </a:lnTo>
                  <a:lnTo>
                    <a:pt x="423252" y="328676"/>
                  </a:lnTo>
                  <a:lnTo>
                    <a:pt x="388061" y="328676"/>
                  </a:lnTo>
                  <a:lnTo>
                    <a:pt x="383463" y="332994"/>
                  </a:lnTo>
                  <a:lnTo>
                    <a:pt x="382765" y="340906"/>
                  </a:lnTo>
                  <a:lnTo>
                    <a:pt x="369493" y="484276"/>
                  </a:lnTo>
                  <a:lnTo>
                    <a:pt x="368833" y="491680"/>
                  </a:lnTo>
                  <a:lnTo>
                    <a:pt x="373430" y="496493"/>
                  </a:lnTo>
                  <a:lnTo>
                    <a:pt x="407911" y="496493"/>
                  </a:lnTo>
                  <a:lnTo>
                    <a:pt x="412724" y="492188"/>
                  </a:lnTo>
                  <a:lnTo>
                    <a:pt x="413410" y="484479"/>
                  </a:lnTo>
                  <a:lnTo>
                    <a:pt x="419925" y="406615"/>
                  </a:lnTo>
                  <a:lnTo>
                    <a:pt x="450507" y="484276"/>
                  </a:lnTo>
                  <a:lnTo>
                    <a:pt x="453212" y="491680"/>
                  </a:lnTo>
                  <a:lnTo>
                    <a:pt x="458012" y="494792"/>
                  </a:lnTo>
                  <a:lnTo>
                    <a:pt x="480339" y="494792"/>
                  </a:lnTo>
                  <a:lnTo>
                    <a:pt x="485152" y="491680"/>
                  </a:lnTo>
                  <a:lnTo>
                    <a:pt x="487768" y="484479"/>
                  </a:lnTo>
                  <a:lnTo>
                    <a:pt x="507961" y="433184"/>
                  </a:lnTo>
                  <a:lnTo>
                    <a:pt x="518426" y="406615"/>
                  </a:lnTo>
                  <a:lnTo>
                    <a:pt x="524802" y="482790"/>
                  </a:lnTo>
                  <a:lnTo>
                    <a:pt x="524929" y="484276"/>
                  </a:lnTo>
                  <a:lnTo>
                    <a:pt x="525322" y="491680"/>
                  </a:lnTo>
                  <a:lnTo>
                    <a:pt x="525360" y="492188"/>
                  </a:lnTo>
                  <a:lnTo>
                    <a:pt x="530161" y="496493"/>
                  </a:lnTo>
                  <a:lnTo>
                    <a:pt x="564921" y="496493"/>
                  </a:lnTo>
                  <a:lnTo>
                    <a:pt x="569506" y="491680"/>
                  </a:lnTo>
                  <a:close/>
                </a:path>
                <a:path w="1647825" h="499109">
                  <a:moveTo>
                    <a:pt x="732599" y="125056"/>
                  </a:moveTo>
                  <a:lnTo>
                    <a:pt x="723404" y="76898"/>
                  </a:lnTo>
                  <a:lnTo>
                    <a:pt x="709028" y="55029"/>
                  </a:lnTo>
                  <a:lnTo>
                    <a:pt x="697242" y="37084"/>
                  </a:lnTo>
                  <a:lnTo>
                    <a:pt x="682282" y="27190"/>
                  </a:lnTo>
                  <a:lnTo>
                    <a:pt x="682282" y="111848"/>
                  </a:lnTo>
                  <a:lnTo>
                    <a:pt x="679932" y="117576"/>
                  </a:lnTo>
                  <a:lnTo>
                    <a:pt x="656463" y="152768"/>
                  </a:lnTo>
                  <a:lnTo>
                    <a:pt x="625259" y="187172"/>
                  </a:lnTo>
                  <a:lnTo>
                    <a:pt x="621588" y="190411"/>
                  </a:lnTo>
                  <a:lnTo>
                    <a:pt x="617982" y="193878"/>
                  </a:lnTo>
                  <a:lnTo>
                    <a:pt x="614946" y="197281"/>
                  </a:lnTo>
                  <a:lnTo>
                    <a:pt x="602221" y="208572"/>
                  </a:lnTo>
                  <a:lnTo>
                    <a:pt x="601446" y="207949"/>
                  </a:lnTo>
                  <a:lnTo>
                    <a:pt x="589432" y="197281"/>
                  </a:lnTo>
                  <a:lnTo>
                    <a:pt x="586397" y="193878"/>
                  </a:lnTo>
                  <a:lnTo>
                    <a:pt x="582790" y="190411"/>
                  </a:lnTo>
                  <a:lnTo>
                    <a:pt x="553110" y="159181"/>
                  </a:lnTo>
                  <a:lnTo>
                    <a:pt x="527646" y="123583"/>
                  </a:lnTo>
                  <a:lnTo>
                    <a:pt x="522020" y="111848"/>
                  </a:lnTo>
                  <a:lnTo>
                    <a:pt x="524116" y="79857"/>
                  </a:lnTo>
                  <a:lnTo>
                    <a:pt x="546163" y="59613"/>
                  </a:lnTo>
                  <a:lnTo>
                    <a:pt x="576173" y="55029"/>
                  </a:lnTo>
                  <a:lnTo>
                    <a:pt x="602157" y="70015"/>
                  </a:lnTo>
                  <a:lnTo>
                    <a:pt x="628142" y="55029"/>
                  </a:lnTo>
                  <a:lnTo>
                    <a:pt x="658152" y="59613"/>
                  </a:lnTo>
                  <a:lnTo>
                    <a:pt x="680186" y="79857"/>
                  </a:lnTo>
                  <a:lnTo>
                    <a:pt x="682282" y="111848"/>
                  </a:lnTo>
                  <a:lnTo>
                    <a:pt x="682282" y="27190"/>
                  </a:lnTo>
                  <a:lnTo>
                    <a:pt x="656285" y="9994"/>
                  </a:lnTo>
                  <a:lnTo>
                    <a:pt x="602653" y="0"/>
                  </a:lnTo>
                  <a:lnTo>
                    <a:pt x="549224" y="9994"/>
                  </a:lnTo>
                  <a:lnTo>
                    <a:pt x="508355" y="37084"/>
                  </a:lnTo>
                  <a:lnTo>
                    <a:pt x="482244" y="76898"/>
                  </a:lnTo>
                  <a:lnTo>
                    <a:pt x="473049" y="125056"/>
                  </a:lnTo>
                  <a:lnTo>
                    <a:pt x="482244" y="173253"/>
                  </a:lnTo>
                  <a:lnTo>
                    <a:pt x="508355" y="213093"/>
                  </a:lnTo>
                  <a:lnTo>
                    <a:pt x="549224" y="240195"/>
                  </a:lnTo>
                  <a:lnTo>
                    <a:pt x="602653" y="250190"/>
                  </a:lnTo>
                  <a:lnTo>
                    <a:pt x="656285" y="240195"/>
                  </a:lnTo>
                  <a:lnTo>
                    <a:pt x="697242" y="213093"/>
                  </a:lnTo>
                  <a:lnTo>
                    <a:pt x="700214" y="208572"/>
                  </a:lnTo>
                  <a:lnTo>
                    <a:pt x="723404" y="173253"/>
                  </a:lnTo>
                  <a:lnTo>
                    <a:pt x="732599" y="125056"/>
                  </a:lnTo>
                  <a:close/>
                </a:path>
                <a:path w="1647825" h="499109">
                  <a:moveTo>
                    <a:pt x="736777" y="386689"/>
                  </a:moveTo>
                  <a:lnTo>
                    <a:pt x="733348" y="366344"/>
                  </a:lnTo>
                  <a:lnTo>
                    <a:pt x="733044" y="364477"/>
                  </a:lnTo>
                  <a:lnTo>
                    <a:pt x="722033" y="345998"/>
                  </a:lnTo>
                  <a:lnTo>
                    <a:pt x="703999" y="333362"/>
                  </a:lnTo>
                  <a:lnTo>
                    <a:pt x="692454" y="331177"/>
                  </a:lnTo>
                  <a:lnTo>
                    <a:pt x="692454" y="386981"/>
                  </a:lnTo>
                  <a:lnTo>
                    <a:pt x="691121" y="394690"/>
                  </a:lnTo>
                  <a:lnTo>
                    <a:pt x="687336" y="401180"/>
                  </a:lnTo>
                  <a:lnTo>
                    <a:pt x="681494" y="405650"/>
                  </a:lnTo>
                  <a:lnTo>
                    <a:pt x="673950" y="407327"/>
                  </a:lnTo>
                  <a:lnTo>
                    <a:pt x="645198" y="407327"/>
                  </a:lnTo>
                  <a:lnTo>
                    <a:pt x="645198" y="366344"/>
                  </a:lnTo>
                  <a:lnTo>
                    <a:pt x="673950" y="366344"/>
                  </a:lnTo>
                  <a:lnTo>
                    <a:pt x="692454" y="386981"/>
                  </a:lnTo>
                  <a:lnTo>
                    <a:pt x="692454" y="331177"/>
                  </a:lnTo>
                  <a:lnTo>
                    <a:pt x="679246" y="328676"/>
                  </a:lnTo>
                  <a:lnTo>
                    <a:pt x="605701" y="328676"/>
                  </a:lnTo>
                  <a:lnTo>
                    <a:pt x="602310" y="332066"/>
                  </a:lnTo>
                  <a:lnTo>
                    <a:pt x="601103" y="333362"/>
                  </a:lnTo>
                  <a:lnTo>
                    <a:pt x="601103" y="491909"/>
                  </a:lnTo>
                  <a:lnTo>
                    <a:pt x="605701" y="496493"/>
                  </a:lnTo>
                  <a:lnTo>
                    <a:pt x="640461" y="496493"/>
                  </a:lnTo>
                  <a:lnTo>
                    <a:pt x="645198" y="491909"/>
                  </a:lnTo>
                  <a:lnTo>
                    <a:pt x="645198" y="442290"/>
                  </a:lnTo>
                  <a:lnTo>
                    <a:pt x="679246" y="442290"/>
                  </a:lnTo>
                  <a:lnTo>
                    <a:pt x="721944" y="426186"/>
                  </a:lnTo>
                  <a:lnTo>
                    <a:pt x="736727" y="386981"/>
                  </a:lnTo>
                  <a:lnTo>
                    <a:pt x="736777" y="386689"/>
                  </a:lnTo>
                  <a:close/>
                </a:path>
                <a:path w="1647825" h="499109">
                  <a:moveTo>
                    <a:pt x="901407" y="490486"/>
                  </a:moveTo>
                  <a:lnTo>
                    <a:pt x="898093" y="481584"/>
                  </a:lnTo>
                  <a:lnTo>
                    <a:pt x="892263" y="466750"/>
                  </a:lnTo>
                  <a:lnTo>
                    <a:pt x="878713" y="432269"/>
                  </a:lnTo>
                  <a:lnTo>
                    <a:pt x="856119" y="374751"/>
                  </a:lnTo>
                  <a:lnTo>
                    <a:pt x="841984" y="338785"/>
                  </a:lnTo>
                  <a:lnTo>
                    <a:pt x="839368" y="332066"/>
                  </a:lnTo>
                  <a:lnTo>
                    <a:pt x="838161" y="331228"/>
                  </a:lnTo>
                  <a:lnTo>
                    <a:pt x="838161" y="432269"/>
                  </a:lnTo>
                  <a:lnTo>
                    <a:pt x="796480" y="432269"/>
                  </a:lnTo>
                  <a:lnTo>
                    <a:pt x="817816" y="374751"/>
                  </a:lnTo>
                  <a:lnTo>
                    <a:pt x="838161" y="432269"/>
                  </a:lnTo>
                  <a:lnTo>
                    <a:pt x="838161" y="331228"/>
                  </a:lnTo>
                  <a:lnTo>
                    <a:pt x="834555" y="328676"/>
                  </a:lnTo>
                  <a:lnTo>
                    <a:pt x="801001" y="328676"/>
                  </a:lnTo>
                  <a:lnTo>
                    <a:pt x="795985" y="332066"/>
                  </a:lnTo>
                  <a:lnTo>
                    <a:pt x="793369" y="338785"/>
                  </a:lnTo>
                  <a:lnTo>
                    <a:pt x="738466" y="481584"/>
                  </a:lnTo>
                  <a:lnTo>
                    <a:pt x="734860" y="490486"/>
                  </a:lnTo>
                  <a:lnTo>
                    <a:pt x="738962" y="496493"/>
                  </a:lnTo>
                  <a:lnTo>
                    <a:pt x="774420" y="496493"/>
                  </a:lnTo>
                  <a:lnTo>
                    <a:pt x="779157" y="493102"/>
                  </a:lnTo>
                  <a:lnTo>
                    <a:pt x="781494" y="486384"/>
                  </a:lnTo>
                  <a:lnTo>
                    <a:pt x="788771" y="466750"/>
                  </a:lnTo>
                  <a:lnTo>
                    <a:pt x="846289" y="466750"/>
                  </a:lnTo>
                  <a:lnTo>
                    <a:pt x="853630" y="486181"/>
                  </a:lnTo>
                  <a:lnTo>
                    <a:pt x="856399" y="493102"/>
                  </a:lnTo>
                  <a:lnTo>
                    <a:pt x="861402" y="496493"/>
                  </a:lnTo>
                  <a:lnTo>
                    <a:pt x="897597" y="496493"/>
                  </a:lnTo>
                  <a:lnTo>
                    <a:pt x="901407" y="490486"/>
                  </a:lnTo>
                  <a:close/>
                </a:path>
                <a:path w="1647825" h="499109">
                  <a:moveTo>
                    <a:pt x="1043292" y="447814"/>
                  </a:moveTo>
                  <a:lnTo>
                    <a:pt x="1017765" y="406679"/>
                  </a:lnTo>
                  <a:lnTo>
                    <a:pt x="962812" y="385000"/>
                  </a:lnTo>
                  <a:lnTo>
                    <a:pt x="959700" y="379476"/>
                  </a:lnTo>
                  <a:lnTo>
                    <a:pt x="959700" y="365137"/>
                  </a:lnTo>
                  <a:lnTo>
                    <a:pt x="968743" y="360324"/>
                  </a:lnTo>
                  <a:lnTo>
                    <a:pt x="987259" y="360324"/>
                  </a:lnTo>
                  <a:lnTo>
                    <a:pt x="993190" y="363435"/>
                  </a:lnTo>
                  <a:lnTo>
                    <a:pt x="996797" y="368731"/>
                  </a:lnTo>
                  <a:lnTo>
                    <a:pt x="1001890" y="374954"/>
                  </a:lnTo>
                  <a:lnTo>
                    <a:pt x="1006195" y="377863"/>
                  </a:lnTo>
                  <a:lnTo>
                    <a:pt x="1013612" y="375666"/>
                  </a:lnTo>
                  <a:lnTo>
                    <a:pt x="1024851" y="372554"/>
                  </a:lnTo>
                  <a:lnTo>
                    <a:pt x="1033043" y="370154"/>
                  </a:lnTo>
                  <a:lnTo>
                    <a:pt x="1036853" y="363943"/>
                  </a:lnTo>
                  <a:lnTo>
                    <a:pt x="1034897" y="360324"/>
                  </a:lnTo>
                  <a:lnTo>
                    <a:pt x="996226" y="328091"/>
                  </a:lnTo>
                  <a:lnTo>
                    <a:pt x="978154" y="326072"/>
                  </a:lnTo>
                  <a:lnTo>
                    <a:pt x="953846" y="329704"/>
                  </a:lnTo>
                  <a:lnTo>
                    <a:pt x="934300" y="340055"/>
                  </a:lnTo>
                  <a:lnTo>
                    <a:pt x="921270" y="356298"/>
                  </a:lnTo>
                  <a:lnTo>
                    <a:pt x="916520" y="377571"/>
                  </a:lnTo>
                  <a:lnTo>
                    <a:pt x="922083" y="397408"/>
                  </a:lnTo>
                  <a:lnTo>
                    <a:pt x="963523" y="425767"/>
                  </a:lnTo>
                  <a:lnTo>
                    <a:pt x="996378" y="437273"/>
                  </a:lnTo>
                  <a:lnTo>
                    <a:pt x="1000404" y="443293"/>
                  </a:lnTo>
                  <a:lnTo>
                    <a:pt x="1000404" y="449503"/>
                  </a:lnTo>
                  <a:lnTo>
                    <a:pt x="998728" y="456044"/>
                  </a:lnTo>
                  <a:lnTo>
                    <a:pt x="993990" y="460857"/>
                  </a:lnTo>
                  <a:lnTo>
                    <a:pt x="986409" y="463931"/>
                  </a:lnTo>
                  <a:lnTo>
                    <a:pt x="985697" y="463931"/>
                  </a:lnTo>
                  <a:lnTo>
                    <a:pt x="977150" y="464845"/>
                  </a:lnTo>
                  <a:lnTo>
                    <a:pt x="945286" y="444703"/>
                  </a:lnTo>
                  <a:lnTo>
                    <a:pt x="941184" y="441591"/>
                  </a:lnTo>
                  <a:lnTo>
                    <a:pt x="913625" y="448017"/>
                  </a:lnTo>
                  <a:lnTo>
                    <a:pt x="909320" y="453809"/>
                  </a:lnTo>
                  <a:lnTo>
                    <a:pt x="912431" y="461937"/>
                  </a:lnTo>
                  <a:lnTo>
                    <a:pt x="921994" y="477558"/>
                  </a:lnTo>
                  <a:lnTo>
                    <a:pt x="936282" y="489242"/>
                  </a:lnTo>
                  <a:lnTo>
                    <a:pt x="954824" y="496570"/>
                  </a:lnTo>
                  <a:lnTo>
                    <a:pt x="977150" y="499110"/>
                  </a:lnTo>
                  <a:lnTo>
                    <a:pt x="1002753" y="495909"/>
                  </a:lnTo>
                  <a:lnTo>
                    <a:pt x="1023785" y="486308"/>
                  </a:lnTo>
                  <a:lnTo>
                    <a:pt x="1038047" y="470281"/>
                  </a:lnTo>
                  <a:lnTo>
                    <a:pt x="1039317" y="464845"/>
                  </a:lnTo>
                  <a:lnTo>
                    <a:pt x="1043241" y="448017"/>
                  </a:lnTo>
                  <a:lnTo>
                    <a:pt x="1043292" y="447814"/>
                  </a:lnTo>
                  <a:close/>
                </a:path>
                <a:path w="1647825" h="499109">
                  <a:moveTo>
                    <a:pt x="1195006" y="447814"/>
                  </a:moveTo>
                  <a:lnTo>
                    <a:pt x="1169479" y="406679"/>
                  </a:lnTo>
                  <a:lnTo>
                    <a:pt x="1114526" y="385000"/>
                  </a:lnTo>
                  <a:lnTo>
                    <a:pt x="1111415" y="379476"/>
                  </a:lnTo>
                  <a:lnTo>
                    <a:pt x="1111415" y="365137"/>
                  </a:lnTo>
                  <a:lnTo>
                    <a:pt x="1120444" y="360324"/>
                  </a:lnTo>
                  <a:lnTo>
                    <a:pt x="1138974" y="360324"/>
                  </a:lnTo>
                  <a:lnTo>
                    <a:pt x="1144892" y="363435"/>
                  </a:lnTo>
                  <a:lnTo>
                    <a:pt x="1148499" y="368731"/>
                  </a:lnTo>
                  <a:lnTo>
                    <a:pt x="1153591" y="374954"/>
                  </a:lnTo>
                  <a:lnTo>
                    <a:pt x="1157897" y="377863"/>
                  </a:lnTo>
                  <a:lnTo>
                    <a:pt x="1165326" y="375666"/>
                  </a:lnTo>
                  <a:lnTo>
                    <a:pt x="1176566" y="372554"/>
                  </a:lnTo>
                  <a:lnTo>
                    <a:pt x="1184744" y="370154"/>
                  </a:lnTo>
                  <a:lnTo>
                    <a:pt x="1188567" y="363943"/>
                  </a:lnTo>
                  <a:lnTo>
                    <a:pt x="1186599" y="360324"/>
                  </a:lnTo>
                  <a:lnTo>
                    <a:pt x="1147927" y="328091"/>
                  </a:lnTo>
                  <a:lnTo>
                    <a:pt x="1129855" y="326072"/>
                  </a:lnTo>
                  <a:lnTo>
                    <a:pt x="1105560" y="329704"/>
                  </a:lnTo>
                  <a:lnTo>
                    <a:pt x="1086002" y="340055"/>
                  </a:lnTo>
                  <a:lnTo>
                    <a:pt x="1072972" y="356298"/>
                  </a:lnTo>
                  <a:lnTo>
                    <a:pt x="1068235" y="377571"/>
                  </a:lnTo>
                  <a:lnTo>
                    <a:pt x="1073797" y="397408"/>
                  </a:lnTo>
                  <a:lnTo>
                    <a:pt x="1115225" y="425767"/>
                  </a:lnTo>
                  <a:lnTo>
                    <a:pt x="1148080" y="437273"/>
                  </a:lnTo>
                  <a:lnTo>
                    <a:pt x="1152105" y="443293"/>
                  </a:lnTo>
                  <a:lnTo>
                    <a:pt x="1152105" y="449503"/>
                  </a:lnTo>
                  <a:lnTo>
                    <a:pt x="1150442" y="456044"/>
                  </a:lnTo>
                  <a:lnTo>
                    <a:pt x="1145705" y="460857"/>
                  </a:lnTo>
                  <a:lnTo>
                    <a:pt x="1138110" y="463931"/>
                  </a:lnTo>
                  <a:lnTo>
                    <a:pt x="1137412" y="463931"/>
                  </a:lnTo>
                  <a:lnTo>
                    <a:pt x="1128852" y="464845"/>
                  </a:lnTo>
                  <a:lnTo>
                    <a:pt x="1096987" y="444703"/>
                  </a:lnTo>
                  <a:lnTo>
                    <a:pt x="1092898" y="441591"/>
                  </a:lnTo>
                  <a:lnTo>
                    <a:pt x="1065339" y="448017"/>
                  </a:lnTo>
                  <a:lnTo>
                    <a:pt x="1061021" y="453809"/>
                  </a:lnTo>
                  <a:lnTo>
                    <a:pt x="1064133" y="461937"/>
                  </a:lnTo>
                  <a:lnTo>
                    <a:pt x="1073708" y="477558"/>
                  </a:lnTo>
                  <a:lnTo>
                    <a:pt x="1087996" y="489242"/>
                  </a:lnTo>
                  <a:lnTo>
                    <a:pt x="1106538" y="496570"/>
                  </a:lnTo>
                  <a:lnTo>
                    <a:pt x="1128852" y="499110"/>
                  </a:lnTo>
                  <a:lnTo>
                    <a:pt x="1154455" y="495909"/>
                  </a:lnTo>
                  <a:lnTo>
                    <a:pt x="1175499" y="486308"/>
                  </a:lnTo>
                  <a:lnTo>
                    <a:pt x="1189748" y="470281"/>
                  </a:lnTo>
                  <a:lnTo>
                    <a:pt x="1191031" y="464845"/>
                  </a:lnTo>
                  <a:lnTo>
                    <a:pt x="1194955" y="448017"/>
                  </a:lnTo>
                  <a:lnTo>
                    <a:pt x="1195006" y="447814"/>
                  </a:lnTo>
                  <a:close/>
                </a:path>
                <a:path w="1647825" h="499109">
                  <a:moveTo>
                    <a:pt x="1268133" y="333273"/>
                  </a:moveTo>
                  <a:lnTo>
                    <a:pt x="1263319" y="328676"/>
                  </a:lnTo>
                  <a:lnTo>
                    <a:pt x="1228559" y="328676"/>
                  </a:lnTo>
                  <a:lnTo>
                    <a:pt x="1224038" y="333273"/>
                  </a:lnTo>
                  <a:lnTo>
                    <a:pt x="1224038" y="491909"/>
                  </a:lnTo>
                  <a:lnTo>
                    <a:pt x="1228559" y="496493"/>
                  </a:lnTo>
                  <a:lnTo>
                    <a:pt x="1263319" y="496493"/>
                  </a:lnTo>
                  <a:lnTo>
                    <a:pt x="1268133" y="491909"/>
                  </a:lnTo>
                  <a:lnTo>
                    <a:pt x="1268133" y="333273"/>
                  </a:lnTo>
                  <a:close/>
                </a:path>
                <a:path w="1647825" h="499109">
                  <a:moveTo>
                    <a:pt x="1476362" y="412546"/>
                  </a:moveTo>
                  <a:lnTo>
                    <a:pt x="1470012" y="379247"/>
                  </a:lnTo>
                  <a:lnTo>
                    <a:pt x="1460106" y="364147"/>
                  </a:lnTo>
                  <a:lnTo>
                    <a:pt x="1451940" y="351713"/>
                  </a:lnTo>
                  <a:lnTo>
                    <a:pt x="1432064" y="338582"/>
                  </a:lnTo>
                  <a:lnTo>
                    <a:pt x="1432064" y="412546"/>
                  </a:lnTo>
                  <a:lnTo>
                    <a:pt x="1428851" y="431355"/>
                  </a:lnTo>
                  <a:lnTo>
                    <a:pt x="1419707" y="446773"/>
                  </a:lnTo>
                  <a:lnTo>
                    <a:pt x="1405356" y="457200"/>
                  </a:lnTo>
                  <a:lnTo>
                    <a:pt x="1386497" y="461022"/>
                  </a:lnTo>
                  <a:lnTo>
                    <a:pt x="1367751" y="457200"/>
                  </a:lnTo>
                  <a:lnTo>
                    <a:pt x="1353400" y="446773"/>
                  </a:lnTo>
                  <a:lnTo>
                    <a:pt x="1344218" y="431355"/>
                  </a:lnTo>
                  <a:lnTo>
                    <a:pt x="1340980" y="412546"/>
                  </a:lnTo>
                  <a:lnTo>
                    <a:pt x="1344218" y="393776"/>
                  </a:lnTo>
                  <a:lnTo>
                    <a:pt x="1353400" y="378383"/>
                  </a:lnTo>
                  <a:lnTo>
                    <a:pt x="1367751" y="367982"/>
                  </a:lnTo>
                  <a:lnTo>
                    <a:pt x="1386497" y="364147"/>
                  </a:lnTo>
                  <a:lnTo>
                    <a:pt x="1405356" y="367982"/>
                  </a:lnTo>
                  <a:lnTo>
                    <a:pt x="1419707" y="378383"/>
                  </a:lnTo>
                  <a:lnTo>
                    <a:pt x="1428851" y="393776"/>
                  </a:lnTo>
                  <a:lnTo>
                    <a:pt x="1432064" y="412546"/>
                  </a:lnTo>
                  <a:lnTo>
                    <a:pt x="1432064" y="338582"/>
                  </a:lnTo>
                  <a:lnTo>
                    <a:pt x="1423606" y="332981"/>
                  </a:lnTo>
                  <a:lnTo>
                    <a:pt x="1386497" y="326072"/>
                  </a:lnTo>
                  <a:lnTo>
                    <a:pt x="1349565" y="332981"/>
                  </a:lnTo>
                  <a:lnTo>
                    <a:pt x="1321308" y="351713"/>
                  </a:lnTo>
                  <a:lnTo>
                    <a:pt x="1303248" y="379247"/>
                  </a:lnTo>
                  <a:lnTo>
                    <a:pt x="1296898" y="412546"/>
                  </a:lnTo>
                  <a:lnTo>
                    <a:pt x="1303248" y="445897"/>
                  </a:lnTo>
                  <a:lnTo>
                    <a:pt x="1321308" y="473456"/>
                  </a:lnTo>
                  <a:lnTo>
                    <a:pt x="1349565" y="492188"/>
                  </a:lnTo>
                  <a:lnTo>
                    <a:pt x="1386497" y="499110"/>
                  </a:lnTo>
                  <a:lnTo>
                    <a:pt x="1423606" y="492188"/>
                  </a:lnTo>
                  <a:lnTo>
                    <a:pt x="1451940" y="473456"/>
                  </a:lnTo>
                  <a:lnTo>
                    <a:pt x="1460080" y="461022"/>
                  </a:lnTo>
                  <a:lnTo>
                    <a:pt x="1470012" y="445897"/>
                  </a:lnTo>
                  <a:lnTo>
                    <a:pt x="1476362" y="412546"/>
                  </a:lnTo>
                  <a:close/>
                </a:path>
                <a:path w="1647825" h="499109">
                  <a:moveTo>
                    <a:pt x="1647786" y="333273"/>
                  </a:moveTo>
                  <a:lnTo>
                    <a:pt x="1643202" y="328676"/>
                  </a:lnTo>
                  <a:lnTo>
                    <a:pt x="1608226" y="328676"/>
                  </a:lnTo>
                  <a:lnTo>
                    <a:pt x="1603705" y="333273"/>
                  </a:lnTo>
                  <a:lnTo>
                    <a:pt x="1603705" y="418134"/>
                  </a:lnTo>
                  <a:lnTo>
                    <a:pt x="1594891" y="405904"/>
                  </a:lnTo>
                  <a:lnTo>
                    <a:pt x="1545183" y="336880"/>
                  </a:lnTo>
                  <a:lnTo>
                    <a:pt x="1541094" y="331368"/>
                  </a:lnTo>
                  <a:lnTo>
                    <a:pt x="1536293" y="328676"/>
                  </a:lnTo>
                  <a:lnTo>
                    <a:pt x="1509725" y="328676"/>
                  </a:lnTo>
                  <a:lnTo>
                    <a:pt x="1505127" y="333273"/>
                  </a:lnTo>
                  <a:lnTo>
                    <a:pt x="1505127" y="491909"/>
                  </a:lnTo>
                  <a:lnTo>
                    <a:pt x="1509725" y="496493"/>
                  </a:lnTo>
                  <a:lnTo>
                    <a:pt x="1544485" y="496493"/>
                  </a:lnTo>
                  <a:lnTo>
                    <a:pt x="1549298" y="491909"/>
                  </a:lnTo>
                  <a:lnTo>
                    <a:pt x="1549298" y="405904"/>
                  </a:lnTo>
                  <a:lnTo>
                    <a:pt x="1608226" y="488302"/>
                  </a:lnTo>
                  <a:lnTo>
                    <a:pt x="1612036" y="493814"/>
                  </a:lnTo>
                  <a:lnTo>
                    <a:pt x="1616837" y="496493"/>
                  </a:lnTo>
                  <a:lnTo>
                    <a:pt x="1643202" y="496493"/>
                  </a:lnTo>
                  <a:lnTo>
                    <a:pt x="1647786" y="491909"/>
                  </a:lnTo>
                  <a:lnTo>
                    <a:pt x="1647786" y="418134"/>
                  </a:lnTo>
                  <a:lnTo>
                    <a:pt x="1647786" y="333273"/>
                  </a:lnTo>
                  <a:close/>
                </a:path>
              </a:pathLst>
            </a:custGeom>
            <a:solidFill>
              <a:srgbClr val="FFFFFF"/>
            </a:solidFill>
          </p:spPr>
          <p:txBody>
            <a:bodyPr wrap="square" lIns="0" tIns="0" rIns="0" bIns="0" rtlCol="0"/>
            <a:lstStyle/>
            <a:p>
              <a:endParaRPr/>
            </a:p>
          </p:txBody>
        </p:sp>
      </p:grpSp>
      <p:sp>
        <p:nvSpPr>
          <p:cNvPr id="21" name="Rectangle: Diagonal Corners Rounded 20">
            <a:extLst>
              <a:ext uri="{FF2B5EF4-FFF2-40B4-BE49-F238E27FC236}">
                <a16:creationId xmlns:a16="http://schemas.microsoft.com/office/drawing/2014/main" id="{324F0A50-77AE-FC30-4CDB-B49A3610B020}"/>
              </a:ext>
            </a:extLst>
          </p:cNvPr>
          <p:cNvSpPr/>
          <p:nvPr/>
        </p:nvSpPr>
        <p:spPr>
          <a:xfrm>
            <a:off x="299144" y="289593"/>
            <a:ext cx="7695506" cy="1478882"/>
          </a:xfrm>
          <a:prstGeom prst="round2DiagRect">
            <a:avLst/>
          </a:prstGeom>
          <a:solidFill>
            <a:schemeClr val="tx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000" b="1" dirty="0" err="1">
                <a:solidFill>
                  <a:schemeClr val="accent1"/>
                </a:solidFill>
                <a:latin typeface="+mj-lt"/>
                <a:ea typeface="Roboto" panose="02000000000000000000" pitchFamily="2" charset="0"/>
                <a:cs typeface="Roboto" panose="02000000000000000000" pitchFamily="2" charset="0"/>
              </a:rPr>
              <a:t>Monoranjon’s</a:t>
            </a:r>
            <a:r>
              <a:rPr lang="en-US" sz="6000" b="1" dirty="0">
                <a:solidFill>
                  <a:schemeClr val="accent1"/>
                </a:solidFill>
                <a:latin typeface="+mj-lt"/>
                <a:ea typeface="Roboto" panose="02000000000000000000" pitchFamily="2" charset="0"/>
                <a:cs typeface="Roboto" panose="02000000000000000000" pitchFamily="2" charset="0"/>
              </a:rPr>
              <a:t> Story</a:t>
            </a:r>
            <a:endParaRPr lang="en-AU" sz="6000" b="1" dirty="0">
              <a:solidFill>
                <a:schemeClr val="accent1"/>
              </a:solidFill>
              <a:latin typeface="+mj-lt"/>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03474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D50E6ADA-E876-3B44-E3E6-E210FC04486D}"/>
              </a:ext>
            </a:extLst>
          </p:cNvPr>
          <p:cNvSpPr/>
          <p:nvPr/>
        </p:nvSpPr>
        <p:spPr>
          <a:xfrm>
            <a:off x="755650" y="1432892"/>
            <a:ext cx="9144000" cy="8443567"/>
          </a:xfrm>
          <a:prstGeom prst="round2DiagRect">
            <a:avLst/>
          </a:prstGeom>
          <a:solidFill>
            <a:schemeClr val="accent4">
              <a:lumMod val="40000"/>
              <a:lumOff val="6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dirty="0">
              <a:solidFill>
                <a:schemeClr val="tx2">
                  <a:lumMod val="20000"/>
                  <a:lumOff val="80000"/>
                </a:schemeClr>
              </a:solidFill>
            </a:endParaRPr>
          </a:p>
        </p:txBody>
      </p:sp>
      <p:sp>
        <p:nvSpPr>
          <p:cNvPr id="5" name="Text Placeholder 4">
            <a:extLst>
              <a:ext uri="{FF2B5EF4-FFF2-40B4-BE49-F238E27FC236}">
                <a16:creationId xmlns:a16="http://schemas.microsoft.com/office/drawing/2014/main" id="{56A411C0-6D1B-5E98-51C2-BDD859E8B236}"/>
              </a:ext>
            </a:extLst>
          </p:cNvPr>
          <p:cNvSpPr>
            <a:spLocks noGrp="1"/>
          </p:cNvSpPr>
          <p:nvPr>
            <p:ph type="body" sz="quarter" idx="11"/>
          </p:nvPr>
        </p:nvSpPr>
        <p:spPr>
          <a:xfrm>
            <a:off x="1333498" y="7503895"/>
            <a:ext cx="8108952" cy="1808380"/>
          </a:xfrm>
        </p:spPr>
        <p:txBody>
          <a:bodyPr numCol="1"/>
          <a:lstStyle/>
          <a:p>
            <a:pPr marL="14400" indent="0">
              <a:lnSpc>
                <a:spcPct val="110000"/>
              </a:lnSpc>
              <a:spcAft>
                <a:spcPts val="600"/>
              </a:spcAft>
              <a:buNone/>
            </a:pPr>
            <a:r>
              <a:rPr lang="en-US" sz="3500" dirty="0">
                <a:solidFill>
                  <a:schemeClr val="tx2">
                    <a:lumMod val="75000"/>
                  </a:schemeClr>
                </a:solidFill>
                <a:latin typeface="+mj-lt"/>
                <a:ea typeface="Roboto" panose="02000000000000000000" pitchFamily="2" charset="0"/>
                <a:cs typeface="Roboto" panose="02000000000000000000" pitchFamily="2" charset="0"/>
              </a:rPr>
              <a:t>Jesus, you hear “both the cry of the earth and the cry of the poor.”* </a:t>
            </a:r>
          </a:p>
          <a:p>
            <a:pPr marL="14400" indent="0">
              <a:lnSpc>
                <a:spcPct val="110000"/>
              </a:lnSpc>
              <a:spcAft>
                <a:spcPts val="600"/>
              </a:spcAft>
              <a:buNone/>
            </a:pPr>
            <a:r>
              <a:rPr lang="en-US" sz="3500" b="1" dirty="0">
                <a:solidFill>
                  <a:schemeClr val="tx2">
                    <a:lumMod val="75000"/>
                  </a:schemeClr>
                </a:solidFill>
                <a:latin typeface="+mj-lt"/>
                <a:ea typeface="Roboto Medium" panose="02000000000000000000" pitchFamily="2" charset="0"/>
                <a:cs typeface="Roboto Medium" panose="02000000000000000000" pitchFamily="2" charset="0"/>
              </a:rPr>
              <a:t>May we follow the way of care.</a:t>
            </a:r>
          </a:p>
        </p:txBody>
      </p:sp>
      <p:sp>
        <p:nvSpPr>
          <p:cNvPr id="6" name="Text Placeholder 1">
            <a:extLst>
              <a:ext uri="{FF2B5EF4-FFF2-40B4-BE49-F238E27FC236}">
                <a16:creationId xmlns:a16="http://schemas.microsoft.com/office/drawing/2014/main" id="{89AE0097-8386-DA24-AAF0-9DBF53785311}"/>
              </a:ext>
            </a:extLst>
          </p:cNvPr>
          <p:cNvSpPr txBox="1">
            <a:spLocks/>
          </p:cNvSpPr>
          <p:nvPr/>
        </p:nvSpPr>
        <p:spPr>
          <a:xfrm>
            <a:off x="11804650" y="4930021"/>
            <a:ext cx="6641120" cy="1449308"/>
          </a:xfrm>
          <a:prstGeom prst="rect">
            <a:avLst/>
          </a:prstGeom>
        </p:spPr>
        <p:txBody>
          <a:bodyPr wrap="square" lIns="0" tIns="0" rIns="0" bIns="0">
            <a:spAutoFit/>
          </a:bodyPr>
          <a:lstStyle>
            <a:lvl1pPr marL="0">
              <a:defRPr>
                <a:solidFill>
                  <a:schemeClr val="bg1"/>
                </a:solidFill>
                <a:latin typeface="Roboto" panose="02000000000000000000" pitchFamily="2" charset="0"/>
                <a:ea typeface="Roboto" panose="02000000000000000000" pitchFamily="2" charset="0"/>
                <a:cs typeface="Roboto" panose="02000000000000000000" pitchFamily="2" charset="0"/>
              </a:defRPr>
            </a:lvl1pPr>
            <a:lvl2pPr marL="225247">
              <a:defRPr>
                <a:solidFill>
                  <a:schemeClr val="bg1"/>
                </a:solidFill>
                <a:latin typeface="Roboto" panose="02000000000000000000" pitchFamily="2" charset="0"/>
                <a:ea typeface="Roboto" panose="02000000000000000000" pitchFamily="2" charset="0"/>
                <a:cs typeface="Roboto" panose="02000000000000000000" pitchFamily="2" charset="0"/>
              </a:defRPr>
            </a:lvl2pPr>
            <a:lvl3pPr marL="450495">
              <a:defRPr>
                <a:solidFill>
                  <a:schemeClr val="bg1"/>
                </a:solidFill>
                <a:latin typeface="Roboto" panose="02000000000000000000" pitchFamily="2" charset="0"/>
                <a:ea typeface="Roboto" panose="02000000000000000000" pitchFamily="2" charset="0"/>
                <a:cs typeface="Roboto" panose="02000000000000000000" pitchFamily="2" charset="0"/>
              </a:defRPr>
            </a:lvl3pPr>
            <a:lvl4pPr marL="675743">
              <a:defRPr>
                <a:solidFill>
                  <a:schemeClr val="bg1"/>
                </a:solidFill>
                <a:latin typeface="Roboto" panose="02000000000000000000" pitchFamily="2" charset="0"/>
                <a:ea typeface="Roboto" panose="02000000000000000000" pitchFamily="2" charset="0"/>
                <a:cs typeface="Roboto" panose="02000000000000000000" pitchFamily="2" charset="0"/>
              </a:defRPr>
            </a:lvl4pPr>
            <a:lvl5pPr marL="900991">
              <a:defRPr>
                <a:solidFill>
                  <a:schemeClr val="bg1"/>
                </a:solidFill>
                <a:latin typeface="Roboto" panose="02000000000000000000" pitchFamily="2" charset="0"/>
                <a:ea typeface="Roboto" panose="02000000000000000000" pitchFamily="2" charset="0"/>
                <a:cs typeface="Roboto" panose="02000000000000000000" pitchFamily="2" charset="0"/>
              </a:defRPr>
            </a:lvl5pPr>
            <a:lvl6pPr marL="1126238">
              <a:defRPr>
                <a:latin typeface="+mn-lt"/>
                <a:ea typeface="+mn-ea"/>
                <a:cs typeface="+mn-cs"/>
              </a:defRPr>
            </a:lvl6pPr>
            <a:lvl7pPr marL="1351486">
              <a:defRPr>
                <a:latin typeface="+mn-lt"/>
                <a:ea typeface="+mn-ea"/>
                <a:cs typeface="+mn-cs"/>
              </a:defRPr>
            </a:lvl7pPr>
            <a:lvl8pPr marL="1576734">
              <a:defRPr>
                <a:latin typeface="+mn-lt"/>
                <a:ea typeface="+mn-ea"/>
                <a:cs typeface="+mn-cs"/>
              </a:defRPr>
            </a:lvl8pPr>
            <a:lvl9pPr marL="1801982">
              <a:defRPr>
                <a:latin typeface="+mn-lt"/>
                <a:ea typeface="+mn-ea"/>
                <a:cs typeface="+mn-cs"/>
              </a:defRPr>
            </a:lvl9pPr>
          </a:lstStyle>
          <a:p>
            <a:pPr algn="ctr">
              <a:lnSpc>
                <a:spcPct val="110000"/>
              </a:lnSpc>
              <a:spcAft>
                <a:spcPts val="600"/>
              </a:spcAft>
            </a:pPr>
            <a:r>
              <a:rPr lang="en-US" sz="3500" dirty="0">
                <a:solidFill>
                  <a:schemeClr val="accent2">
                    <a:lumMod val="75000"/>
                  </a:schemeClr>
                </a:solidFill>
                <a:latin typeface="+mj-lt"/>
              </a:rPr>
              <a:t>“Hear both the cry of the earth and the cry of the poor.” </a:t>
            </a:r>
          </a:p>
          <a:p>
            <a:pPr algn="ctr">
              <a:lnSpc>
                <a:spcPct val="110000"/>
              </a:lnSpc>
              <a:spcAft>
                <a:spcPts val="600"/>
              </a:spcAft>
            </a:pPr>
            <a:r>
              <a:rPr lang="en-US" sz="1200" dirty="0">
                <a:solidFill>
                  <a:schemeClr val="accent2">
                    <a:lumMod val="75000"/>
                  </a:schemeClr>
                </a:solidFill>
                <a:latin typeface="+mj-lt"/>
              </a:rPr>
              <a:t>*Pope Francis, </a:t>
            </a:r>
            <a:r>
              <a:rPr lang="en-US" sz="1200" i="1" dirty="0" err="1">
                <a:solidFill>
                  <a:schemeClr val="accent2">
                    <a:lumMod val="75000"/>
                  </a:schemeClr>
                </a:solidFill>
                <a:latin typeface="+mj-lt"/>
              </a:rPr>
              <a:t>Laudato</a:t>
            </a:r>
            <a:r>
              <a:rPr lang="en-US" sz="1200" i="1" dirty="0">
                <a:solidFill>
                  <a:schemeClr val="accent2">
                    <a:lumMod val="75000"/>
                  </a:schemeClr>
                </a:solidFill>
                <a:latin typeface="+mj-lt"/>
              </a:rPr>
              <a:t> Si’</a:t>
            </a:r>
            <a:r>
              <a:rPr lang="en-US" sz="1200" dirty="0">
                <a:solidFill>
                  <a:schemeClr val="accent2">
                    <a:lumMod val="75000"/>
                  </a:schemeClr>
                </a:solidFill>
                <a:latin typeface="+mj-lt"/>
              </a:rPr>
              <a:t> n49</a:t>
            </a:r>
          </a:p>
        </p:txBody>
      </p:sp>
      <p:sp>
        <p:nvSpPr>
          <p:cNvPr id="7" name="TextBox 6">
            <a:extLst>
              <a:ext uri="{FF2B5EF4-FFF2-40B4-BE49-F238E27FC236}">
                <a16:creationId xmlns:a16="http://schemas.microsoft.com/office/drawing/2014/main" id="{654F8C0B-C8A4-1DB9-3EEE-ADEE730A5A5C}"/>
              </a:ext>
            </a:extLst>
          </p:cNvPr>
          <p:cNvSpPr txBox="1"/>
          <p:nvPr/>
        </p:nvSpPr>
        <p:spPr>
          <a:xfrm>
            <a:off x="1136650" y="6642228"/>
            <a:ext cx="3401641" cy="638829"/>
          </a:xfrm>
          <a:prstGeom prst="rect">
            <a:avLst/>
          </a:prstGeom>
          <a:noFill/>
        </p:spPr>
        <p:txBody>
          <a:bodyPr wrap="square">
            <a:spAutoFit/>
          </a:bodyPr>
          <a:lstStyle/>
          <a:p>
            <a:pPr>
              <a:lnSpc>
                <a:spcPct val="110000"/>
              </a:lnSpc>
              <a:spcAft>
                <a:spcPts val="600"/>
              </a:spcAft>
            </a:pPr>
            <a:r>
              <a:rPr lang="en-US" sz="3500" dirty="0">
                <a:solidFill>
                  <a:schemeClr val="accent2">
                    <a:lumMod val="75000"/>
                  </a:schemeClr>
                </a:solidFill>
                <a:latin typeface="+mj-lt"/>
                <a:ea typeface="Roboto Medium" panose="02000000000000000000" pitchFamily="2" charset="0"/>
                <a:cs typeface="Roboto Medium" panose="02000000000000000000" pitchFamily="2" charset="0"/>
              </a:rPr>
              <a:t>Respond</a:t>
            </a:r>
          </a:p>
        </p:txBody>
      </p:sp>
      <p:sp>
        <p:nvSpPr>
          <p:cNvPr id="8" name="TextBox 7">
            <a:extLst>
              <a:ext uri="{FF2B5EF4-FFF2-40B4-BE49-F238E27FC236}">
                <a16:creationId xmlns:a16="http://schemas.microsoft.com/office/drawing/2014/main" id="{8C5B3AD2-4516-AF55-202F-69E99EC2C735}"/>
              </a:ext>
            </a:extLst>
          </p:cNvPr>
          <p:cNvSpPr txBox="1"/>
          <p:nvPr/>
        </p:nvSpPr>
        <p:spPr>
          <a:xfrm>
            <a:off x="1297358" y="1960392"/>
            <a:ext cx="3401641" cy="638829"/>
          </a:xfrm>
          <a:prstGeom prst="rect">
            <a:avLst/>
          </a:prstGeom>
          <a:noFill/>
        </p:spPr>
        <p:txBody>
          <a:bodyPr wrap="square">
            <a:spAutoFit/>
          </a:bodyPr>
          <a:lstStyle/>
          <a:p>
            <a:pPr>
              <a:lnSpc>
                <a:spcPct val="110000"/>
              </a:lnSpc>
              <a:spcAft>
                <a:spcPts val="600"/>
              </a:spcAft>
            </a:pPr>
            <a:r>
              <a:rPr lang="en-US" sz="3500" dirty="0">
                <a:solidFill>
                  <a:schemeClr val="accent2">
                    <a:lumMod val="75000"/>
                  </a:schemeClr>
                </a:solidFill>
                <a:latin typeface="+mj-lt"/>
                <a:ea typeface="Roboto Medium" panose="02000000000000000000" pitchFamily="2" charset="0"/>
                <a:cs typeface="Roboto Medium" panose="02000000000000000000" pitchFamily="2" charset="0"/>
              </a:rPr>
              <a:t>Reflect</a:t>
            </a:r>
          </a:p>
        </p:txBody>
      </p:sp>
      <p:sp>
        <p:nvSpPr>
          <p:cNvPr id="9" name="TextBox 8">
            <a:extLst>
              <a:ext uri="{FF2B5EF4-FFF2-40B4-BE49-F238E27FC236}">
                <a16:creationId xmlns:a16="http://schemas.microsoft.com/office/drawing/2014/main" id="{3CD54C52-9DC7-5B0A-B5BB-A8FC08F6AEE2}"/>
              </a:ext>
            </a:extLst>
          </p:cNvPr>
          <p:cNvSpPr txBox="1"/>
          <p:nvPr/>
        </p:nvSpPr>
        <p:spPr>
          <a:xfrm>
            <a:off x="1333498" y="2822059"/>
            <a:ext cx="8108952" cy="3597331"/>
          </a:xfrm>
          <a:prstGeom prst="rect">
            <a:avLst/>
          </a:prstGeom>
        </p:spPr>
        <p:txBody>
          <a:bodyPr vert="horz" wrap="square" lIns="0" tIns="11430" rIns="0" bIns="0" rtlCol="0">
            <a:spAutoFit/>
          </a:bodyPr>
          <a:lstStyle/>
          <a:p>
            <a:pPr marL="12700" algn="l">
              <a:lnSpc>
                <a:spcPct val="110000"/>
              </a:lnSpc>
              <a:spcAft>
                <a:spcPts val="600"/>
              </a:spcAft>
            </a:pPr>
            <a:r>
              <a:rPr lang="en-US" sz="3500" spc="-10" dirty="0">
                <a:solidFill>
                  <a:schemeClr val="tx2">
                    <a:lumMod val="75000"/>
                  </a:schemeClr>
                </a:solidFill>
                <a:latin typeface="+mj-lt"/>
                <a:ea typeface="Roboto" panose="02000000000000000000" pitchFamily="2" charset="0"/>
                <a:cs typeface="Roboto" panose="02000000000000000000" pitchFamily="2" charset="0"/>
              </a:rPr>
              <a:t>Integral ecology is the idea that everything is connected. We are one part of the whole of creation. </a:t>
            </a:r>
          </a:p>
          <a:p>
            <a:pPr marL="469900" indent="-457200" algn="l">
              <a:lnSpc>
                <a:spcPct val="110000"/>
              </a:lnSpc>
              <a:spcAft>
                <a:spcPts val="600"/>
              </a:spcAft>
              <a:buFont typeface="Arial" panose="020B0604020202020204" pitchFamily="34" charset="0"/>
              <a:buChar char="•"/>
            </a:pPr>
            <a:r>
              <a:rPr lang="en-US" sz="3500" spc="-10" dirty="0">
                <a:solidFill>
                  <a:schemeClr val="tx2">
                    <a:lumMod val="75000"/>
                  </a:schemeClr>
                </a:solidFill>
                <a:latin typeface="+mj-lt"/>
                <a:ea typeface="Roboto" panose="02000000000000000000" pitchFamily="2" charset="0"/>
                <a:cs typeface="Roboto" panose="02000000000000000000" pitchFamily="2" charset="0"/>
              </a:rPr>
              <a:t>Can small daily actions of care for the environment make a big impact on our common home?</a:t>
            </a:r>
          </a:p>
        </p:txBody>
      </p:sp>
    </p:spTree>
    <p:extLst>
      <p:ext uri="{BB962C8B-B14F-4D97-AF65-F5344CB8AC3E}">
        <p14:creationId xmlns:p14="http://schemas.microsoft.com/office/powerpoint/2010/main" val="33760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38938EEB-94DB-3C54-49A8-0796C90CCBBE}"/>
              </a:ext>
            </a:extLst>
          </p:cNvPr>
          <p:cNvSpPr txBox="1">
            <a:spLocks/>
          </p:cNvSpPr>
          <p:nvPr/>
        </p:nvSpPr>
        <p:spPr>
          <a:xfrm>
            <a:off x="11511429" y="3307783"/>
            <a:ext cx="7581224" cy="4693785"/>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110000"/>
              </a:lnSpc>
              <a:spcAft>
                <a:spcPts val="600"/>
              </a:spcAft>
            </a:pPr>
            <a:r>
              <a:rPr lang="en-US" sz="3500" dirty="0">
                <a:solidFill>
                  <a:schemeClr val="accent2">
                    <a:lumMod val="75000"/>
                  </a:schemeClr>
                </a:solidFill>
                <a:latin typeface="+mj-lt"/>
                <a:ea typeface="Roboto" panose="02000000000000000000" pitchFamily="2" charset="0"/>
                <a:cs typeface="Roboto" panose="02000000000000000000" pitchFamily="2" charset="0"/>
              </a:rPr>
              <a:t>Standing in front of the angry crowd, Pilate literally washed his hands of responsibility for Jesus’s fate. He took the easy way out of the situation and didn’t stand up for Jesus and do what was right. Pilate’s choice showed he was not committed to justice like Jesus was.</a:t>
            </a:r>
          </a:p>
        </p:txBody>
      </p:sp>
      <p:sp>
        <p:nvSpPr>
          <p:cNvPr id="5" name="Rectangle: Diagonal Corners Rounded 4">
            <a:extLst>
              <a:ext uri="{FF2B5EF4-FFF2-40B4-BE49-F238E27FC236}">
                <a16:creationId xmlns:a16="http://schemas.microsoft.com/office/drawing/2014/main" id="{85D6C803-7622-D371-B54A-EE0EE9620569}"/>
              </a:ext>
            </a:extLst>
          </p:cNvPr>
          <p:cNvSpPr/>
          <p:nvPr/>
        </p:nvSpPr>
        <p:spPr>
          <a:xfrm>
            <a:off x="381000" y="2735096"/>
            <a:ext cx="9238834" cy="5839158"/>
          </a:xfrm>
          <a:prstGeom prst="round2Diag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AU">
              <a:latin typeface="Roboto" panose="02000000000000000000" pitchFamily="2" charset="0"/>
              <a:ea typeface="Roboto" panose="02000000000000000000" pitchFamily="2" charset="0"/>
              <a:cs typeface="Roboto" panose="02000000000000000000" pitchFamily="2" charset="0"/>
            </a:endParaRPr>
          </a:p>
        </p:txBody>
      </p:sp>
      <p:sp>
        <p:nvSpPr>
          <p:cNvPr id="6" name="TextBox 5">
            <a:extLst>
              <a:ext uri="{FF2B5EF4-FFF2-40B4-BE49-F238E27FC236}">
                <a16:creationId xmlns:a16="http://schemas.microsoft.com/office/drawing/2014/main" id="{62905700-8530-83AC-D366-C1EA65566140}"/>
              </a:ext>
            </a:extLst>
          </p:cNvPr>
          <p:cNvSpPr txBox="1"/>
          <p:nvPr/>
        </p:nvSpPr>
        <p:spPr>
          <a:xfrm>
            <a:off x="974908" y="3302012"/>
            <a:ext cx="8051019" cy="4705327"/>
          </a:xfrm>
          <a:prstGeom prst="rect">
            <a:avLst/>
          </a:prstGeom>
          <a:ln>
            <a:noFill/>
          </a:ln>
        </p:spPr>
        <p:txBody>
          <a:bodyPr vert="horz" wrap="square" lIns="0" tIns="11430" rIns="0" bIns="0" rtlCol="0">
            <a:spAutoFit/>
          </a:bodyPr>
          <a:lstStyle/>
          <a:p>
            <a:pPr marL="12700" algn="ctr">
              <a:lnSpc>
                <a:spcPct val="110000"/>
              </a:lnSpc>
              <a:spcAft>
                <a:spcPts val="600"/>
              </a:spcAft>
            </a:pPr>
            <a:r>
              <a:rPr lang="en-US" sz="3500" dirty="0">
                <a:solidFill>
                  <a:schemeClr val="tx2">
                    <a:lumMod val="75000"/>
                  </a:schemeClr>
                </a:solidFill>
                <a:latin typeface="+mj-lt"/>
                <a:ea typeface="Roboto" panose="02000000000000000000" pitchFamily="2" charset="0"/>
                <a:cs typeface="Roboto" panose="02000000000000000000" pitchFamily="2" charset="0"/>
              </a:rPr>
              <a:t>Pilate, the Roman governor of the day, can find no reason to charge Jesus, but the chief priests, elders and others cry, “Crucify him! Crucify him!” Pilate can see that a riot is going to break out if he doesn’t give the crowd what it wants so he hands Jesus over to the people to be put to death.</a:t>
            </a:r>
          </a:p>
        </p:txBody>
      </p:sp>
      <p:sp>
        <p:nvSpPr>
          <p:cNvPr id="7" name="Text Placeholder 5">
            <a:extLst>
              <a:ext uri="{FF2B5EF4-FFF2-40B4-BE49-F238E27FC236}">
                <a16:creationId xmlns:a16="http://schemas.microsoft.com/office/drawing/2014/main" id="{1CB9EFE4-BA0E-B87C-180F-31AE3DCFC418}"/>
              </a:ext>
            </a:extLst>
          </p:cNvPr>
          <p:cNvSpPr txBox="1">
            <a:spLocks/>
          </p:cNvSpPr>
          <p:nvPr/>
        </p:nvSpPr>
        <p:spPr>
          <a:xfrm>
            <a:off x="392579" y="402021"/>
            <a:ext cx="9144000" cy="753926"/>
          </a:xfrm>
          <a:prstGeom prst="rect">
            <a:avLst/>
          </a:prstGeom>
        </p:spPr>
        <p:txBody>
          <a:bodyPr vert="horz" lIns="91440" tIns="45720" rIns="91440" bIns="45720" rtlCol="0" anchor="ctr">
            <a:noAutofit/>
          </a:bodyPr>
          <a:lstStyle>
            <a:lvl1pPr>
              <a:defRPr sz="5900" b="1">
                <a:solidFill>
                  <a:srgbClr val="762000"/>
                </a:solidFill>
                <a:latin typeface="+mj-lt"/>
                <a:ea typeface="+mj-ea"/>
                <a:cs typeface="+mj-cs"/>
              </a:defRPr>
            </a:lvl1pPr>
          </a:lstStyle>
          <a:p>
            <a:pPr>
              <a:spcAft>
                <a:spcPts val="600"/>
              </a:spcAft>
            </a:pPr>
            <a:r>
              <a:rPr lang="en-US" sz="6000" dirty="0">
                <a:solidFill>
                  <a:schemeClr val="accent2">
                    <a:lumMod val="75000"/>
                  </a:schemeClr>
                </a:solidFill>
                <a:ea typeface="Roboto Medium" panose="02000000000000000000" pitchFamily="2" charset="0"/>
                <a:cs typeface="Roboto Medium" panose="02000000000000000000" pitchFamily="2" charset="0"/>
              </a:rPr>
              <a:t>STATION 1</a:t>
            </a:r>
          </a:p>
        </p:txBody>
      </p:sp>
      <p:sp>
        <p:nvSpPr>
          <p:cNvPr id="8" name="TextBox 7">
            <a:extLst>
              <a:ext uri="{FF2B5EF4-FFF2-40B4-BE49-F238E27FC236}">
                <a16:creationId xmlns:a16="http://schemas.microsoft.com/office/drawing/2014/main" id="{2060CA8B-4340-2F9A-E6EF-4AF0CBB07500}"/>
              </a:ext>
            </a:extLst>
          </p:cNvPr>
          <p:cNvSpPr txBox="1"/>
          <p:nvPr/>
        </p:nvSpPr>
        <p:spPr>
          <a:xfrm>
            <a:off x="392579" y="1149201"/>
            <a:ext cx="11118850" cy="1015663"/>
          </a:xfrm>
          <a:prstGeom prst="rect">
            <a:avLst/>
          </a:prstGeom>
          <a:noFill/>
        </p:spPr>
        <p:txBody>
          <a:bodyPr wrap="square">
            <a:spAutoFit/>
          </a:bodyPr>
          <a:lstStyle/>
          <a:p>
            <a:pPr>
              <a:spcAft>
                <a:spcPts val="600"/>
              </a:spcAft>
            </a:pPr>
            <a:r>
              <a:rPr lang="en-US" sz="6000" dirty="0">
                <a:solidFill>
                  <a:schemeClr val="tx2">
                    <a:lumMod val="75000"/>
                  </a:schemeClr>
                </a:solidFill>
                <a:latin typeface="+mj-lt"/>
                <a:ea typeface="Roboto Medium" panose="02000000000000000000" pitchFamily="2" charset="0"/>
                <a:cs typeface="Roboto Medium" panose="02000000000000000000" pitchFamily="2" charset="0"/>
              </a:rPr>
              <a:t>Jesus is condemned to death</a:t>
            </a:r>
            <a:endParaRPr lang="en-AU" sz="6000" dirty="0">
              <a:solidFill>
                <a:schemeClr val="tx2">
                  <a:lumMod val="75000"/>
                </a:schemeClr>
              </a:solidFill>
              <a:latin typeface="+mj-lt"/>
              <a:ea typeface="Roboto Medium" panose="02000000000000000000" pitchFamily="2" charset="0"/>
              <a:cs typeface="Roboto Medium" panose="02000000000000000000" pitchFamily="2" charset="0"/>
            </a:endParaRPr>
          </a:p>
        </p:txBody>
      </p:sp>
    </p:spTree>
    <p:extLst>
      <p:ext uri="{BB962C8B-B14F-4D97-AF65-F5344CB8AC3E}">
        <p14:creationId xmlns:p14="http://schemas.microsoft.com/office/powerpoint/2010/main" val="65050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38938EEB-94DB-3C54-49A8-0796C90CCBBE}"/>
              </a:ext>
            </a:extLst>
          </p:cNvPr>
          <p:cNvSpPr txBox="1">
            <a:spLocks/>
          </p:cNvSpPr>
          <p:nvPr/>
        </p:nvSpPr>
        <p:spPr>
          <a:xfrm>
            <a:off x="11893606" y="3900252"/>
            <a:ext cx="7187468" cy="3508846"/>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110000"/>
              </a:lnSpc>
              <a:spcAft>
                <a:spcPts val="600"/>
              </a:spcAft>
            </a:pPr>
            <a:r>
              <a:rPr lang="en-US" sz="3500" dirty="0">
                <a:solidFill>
                  <a:schemeClr val="accent2">
                    <a:lumMod val="75000"/>
                  </a:schemeClr>
                </a:solidFill>
                <a:latin typeface="+mj-lt"/>
                <a:ea typeface="Roboto" panose="02000000000000000000" pitchFamily="2" charset="0"/>
                <a:cs typeface="Roboto" panose="02000000000000000000" pitchFamily="2" charset="0"/>
              </a:rPr>
              <a:t>Joseph of </a:t>
            </a:r>
            <a:r>
              <a:rPr lang="en-US" sz="3500" dirty="0" err="1">
                <a:solidFill>
                  <a:schemeClr val="accent2">
                    <a:lumMod val="75000"/>
                  </a:schemeClr>
                </a:solidFill>
                <a:latin typeface="+mj-lt"/>
                <a:ea typeface="Roboto" panose="02000000000000000000" pitchFamily="2" charset="0"/>
                <a:cs typeface="Roboto" panose="02000000000000000000" pitchFamily="2" charset="0"/>
              </a:rPr>
              <a:t>Arimathaea</a:t>
            </a:r>
            <a:r>
              <a:rPr lang="en-US" sz="3500" dirty="0">
                <a:solidFill>
                  <a:schemeClr val="accent2">
                    <a:lumMod val="75000"/>
                  </a:schemeClr>
                </a:solidFill>
                <a:latin typeface="+mj-lt"/>
                <a:ea typeface="Roboto" panose="02000000000000000000" pitchFamily="2" charset="0"/>
                <a:cs typeface="Roboto" panose="02000000000000000000" pitchFamily="2" charset="0"/>
              </a:rPr>
              <a:t> kept his care for Jesus secret because he was afraid of what might happen if it became public. But his fear did not keep him from acting with care and human dignity.</a:t>
            </a:r>
          </a:p>
        </p:txBody>
      </p:sp>
      <p:sp>
        <p:nvSpPr>
          <p:cNvPr id="5" name="Rectangle: Diagonal Corners Rounded 4">
            <a:extLst>
              <a:ext uri="{FF2B5EF4-FFF2-40B4-BE49-F238E27FC236}">
                <a16:creationId xmlns:a16="http://schemas.microsoft.com/office/drawing/2014/main" id="{85D6C803-7622-D371-B54A-EE0EE9620569}"/>
              </a:ext>
            </a:extLst>
          </p:cNvPr>
          <p:cNvSpPr/>
          <p:nvPr/>
        </p:nvSpPr>
        <p:spPr>
          <a:xfrm>
            <a:off x="381000" y="3428037"/>
            <a:ext cx="9238834" cy="4453276"/>
          </a:xfrm>
          <a:prstGeom prst="round2Diag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AU">
              <a:latin typeface="+mj-lt"/>
            </a:endParaRPr>
          </a:p>
        </p:txBody>
      </p:sp>
      <p:sp>
        <p:nvSpPr>
          <p:cNvPr id="6" name="TextBox 5">
            <a:extLst>
              <a:ext uri="{FF2B5EF4-FFF2-40B4-BE49-F238E27FC236}">
                <a16:creationId xmlns:a16="http://schemas.microsoft.com/office/drawing/2014/main" id="{62905700-8530-83AC-D366-C1EA65566140}"/>
              </a:ext>
            </a:extLst>
          </p:cNvPr>
          <p:cNvSpPr txBox="1"/>
          <p:nvPr/>
        </p:nvSpPr>
        <p:spPr>
          <a:xfrm>
            <a:off x="974908" y="3894482"/>
            <a:ext cx="8051019" cy="3520387"/>
          </a:xfrm>
          <a:prstGeom prst="rect">
            <a:avLst/>
          </a:prstGeom>
          <a:ln>
            <a:noFill/>
          </a:ln>
        </p:spPr>
        <p:txBody>
          <a:bodyPr vert="horz" wrap="square" lIns="0" tIns="11430" rIns="0" bIns="0" rtlCol="0">
            <a:spAutoFit/>
          </a:bodyPr>
          <a:lstStyle/>
          <a:p>
            <a:pPr marL="12700" algn="ctr">
              <a:lnSpc>
                <a:spcPct val="110000"/>
              </a:lnSpc>
              <a:spcAft>
                <a:spcPts val="600"/>
              </a:spcAft>
            </a:pPr>
            <a:r>
              <a:rPr lang="en-US" sz="3500" dirty="0">
                <a:solidFill>
                  <a:schemeClr val="tx2">
                    <a:lumMod val="75000"/>
                  </a:schemeClr>
                </a:solidFill>
                <a:latin typeface="+mj-lt"/>
                <a:ea typeface="Roboto" panose="02000000000000000000" pitchFamily="2" charset="0"/>
                <a:cs typeface="Roboto" panose="02000000000000000000" pitchFamily="2" charset="0"/>
              </a:rPr>
              <a:t>A secret follower of Jesus named Joseph of </a:t>
            </a:r>
            <a:r>
              <a:rPr lang="en-US" sz="3500" dirty="0" err="1">
                <a:solidFill>
                  <a:schemeClr val="tx2">
                    <a:lumMod val="75000"/>
                  </a:schemeClr>
                </a:solidFill>
                <a:latin typeface="+mj-lt"/>
                <a:ea typeface="Roboto" panose="02000000000000000000" pitchFamily="2" charset="0"/>
                <a:cs typeface="Roboto" panose="02000000000000000000" pitchFamily="2" charset="0"/>
              </a:rPr>
              <a:t>Arimathaea</a:t>
            </a:r>
            <a:r>
              <a:rPr lang="en-US" sz="3500" dirty="0">
                <a:solidFill>
                  <a:schemeClr val="tx2">
                    <a:lumMod val="75000"/>
                  </a:schemeClr>
                </a:solidFill>
                <a:latin typeface="+mj-lt"/>
                <a:ea typeface="Roboto" panose="02000000000000000000" pitchFamily="2" charset="0"/>
                <a:cs typeface="Roboto" panose="02000000000000000000" pitchFamily="2" charset="0"/>
              </a:rPr>
              <a:t> asks Pilate if he can remove the body of Jesus from the cross. Pilate allows it, so Joseph and another follower named Nicodemus take it away and prepare it for burial. </a:t>
            </a:r>
          </a:p>
        </p:txBody>
      </p:sp>
      <p:sp>
        <p:nvSpPr>
          <p:cNvPr id="7" name="Text Placeholder 5">
            <a:extLst>
              <a:ext uri="{FF2B5EF4-FFF2-40B4-BE49-F238E27FC236}">
                <a16:creationId xmlns:a16="http://schemas.microsoft.com/office/drawing/2014/main" id="{1CB9EFE4-BA0E-B87C-180F-31AE3DCFC418}"/>
              </a:ext>
            </a:extLst>
          </p:cNvPr>
          <p:cNvSpPr txBox="1">
            <a:spLocks/>
          </p:cNvSpPr>
          <p:nvPr/>
        </p:nvSpPr>
        <p:spPr>
          <a:xfrm>
            <a:off x="381000" y="402021"/>
            <a:ext cx="9144000" cy="753926"/>
          </a:xfrm>
          <a:prstGeom prst="rect">
            <a:avLst/>
          </a:prstGeom>
        </p:spPr>
        <p:txBody>
          <a:bodyPr vert="horz" lIns="91440" tIns="45720" rIns="91440" bIns="45720" rtlCol="0" anchor="ctr">
            <a:noAutofit/>
          </a:bodyPr>
          <a:lstStyle>
            <a:lvl1pPr>
              <a:defRPr sz="5900" b="1">
                <a:solidFill>
                  <a:srgbClr val="762000"/>
                </a:solidFill>
                <a:latin typeface="+mj-lt"/>
                <a:ea typeface="+mj-ea"/>
                <a:cs typeface="+mj-cs"/>
              </a:defRPr>
            </a:lvl1pPr>
          </a:lstStyle>
          <a:p>
            <a:pPr>
              <a:spcAft>
                <a:spcPts val="600"/>
              </a:spcAft>
            </a:pPr>
            <a:r>
              <a:rPr lang="en-US" sz="6000" dirty="0">
                <a:solidFill>
                  <a:schemeClr val="accent2">
                    <a:lumMod val="75000"/>
                  </a:schemeClr>
                </a:solidFill>
                <a:ea typeface="Roboto Medium" panose="02000000000000000000" pitchFamily="2" charset="0"/>
                <a:cs typeface="Roboto Medium" panose="02000000000000000000" pitchFamily="2" charset="0"/>
              </a:rPr>
              <a:t>STATION 13</a:t>
            </a:r>
          </a:p>
        </p:txBody>
      </p:sp>
      <p:sp>
        <p:nvSpPr>
          <p:cNvPr id="8" name="TextBox 7">
            <a:extLst>
              <a:ext uri="{FF2B5EF4-FFF2-40B4-BE49-F238E27FC236}">
                <a16:creationId xmlns:a16="http://schemas.microsoft.com/office/drawing/2014/main" id="{2060CA8B-4340-2F9A-E6EF-4AF0CBB07500}"/>
              </a:ext>
            </a:extLst>
          </p:cNvPr>
          <p:cNvSpPr txBox="1"/>
          <p:nvPr/>
        </p:nvSpPr>
        <p:spPr>
          <a:xfrm>
            <a:off x="381000" y="1149201"/>
            <a:ext cx="15462250" cy="1015663"/>
          </a:xfrm>
          <a:prstGeom prst="rect">
            <a:avLst/>
          </a:prstGeom>
          <a:noFill/>
        </p:spPr>
        <p:txBody>
          <a:bodyPr wrap="square">
            <a:spAutoFit/>
          </a:bodyPr>
          <a:lstStyle/>
          <a:p>
            <a:pPr>
              <a:spcAft>
                <a:spcPts val="600"/>
              </a:spcAft>
            </a:pPr>
            <a:r>
              <a:rPr lang="en-US" sz="6000" dirty="0">
                <a:solidFill>
                  <a:schemeClr val="tx2">
                    <a:lumMod val="75000"/>
                  </a:schemeClr>
                </a:solidFill>
                <a:latin typeface="+mj-lt"/>
                <a:ea typeface="Roboto Medium" panose="02000000000000000000" pitchFamily="2" charset="0"/>
                <a:cs typeface="Roboto Medium" panose="02000000000000000000" pitchFamily="2" charset="0"/>
              </a:rPr>
              <a:t>Jesus is taken down from the cross</a:t>
            </a:r>
          </a:p>
        </p:txBody>
      </p:sp>
    </p:spTree>
    <p:extLst>
      <p:ext uri="{BB962C8B-B14F-4D97-AF65-F5344CB8AC3E}">
        <p14:creationId xmlns:p14="http://schemas.microsoft.com/office/powerpoint/2010/main" val="2520211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descr="A male doctor and a matron standing in a maternity room next to cast iron baby cot.">
            <a:extLst>
              <a:ext uri="{FF2B5EF4-FFF2-40B4-BE49-F238E27FC236}">
                <a16:creationId xmlns:a16="http://schemas.microsoft.com/office/drawing/2014/main" id="{AC6D5D70-86C1-8E57-E82B-8171FD196595}"/>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63"/>
          <a:stretch/>
        </p:blipFill>
        <p:spPr>
          <a:xfrm>
            <a:off x="-82550" y="0"/>
            <a:ext cx="20186650" cy="11309350"/>
          </a:xfrm>
          <a:prstGeom prst="rect">
            <a:avLst/>
          </a:prstGeom>
        </p:spPr>
      </p:pic>
      <p:sp>
        <p:nvSpPr>
          <p:cNvPr id="6" name="Content Placeholder 5">
            <a:extLst>
              <a:ext uri="{FF2B5EF4-FFF2-40B4-BE49-F238E27FC236}">
                <a16:creationId xmlns:a16="http://schemas.microsoft.com/office/drawing/2014/main" id="{0347AC2B-6081-8D19-C78A-C55C86780A87}"/>
              </a:ext>
            </a:extLst>
          </p:cNvPr>
          <p:cNvSpPr txBox="1">
            <a:spLocks/>
          </p:cNvSpPr>
          <p:nvPr/>
        </p:nvSpPr>
        <p:spPr>
          <a:xfrm>
            <a:off x="525294" y="10449057"/>
            <a:ext cx="9755356" cy="303531"/>
          </a:xfrm>
          <a:prstGeom prst="rect">
            <a:avLst/>
          </a:prstGeom>
        </p:spPr>
        <p:txBody>
          <a:bodyPr/>
          <a:lstStyle>
            <a:lvl1pPr marL="0">
              <a:defRPr sz="1600" b="0">
                <a:solidFill>
                  <a:schemeClr val="bg1"/>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200" dirty="0">
                <a:latin typeface="+mj-lt"/>
                <a:ea typeface="Roboto" panose="02000000000000000000" pitchFamily="2" charset="0"/>
                <a:cs typeface="Roboto" panose="02000000000000000000" pitchFamily="2" charset="0"/>
              </a:rPr>
              <a:t>Dr Kari and Matron Florence in the maternity ward. Photo: Caritas Australia.</a:t>
            </a:r>
          </a:p>
        </p:txBody>
      </p:sp>
      <p:grpSp>
        <p:nvGrpSpPr>
          <p:cNvPr id="7" name="object 9">
            <a:extLst>
              <a:ext uri="{FF2B5EF4-FFF2-40B4-BE49-F238E27FC236}">
                <a16:creationId xmlns:a16="http://schemas.microsoft.com/office/drawing/2014/main" id="{CE2FDF00-E4EA-E4F4-005F-9A2B74264860}"/>
              </a:ext>
            </a:extLst>
          </p:cNvPr>
          <p:cNvGrpSpPr/>
          <p:nvPr/>
        </p:nvGrpSpPr>
        <p:grpSpPr>
          <a:xfrm>
            <a:off x="15266570" y="10346822"/>
            <a:ext cx="3786504" cy="508000"/>
            <a:chOff x="15266570" y="10177726"/>
            <a:chExt cx="3786504" cy="508000"/>
          </a:xfrm>
        </p:grpSpPr>
        <p:pic>
          <p:nvPicPr>
            <p:cNvPr id="8" name="object 10">
              <a:extLst>
                <a:ext uri="{FF2B5EF4-FFF2-40B4-BE49-F238E27FC236}">
                  <a16:creationId xmlns:a16="http://schemas.microsoft.com/office/drawing/2014/main" id="{DB1F8731-42ED-39A1-20C1-2BAEE5CF3C21}"/>
                </a:ext>
              </a:extLst>
            </p:cNvPr>
            <p:cNvPicPr/>
            <p:nvPr/>
          </p:nvPicPr>
          <p:blipFill>
            <a:blip r:embed="rId4" cstate="screen">
              <a:extLst>
                <a:ext uri="{28A0092B-C50C-407E-A947-70E740481C1C}">
                  <a14:useLocalDpi xmlns:a14="http://schemas.microsoft.com/office/drawing/2010/main"/>
                </a:ext>
              </a:extLst>
            </a:blip>
            <a:stretch>
              <a:fillRect/>
            </a:stretch>
          </p:blipFill>
          <p:spPr>
            <a:xfrm>
              <a:off x="15847064" y="10181342"/>
              <a:ext cx="1109944" cy="502117"/>
            </a:xfrm>
            <a:prstGeom prst="rect">
              <a:avLst/>
            </a:prstGeom>
          </p:spPr>
        </p:pic>
        <p:sp>
          <p:nvSpPr>
            <p:cNvPr id="9" name="object 11">
              <a:extLst>
                <a:ext uri="{FF2B5EF4-FFF2-40B4-BE49-F238E27FC236}">
                  <a16:creationId xmlns:a16="http://schemas.microsoft.com/office/drawing/2014/main" id="{B0B63FB7-70AF-B1FE-DA61-A238E10F2A83}"/>
                </a:ext>
              </a:extLst>
            </p:cNvPr>
            <p:cNvSpPr/>
            <p:nvPr/>
          </p:nvSpPr>
          <p:spPr>
            <a:xfrm>
              <a:off x="15266569" y="10381977"/>
              <a:ext cx="504190" cy="303530"/>
            </a:xfrm>
            <a:custGeom>
              <a:avLst/>
              <a:gdLst/>
              <a:ahLst/>
              <a:cxnLst/>
              <a:rect l="l" t="t" r="r" b="b"/>
              <a:pathLst>
                <a:path w="504190" h="303529">
                  <a:moveTo>
                    <a:pt x="504088" y="0"/>
                  </a:moveTo>
                  <a:lnTo>
                    <a:pt x="0" y="0"/>
                  </a:lnTo>
                  <a:lnTo>
                    <a:pt x="0" y="102870"/>
                  </a:lnTo>
                  <a:lnTo>
                    <a:pt x="201091" y="102870"/>
                  </a:lnTo>
                  <a:lnTo>
                    <a:pt x="201091" y="303530"/>
                  </a:lnTo>
                  <a:lnTo>
                    <a:pt x="302983" y="303530"/>
                  </a:lnTo>
                  <a:lnTo>
                    <a:pt x="302983" y="102870"/>
                  </a:lnTo>
                  <a:lnTo>
                    <a:pt x="504088" y="102870"/>
                  </a:lnTo>
                  <a:lnTo>
                    <a:pt x="504088" y="0"/>
                  </a:lnTo>
                  <a:close/>
                </a:path>
              </a:pathLst>
            </a:custGeom>
            <a:solidFill>
              <a:srgbClr val="FFFFFF"/>
            </a:solidFill>
          </p:spPr>
          <p:txBody>
            <a:bodyPr wrap="square" lIns="0" tIns="0" rIns="0" bIns="0" rtlCol="0"/>
            <a:lstStyle/>
            <a:p>
              <a:endParaRPr/>
            </a:p>
          </p:txBody>
        </p:sp>
        <p:pic>
          <p:nvPicPr>
            <p:cNvPr id="10" name="object 12">
              <a:extLst>
                <a:ext uri="{FF2B5EF4-FFF2-40B4-BE49-F238E27FC236}">
                  <a16:creationId xmlns:a16="http://schemas.microsoft.com/office/drawing/2014/main" id="{0AAA2FED-9251-EEA9-08B1-108661154D4E}"/>
                </a:ext>
              </a:extLst>
            </p:cNvPr>
            <p:cNvPicPr/>
            <p:nvPr/>
          </p:nvPicPr>
          <p:blipFill>
            <a:blip r:embed="rId5" cstate="screen">
              <a:extLst>
                <a:ext uri="{28A0092B-C50C-407E-A947-70E740481C1C}">
                  <a14:useLocalDpi xmlns:a14="http://schemas.microsoft.com/office/drawing/2010/main"/>
                </a:ext>
              </a:extLst>
            </a:blip>
            <a:stretch>
              <a:fillRect/>
            </a:stretch>
          </p:blipFill>
          <p:spPr>
            <a:xfrm>
              <a:off x="15292508" y="10181304"/>
              <a:ext cx="446072" cy="200659"/>
            </a:xfrm>
            <a:prstGeom prst="rect">
              <a:avLst/>
            </a:prstGeom>
          </p:spPr>
        </p:pic>
        <p:pic>
          <p:nvPicPr>
            <p:cNvPr id="11" name="object 13">
              <a:extLst>
                <a:ext uri="{FF2B5EF4-FFF2-40B4-BE49-F238E27FC236}">
                  <a16:creationId xmlns:a16="http://schemas.microsoft.com/office/drawing/2014/main" id="{84D89093-41E7-8E24-6BB9-0DBF4DF9A3FB}"/>
                </a:ext>
              </a:extLst>
            </p:cNvPr>
            <p:cNvPicPr/>
            <p:nvPr/>
          </p:nvPicPr>
          <p:blipFill>
            <a:blip r:embed="rId6" cstate="screen">
              <a:extLst>
                <a:ext uri="{28A0092B-C50C-407E-A947-70E740481C1C}">
                  <a14:useLocalDpi xmlns:a14="http://schemas.microsoft.com/office/drawing/2010/main"/>
                </a:ext>
              </a:extLst>
            </a:blip>
            <a:stretch>
              <a:fillRect/>
            </a:stretch>
          </p:blipFill>
          <p:spPr>
            <a:xfrm>
              <a:off x="15298625" y="10495243"/>
              <a:ext cx="158045" cy="164214"/>
            </a:xfrm>
            <a:prstGeom prst="rect">
              <a:avLst/>
            </a:prstGeom>
          </p:spPr>
        </p:pic>
        <p:pic>
          <p:nvPicPr>
            <p:cNvPr id="12" name="object 14">
              <a:extLst>
                <a:ext uri="{FF2B5EF4-FFF2-40B4-BE49-F238E27FC236}">
                  <a16:creationId xmlns:a16="http://schemas.microsoft.com/office/drawing/2014/main" id="{4E19C379-FCC4-91E8-E1DB-EDEF5572D51B}"/>
                </a:ext>
              </a:extLst>
            </p:cNvPr>
            <p:cNvPicPr/>
            <p:nvPr/>
          </p:nvPicPr>
          <p:blipFill>
            <a:blip r:embed="rId7" cstate="screen">
              <a:extLst>
                <a:ext uri="{28A0092B-C50C-407E-A947-70E740481C1C}">
                  <a14:useLocalDpi xmlns:a14="http://schemas.microsoft.com/office/drawing/2010/main"/>
                </a:ext>
              </a:extLst>
            </a:blip>
            <a:stretch>
              <a:fillRect/>
            </a:stretch>
          </p:blipFill>
          <p:spPr>
            <a:xfrm>
              <a:off x="15580489" y="10495296"/>
              <a:ext cx="164214" cy="158045"/>
            </a:xfrm>
            <a:prstGeom prst="rect">
              <a:avLst/>
            </a:prstGeom>
          </p:spPr>
        </p:pic>
        <p:sp>
          <p:nvSpPr>
            <p:cNvPr id="13" name="object 15">
              <a:extLst>
                <a:ext uri="{FF2B5EF4-FFF2-40B4-BE49-F238E27FC236}">
                  <a16:creationId xmlns:a16="http://schemas.microsoft.com/office/drawing/2014/main" id="{4907D33D-8F11-C988-4058-FAA95BB0B717}"/>
                </a:ext>
              </a:extLst>
            </p:cNvPr>
            <p:cNvSpPr/>
            <p:nvPr/>
          </p:nvSpPr>
          <p:spPr>
            <a:xfrm>
              <a:off x="17181114" y="10181312"/>
              <a:ext cx="0" cy="504190"/>
            </a:xfrm>
            <a:custGeom>
              <a:avLst/>
              <a:gdLst/>
              <a:ahLst/>
              <a:cxnLst/>
              <a:rect l="l" t="t" r="r" b="b"/>
              <a:pathLst>
                <a:path h="504190">
                  <a:moveTo>
                    <a:pt x="0" y="0"/>
                  </a:moveTo>
                  <a:lnTo>
                    <a:pt x="0" y="504089"/>
                  </a:lnTo>
                </a:path>
              </a:pathLst>
            </a:custGeom>
            <a:ln w="13989">
              <a:solidFill>
                <a:srgbClr val="FFFFFF"/>
              </a:solidFill>
            </a:ln>
          </p:spPr>
          <p:txBody>
            <a:bodyPr wrap="square" lIns="0" tIns="0" rIns="0" bIns="0" rtlCol="0"/>
            <a:lstStyle/>
            <a:p>
              <a:endParaRPr/>
            </a:p>
          </p:txBody>
        </p:sp>
        <p:pic>
          <p:nvPicPr>
            <p:cNvPr id="14" name="object 16">
              <a:extLst>
                <a:ext uri="{FF2B5EF4-FFF2-40B4-BE49-F238E27FC236}">
                  <a16:creationId xmlns:a16="http://schemas.microsoft.com/office/drawing/2014/main" id="{DA39CAF0-7D0B-5FF8-74ED-4A19C8EE3453}"/>
                </a:ext>
              </a:extLst>
            </p:cNvPr>
            <p:cNvPicPr/>
            <p:nvPr/>
          </p:nvPicPr>
          <p:blipFill>
            <a:blip r:embed="rId8" cstate="screen">
              <a:extLst>
                <a:ext uri="{28A0092B-C50C-407E-A947-70E740481C1C}">
                  <a14:useLocalDpi xmlns:a14="http://schemas.microsoft.com/office/drawing/2010/main"/>
                </a:ext>
              </a:extLst>
            </a:blip>
            <a:stretch>
              <a:fillRect/>
            </a:stretch>
          </p:blipFill>
          <p:spPr>
            <a:xfrm>
              <a:off x="17407997" y="10181497"/>
              <a:ext cx="196151" cy="242579"/>
            </a:xfrm>
            <a:prstGeom prst="rect">
              <a:avLst/>
            </a:prstGeom>
          </p:spPr>
        </p:pic>
        <p:pic>
          <p:nvPicPr>
            <p:cNvPr id="15" name="object 17">
              <a:extLst>
                <a:ext uri="{FF2B5EF4-FFF2-40B4-BE49-F238E27FC236}">
                  <a16:creationId xmlns:a16="http://schemas.microsoft.com/office/drawing/2014/main" id="{B97FF918-F5F7-23BF-F0A9-14FD65211982}"/>
                </a:ext>
              </a:extLst>
            </p:cNvPr>
            <p:cNvPicPr/>
            <p:nvPr/>
          </p:nvPicPr>
          <p:blipFill>
            <a:blip r:embed="rId9" cstate="screen">
              <a:extLst>
                <a:ext uri="{28A0092B-C50C-407E-A947-70E740481C1C}">
                  <a14:useLocalDpi xmlns:a14="http://schemas.microsoft.com/office/drawing/2010/main"/>
                </a:ext>
              </a:extLst>
            </a:blip>
            <a:stretch>
              <a:fillRect/>
            </a:stretch>
          </p:blipFill>
          <p:spPr>
            <a:xfrm>
              <a:off x="18409546" y="10181511"/>
              <a:ext cx="168382" cy="242579"/>
            </a:xfrm>
            <a:prstGeom prst="rect">
              <a:avLst/>
            </a:prstGeom>
          </p:spPr>
        </p:pic>
        <p:pic>
          <p:nvPicPr>
            <p:cNvPr id="16" name="object 18">
              <a:extLst>
                <a:ext uri="{FF2B5EF4-FFF2-40B4-BE49-F238E27FC236}">
                  <a16:creationId xmlns:a16="http://schemas.microsoft.com/office/drawing/2014/main" id="{2786EA6E-8535-E0A8-2B2B-BB7625386A61}"/>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7642736" y="10181514"/>
              <a:ext cx="219295" cy="246390"/>
            </a:xfrm>
            <a:prstGeom prst="rect">
              <a:avLst/>
            </a:prstGeom>
          </p:spPr>
        </p:pic>
        <p:pic>
          <p:nvPicPr>
            <p:cNvPr id="17" name="object 19">
              <a:extLst>
                <a:ext uri="{FF2B5EF4-FFF2-40B4-BE49-F238E27FC236}">
                  <a16:creationId xmlns:a16="http://schemas.microsoft.com/office/drawing/2014/main" id="{6DB5A8D7-F0B2-2718-A6E6-0D890C696B9E}"/>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8608858" y="10177726"/>
              <a:ext cx="218306" cy="250128"/>
            </a:xfrm>
            <a:prstGeom prst="rect">
              <a:avLst/>
            </a:prstGeom>
          </p:spPr>
        </p:pic>
        <p:pic>
          <p:nvPicPr>
            <p:cNvPr id="18" name="object 20">
              <a:extLst>
                <a:ext uri="{FF2B5EF4-FFF2-40B4-BE49-F238E27FC236}">
                  <a16:creationId xmlns:a16="http://schemas.microsoft.com/office/drawing/2014/main" id="{A771681E-B2EC-2D86-2D86-D95A14AAE0B6}"/>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852234" y="10181506"/>
              <a:ext cx="200255" cy="242568"/>
            </a:xfrm>
            <a:prstGeom prst="rect">
              <a:avLst/>
            </a:prstGeom>
          </p:spPr>
        </p:pic>
        <p:pic>
          <p:nvPicPr>
            <p:cNvPr id="19" name="object 21">
              <a:extLst>
                <a:ext uri="{FF2B5EF4-FFF2-40B4-BE49-F238E27FC236}">
                  <a16:creationId xmlns:a16="http://schemas.microsoft.com/office/drawing/2014/main" id="{B705EF4A-521A-FE95-35CA-8321AD136196}"/>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8160605" y="10181510"/>
              <a:ext cx="196507" cy="246390"/>
            </a:xfrm>
            <a:prstGeom prst="rect">
              <a:avLst/>
            </a:prstGeom>
          </p:spPr>
        </p:pic>
        <p:sp>
          <p:nvSpPr>
            <p:cNvPr id="20" name="object 22">
              <a:extLst>
                <a:ext uri="{FF2B5EF4-FFF2-40B4-BE49-F238E27FC236}">
                  <a16:creationId xmlns:a16="http://schemas.microsoft.com/office/drawing/2014/main" id="{636CDD08-5B11-E78F-9F66-A99EAD4DA2F7}"/>
                </a:ext>
              </a:extLst>
            </p:cNvPr>
            <p:cNvSpPr/>
            <p:nvPr/>
          </p:nvSpPr>
          <p:spPr>
            <a:xfrm>
              <a:off x="17404716" y="10181647"/>
              <a:ext cx="1647825" cy="499109"/>
            </a:xfrm>
            <a:custGeom>
              <a:avLst/>
              <a:gdLst/>
              <a:ahLst/>
              <a:cxnLst/>
              <a:rect l="l" t="t" r="r" b="b"/>
              <a:pathLst>
                <a:path w="1647825" h="499109">
                  <a:moveTo>
                    <a:pt x="152476" y="354330"/>
                  </a:moveTo>
                  <a:lnTo>
                    <a:pt x="121767" y="330593"/>
                  </a:lnTo>
                  <a:lnTo>
                    <a:pt x="92773" y="326072"/>
                  </a:lnTo>
                  <a:lnTo>
                    <a:pt x="54432" y="333019"/>
                  </a:lnTo>
                  <a:lnTo>
                    <a:pt x="25184" y="351790"/>
                  </a:lnTo>
                  <a:lnTo>
                    <a:pt x="6540" y="379336"/>
                  </a:lnTo>
                  <a:lnTo>
                    <a:pt x="0" y="412546"/>
                  </a:lnTo>
                  <a:lnTo>
                    <a:pt x="6540" y="445808"/>
                  </a:lnTo>
                  <a:lnTo>
                    <a:pt x="25184" y="473367"/>
                  </a:lnTo>
                  <a:lnTo>
                    <a:pt x="54432" y="492163"/>
                  </a:lnTo>
                  <a:lnTo>
                    <a:pt x="92773" y="499110"/>
                  </a:lnTo>
                  <a:lnTo>
                    <a:pt x="108458" y="497865"/>
                  </a:lnTo>
                  <a:lnTo>
                    <a:pt x="122351" y="494322"/>
                  </a:lnTo>
                  <a:lnTo>
                    <a:pt x="134810" y="488797"/>
                  </a:lnTo>
                  <a:lnTo>
                    <a:pt x="146189" y="481584"/>
                  </a:lnTo>
                  <a:lnTo>
                    <a:pt x="152476" y="477075"/>
                  </a:lnTo>
                  <a:lnTo>
                    <a:pt x="152476" y="470852"/>
                  </a:lnTo>
                  <a:lnTo>
                    <a:pt x="147180" y="464350"/>
                  </a:lnTo>
                  <a:lnTo>
                    <a:pt x="144373" y="461022"/>
                  </a:lnTo>
                  <a:lnTo>
                    <a:pt x="139484" y="455231"/>
                  </a:lnTo>
                  <a:lnTo>
                    <a:pt x="134251" y="448792"/>
                  </a:lnTo>
                  <a:lnTo>
                    <a:pt x="128460" y="448792"/>
                  </a:lnTo>
                  <a:lnTo>
                    <a:pt x="121310" y="453605"/>
                  </a:lnTo>
                  <a:lnTo>
                    <a:pt x="114325" y="456971"/>
                  </a:lnTo>
                  <a:lnTo>
                    <a:pt x="107124" y="459282"/>
                  </a:lnTo>
                  <a:lnTo>
                    <a:pt x="99885" y="460603"/>
                  </a:lnTo>
                  <a:lnTo>
                    <a:pt x="92773" y="461022"/>
                  </a:lnTo>
                  <a:lnTo>
                    <a:pt x="72529" y="457225"/>
                  </a:lnTo>
                  <a:lnTo>
                    <a:pt x="57188" y="446862"/>
                  </a:lnTo>
                  <a:lnTo>
                    <a:pt x="47472" y="431457"/>
                  </a:lnTo>
                  <a:lnTo>
                    <a:pt x="44081" y="412546"/>
                  </a:lnTo>
                  <a:lnTo>
                    <a:pt x="47472" y="393687"/>
                  </a:lnTo>
                  <a:lnTo>
                    <a:pt x="57188" y="378307"/>
                  </a:lnTo>
                  <a:lnTo>
                    <a:pt x="72529" y="367944"/>
                  </a:lnTo>
                  <a:lnTo>
                    <a:pt x="92773" y="364147"/>
                  </a:lnTo>
                  <a:lnTo>
                    <a:pt x="99910" y="364578"/>
                  </a:lnTo>
                  <a:lnTo>
                    <a:pt x="107200" y="365899"/>
                  </a:lnTo>
                  <a:lnTo>
                    <a:pt x="114414" y="368198"/>
                  </a:lnTo>
                  <a:lnTo>
                    <a:pt x="121310" y="371563"/>
                  </a:lnTo>
                  <a:lnTo>
                    <a:pt x="128460" y="376364"/>
                  </a:lnTo>
                  <a:lnTo>
                    <a:pt x="134251" y="376364"/>
                  </a:lnTo>
                  <a:lnTo>
                    <a:pt x="139484" y="369938"/>
                  </a:lnTo>
                  <a:lnTo>
                    <a:pt x="144373" y="364147"/>
                  </a:lnTo>
                  <a:lnTo>
                    <a:pt x="147180" y="360832"/>
                  </a:lnTo>
                  <a:lnTo>
                    <a:pt x="152476" y="354330"/>
                  </a:lnTo>
                  <a:close/>
                </a:path>
                <a:path w="1647825" h="499109">
                  <a:moveTo>
                    <a:pt x="346583" y="412546"/>
                  </a:moveTo>
                  <a:lnTo>
                    <a:pt x="340220" y="379247"/>
                  </a:lnTo>
                  <a:lnTo>
                    <a:pt x="330301" y="364147"/>
                  </a:lnTo>
                  <a:lnTo>
                    <a:pt x="322122" y="351713"/>
                  </a:lnTo>
                  <a:lnTo>
                    <a:pt x="302285" y="338607"/>
                  </a:lnTo>
                  <a:lnTo>
                    <a:pt x="302285" y="412546"/>
                  </a:lnTo>
                  <a:lnTo>
                    <a:pt x="299072" y="431355"/>
                  </a:lnTo>
                  <a:lnTo>
                    <a:pt x="289941" y="446773"/>
                  </a:lnTo>
                  <a:lnTo>
                    <a:pt x="275577" y="457200"/>
                  </a:lnTo>
                  <a:lnTo>
                    <a:pt x="256705" y="461022"/>
                  </a:lnTo>
                  <a:lnTo>
                    <a:pt x="237972" y="457200"/>
                  </a:lnTo>
                  <a:lnTo>
                    <a:pt x="223621" y="446773"/>
                  </a:lnTo>
                  <a:lnTo>
                    <a:pt x="214426" y="431355"/>
                  </a:lnTo>
                  <a:lnTo>
                    <a:pt x="211201" y="412546"/>
                  </a:lnTo>
                  <a:lnTo>
                    <a:pt x="214426" y="393776"/>
                  </a:lnTo>
                  <a:lnTo>
                    <a:pt x="223621" y="378383"/>
                  </a:lnTo>
                  <a:lnTo>
                    <a:pt x="237972" y="367982"/>
                  </a:lnTo>
                  <a:lnTo>
                    <a:pt x="256705" y="364147"/>
                  </a:lnTo>
                  <a:lnTo>
                    <a:pt x="275577" y="367982"/>
                  </a:lnTo>
                  <a:lnTo>
                    <a:pt x="289941" y="378383"/>
                  </a:lnTo>
                  <a:lnTo>
                    <a:pt x="299072" y="393776"/>
                  </a:lnTo>
                  <a:lnTo>
                    <a:pt x="302285" y="412546"/>
                  </a:lnTo>
                  <a:lnTo>
                    <a:pt x="302285" y="338607"/>
                  </a:lnTo>
                  <a:lnTo>
                    <a:pt x="293789" y="332981"/>
                  </a:lnTo>
                  <a:lnTo>
                    <a:pt x="256705" y="326072"/>
                  </a:lnTo>
                  <a:lnTo>
                    <a:pt x="219735" y="332981"/>
                  </a:lnTo>
                  <a:lnTo>
                    <a:pt x="191465" y="351713"/>
                  </a:lnTo>
                  <a:lnTo>
                    <a:pt x="173393" y="379247"/>
                  </a:lnTo>
                  <a:lnTo>
                    <a:pt x="167030" y="412546"/>
                  </a:lnTo>
                  <a:lnTo>
                    <a:pt x="173393" y="445897"/>
                  </a:lnTo>
                  <a:lnTo>
                    <a:pt x="191465" y="473456"/>
                  </a:lnTo>
                  <a:lnTo>
                    <a:pt x="219735" y="492188"/>
                  </a:lnTo>
                  <a:lnTo>
                    <a:pt x="256705" y="499110"/>
                  </a:lnTo>
                  <a:lnTo>
                    <a:pt x="293789" y="492188"/>
                  </a:lnTo>
                  <a:lnTo>
                    <a:pt x="322122" y="473456"/>
                  </a:lnTo>
                  <a:lnTo>
                    <a:pt x="330288" y="461022"/>
                  </a:lnTo>
                  <a:lnTo>
                    <a:pt x="340220" y="445897"/>
                  </a:lnTo>
                  <a:lnTo>
                    <a:pt x="346583" y="412546"/>
                  </a:lnTo>
                  <a:close/>
                </a:path>
                <a:path w="1647825" h="499109">
                  <a:moveTo>
                    <a:pt x="569506" y="491680"/>
                  </a:moveTo>
                  <a:lnTo>
                    <a:pt x="568528" y="482790"/>
                  </a:lnTo>
                  <a:lnTo>
                    <a:pt x="561428" y="406615"/>
                  </a:lnTo>
                  <a:lnTo>
                    <a:pt x="555307" y="340906"/>
                  </a:lnTo>
                  <a:lnTo>
                    <a:pt x="554888" y="332994"/>
                  </a:lnTo>
                  <a:lnTo>
                    <a:pt x="550087" y="328676"/>
                  </a:lnTo>
                  <a:lnTo>
                    <a:pt x="514819" y="328676"/>
                  </a:lnTo>
                  <a:lnTo>
                    <a:pt x="510298" y="331787"/>
                  </a:lnTo>
                  <a:lnTo>
                    <a:pt x="507403" y="338785"/>
                  </a:lnTo>
                  <a:lnTo>
                    <a:pt x="469036" y="433184"/>
                  </a:lnTo>
                  <a:lnTo>
                    <a:pt x="458317" y="406615"/>
                  </a:lnTo>
                  <a:lnTo>
                    <a:pt x="430949" y="338785"/>
                  </a:lnTo>
                  <a:lnTo>
                    <a:pt x="428066" y="331787"/>
                  </a:lnTo>
                  <a:lnTo>
                    <a:pt x="423252" y="328676"/>
                  </a:lnTo>
                  <a:lnTo>
                    <a:pt x="388061" y="328676"/>
                  </a:lnTo>
                  <a:lnTo>
                    <a:pt x="383463" y="332994"/>
                  </a:lnTo>
                  <a:lnTo>
                    <a:pt x="382765" y="340906"/>
                  </a:lnTo>
                  <a:lnTo>
                    <a:pt x="369493" y="484276"/>
                  </a:lnTo>
                  <a:lnTo>
                    <a:pt x="368833" y="491680"/>
                  </a:lnTo>
                  <a:lnTo>
                    <a:pt x="373430" y="496493"/>
                  </a:lnTo>
                  <a:lnTo>
                    <a:pt x="407911" y="496493"/>
                  </a:lnTo>
                  <a:lnTo>
                    <a:pt x="412724" y="492188"/>
                  </a:lnTo>
                  <a:lnTo>
                    <a:pt x="413410" y="484479"/>
                  </a:lnTo>
                  <a:lnTo>
                    <a:pt x="419925" y="406615"/>
                  </a:lnTo>
                  <a:lnTo>
                    <a:pt x="450507" y="484276"/>
                  </a:lnTo>
                  <a:lnTo>
                    <a:pt x="453212" y="491680"/>
                  </a:lnTo>
                  <a:lnTo>
                    <a:pt x="458012" y="494792"/>
                  </a:lnTo>
                  <a:lnTo>
                    <a:pt x="480339" y="494792"/>
                  </a:lnTo>
                  <a:lnTo>
                    <a:pt x="485152" y="491680"/>
                  </a:lnTo>
                  <a:lnTo>
                    <a:pt x="487768" y="484479"/>
                  </a:lnTo>
                  <a:lnTo>
                    <a:pt x="507961" y="433184"/>
                  </a:lnTo>
                  <a:lnTo>
                    <a:pt x="518426" y="406615"/>
                  </a:lnTo>
                  <a:lnTo>
                    <a:pt x="524802" y="482790"/>
                  </a:lnTo>
                  <a:lnTo>
                    <a:pt x="524929" y="484276"/>
                  </a:lnTo>
                  <a:lnTo>
                    <a:pt x="525322" y="491680"/>
                  </a:lnTo>
                  <a:lnTo>
                    <a:pt x="525360" y="492188"/>
                  </a:lnTo>
                  <a:lnTo>
                    <a:pt x="530161" y="496493"/>
                  </a:lnTo>
                  <a:lnTo>
                    <a:pt x="564921" y="496493"/>
                  </a:lnTo>
                  <a:lnTo>
                    <a:pt x="569506" y="491680"/>
                  </a:lnTo>
                  <a:close/>
                </a:path>
                <a:path w="1647825" h="499109">
                  <a:moveTo>
                    <a:pt x="732599" y="125056"/>
                  </a:moveTo>
                  <a:lnTo>
                    <a:pt x="723404" y="76898"/>
                  </a:lnTo>
                  <a:lnTo>
                    <a:pt x="709028" y="55029"/>
                  </a:lnTo>
                  <a:lnTo>
                    <a:pt x="697242" y="37084"/>
                  </a:lnTo>
                  <a:lnTo>
                    <a:pt x="682282" y="27190"/>
                  </a:lnTo>
                  <a:lnTo>
                    <a:pt x="682282" y="111848"/>
                  </a:lnTo>
                  <a:lnTo>
                    <a:pt x="679932" y="117576"/>
                  </a:lnTo>
                  <a:lnTo>
                    <a:pt x="656463" y="152768"/>
                  </a:lnTo>
                  <a:lnTo>
                    <a:pt x="625259" y="187172"/>
                  </a:lnTo>
                  <a:lnTo>
                    <a:pt x="621588" y="190411"/>
                  </a:lnTo>
                  <a:lnTo>
                    <a:pt x="617982" y="193878"/>
                  </a:lnTo>
                  <a:lnTo>
                    <a:pt x="614946" y="197281"/>
                  </a:lnTo>
                  <a:lnTo>
                    <a:pt x="602221" y="208572"/>
                  </a:lnTo>
                  <a:lnTo>
                    <a:pt x="601446" y="207949"/>
                  </a:lnTo>
                  <a:lnTo>
                    <a:pt x="589432" y="197281"/>
                  </a:lnTo>
                  <a:lnTo>
                    <a:pt x="586397" y="193878"/>
                  </a:lnTo>
                  <a:lnTo>
                    <a:pt x="582790" y="190411"/>
                  </a:lnTo>
                  <a:lnTo>
                    <a:pt x="553110" y="159181"/>
                  </a:lnTo>
                  <a:lnTo>
                    <a:pt x="527646" y="123583"/>
                  </a:lnTo>
                  <a:lnTo>
                    <a:pt x="522020" y="111848"/>
                  </a:lnTo>
                  <a:lnTo>
                    <a:pt x="524116" y="79857"/>
                  </a:lnTo>
                  <a:lnTo>
                    <a:pt x="546163" y="59613"/>
                  </a:lnTo>
                  <a:lnTo>
                    <a:pt x="576173" y="55029"/>
                  </a:lnTo>
                  <a:lnTo>
                    <a:pt x="602157" y="70015"/>
                  </a:lnTo>
                  <a:lnTo>
                    <a:pt x="628142" y="55029"/>
                  </a:lnTo>
                  <a:lnTo>
                    <a:pt x="658152" y="59613"/>
                  </a:lnTo>
                  <a:lnTo>
                    <a:pt x="680186" y="79857"/>
                  </a:lnTo>
                  <a:lnTo>
                    <a:pt x="682282" y="111848"/>
                  </a:lnTo>
                  <a:lnTo>
                    <a:pt x="682282" y="27190"/>
                  </a:lnTo>
                  <a:lnTo>
                    <a:pt x="656285" y="9994"/>
                  </a:lnTo>
                  <a:lnTo>
                    <a:pt x="602653" y="0"/>
                  </a:lnTo>
                  <a:lnTo>
                    <a:pt x="549224" y="9994"/>
                  </a:lnTo>
                  <a:lnTo>
                    <a:pt x="508355" y="37084"/>
                  </a:lnTo>
                  <a:lnTo>
                    <a:pt x="482244" y="76898"/>
                  </a:lnTo>
                  <a:lnTo>
                    <a:pt x="473049" y="125056"/>
                  </a:lnTo>
                  <a:lnTo>
                    <a:pt x="482244" y="173253"/>
                  </a:lnTo>
                  <a:lnTo>
                    <a:pt x="508355" y="213093"/>
                  </a:lnTo>
                  <a:lnTo>
                    <a:pt x="549224" y="240195"/>
                  </a:lnTo>
                  <a:lnTo>
                    <a:pt x="602653" y="250190"/>
                  </a:lnTo>
                  <a:lnTo>
                    <a:pt x="656285" y="240195"/>
                  </a:lnTo>
                  <a:lnTo>
                    <a:pt x="697242" y="213093"/>
                  </a:lnTo>
                  <a:lnTo>
                    <a:pt x="700214" y="208572"/>
                  </a:lnTo>
                  <a:lnTo>
                    <a:pt x="723404" y="173253"/>
                  </a:lnTo>
                  <a:lnTo>
                    <a:pt x="732599" y="125056"/>
                  </a:lnTo>
                  <a:close/>
                </a:path>
                <a:path w="1647825" h="499109">
                  <a:moveTo>
                    <a:pt x="736777" y="386689"/>
                  </a:moveTo>
                  <a:lnTo>
                    <a:pt x="733348" y="366344"/>
                  </a:lnTo>
                  <a:lnTo>
                    <a:pt x="733044" y="364477"/>
                  </a:lnTo>
                  <a:lnTo>
                    <a:pt x="722033" y="345998"/>
                  </a:lnTo>
                  <a:lnTo>
                    <a:pt x="703999" y="333362"/>
                  </a:lnTo>
                  <a:lnTo>
                    <a:pt x="692454" y="331177"/>
                  </a:lnTo>
                  <a:lnTo>
                    <a:pt x="692454" y="386981"/>
                  </a:lnTo>
                  <a:lnTo>
                    <a:pt x="691121" y="394690"/>
                  </a:lnTo>
                  <a:lnTo>
                    <a:pt x="687336" y="401180"/>
                  </a:lnTo>
                  <a:lnTo>
                    <a:pt x="681494" y="405650"/>
                  </a:lnTo>
                  <a:lnTo>
                    <a:pt x="673950" y="407327"/>
                  </a:lnTo>
                  <a:lnTo>
                    <a:pt x="645198" y="407327"/>
                  </a:lnTo>
                  <a:lnTo>
                    <a:pt x="645198" y="366344"/>
                  </a:lnTo>
                  <a:lnTo>
                    <a:pt x="673950" y="366344"/>
                  </a:lnTo>
                  <a:lnTo>
                    <a:pt x="692454" y="386981"/>
                  </a:lnTo>
                  <a:lnTo>
                    <a:pt x="692454" y="331177"/>
                  </a:lnTo>
                  <a:lnTo>
                    <a:pt x="679246" y="328676"/>
                  </a:lnTo>
                  <a:lnTo>
                    <a:pt x="605701" y="328676"/>
                  </a:lnTo>
                  <a:lnTo>
                    <a:pt x="602310" y="332066"/>
                  </a:lnTo>
                  <a:lnTo>
                    <a:pt x="601103" y="333362"/>
                  </a:lnTo>
                  <a:lnTo>
                    <a:pt x="601103" y="491909"/>
                  </a:lnTo>
                  <a:lnTo>
                    <a:pt x="605701" y="496493"/>
                  </a:lnTo>
                  <a:lnTo>
                    <a:pt x="640461" y="496493"/>
                  </a:lnTo>
                  <a:lnTo>
                    <a:pt x="645198" y="491909"/>
                  </a:lnTo>
                  <a:lnTo>
                    <a:pt x="645198" y="442290"/>
                  </a:lnTo>
                  <a:lnTo>
                    <a:pt x="679246" y="442290"/>
                  </a:lnTo>
                  <a:lnTo>
                    <a:pt x="721944" y="426186"/>
                  </a:lnTo>
                  <a:lnTo>
                    <a:pt x="736727" y="386981"/>
                  </a:lnTo>
                  <a:lnTo>
                    <a:pt x="736777" y="386689"/>
                  </a:lnTo>
                  <a:close/>
                </a:path>
                <a:path w="1647825" h="499109">
                  <a:moveTo>
                    <a:pt x="901407" y="490486"/>
                  </a:moveTo>
                  <a:lnTo>
                    <a:pt x="898093" y="481584"/>
                  </a:lnTo>
                  <a:lnTo>
                    <a:pt x="892263" y="466750"/>
                  </a:lnTo>
                  <a:lnTo>
                    <a:pt x="878713" y="432269"/>
                  </a:lnTo>
                  <a:lnTo>
                    <a:pt x="856119" y="374751"/>
                  </a:lnTo>
                  <a:lnTo>
                    <a:pt x="841984" y="338785"/>
                  </a:lnTo>
                  <a:lnTo>
                    <a:pt x="839368" y="332066"/>
                  </a:lnTo>
                  <a:lnTo>
                    <a:pt x="838161" y="331228"/>
                  </a:lnTo>
                  <a:lnTo>
                    <a:pt x="838161" y="432269"/>
                  </a:lnTo>
                  <a:lnTo>
                    <a:pt x="796480" y="432269"/>
                  </a:lnTo>
                  <a:lnTo>
                    <a:pt x="817816" y="374751"/>
                  </a:lnTo>
                  <a:lnTo>
                    <a:pt x="838161" y="432269"/>
                  </a:lnTo>
                  <a:lnTo>
                    <a:pt x="838161" y="331228"/>
                  </a:lnTo>
                  <a:lnTo>
                    <a:pt x="834555" y="328676"/>
                  </a:lnTo>
                  <a:lnTo>
                    <a:pt x="801001" y="328676"/>
                  </a:lnTo>
                  <a:lnTo>
                    <a:pt x="795985" y="332066"/>
                  </a:lnTo>
                  <a:lnTo>
                    <a:pt x="793369" y="338785"/>
                  </a:lnTo>
                  <a:lnTo>
                    <a:pt x="738466" y="481584"/>
                  </a:lnTo>
                  <a:lnTo>
                    <a:pt x="734860" y="490486"/>
                  </a:lnTo>
                  <a:lnTo>
                    <a:pt x="738962" y="496493"/>
                  </a:lnTo>
                  <a:lnTo>
                    <a:pt x="774420" y="496493"/>
                  </a:lnTo>
                  <a:lnTo>
                    <a:pt x="779157" y="493102"/>
                  </a:lnTo>
                  <a:lnTo>
                    <a:pt x="781494" y="486384"/>
                  </a:lnTo>
                  <a:lnTo>
                    <a:pt x="788771" y="466750"/>
                  </a:lnTo>
                  <a:lnTo>
                    <a:pt x="846289" y="466750"/>
                  </a:lnTo>
                  <a:lnTo>
                    <a:pt x="853630" y="486181"/>
                  </a:lnTo>
                  <a:lnTo>
                    <a:pt x="856399" y="493102"/>
                  </a:lnTo>
                  <a:lnTo>
                    <a:pt x="861402" y="496493"/>
                  </a:lnTo>
                  <a:lnTo>
                    <a:pt x="897597" y="496493"/>
                  </a:lnTo>
                  <a:lnTo>
                    <a:pt x="901407" y="490486"/>
                  </a:lnTo>
                  <a:close/>
                </a:path>
                <a:path w="1647825" h="499109">
                  <a:moveTo>
                    <a:pt x="1043292" y="447814"/>
                  </a:moveTo>
                  <a:lnTo>
                    <a:pt x="1017765" y="406679"/>
                  </a:lnTo>
                  <a:lnTo>
                    <a:pt x="962812" y="385000"/>
                  </a:lnTo>
                  <a:lnTo>
                    <a:pt x="959700" y="379476"/>
                  </a:lnTo>
                  <a:lnTo>
                    <a:pt x="959700" y="365137"/>
                  </a:lnTo>
                  <a:lnTo>
                    <a:pt x="968743" y="360324"/>
                  </a:lnTo>
                  <a:lnTo>
                    <a:pt x="987259" y="360324"/>
                  </a:lnTo>
                  <a:lnTo>
                    <a:pt x="993190" y="363435"/>
                  </a:lnTo>
                  <a:lnTo>
                    <a:pt x="996797" y="368731"/>
                  </a:lnTo>
                  <a:lnTo>
                    <a:pt x="1001890" y="374954"/>
                  </a:lnTo>
                  <a:lnTo>
                    <a:pt x="1006195" y="377863"/>
                  </a:lnTo>
                  <a:lnTo>
                    <a:pt x="1013612" y="375666"/>
                  </a:lnTo>
                  <a:lnTo>
                    <a:pt x="1024851" y="372554"/>
                  </a:lnTo>
                  <a:lnTo>
                    <a:pt x="1033043" y="370154"/>
                  </a:lnTo>
                  <a:lnTo>
                    <a:pt x="1036853" y="363943"/>
                  </a:lnTo>
                  <a:lnTo>
                    <a:pt x="1034897" y="360324"/>
                  </a:lnTo>
                  <a:lnTo>
                    <a:pt x="996226" y="328091"/>
                  </a:lnTo>
                  <a:lnTo>
                    <a:pt x="978154" y="326072"/>
                  </a:lnTo>
                  <a:lnTo>
                    <a:pt x="953846" y="329704"/>
                  </a:lnTo>
                  <a:lnTo>
                    <a:pt x="934300" y="340055"/>
                  </a:lnTo>
                  <a:lnTo>
                    <a:pt x="921270" y="356298"/>
                  </a:lnTo>
                  <a:lnTo>
                    <a:pt x="916520" y="377571"/>
                  </a:lnTo>
                  <a:lnTo>
                    <a:pt x="922083" y="397408"/>
                  </a:lnTo>
                  <a:lnTo>
                    <a:pt x="963523" y="425767"/>
                  </a:lnTo>
                  <a:lnTo>
                    <a:pt x="996378" y="437273"/>
                  </a:lnTo>
                  <a:lnTo>
                    <a:pt x="1000404" y="443293"/>
                  </a:lnTo>
                  <a:lnTo>
                    <a:pt x="1000404" y="449503"/>
                  </a:lnTo>
                  <a:lnTo>
                    <a:pt x="998728" y="456044"/>
                  </a:lnTo>
                  <a:lnTo>
                    <a:pt x="993990" y="460857"/>
                  </a:lnTo>
                  <a:lnTo>
                    <a:pt x="986409" y="463931"/>
                  </a:lnTo>
                  <a:lnTo>
                    <a:pt x="985697" y="463931"/>
                  </a:lnTo>
                  <a:lnTo>
                    <a:pt x="977150" y="464845"/>
                  </a:lnTo>
                  <a:lnTo>
                    <a:pt x="945286" y="444703"/>
                  </a:lnTo>
                  <a:lnTo>
                    <a:pt x="941184" y="441591"/>
                  </a:lnTo>
                  <a:lnTo>
                    <a:pt x="913625" y="448017"/>
                  </a:lnTo>
                  <a:lnTo>
                    <a:pt x="909320" y="453809"/>
                  </a:lnTo>
                  <a:lnTo>
                    <a:pt x="912431" y="461937"/>
                  </a:lnTo>
                  <a:lnTo>
                    <a:pt x="921994" y="477558"/>
                  </a:lnTo>
                  <a:lnTo>
                    <a:pt x="936282" y="489242"/>
                  </a:lnTo>
                  <a:lnTo>
                    <a:pt x="954824" y="496570"/>
                  </a:lnTo>
                  <a:lnTo>
                    <a:pt x="977150" y="499110"/>
                  </a:lnTo>
                  <a:lnTo>
                    <a:pt x="1002753" y="495909"/>
                  </a:lnTo>
                  <a:lnTo>
                    <a:pt x="1023785" y="486308"/>
                  </a:lnTo>
                  <a:lnTo>
                    <a:pt x="1038047" y="470281"/>
                  </a:lnTo>
                  <a:lnTo>
                    <a:pt x="1039317" y="464845"/>
                  </a:lnTo>
                  <a:lnTo>
                    <a:pt x="1043241" y="448017"/>
                  </a:lnTo>
                  <a:lnTo>
                    <a:pt x="1043292" y="447814"/>
                  </a:lnTo>
                  <a:close/>
                </a:path>
                <a:path w="1647825" h="499109">
                  <a:moveTo>
                    <a:pt x="1195006" y="447814"/>
                  </a:moveTo>
                  <a:lnTo>
                    <a:pt x="1169479" y="406679"/>
                  </a:lnTo>
                  <a:lnTo>
                    <a:pt x="1114526" y="385000"/>
                  </a:lnTo>
                  <a:lnTo>
                    <a:pt x="1111415" y="379476"/>
                  </a:lnTo>
                  <a:lnTo>
                    <a:pt x="1111415" y="365137"/>
                  </a:lnTo>
                  <a:lnTo>
                    <a:pt x="1120444" y="360324"/>
                  </a:lnTo>
                  <a:lnTo>
                    <a:pt x="1138974" y="360324"/>
                  </a:lnTo>
                  <a:lnTo>
                    <a:pt x="1144892" y="363435"/>
                  </a:lnTo>
                  <a:lnTo>
                    <a:pt x="1148499" y="368731"/>
                  </a:lnTo>
                  <a:lnTo>
                    <a:pt x="1153591" y="374954"/>
                  </a:lnTo>
                  <a:lnTo>
                    <a:pt x="1157897" y="377863"/>
                  </a:lnTo>
                  <a:lnTo>
                    <a:pt x="1165326" y="375666"/>
                  </a:lnTo>
                  <a:lnTo>
                    <a:pt x="1176566" y="372554"/>
                  </a:lnTo>
                  <a:lnTo>
                    <a:pt x="1184744" y="370154"/>
                  </a:lnTo>
                  <a:lnTo>
                    <a:pt x="1188567" y="363943"/>
                  </a:lnTo>
                  <a:lnTo>
                    <a:pt x="1186599" y="360324"/>
                  </a:lnTo>
                  <a:lnTo>
                    <a:pt x="1147927" y="328091"/>
                  </a:lnTo>
                  <a:lnTo>
                    <a:pt x="1129855" y="326072"/>
                  </a:lnTo>
                  <a:lnTo>
                    <a:pt x="1105560" y="329704"/>
                  </a:lnTo>
                  <a:lnTo>
                    <a:pt x="1086002" y="340055"/>
                  </a:lnTo>
                  <a:lnTo>
                    <a:pt x="1072972" y="356298"/>
                  </a:lnTo>
                  <a:lnTo>
                    <a:pt x="1068235" y="377571"/>
                  </a:lnTo>
                  <a:lnTo>
                    <a:pt x="1073797" y="397408"/>
                  </a:lnTo>
                  <a:lnTo>
                    <a:pt x="1115225" y="425767"/>
                  </a:lnTo>
                  <a:lnTo>
                    <a:pt x="1148080" y="437273"/>
                  </a:lnTo>
                  <a:lnTo>
                    <a:pt x="1152105" y="443293"/>
                  </a:lnTo>
                  <a:lnTo>
                    <a:pt x="1152105" y="449503"/>
                  </a:lnTo>
                  <a:lnTo>
                    <a:pt x="1150442" y="456044"/>
                  </a:lnTo>
                  <a:lnTo>
                    <a:pt x="1145705" y="460857"/>
                  </a:lnTo>
                  <a:lnTo>
                    <a:pt x="1138110" y="463931"/>
                  </a:lnTo>
                  <a:lnTo>
                    <a:pt x="1137412" y="463931"/>
                  </a:lnTo>
                  <a:lnTo>
                    <a:pt x="1128852" y="464845"/>
                  </a:lnTo>
                  <a:lnTo>
                    <a:pt x="1096987" y="444703"/>
                  </a:lnTo>
                  <a:lnTo>
                    <a:pt x="1092898" y="441591"/>
                  </a:lnTo>
                  <a:lnTo>
                    <a:pt x="1065339" y="448017"/>
                  </a:lnTo>
                  <a:lnTo>
                    <a:pt x="1061021" y="453809"/>
                  </a:lnTo>
                  <a:lnTo>
                    <a:pt x="1064133" y="461937"/>
                  </a:lnTo>
                  <a:lnTo>
                    <a:pt x="1073708" y="477558"/>
                  </a:lnTo>
                  <a:lnTo>
                    <a:pt x="1087996" y="489242"/>
                  </a:lnTo>
                  <a:lnTo>
                    <a:pt x="1106538" y="496570"/>
                  </a:lnTo>
                  <a:lnTo>
                    <a:pt x="1128852" y="499110"/>
                  </a:lnTo>
                  <a:lnTo>
                    <a:pt x="1154455" y="495909"/>
                  </a:lnTo>
                  <a:lnTo>
                    <a:pt x="1175499" y="486308"/>
                  </a:lnTo>
                  <a:lnTo>
                    <a:pt x="1189748" y="470281"/>
                  </a:lnTo>
                  <a:lnTo>
                    <a:pt x="1191031" y="464845"/>
                  </a:lnTo>
                  <a:lnTo>
                    <a:pt x="1194955" y="448017"/>
                  </a:lnTo>
                  <a:lnTo>
                    <a:pt x="1195006" y="447814"/>
                  </a:lnTo>
                  <a:close/>
                </a:path>
                <a:path w="1647825" h="499109">
                  <a:moveTo>
                    <a:pt x="1268133" y="333273"/>
                  </a:moveTo>
                  <a:lnTo>
                    <a:pt x="1263319" y="328676"/>
                  </a:lnTo>
                  <a:lnTo>
                    <a:pt x="1228559" y="328676"/>
                  </a:lnTo>
                  <a:lnTo>
                    <a:pt x="1224038" y="333273"/>
                  </a:lnTo>
                  <a:lnTo>
                    <a:pt x="1224038" y="491909"/>
                  </a:lnTo>
                  <a:lnTo>
                    <a:pt x="1228559" y="496493"/>
                  </a:lnTo>
                  <a:lnTo>
                    <a:pt x="1263319" y="496493"/>
                  </a:lnTo>
                  <a:lnTo>
                    <a:pt x="1268133" y="491909"/>
                  </a:lnTo>
                  <a:lnTo>
                    <a:pt x="1268133" y="333273"/>
                  </a:lnTo>
                  <a:close/>
                </a:path>
                <a:path w="1647825" h="499109">
                  <a:moveTo>
                    <a:pt x="1476362" y="412546"/>
                  </a:moveTo>
                  <a:lnTo>
                    <a:pt x="1470012" y="379247"/>
                  </a:lnTo>
                  <a:lnTo>
                    <a:pt x="1460106" y="364147"/>
                  </a:lnTo>
                  <a:lnTo>
                    <a:pt x="1451940" y="351713"/>
                  </a:lnTo>
                  <a:lnTo>
                    <a:pt x="1432064" y="338582"/>
                  </a:lnTo>
                  <a:lnTo>
                    <a:pt x="1432064" y="412546"/>
                  </a:lnTo>
                  <a:lnTo>
                    <a:pt x="1428851" y="431355"/>
                  </a:lnTo>
                  <a:lnTo>
                    <a:pt x="1419707" y="446773"/>
                  </a:lnTo>
                  <a:lnTo>
                    <a:pt x="1405356" y="457200"/>
                  </a:lnTo>
                  <a:lnTo>
                    <a:pt x="1386497" y="461022"/>
                  </a:lnTo>
                  <a:lnTo>
                    <a:pt x="1367751" y="457200"/>
                  </a:lnTo>
                  <a:lnTo>
                    <a:pt x="1353400" y="446773"/>
                  </a:lnTo>
                  <a:lnTo>
                    <a:pt x="1344218" y="431355"/>
                  </a:lnTo>
                  <a:lnTo>
                    <a:pt x="1340980" y="412546"/>
                  </a:lnTo>
                  <a:lnTo>
                    <a:pt x="1344218" y="393776"/>
                  </a:lnTo>
                  <a:lnTo>
                    <a:pt x="1353400" y="378383"/>
                  </a:lnTo>
                  <a:lnTo>
                    <a:pt x="1367751" y="367982"/>
                  </a:lnTo>
                  <a:lnTo>
                    <a:pt x="1386497" y="364147"/>
                  </a:lnTo>
                  <a:lnTo>
                    <a:pt x="1405356" y="367982"/>
                  </a:lnTo>
                  <a:lnTo>
                    <a:pt x="1419707" y="378383"/>
                  </a:lnTo>
                  <a:lnTo>
                    <a:pt x="1428851" y="393776"/>
                  </a:lnTo>
                  <a:lnTo>
                    <a:pt x="1432064" y="412546"/>
                  </a:lnTo>
                  <a:lnTo>
                    <a:pt x="1432064" y="338582"/>
                  </a:lnTo>
                  <a:lnTo>
                    <a:pt x="1423606" y="332981"/>
                  </a:lnTo>
                  <a:lnTo>
                    <a:pt x="1386497" y="326072"/>
                  </a:lnTo>
                  <a:lnTo>
                    <a:pt x="1349565" y="332981"/>
                  </a:lnTo>
                  <a:lnTo>
                    <a:pt x="1321308" y="351713"/>
                  </a:lnTo>
                  <a:lnTo>
                    <a:pt x="1303248" y="379247"/>
                  </a:lnTo>
                  <a:lnTo>
                    <a:pt x="1296898" y="412546"/>
                  </a:lnTo>
                  <a:lnTo>
                    <a:pt x="1303248" y="445897"/>
                  </a:lnTo>
                  <a:lnTo>
                    <a:pt x="1321308" y="473456"/>
                  </a:lnTo>
                  <a:lnTo>
                    <a:pt x="1349565" y="492188"/>
                  </a:lnTo>
                  <a:lnTo>
                    <a:pt x="1386497" y="499110"/>
                  </a:lnTo>
                  <a:lnTo>
                    <a:pt x="1423606" y="492188"/>
                  </a:lnTo>
                  <a:lnTo>
                    <a:pt x="1451940" y="473456"/>
                  </a:lnTo>
                  <a:lnTo>
                    <a:pt x="1460080" y="461022"/>
                  </a:lnTo>
                  <a:lnTo>
                    <a:pt x="1470012" y="445897"/>
                  </a:lnTo>
                  <a:lnTo>
                    <a:pt x="1476362" y="412546"/>
                  </a:lnTo>
                  <a:close/>
                </a:path>
                <a:path w="1647825" h="499109">
                  <a:moveTo>
                    <a:pt x="1647786" y="333273"/>
                  </a:moveTo>
                  <a:lnTo>
                    <a:pt x="1643202" y="328676"/>
                  </a:lnTo>
                  <a:lnTo>
                    <a:pt x="1608226" y="328676"/>
                  </a:lnTo>
                  <a:lnTo>
                    <a:pt x="1603705" y="333273"/>
                  </a:lnTo>
                  <a:lnTo>
                    <a:pt x="1603705" y="418134"/>
                  </a:lnTo>
                  <a:lnTo>
                    <a:pt x="1594891" y="405904"/>
                  </a:lnTo>
                  <a:lnTo>
                    <a:pt x="1545183" y="336880"/>
                  </a:lnTo>
                  <a:lnTo>
                    <a:pt x="1541094" y="331368"/>
                  </a:lnTo>
                  <a:lnTo>
                    <a:pt x="1536293" y="328676"/>
                  </a:lnTo>
                  <a:lnTo>
                    <a:pt x="1509725" y="328676"/>
                  </a:lnTo>
                  <a:lnTo>
                    <a:pt x="1505127" y="333273"/>
                  </a:lnTo>
                  <a:lnTo>
                    <a:pt x="1505127" y="491909"/>
                  </a:lnTo>
                  <a:lnTo>
                    <a:pt x="1509725" y="496493"/>
                  </a:lnTo>
                  <a:lnTo>
                    <a:pt x="1544485" y="496493"/>
                  </a:lnTo>
                  <a:lnTo>
                    <a:pt x="1549298" y="491909"/>
                  </a:lnTo>
                  <a:lnTo>
                    <a:pt x="1549298" y="405904"/>
                  </a:lnTo>
                  <a:lnTo>
                    <a:pt x="1608226" y="488302"/>
                  </a:lnTo>
                  <a:lnTo>
                    <a:pt x="1612036" y="493814"/>
                  </a:lnTo>
                  <a:lnTo>
                    <a:pt x="1616837" y="496493"/>
                  </a:lnTo>
                  <a:lnTo>
                    <a:pt x="1643202" y="496493"/>
                  </a:lnTo>
                  <a:lnTo>
                    <a:pt x="1647786" y="491909"/>
                  </a:lnTo>
                  <a:lnTo>
                    <a:pt x="1647786" y="418134"/>
                  </a:lnTo>
                  <a:lnTo>
                    <a:pt x="1647786" y="333273"/>
                  </a:lnTo>
                  <a:close/>
                </a:path>
              </a:pathLst>
            </a:custGeom>
            <a:solidFill>
              <a:srgbClr val="FFFFFF"/>
            </a:solidFill>
          </p:spPr>
          <p:txBody>
            <a:bodyPr wrap="square" lIns="0" tIns="0" rIns="0" bIns="0" rtlCol="0"/>
            <a:lstStyle/>
            <a:p>
              <a:endParaRPr/>
            </a:p>
          </p:txBody>
        </p:sp>
      </p:grpSp>
      <p:sp>
        <p:nvSpPr>
          <p:cNvPr id="21" name="Rectangle: Diagonal Corners Rounded 20">
            <a:extLst>
              <a:ext uri="{FF2B5EF4-FFF2-40B4-BE49-F238E27FC236}">
                <a16:creationId xmlns:a16="http://schemas.microsoft.com/office/drawing/2014/main" id="{324F0A50-77AE-FC30-4CDB-B49A3610B020}"/>
              </a:ext>
            </a:extLst>
          </p:cNvPr>
          <p:cNvSpPr/>
          <p:nvPr/>
        </p:nvSpPr>
        <p:spPr>
          <a:xfrm>
            <a:off x="299144" y="289593"/>
            <a:ext cx="11276906" cy="1478882"/>
          </a:xfrm>
          <a:prstGeom prst="round2DiagRect">
            <a:avLst/>
          </a:prstGeom>
          <a:solidFill>
            <a:schemeClr val="tx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000" b="1" dirty="0" err="1">
                <a:solidFill>
                  <a:schemeClr val="accent1"/>
                </a:solidFill>
                <a:latin typeface="+mj-lt"/>
                <a:ea typeface="Roboto" panose="02000000000000000000" pitchFamily="2" charset="0"/>
                <a:cs typeface="Roboto" panose="02000000000000000000" pitchFamily="2" charset="0"/>
              </a:rPr>
              <a:t>Lemakot</a:t>
            </a:r>
            <a:r>
              <a:rPr lang="en-US" sz="6000" b="1" dirty="0">
                <a:solidFill>
                  <a:schemeClr val="accent1"/>
                </a:solidFill>
                <a:latin typeface="+mj-lt"/>
                <a:ea typeface="Roboto" panose="02000000000000000000" pitchFamily="2" charset="0"/>
                <a:cs typeface="Roboto" panose="02000000000000000000" pitchFamily="2" charset="0"/>
              </a:rPr>
              <a:t> Health Centre Story</a:t>
            </a:r>
            <a:endParaRPr lang="en-AU" sz="6000" b="1" dirty="0">
              <a:solidFill>
                <a:schemeClr val="accent1"/>
              </a:solidFill>
              <a:latin typeface="+mj-lt"/>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91625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D50E6ADA-E876-3B44-E3E6-E210FC04486D}"/>
              </a:ext>
            </a:extLst>
          </p:cNvPr>
          <p:cNvSpPr/>
          <p:nvPr/>
        </p:nvSpPr>
        <p:spPr>
          <a:xfrm>
            <a:off x="755650" y="1273175"/>
            <a:ext cx="8832850" cy="8763000"/>
          </a:xfrm>
          <a:prstGeom prst="round2DiagRect">
            <a:avLst/>
          </a:prstGeom>
          <a:solidFill>
            <a:schemeClr val="accent4">
              <a:lumMod val="40000"/>
              <a:lumOff val="6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lnSpc>
                <a:spcPct val="150000"/>
              </a:lnSpc>
            </a:pPr>
            <a:endParaRPr lang="en-AU" dirty="0">
              <a:solidFill>
                <a:schemeClr val="tx2">
                  <a:lumMod val="20000"/>
                  <a:lumOff val="80000"/>
                </a:schemeClr>
              </a:solidFill>
              <a:latin typeface="+mj-lt"/>
            </a:endParaRPr>
          </a:p>
        </p:txBody>
      </p:sp>
      <p:sp>
        <p:nvSpPr>
          <p:cNvPr id="5" name="Text Placeholder 4">
            <a:extLst>
              <a:ext uri="{FF2B5EF4-FFF2-40B4-BE49-F238E27FC236}">
                <a16:creationId xmlns:a16="http://schemas.microsoft.com/office/drawing/2014/main" id="{56A411C0-6D1B-5E98-51C2-BDD859E8B236}"/>
              </a:ext>
            </a:extLst>
          </p:cNvPr>
          <p:cNvSpPr>
            <a:spLocks noGrp="1"/>
          </p:cNvSpPr>
          <p:nvPr>
            <p:ph type="body" sz="quarter" idx="11"/>
          </p:nvPr>
        </p:nvSpPr>
        <p:spPr>
          <a:xfrm>
            <a:off x="1333498" y="7732495"/>
            <a:ext cx="8108952" cy="1808380"/>
          </a:xfrm>
        </p:spPr>
        <p:txBody>
          <a:bodyPr numCol="1"/>
          <a:lstStyle/>
          <a:p>
            <a:pPr marL="14400" indent="0">
              <a:lnSpc>
                <a:spcPct val="110000"/>
              </a:lnSpc>
              <a:spcAft>
                <a:spcPts val="600"/>
              </a:spcAft>
              <a:buNone/>
            </a:pPr>
            <a:r>
              <a:rPr lang="en-US" sz="3500" dirty="0">
                <a:solidFill>
                  <a:schemeClr val="tx2">
                    <a:lumMod val="75000"/>
                  </a:schemeClr>
                </a:solidFill>
                <a:latin typeface="+mj-lt"/>
                <a:ea typeface="Roboto" panose="02000000000000000000" pitchFamily="2" charset="0"/>
                <a:cs typeface="Roboto" panose="02000000000000000000" pitchFamily="2" charset="0"/>
              </a:rPr>
              <a:t>Jesus, </a:t>
            </a:r>
            <a:r>
              <a:rPr lang="en-US" sz="3500" dirty="0">
                <a:solidFill>
                  <a:schemeClr val="tx2">
                    <a:lumMod val="75000"/>
                  </a:schemeClr>
                </a:solidFill>
                <a:latin typeface="+mj-lt"/>
              </a:rPr>
              <a:t>your love beyond measure inspires love in return. </a:t>
            </a:r>
          </a:p>
          <a:p>
            <a:pPr marL="14400" indent="0">
              <a:lnSpc>
                <a:spcPct val="110000"/>
              </a:lnSpc>
              <a:spcAft>
                <a:spcPts val="600"/>
              </a:spcAft>
              <a:buNone/>
            </a:pPr>
            <a:r>
              <a:rPr lang="en-US" sz="3500" b="1" dirty="0">
                <a:solidFill>
                  <a:schemeClr val="tx2">
                    <a:lumMod val="75000"/>
                  </a:schemeClr>
                </a:solidFill>
                <a:latin typeface="+mj-lt"/>
                <a:ea typeface="Roboto Medium" panose="02000000000000000000" pitchFamily="2" charset="0"/>
                <a:cs typeface="Roboto Medium" panose="02000000000000000000" pitchFamily="2" charset="0"/>
              </a:rPr>
              <a:t>May we follow the way of love.</a:t>
            </a:r>
          </a:p>
        </p:txBody>
      </p:sp>
      <p:sp>
        <p:nvSpPr>
          <p:cNvPr id="6" name="Text Placeholder 1">
            <a:extLst>
              <a:ext uri="{FF2B5EF4-FFF2-40B4-BE49-F238E27FC236}">
                <a16:creationId xmlns:a16="http://schemas.microsoft.com/office/drawing/2014/main" id="{89AE0097-8386-DA24-AAF0-9DBF53785311}"/>
              </a:ext>
            </a:extLst>
          </p:cNvPr>
          <p:cNvSpPr txBox="1">
            <a:spLocks/>
          </p:cNvSpPr>
          <p:nvPr/>
        </p:nvSpPr>
        <p:spPr>
          <a:xfrm>
            <a:off x="11804650" y="4785206"/>
            <a:ext cx="6641120" cy="1449308"/>
          </a:xfrm>
          <a:prstGeom prst="rect">
            <a:avLst/>
          </a:prstGeom>
        </p:spPr>
        <p:txBody>
          <a:bodyPr wrap="square" lIns="0" tIns="0" rIns="0" bIns="0">
            <a:spAutoFit/>
          </a:bodyPr>
          <a:lstStyle>
            <a:lvl1pPr marL="0">
              <a:defRPr>
                <a:solidFill>
                  <a:schemeClr val="bg1"/>
                </a:solidFill>
                <a:latin typeface="Roboto" panose="02000000000000000000" pitchFamily="2" charset="0"/>
                <a:ea typeface="Roboto" panose="02000000000000000000" pitchFamily="2" charset="0"/>
                <a:cs typeface="Roboto" panose="02000000000000000000" pitchFamily="2" charset="0"/>
              </a:defRPr>
            </a:lvl1pPr>
            <a:lvl2pPr marL="225247">
              <a:defRPr>
                <a:solidFill>
                  <a:schemeClr val="bg1"/>
                </a:solidFill>
                <a:latin typeface="Roboto" panose="02000000000000000000" pitchFamily="2" charset="0"/>
                <a:ea typeface="Roboto" panose="02000000000000000000" pitchFamily="2" charset="0"/>
                <a:cs typeface="Roboto" panose="02000000000000000000" pitchFamily="2" charset="0"/>
              </a:defRPr>
            </a:lvl2pPr>
            <a:lvl3pPr marL="450495">
              <a:defRPr>
                <a:solidFill>
                  <a:schemeClr val="bg1"/>
                </a:solidFill>
                <a:latin typeface="Roboto" panose="02000000000000000000" pitchFamily="2" charset="0"/>
                <a:ea typeface="Roboto" panose="02000000000000000000" pitchFamily="2" charset="0"/>
                <a:cs typeface="Roboto" panose="02000000000000000000" pitchFamily="2" charset="0"/>
              </a:defRPr>
            </a:lvl3pPr>
            <a:lvl4pPr marL="675743">
              <a:defRPr>
                <a:solidFill>
                  <a:schemeClr val="bg1"/>
                </a:solidFill>
                <a:latin typeface="Roboto" panose="02000000000000000000" pitchFamily="2" charset="0"/>
                <a:ea typeface="Roboto" panose="02000000000000000000" pitchFamily="2" charset="0"/>
                <a:cs typeface="Roboto" panose="02000000000000000000" pitchFamily="2" charset="0"/>
              </a:defRPr>
            </a:lvl4pPr>
            <a:lvl5pPr marL="900991">
              <a:defRPr>
                <a:solidFill>
                  <a:schemeClr val="bg1"/>
                </a:solidFill>
                <a:latin typeface="Roboto" panose="02000000000000000000" pitchFamily="2" charset="0"/>
                <a:ea typeface="Roboto" panose="02000000000000000000" pitchFamily="2" charset="0"/>
                <a:cs typeface="Roboto" panose="02000000000000000000" pitchFamily="2" charset="0"/>
              </a:defRPr>
            </a:lvl5pPr>
            <a:lvl6pPr marL="1126238">
              <a:defRPr>
                <a:latin typeface="+mn-lt"/>
                <a:ea typeface="+mn-ea"/>
                <a:cs typeface="+mn-cs"/>
              </a:defRPr>
            </a:lvl6pPr>
            <a:lvl7pPr marL="1351486">
              <a:defRPr>
                <a:latin typeface="+mn-lt"/>
                <a:ea typeface="+mn-ea"/>
                <a:cs typeface="+mn-cs"/>
              </a:defRPr>
            </a:lvl7pPr>
            <a:lvl8pPr marL="1576734">
              <a:defRPr>
                <a:latin typeface="+mn-lt"/>
                <a:ea typeface="+mn-ea"/>
                <a:cs typeface="+mn-cs"/>
              </a:defRPr>
            </a:lvl8pPr>
            <a:lvl9pPr marL="1801982">
              <a:defRPr>
                <a:latin typeface="+mn-lt"/>
                <a:ea typeface="+mn-ea"/>
                <a:cs typeface="+mn-cs"/>
              </a:defRPr>
            </a:lvl9pPr>
          </a:lstStyle>
          <a:p>
            <a:pPr algn="ctr">
              <a:lnSpc>
                <a:spcPct val="110000"/>
              </a:lnSpc>
              <a:spcAft>
                <a:spcPts val="600"/>
              </a:spcAft>
            </a:pPr>
            <a:r>
              <a:rPr lang="en-US" sz="3500" dirty="0">
                <a:solidFill>
                  <a:schemeClr val="accent2">
                    <a:lumMod val="75000"/>
                  </a:schemeClr>
                </a:solidFill>
                <a:latin typeface="+mj-lt"/>
              </a:rPr>
              <a:t>“Solidarity finds concrete expression in service.”</a:t>
            </a:r>
          </a:p>
          <a:p>
            <a:pPr algn="ctr">
              <a:lnSpc>
                <a:spcPct val="110000"/>
              </a:lnSpc>
              <a:spcAft>
                <a:spcPts val="600"/>
              </a:spcAft>
            </a:pPr>
            <a:r>
              <a:rPr lang="en-US" sz="1200" dirty="0">
                <a:solidFill>
                  <a:schemeClr val="accent2">
                    <a:lumMod val="75000"/>
                  </a:schemeClr>
                </a:solidFill>
                <a:latin typeface="+mj-lt"/>
              </a:rPr>
              <a:t>*Pope Francis, </a:t>
            </a:r>
            <a:r>
              <a:rPr lang="en-US" sz="1200" i="1" dirty="0">
                <a:solidFill>
                  <a:schemeClr val="accent2">
                    <a:lumMod val="75000"/>
                  </a:schemeClr>
                </a:solidFill>
                <a:latin typeface="+mj-lt"/>
              </a:rPr>
              <a:t>Fratelli Tutti</a:t>
            </a:r>
            <a:r>
              <a:rPr lang="en-US" sz="1200" dirty="0">
                <a:solidFill>
                  <a:schemeClr val="accent2">
                    <a:lumMod val="75000"/>
                  </a:schemeClr>
                </a:solidFill>
                <a:latin typeface="+mj-lt"/>
              </a:rPr>
              <a:t> n115</a:t>
            </a:r>
          </a:p>
        </p:txBody>
      </p:sp>
      <p:sp>
        <p:nvSpPr>
          <p:cNvPr id="7" name="TextBox 6">
            <a:extLst>
              <a:ext uri="{FF2B5EF4-FFF2-40B4-BE49-F238E27FC236}">
                <a16:creationId xmlns:a16="http://schemas.microsoft.com/office/drawing/2014/main" id="{654F8C0B-C8A4-1DB9-3EEE-ADEE730A5A5C}"/>
              </a:ext>
            </a:extLst>
          </p:cNvPr>
          <p:cNvSpPr txBox="1"/>
          <p:nvPr/>
        </p:nvSpPr>
        <p:spPr>
          <a:xfrm>
            <a:off x="1127864" y="6776861"/>
            <a:ext cx="3401641" cy="638829"/>
          </a:xfrm>
          <a:prstGeom prst="rect">
            <a:avLst/>
          </a:prstGeom>
          <a:noFill/>
        </p:spPr>
        <p:txBody>
          <a:bodyPr wrap="square">
            <a:spAutoFit/>
          </a:bodyPr>
          <a:lstStyle/>
          <a:p>
            <a:pPr>
              <a:lnSpc>
                <a:spcPct val="110000"/>
              </a:lnSpc>
              <a:spcAft>
                <a:spcPts val="600"/>
              </a:spcAft>
            </a:pPr>
            <a:r>
              <a:rPr lang="en-US" sz="3500" dirty="0">
                <a:solidFill>
                  <a:schemeClr val="accent2">
                    <a:lumMod val="75000"/>
                  </a:schemeClr>
                </a:solidFill>
                <a:latin typeface="+mj-lt"/>
                <a:ea typeface="Roboto Medium" panose="02000000000000000000" pitchFamily="2" charset="0"/>
                <a:cs typeface="Roboto Medium" panose="02000000000000000000" pitchFamily="2" charset="0"/>
              </a:rPr>
              <a:t>Respond</a:t>
            </a:r>
          </a:p>
        </p:txBody>
      </p:sp>
      <p:sp>
        <p:nvSpPr>
          <p:cNvPr id="8" name="TextBox 7">
            <a:extLst>
              <a:ext uri="{FF2B5EF4-FFF2-40B4-BE49-F238E27FC236}">
                <a16:creationId xmlns:a16="http://schemas.microsoft.com/office/drawing/2014/main" id="{8C5B3AD2-4516-AF55-202F-69E99EC2C735}"/>
              </a:ext>
            </a:extLst>
          </p:cNvPr>
          <p:cNvSpPr txBox="1"/>
          <p:nvPr/>
        </p:nvSpPr>
        <p:spPr>
          <a:xfrm>
            <a:off x="1127864" y="1842618"/>
            <a:ext cx="3401641" cy="638829"/>
          </a:xfrm>
          <a:prstGeom prst="rect">
            <a:avLst/>
          </a:prstGeom>
          <a:noFill/>
        </p:spPr>
        <p:txBody>
          <a:bodyPr wrap="square">
            <a:spAutoFit/>
          </a:bodyPr>
          <a:lstStyle/>
          <a:p>
            <a:pPr>
              <a:lnSpc>
                <a:spcPct val="110000"/>
              </a:lnSpc>
              <a:spcAft>
                <a:spcPts val="600"/>
              </a:spcAft>
            </a:pPr>
            <a:r>
              <a:rPr lang="en-US" sz="3500" dirty="0">
                <a:solidFill>
                  <a:schemeClr val="accent2">
                    <a:lumMod val="75000"/>
                  </a:schemeClr>
                </a:solidFill>
                <a:latin typeface="+mj-lt"/>
                <a:ea typeface="Roboto Medium" panose="02000000000000000000" pitchFamily="2" charset="0"/>
                <a:cs typeface="Roboto Medium" panose="02000000000000000000" pitchFamily="2" charset="0"/>
              </a:rPr>
              <a:t>Reflect</a:t>
            </a:r>
          </a:p>
        </p:txBody>
      </p:sp>
      <p:sp>
        <p:nvSpPr>
          <p:cNvPr id="9" name="TextBox 8">
            <a:extLst>
              <a:ext uri="{FF2B5EF4-FFF2-40B4-BE49-F238E27FC236}">
                <a16:creationId xmlns:a16="http://schemas.microsoft.com/office/drawing/2014/main" id="{3CD54C52-9DC7-5B0A-B5BB-A8FC08F6AEE2}"/>
              </a:ext>
            </a:extLst>
          </p:cNvPr>
          <p:cNvSpPr txBox="1"/>
          <p:nvPr/>
        </p:nvSpPr>
        <p:spPr>
          <a:xfrm>
            <a:off x="1333498" y="2862726"/>
            <a:ext cx="8108952" cy="3597331"/>
          </a:xfrm>
          <a:prstGeom prst="rect">
            <a:avLst/>
          </a:prstGeom>
        </p:spPr>
        <p:txBody>
          <a:bodyPr vert="horz" wrap="square" lIns="0" tIns="11430" rIns="0" bIns="0" rtlCol="0">
            <a:spAutoFit/>
          </a:bodyPr>
          <a:lstStyle/>
          <a:p>
            <a:pPr marL="12700" algn="l">
              <a:lnSpc>
                <a:spcPct val="110000"/>
              </a:lnSpc>
              <a:spcAft>
                <a:spcPts val="600"/>
              </a:spcAft>
            </a:pPr>
            <a:r>
              <a:rPr lang="en-US" sz="3500" spc="-10" dirty="0">
                <a:solidFill>
                  <a:schemeClr val="tx2">
                    <a:lumMod val="75000"/>
                  </a:schemeClr>
                </a:solidFill>
                <a:latin typeface="+mj-lt"/>
                <a:ea typeface="Roboto" panose="02000000000000000000" pitchFamily="2" charset="0"/>
                <a:cs typeface="Roboto" panose="02000000000000000000" pitchFamily="2" charset="0"/>
              </a:rPr>
              <a:t>In his letter </a:t>
            </a:r>
            <a:r>
              <a:rPr lang="en-US" sz="3500" i="1" spc="-10" dirty="0">
                <a:solidFill>
                  <a:schemeClr val="tx2">
                    <a:lumMod val="75000"/>
                  </a:schemeClr>
                </a:solidFill>
                <a:latin typeface="+mj-lt"/>
                <a:ea typeface="Roboto" panose="02000000000000000000" pitchFamily="2" charset="0"/>
                <a:cs typeface="Roboto" panose="02000000000000000000" pitchFamily="2" charset="0"/>
              </a:rPr>
              <a:t>Fratelli Tutti</a:t>
            </a:r>
            <a:r>
              <a:rPr lang="en-US" sz="3500" spc="-10" dirty="0">
                <a:solidFill>
                  <a:schemeClr val="tx2">
                    <a:lumMod val="75000"/>
                  </a:schemeClr>
                </a:solidFill>
                <a:latin typeface="+mj-lt"/>
                <a:ea typeface="Roboto" panose="02000000000000000000" pitchFamily="2" charset="0"/>
                <a:cs typeface="Roboto" panose="02000000000000000000" pitchFamily="2" charset="0"/>
              </a:rPr>
              <a:t>, Pope Francis says, “Solidarity finds concrete expression in service…”*</a:t>
            </a:r>
          </a:p>
          <a:p>
            <a:pPr marL="469900" indent="-457200" algn="l">
              <a:lnSpc>
                <a:spcPct val="110000"/>
              </a:lnSpc>
              <a:spcAft>
                <a:spcPts val="600"/>
              </a:spcAft>
              <a:buFont typeface="Arial" panose="020B0604020202020204" pitchFamily="34" charset="0"/>
              <a:buChar char="•"/>
            </a:pPr>
            <a:r>
              <a:rPr lang="en-US" sz="3500" spc="-10" dirty="0">
                <a:solidFill>
                  <a:schemeClr val="tx2">
                    <a:lumMod val="75000"/>
                  </a:schemeClr>
                </a:solidFill>
                <a:latin typeface="+mj-lt"/>
                <a:ea typeface="Roboto" panose="02000000000000000000" pitchFamily="2" charset="0"/>
                <a:cs typeface="Roboto" panose="02000000000000000000" pitchFamily="2" charset="0"/>
              </a:rPr>
              <a:t>What action will you take to express solidarity with our human family that are experiencing hardships?</a:t>
            </a:r>
          </a:p>
        </p:txBody>
      </p:sp>
    </p:spTree>
    <p:extLst>
      <p:ext uri="{BB962C8B-B14F-4D97-AF65-F5344CB8AC3E}">
        <p14:creationId xmlns:p14="http://schemas.microsoft.com/office/powerpoint/2010/main" val="365586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38938EEB-94DB-3C54-49A8-0796C90CCBBE}"/>
              </a:ext>
            </a:extLst>
          </p:cNvPr>
          <p:cNvSpPr txBox="1">
            <a:spLocks/>
          </p:cNvSpPr>
          <p:nvPr/>
        </p:nvSpPr>
        <p:spPr>
          <a:xfrm>
            <a:off x="11893606" y="3900252"/>
            <a:ext cx="7187468" cy="3508846"/>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110000"/>
              </a:lnSpc>
              <a:spcAft>
                <a:spcPts val="600"/>
              </a:spcAft>
            </a:pPr>
            <a:r>
              <a:rPr lang="en-US" sz="3500" dirty="0">
                <a:solidFill>
                  <a:schemeClr val="accent2">
                    <a:lumMod val="75000"/>
                  </a:schemeClr>
                </a:solidFill>
                <a:latin typeface="+mj-lt"/>
                <a:ea typeface="Roboto" panose="02000000000000000000" pitchFamily="2" charset="0"/>
                <a:cs typeface="Roboto" panose="02000000000000000000" pitchFamily="2" charset="0"/>
              </a:rPr>
              <a:t>Having endured a terrible loss, Jesus's friends were afraid and hid themselves away. But soon, with love and courage, Mary Magdalene, Simon Peter and John would return to the tomb, only to find it empty.</a:t>
            </a:r>
          </a:p>
        </p:txBody>
      </p:sp>
      <p:sp>
        <p:nvSpPr>
          <p:cNvPr id="5" name="Rectangle: Diagonal Corners Rounded 4">
            <a:extLst>
              <a:ext uri="{FF2B5EF4-FFF2-40B4-BE49-F238E27FC236}">
                <a16:creationId xmlns:a16="http://schemas.microsoft.com/office/drawing/2014/main" id="{85D6C803-7622-D371-B54A-EE0EE9620569}"/>
              </a:ext>
            </a:extLst>
          </p:cNvPr>
          <p:cNvSpPr/>
          <p:nvPr/>
        </p:nvSpPr>
        <p:spPr>
          <a:xfrm>
            <a:off x="381000" y="3645236"/>
            <a:ext cx="9238834" cy="4018878"/>
          </a:xfrm>
          <a:prstGeom prst="round2Diag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AU">
              <a:latin typeface="+mj-lt"/>
            </a:endParaRPr>
          </a:p>
        </p:txBody>
      </p:sp>
      <p:sp>
        <p:nvSpPr>
          <p:cNvPr id="6" name="TextBox 5">
            <a:extLst>
              <a:ext uri="{FF2B5EF4-FFF2-40B4-BE49-F238E27FC236}">
                <a16:creationId xmlns:a16="http://schemas.microsoft.com/office/drawing/2014/main" id="{62905700-8530-83AC-D366-C1EA65566140}"/>
              </a:ext>
            </a:extLst>
          </p:cNvPr>
          <p:cNvSpPr txBox="1"/>
          <p:nvPr/>
        </p:nvSpPr>
        <p:spPr>
          <a:xfrm>
            <a:off x="974908" y="4190717"/>
            <a:ext cx="8051019" cy="2927917"/>
          </a:xfrm>
          <a:prstGeom prst="rect">
            <a:avLst/>
          </a:prstGeom>
          <a:ln>
            <a:noFill/>
          </a:ln>
        </p:spPr>
        <p:txBody>
          <a:bodyPr vert="horz" wrap="square" lIns="0" tIns="11430" rIns="0" bIns="0" rtlCol="0">
            <a:spAutoFit/>
          </a:bodyPr>
          <a:lstStyle/>
          <a:p>
            <a:pPr marL="12700" algn="ctr">
              <a:lnSpc>
                <a:spcPct val="110000"/>
              </a:lnSpc>
              <a:spcAft>
                <a:spcPts val="600"/>
              </a:spcAft>
            </a:pPr>
            <a:r>
              <a:rPr lang="en-US" sz="3500" dirty="0">
                <a:solidFill>
                  <a:schemeClr val="tx2">
                    <a:lumMod val="75000"/>
                  </a:schemeClr>
                </a:solidFill>
                <a:latin typeface="+mj-lt"/>
                <a:ea typeface="Roboto" panose="02000000000000000000" pitchFamily="2" charset="0"/>
                <a:cs typeface="Roboto" panose="02000000000000000000" pitchFamily="2" charset="0"/>
              </a:rPr>
              <a:t>Joseph of </a:t>
            </a:r>
            <a:r>
              <a:rPr lang="en-US" sz="3500" dirty="0" err="1">
                <a:solidFill>
                  <a:schemeClr val="tx2">
                    <a:lumMod val="75000"/>
                  </a:schemeClr>
                </a:solidFill>
                <a:latin typeface="+mj-lt"/>
                <a:ea typeface="Roboto" panose="02000000000000000000" pitchFamily="2" charset="0"/>
                <a:cs typeface="Roboto" panose="02000000000000000000" pitchFamily="2" charset="0"/>
              </a:rPr>
              <a:t>Arimathaea</a:t>
            </a:r>
            <a:r>
              <a:rPr lang="en-US" sz="3500" dirty="0">
                <a:solidFill>
                  <a:schemeClr val="tx2">
                    <a:lumMod val="75000"/>
                  </a:schemeClr>
                </a:solidFill>
                <a:latin typeface="+mj-lt"/>
                <a:ea typeface="Roboto" panose="02000000000000000000" pitchFamily="2" charset="0"/>
                <a:cs typeface="Roboto" panose="02000000000000000000" pitchFamily="2" charset="0"/>
              </a:rPr>
              <a:t> and Nicodemus wrap Jesus's body in linen cloths, with myrrh and aloes, then they lay it in a new tomb in the garden, near to where Jesus was crucified.</a:t>
            </a:r>
          </a:p>
        </p:txBody>
      </p:sp>
      <p:sp>
        <p:nvSpPr>
          <p:cNvPr id="7" name="Text Placeholder 5">
            <a:extLst>
              <a:ext uri="{FF2B5EF4-FFF2-40B4-BE49-F238E27FC236}">
                <a16:creationId xmlns:a16="http://schemas.microsoft.com/office/drawing/2014/main" id="{1CB9EFE4-BA0E-B87C-180F-31AE3DCFC418}"/>
              </a:ext>
            </a:extLst>
          </p:cNvPr>
          <p:cNvSpPr txBox="1">
            <a:spLocks/>
          </p:cNvSpPr>
          <p:nvPr/>
        </p:nvSpPr>
        <p:spPr>
          <a:xfrm>
            <a:off x="381000" y="402021"/>
            <a:ext cx="9144000" cy="753926"/>
          </a:xfrm>
          <a:prstGeom prst="rect">
            <a:avLst/>
          </a:prstGeom>
        </p:spPr>
        <p:txBody>
          <a:bodyPr vert="horz" lIns="91440" tIns="45720" rIns="91440" bIns="45720" rtlCol="0" anchor="ctr">
            <a:noAutofit/>
          </a:bodyPr>
          <a:lstStyle>
            <a:lvl1pPr>
              <a:defRPr sz="5900" b="1">
                <a:solidFill>
                  <a:srgbClr val="762000"/>
                </a:solidFill>
                <a:latin typeface="+mj-lt"/>
                <a:ea typeface="+mj-ea"/>
                <a:cs typeface="+mj-cs"/>
              </a:defRPr>
            </a:lvl1pPr>
          </a:lstStyle>
          <a:p>
            <a:pPr>
              <a:spcAft>
                <a:spcPts val="600"/>
              </a:spcAft>
            </a:pPr>
            <a:r>
              <a:rPr lang="en-US" sz="6000" dirty="0">
                <a:solidFill>
                  <a:schemeClr val="accent2">
                    <a:lumMod val="75000"/>
                  </a:schemeClr>
                </a:solidFill>
                <a:ea typeface="Roboto Medium" panose="02000000000000000000" pitchFamily="2" charset="0"/>
                <a:cs typeface="Roboto Medium" panose="02000000000000000000" pitchFamily="2" charset="0"/>
              </a:rPr>
              <a:t>STATION 14</a:t>
            </a:r>
          </a:p>
        </p:txBody>
      </p:sp>
      <p:sp>
        <p:nvSpPr>
          <p:cNvPr id="8" name="TextBox 7">
            <a:extLst>
              <a:ext uri="{FF2B5EF4-FFF2-40B4-BE49-F238E27FC236}">
                <a16:creationId xmlns:a16="http://schemas.microsoft.com/office/drawing/2014/main" id="{2060CA8B-4340-2F9A-E6EF-4AF0CBB07500}"/>
              </a:ext>
            </a:extLst>
          </p:cNvPr>
          <p:cNvSpPr txBox="1"/>
          <p:nvPr/>
        </p:nvSpPr>
        <p:spPr>
          <a:xfrm>
            <a:off x="381000" y="1149201"/>
            <a:ext cx="15462250" cy="1015663"/>
          </a:xfrm>
          <a:prstGeom prst="rect">
            <a:avLst/>
          </a:prstGeom>
          <a:noFill/>
        </p:spPr>
        <p:txBody>
          <a:bodyPr wrap="square">
            <a:spAutoFit/>
          </a:bodyPr>
          <a:lstStyle/>
          <a:p>
            <a:pPr>
              <a:spcAft>
                <a:spcPts val="600"/>
              </a:spcAft>
            </a:pPr>
            <a:r>
              <a:rPr lang="en-US" sz="6000" dirty="0">
                <a:solidFill>
                  <a:schemeClr val="tx2">
                    <a:lumMod val="75000"/>
                  </a:schemeClr>
                </a:solidFill>
                <a:latin typeface="+mj-lt"/>
                <a:ea typeface="Roboto Medium" panose="02000000000000000000" pitchFamily="2" charset="0"/>
                <a:cs typeface="Roboto Medium" panose="02000000000000000000" pitchFamily="2" charset="0"/>
              </a:rPr>
              <a:t>Jesus is laid in the tomb</a:t>
            </a:r>
          </a:p>
        </p:txBody>
      </p:sp>
    </p:spTree>
    <p:extLst>
      <p:ext uri="{BB962C8B-B14F-4D97-AF65-F5344CB8AC3E}">
        <p14:creationId xmlns:p14="http://schemas.microsoft.com/office/powerpoint/2010/main" val="161083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Samoan women leaning against a water tank">
            <a:extLst>
              <a:ext uri="{FF2B5EF4-FFF2-40B4-BE49-F238E27FC236}">
                <a16:creationId xmlns:a16="http://schemas.microsoft.com/office/drawing/2014/main" id="{DC8116F3-27C5-0D61-352F-B5C0B60A4AAF}"/>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6" name="Content Placeholder 5">
            <a:extLst>
              <a:ext uri="{FF2B5EF4-FFF2-40B4-BE49-F238E27FC236}">
                <a16:creationId xmlns:a16="http://schemas.microsoft.com/office/drawing/2014/main" id="{0347AC2B-6081-8D19-C78A-C55C86780A87}"/>
              </a:ext>
            </a:extLst>
          </p:cNvPr>
          <p:cNvSpPr txBox="1">
            <a:spLocks/>
          </p:cNvSpPr>
          <p:nvPr/>
        </p:nvSpPr>
        <p:spPr>
          <a:xfrm>
            <a:off x="525294" y="10449057"/>
            <a:ext cx="13689664" cy="303530"/>
          </a:xfrm>
          <a:prstGeom prst="rect">
            <a:avLst/>
          </a:prstGeom>
        </p:spPr>
        <p:txBody>
          <a:bodyPr/>
          <a:lstStyle>
            <a:lvl1pPr marL="0">
              <a:defRPr sz="1600" b="0">
                <a:solidFill>
                  <a:schemeClr val="bg1"/>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200" dirty="0" err="1">
                <a:latin typeface="+mj-lt"/>
                <a:ea typeface="Roboto" panose="02000000000000000000" pitchFamily="2" charset="0"/>
                <a:cs typeface="Roboto" panose="02000000000000000000" pitchFamily="2" charset="0"/>
              </a:rPr>
              <a:t>Leaia</a:t>
            </a:r>
            <a:r>
              <a:rPr lang="en-US" sz="1200" dirty="0">
                <a:latin typeface="+mj-lt"/>
                <a:ea typeface="Roboto" panose="02000000000000000000" pitchFamily="2" charset="0"/>
                <a:cs typeface="Roboto" panose="02000000000000000000" pitchFamily="2" charset="0"/>
              </a:rPr>
              <a:t> stands in front of the rainwater tank that has now been installed at her home with the support of Caritas Australia and their partner Caritas Samoa. Photo: Caritas Australia</a:t>
            </a:r>
          </a:p>
        </p:txBody>
      </p:sp>
      <p:grpSp>
        <p:nvGrpSpPr>
          <p:cNvPr id="7" name="object 9">
            <a:extLst>
              <a:ext uri="{FF2B5EF4-FFF2-40B4-BE49-F238E27FC236}">
                <a16:creationId xmlns:a16="http://schemas.microsoft.com/office/drawing/2014/main" id="{CE2FDF00-E4EA-E4F4-005F-9A2B74264860}"/>
              </a:ext>
            </a:extLst>
          </p:cNvPr>
          <p:cNvGrpSpPr/>
          <p:nvPr/>
        </p:nvGrpSpPr>
        <p:grpSpPr>
          <a:xfrm>
            <a:off x="15266570" y="10346822"/>
            <a:ext cx="3786504" cy="508000"/>
            <a:chOff x="15266570" y="10177726"/>
            <a:chExt cx="3786504" cy="508000"/>
          </a:xfrm>
        </p:grpSpPr>
        <p:pic>
          <p:nvPicPr>
            <p:cNvPr id="8" name="object 10">
              <a:extLst>
                <a:ext uri="{FF2B5EF4-FFF2-40B4-BE49-F238E27FC236}">
                  <a16:creationId xmlns:a16="http://schemas.microsoft.com/office/drawing/2014/main" id="{DB1F8731-42ED-39A1-20C1-2BAEE5CF3C21}"/>
                </a:ext>
              </a:extLst>
            </p:cNvPr>
            <p:cNvPicPr/>
            <p:nvPr/>
          </p:nvPicPr>
          <p:blipFill>
            <a:blip r:embed="rId4" cstate="screen">
              <a:extLst>
                <a:ext uri="{28A0092B-C50C-407E-A947-70E740481C1C}">
                  <a14:useLocalDpi xmlns:a14="http://schemas.microsoft.com/office/drawing/2010/main"/>
                </a:ext>
              </a:extLst>
            </a:blip>
            <a:stretch>
              <a:fillRect/>
            </a:stretch>
          </p:blipFill>
          <p:spPr>
            <a:xfrm>
              <a:off x="15847064" y="10181342"/>
              <a:ext cx="1109944" cy="502117"/>
            </a:xfrm>
            <a:prstGeom prst="rect">
              <a:avLst/>
            </a:prstGeom>
          </p:spPr>
        </p:pic>
        <p:sp>
          <p:nvSpPr>
            <p:cNvPr id="9" name="object 11">
              <a:extLst>
                <a:ext uri="{FF2B5EF4-FFF2-40B4-BE49-F238E27FC236}">
                  <a16:creationId xmlns:a16="http://schemas.microsoft.com/office/drawing/2014/main" id="{B0B63FB7-70AF-B1FE-DA61-A238E10F2A83}"/>
                </a:ext>
              </a:extLst>
            </p:cNvPr>
            <p:cNvSpPr/>
            <p:nvPr/>
          </p:nvSpPr>
          <p:spPr>
            <a:xfrm>
              <a:off x="15266569" y="10381977"/>
              <a:ext cx="504190" cy="303530"/>
            </a:xfrm>
            <a:custGeom>
              <a:avLst/>
              <a:gdLst/>
              <a:ahLst/>
              <a:cxnLst/>
              <a:rect l="l" t="t" r="r" b="b"/>
              <a:pathLst>
                <a:path w="504190" h="303529">
                  <a:moveTo>
                    <a:pt x="504088" y="0"/>
                  </a:moveTo>
                  <a:lnTo>
                    <a:pt x="0" y="0"/>
                  </a:lnTo>
                  <a:lnTo>
                    <a:pt x="0" y="102870"/>
                  </a:lnTo>
                  <a:lnTo>
                    <a:pt x="201091" y="102870"/>
                  </a:lnTo>
                  <a:lnTo>
                    <a:pt x="201091" y="303530"/>
                  </a:lnTo>
                  <a:lnTo>
                    <a:pt x="302983" y="303530"/>
                  </a:lnTo>
                  <a:lnTo>
                    <a:pt x="302983" y="102870"/>
                  </a:lnTo>
                  <a:lnTo>
                    <a:pt x="504088" y="102870"/>
                  </a:lnTo>
                  <a:lnTo>
                    <a:pt x="504088" y="0"/>
                  </a:lnTo>
                  <a:close/>
                </a:path>
              </a:pathLst>
            </a:custGeom>
            <a:solidFill>
              <a:srgbClr val="FFFFFF"/>
            </a:solidFill>
          </p:spPr>
          <p:txBody>
            <a:bodyPr wrap="square" lIns="0" tIns="0" rIns="0" bIns="0" rtlCol="0"/>
            <a:lstStyle/>
            <a:p>
              <a:endParaRPr/>
            </a:p>
          </p:txBody>
        </p:sp>
        <p:pic>
          <p:nvPicPr>
            <p:cNvPr id="10" name="object 12">
              <a:extLst>
                <a:ext uri="{FF2B5EF4-FFF2-40B4-BE49-F238E27FC236}">
                  <a16:creationId xmlns:a16="http://schemas.microsoft.com/office/drawing/2014/main" id="{0AAA2FED-9251-EEA9-08B1-108661154D4E}"/>
                </a:ext>
              </a:extLst>
            </p:cNvPr>
            <p:cNvPicPr/>
            <p:nvPr/>
          </p:nvPicPr>
          <p:blipFill>
            <a:blip r:embed="rId5" cstate="screen">
              <a:extLst>
                <a:ext uri="{28A0092B-C50C-407E-A947-70E740481C1C}">
                  <a14:useLocalDpi xmlns:a14="http://schemas.microsoft.com/office/drawing/2010/main"/>
                </a:ext>
              </a:extLst>
            </a:blip>
            <a:stretch>
              <a:fillRect/>
            </a:stretch>
          </p:blipFill>
          <p:spPr>
            <a:xfrm>
              <a:off x="15292508" y="10181304"/>
              <a:ext cx="446072" cy="200659"/>
            </a:xfrm>
            <a:prstGeom prst="rect">
              <a:avLst/>
            </a:prstGeom>
          </p:spPr>
        </p:pic>
        <p:pic>
          <p:nvPicPr>
            <p:cNvPr id="11" name="object 13">
              <a:extLst>
                <a:ext uri="{FF2B5EF4-FFF2-40B4-BE49-F238E27FC236}">
                  <a16:creationId xmlns:a16="http://schemas.microsoft.com/office/drawing/2014/main" id="{84D89093-41E7-8E24-6BB9-0DBF4DF9A3FB}"/>
                </a:ext>
              </a:extLst>
            </p:cNvPr>
            <p:cNvPicPr/>
            <p:nvPr/>
          </p:nvPicPr>
          <p:blipFill>
            <a:blip r:embed="rId6" cstate="screen">
              <a:extLst>
                <a:ext uri="{28A0092B-C50C-407E-A947-70E740481C1C}">
                  <a14:useLocalDpi xmlns:a14="http://schemas.microsoft.com/office/drawing/2010/main"/>
                </a:ext>
              </a:extLst>
            </a:blip>
            <a:stretch>
              <a:fillRect/>
            </a:stretch>
          </p:blipFill>
          <p:spPr>
            <a:xfrm>
              <a:off x="15298625" y="10495243"/>
              <a:ext cx="158045" cy="164214"/>
            </a:xfrm>
            <a:prstGeom prst="rect">
              <a:avLst/>
            </a:prstGeom>
          </p:spPr>
        </p:pic>
        <p:pic>
          <p:nvPicPr>
            <p:cNvPr id="12" name="object 14">
              <a:extLst>
                <a:ext uri="{FF2B5EF4-FFF2-40B4-BE49-F238E27FC236}">
                  <a16:creationId xmlns:a16="http://schemas.microsoft.com/office/drawing/2014/main" id="{4E19C379-FCC4-91E8-E1DB-EDEF5572D51B}"/>
                </a:ext>
              </a:extLst>
            </p:cNvPr>
            <p:cNvPicPr/>
            <p:nvPr/>
          </p:nvPicPr>
          <p:blipFill>
            <a:blip r:embed="rId7" cstate="screen">
              <a:extLst>
                <a:ext uri="{28A0092B-C50C-407E-A947-70E740481C1C}">
                  <a14:useLocalDpi xmlns:a14="http://schemas.microsoft.com/office/drawing/2010/main"/>
                </a:ext>
              </a:extLst>
            </a:blip>
            <a:stretch>
              <a:fillRect/>
            </a:stretch>
          </p:blipFill>
          <p:spPr>
            <a:xfrm>
              <a:off x="15580489" y="10495296"/>
              <a:ext cx="164214" cy="158045"/>
            </a:xfrm>
            <a:prstGeom prst="rect">
              <a:avLst/>
            </a:prstGeom>
          </p:spPr>
        </p:pic>
        <p:sp>
          <p:nvSpPr>
            <p:cNvPr id="13" name="object 15">
              <a:extLst>
                <a:ext uri="{FF2B5EF4-FFF2-40B4-BE49-F238E27FC236}">
                  <a16:creationId xmlns:a16="http://schemas.microsoft.com/office/drawing/2014/main" id="{4907D33D-8F11-C988-4058-FAA95BB0B717}"/>
                </a:ext>
              </a:extLst>
            </p:cNvPr>
            <p:cNvSpPr/>
            <p:nvPr/>
          </p:nvSpPr>
          <p:spPr>
            <a:xfrm>
              <a:off x="17181114" y="10181312"/>
              <a:ext cx="0" cy="504190"/>
            </a:xfrm>
            <a:custGeom>
              <a:avLst/>
              <a:gdLst/>
              <a:ahLst/>
              <a:cxnLst/>
              <a:rect l="l" t="t" r="r" b="b"/>
              <a:pathLst>
                <a:path h="504190">
                  <a:moveTo>
                    <a:pt x="0" y="0"/>
                  </a:moveTo>
                  <a:lnTo>
                    <a:pt x="0" y="504089"/>
                  </a:lnTo>
                </a:path>
              </a:pathLst>
            </a:custGeom>
            <a:ln w="13989">
              <a:solidFill>
                <a:srgbClr val="FFFFFF"/>
              </a:solidFill>
            </a:ln>
          </p:spPr>
          <p:txBody>
            <a:bodyPr wrap="square" lIns="0" tIns="0" rIns="0" bIns="0" rtlCol="0"/>
            <a:lstStyle/>
            <a:p>
              <a:endParaRPr/>
            </a:p>
          </p:txBody>
        </p:sp>
        <p:pic>
          <p:nvPicPr>
            <p:cNvPr id="14" name="object 16">
              <a:extLst>
                <a:ext uri="{FF2B5EF4-FFF2-40B4-BE49-F238E27FC236}">
                  <a16:creationId xmlns:a16="http://schemas.microsoft.com/office/drawing/2014/main" id="{DA39CAF0-7D0B-5FF8-74ED-4A19C8EE3453}"/>
                </a:ext>
              </a:extLst>
            </p:cNvPr>
            <p:cNvPicPr/>
            <p:nvPr/>
          </p:nvPicPr>
          <p:blipFill>
            <a:blip r:embed="rId8" cstate="screen">
              <a:extLst>
                <a:ext uri="{28A0092B-C50C-407E-A947-70E740481C1C}">
                  <a14:useLocalDpi xmlns:a14="http://schemas.microsoft.com/office/drawing/2010/main"/>
                </a:ext>
              </a:extLst>
            </a:blip>
            <a:stretch>
              <a:fillRect/>
            </a:stretch>
          </p:blipFill>
          <p:spPr>
            <a:xfrm>
              <a:off x="17407997" y="10181497"/>
              <a:ext cx="196151" cy="242579"/>
            </a:xfrm>
            <a:prstGeom prst="rect">
              <a:avLst/>
            </a:prstGeom>
          </p:spPr>
        </p:pic>
        <p:pic>
          <p:nvPicPr>
            <p:cNvPr id="15" name="object 17">
              <a:extLst>
                <a:ext uri="{FF2B5EF4-FFF2-40B4-BE49-F238E27FC236}">
                  <a16:creationId xmlns:a16="http://schemas.microsoft.com/office/drawing/2014/main" id="{B97FF918-F5F7-23BF-F0A9-14FD65211982}"/>
                </a:ext>
              </a:extLst>
            </p:cNvPr>
            <p:cNvPicPr/>
            <p:nvPr/>
          </p:nvPicPr>
          <p:blipFill>
            <a:blip r:embed="rId9" cstate="screen">
              <a:extLst>
                <a:ext uri="{28A0092B-C50C-407E-A947-70E740481C1C}">
                  <a14:useLocalDpi xmlns:a14="http://schemas.microsoft.com/office/drawing/2010/main"/>
                </a:ext>
              </a:extLst>
            </a:blip>
            <a:stretch>
              <a:fillRect/>
            </a:stretch>
          </p:blipFill>
          <p:spPr>
            <a:xfrm>
              <a:off x="18409546" y="10181511"/>
              <a:ext cx="168382" cy="242579"/>
            </a:xfrm>
            <a:prstGeom prst="rect">
              <a:avLst/>
            </a:prstGeom>
          </p:spPr>
        </p:pic>
        <p:pic>
          <p:nvPicPr>
            <p:cNvPr id="16" name="object 18">
              <a:extLst>
                <a:ext uri="{FF2B5EF4-FFF2-40B4-BE49-F238E27FC236}">
                  <a16:creationId xmlns:a16="http://schemas.microsoft.com/office/drawing/2014/main" id="{2786EA6E-8535-E0A8-2B2B-BB7625386A61}"/>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7642736" y="10181514"/>
              <a:ext cx="219295" cy="246390"/>
            </a:xfrm>
            <a:prstGeom prst="rect">
              <a:avLst/>
            </a:prstGeom>
          </p:spPr>
        </p:pic>
        <p:pic>
          <p:nvPicPr>
            <p:cNvPr id="17" name="object 19">
              <a:extLst>
                <a:ext uri="{FF2B5EF4-FFF2-40B4-BE49-F238E27FC236}">
                  <a16:creationId xmlns:a16="http://schemas.microsoft.com/office/drawing/2014/main" id="{6DB5A8D7-F0B2-2718-A6E6-0D890C696B9E}"/>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8608858" y="10177726"/>
              <a:ext cx="218306" cy="250128"/>
            </a:xfrm>
            <a:prstGeom prst="rect">
              <a:avLst/>
            </a:prstGeom>
          </p:spPr>
        </p:pic>
        <p:pic>
          <p:nvPicPr>
            <p:cNvPr id="18" name="object 20">
              <a:extLst>
                <a:ext uri="{FF2B5EF4-FFF2-40B4-BE49-F238E27FC236}">
                  <a16:creationId xmlns:a16="http://schemas.microsoft.com/office/drawing/2014/main" id="{A771681E-B2EC-2D86-2D86-D95A14AAE0B6}"/>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852234" y="10181506"/>
              <a:ext cx="200255" cy="242568"/>
            </a:xfrm>
            <a:prstGeom prst="rect">
              <a:avLst/>
            </a:prstGeom>
          </p:spPr>
        </p:pic>
        <p:pic>
          <p:nvPicPr>
            <p:cNvPr id="19" name="object 21">
              <a:extLst>
                <a:ext uri="{FF2B5EF4-FFF2-40B4-BE49-F238E27FC236}">
                  <a16:creationId xmlns:a16="http://schemas.microsoft.com/office/drawing/2014/main" id="{B705EF4A-521A-FE95-35CA-8321AD136196}"/>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8160605" y="10181510"/>
              <a:ext cx="196507" cy="246390"/>
            </a:xfrm>
            <a:prstGeom prst="rect">
              <a:avLst/>
            </a:prstGeom>
          </p:spPr>
        </p:pic>
        <p:sp>
          <p:nvSpPr>
            <p:cNvPr id="20" name="object 22">
              <a:extLst>
                <a:ext uri="{FF2B5EF4-FFF2-40B4-BE49-F238E27FC236}">
                  <a16:creationId xmlns:a16="http://schemas.microsoft.com/office/drawing/2014/main" id="{636CDD08-5B11-E78F-9F66-A99EAD4DA2F7}"/>
                </a:ext>
              </a:extLst>
            </p:cNvPr>
            <p:cNvSpPr/>
            <p:nvPr/>
          </p:nvSpPr>
          <p:spPr>
            <a:xfrm>
              <a:off x="17404716" y="10181647"/>
              <a:ext cx="1647825" cy="499109"/>
            </a:xfrm>
            <a:custGeom>
              <a:avLst/>
              <a:gdLst/>
              <a:ahLst/>
              <a:cxnLst/>
              <a:rect l="l" t="t" r="r" b="b"/>
              <a:pathLst>
                <a:path w="1647825" h="499109">
                  <a:moveTo>
                    <a:pt x="152476" y="354330"/>
                  </a:moveTo>
                  <a:lnTo>
                    <a:pt x="121767" y="330593"/>
                  </a:lnTo>
                  <a:lnTo>
                    <a:pt x="92773" y="326072"/>
                  </a:lnTo>
                  <a:lnTo>
                    <a:pt x="54432" y="333019"/>
                  </a:lnTo>
                  <a:lnTo>
                    <a:pt x="25184" y="351790"/>
                  </a:lnTo>
                  <a:lnTo>
                    <a:pt x="6540" y="379336"/>
                  </a:lnTo>
                  <a:lnTo>
                    <a:pt x="0" y="412546"/>
                  </a:lnTo>
                  <a:lnTo>
                    <a:pt x="6540" y="445808"/>
                  </a:lnTo>
                  <a:lnTo>
                    <a:pt x="25184" y="473367"/>
                  </a:lnTo>
                  <a:lnTo>
                    <a:pt x="54432" y="492163"/>
                  </a:lnTo>
                  <a:lnTo>
                    <a:pt x="92773" y="499110"/>
                  </a:lnTo>
                  <a:lnTo>
                    <a:pt x="108458" y="497865"/>
                  </a:lnTo>
                  <a:lnTo>
                    <a:pt x="122351" y="494322"/>
                  </a:lnTo>
                  <a:lnTo>
                    <a:pt x="134810" y="488797"/>
                  </a:lnTo>
                  <a:lnTo>
                    <a:pt x="146189" y="481584"/>
                  </a:lnTo>
                  <a:lnTo>
                    <a:pt x="152476" y="477075"/>
                  </a:lnTo>
                  <a:lnTo>
                    <a:pt x="152476" y="470852"/>
                  </a:lnTo>
                  <a:lnTo>
                    <a:pt x="147180" y="464350"/>
                  </a:lnTo>
                  <a:lnTo>
                    <a:pt x="144373" y="461022"/>
                  </a:lnTo>
                  <a:lnTo>
                    <a:pt x="139484" y="455231"/>
                  </a:lnTo>
                  <a:lnTo>
                    <a:pt x="134251" y="448792"/>
                  </a:lnTo>
                  <a:lnTo>
                    <a:pt x="128460" y="448792"/>
                  </a:lnTo>
                  <a:lnTo>
                    <a:pt x="121310" y="453605"/>
                  </a:lnTo>
                  <a:lnTo>
                    <a:pt x="114325" y="456971"/>
                  </a:lnTo>
                  <a:lnTo>
                    <a:pt x="107124" y="459282"/>
                  </a:lnTo>
                  <a:lnTo>
                    <a:pt x="99885" y="460603"/>
                  </a:lnTo>
                  <a:lnTo>
                    <a:pt x="92773" y="461022"/>
                  </a:lnTo>
                  <a:lnTo>
                    <a:pt x="72529" y="457225"/>
                  </a:lnTo>
                  <a:lnTo>
                    <a:pt x="57188" y="446862"/>
                  </a:lnTo>
                  <a:lnTo>
                    <a:pt x="47472" y="431457"/>
                  </a:lnTo>
                  <a:lnTo>
                    <a:pt x="44081" y="412546"/>
                  </a:lnTo>
                  <a:lnTo>
                    <a:pt x="47472" y="393687"/>
                  </a:lnTo>
                  <a:lnTo>
                    <a:pt x="57188" y="378307"/>
                  </a:lnTo>
                  <a:lnTo>
                    <a:pt x="72529" y="367944"/>
                  </a:lnTo>
                  <a:lnTo>
                    <a:pt x="92773" y="364147"/>
                  </a:lnTo>
                  <a:lnTo>
                    <a:pt x="99910" y="364578"/>
                  </a:lnTo>
                  <a:lnTo>
                    <a:pt x="107200" y="365899"/>
                  </a:lnTo>
                  <a:lnTo>
                    <a:pt x="114414" y="368198"/>
                  </a:lnTo>
                  <a:lnTo>
                    <a:pt x="121310" y="371563"/>
                  </a:lnTo>
                  <a:lnTo>
                    <a:pt x="128460" y="376364"/>
                  </a:lnTo>
                  <a:lnTo>
                    <a:pt x="134251" y="376364"/>
                  </a:lnTo>
                  <a:lnTo>
                    <a:pt x="139484" y="369938"/>
                  </a:lnTo>
                  <a:lnTo>
                    <a:pt x="144373" y="364147"/>
                  </a:lnTo>
                  <a:lnTo>
                    <a:pt x="147180" y="360832"/>
                  </a:lnTo>
                  <a:lnTo>
                    <a:pt x="152476" y="354330"/>
                  </a:lnTo>
                  <a:close/>
                </a:path>
                <a:path w="1647825" h="499109">
                  <a:moveTo>
                    <a:pt x="346583" y="412546"/>
                  </a:moveTo>
                  <a:lnTo>
                    <a:pt x="340220" y="379247"/>
                  </a:lnTo>
                  <a:lnTo>
                    <a:pt x="330301" y="364147"/>
                  </a:lnTo>
                  <a:lnTo>
                    <a:pt x="322122" y="351713"/>
                  </a:lnTo>
                  <a:lnTo>
                    <a:pt x="302285" y="338607"/>
                  </a:lnTo>
                  <a:lnTo>
                    <a:pt x="302285" y="412546"/>
                  </a:lnTo>
                  <a:lnTo>
                    <a:pt x="299072" y="431355"/>
                  </a:lnTo>
                  <a:lnTo>
                    <a:pt x="289941" y="446773"/>
                  </a:lnTo>
                  <a:lnTo>
                    <a:pt x="275577" y="457200"/>
                  </a:lnTo>
                  <a:lnTo>
                    <a:pt x="256705" y="461022"/>
                  </a:lnTo>
                  <a:lnTo>
                    <a:pt x="237972" y="457200"/>
                  </a:lnTo>
                  <a:lnTo>
                    <a:pt x="223621" y="446773"/>
                  </a:lnTo>
                  <a:lnTo>
                    <a:pt x="214426" y="431355"/>
                  </a:lnTo>
                  <a:lnTo>
                    <a:pt x="211201" y="412546"/>
                  </a:lnTo>
                  <a:lnTo>
                    <a:pt x="214426" y="393776"/>
                  </a:lnTo>
                  <a:lnTo>
                    <a:pt x="223621" y="378383"/>
                  </a:lnTo>
                  <a:lnTo>
                    <a:pt x="237972" y="367982"/>
                  </a:lnTo>
                  <a:lnTo>
                    <a:pt x="256705" y="364147"/>
                  </a:lnTo>
                  <a:lnTo>
                    <a:pt x="275577" y="367982"/>
                  </a:lnTo>
                  <a:lnTo>
                    <a:pt x="289941" y="378383"/>
                  </a:lnTo>
                  <a:lnTo>
                    <a:pt x="299072" y="393776"/>
                  </a:lnTo>
                  <a:lnTo>
                    <a:pt x="302285" y="412546"/>
                  </a:lnTo>
                  <a:lnTo>
                    <a:pt x="302285" y="338607"/>
                  </a:lnTo>
                  <a:lnTo>
                    <a:pt x="293789" y="332981"/>
                  </a:lnTo>
                  <a:lnTo>
                    <a:pt x="256705" y="326072"/>
                  </a:lnTo>
                  <a:lnTo>
                    <a:pt x="219735" y="332981"/>
                  </a:lnTo>
                  <a:lnTo>
                    <a:pt x="191465" y="351713"/>
                  </a:lnTo>
                  <a:lnTo>
                    <a:pt x="173393" y="379247"/>
                  </a:lnTo>
                  <a:lnTo>
                    <a:pt x="167030" y="412546"/>
                  </a:lnTo>
                  <a:lnTo>
                    <a:pt x="173393" y="445897"/>
                  </a:lnTo>
                  <a:lnTo>
                    <a:pt x="191465" y="473456"/>
                  </a:lnTo>
                  <a:lnTo>
                    <a:pt x="219735" y="492188"/>
                  </a:lnTo>
                  <a:lnTo>
                    <a:pt x="256705" y="499110"/>
                  </a:lnTo>
                  <a:lnTo>
                    <a:pt x="293789" y="492188"/>
                  </a:lnTo>
                  <a:lnTo>
                    <a:pt x="322122" y="473456"/>
                  </a:lnTo>
                  <a:lnTo>
                    <a:pt x="330288" y="461022"/>
                  </a:lnTo>
                  <a:lnTo>
                    <a:pt x="340220" y="445897"/>
                  </a:lnTo>
                  <a:lnTo>
                    <a:pt x="346583" y="412546"/>
                  </a:lnTo>
                  <a:close/>
                </a:path>
                <a:path w="1647825" h="499109">
                  <a:moveTo>
                    <a:pt x="569506" y="491680"/>
                  </a:moveTo>
                  <a:lnTo>
                    <a:pt x="568528" y="482790"/>
                  </a:lnTo>
                  <a:lnTo>
                    <a:pt x="561428" y="406615"/>
                  </a:lnTo>
                  <a:lnTo>
                    <a:pt x="555307" y="340906"/>
                  </a:lnTo>
                  <a:lnTo>
                    <a:pt x="554888" y="332994"/>
                  </a:lnTo>
                  <a:lnTo>
                    <a:pt x="550087" y="328676"/>
                  </a:lnTo>
                  <a:lnTo>
                    <a:pt x="514819" y="328676"/>
                  </a:lnTo>
                  <a:lnTo>
                    <a:pt x="510298" y="331787"/>
                  </a:lnTo>
                  <a:lnTo>
                    <a:pt x="507403" y="338785"/>
                  </a:lnTo>
                  <a:lnTo>
                    <a:pt x="469036" y="433184"/>
                  </a:lnTo>
                  <a:lnTo>
                    <a:pt x="458317" y="406615"/>
                  </a:lnTo>
                  <a:lnTo>
                    <a:pt x="430949" y="338785"/>
                  </a:lnTo>
                  <a:lnTo>
                    <a:pt x="428066" y="331787"/>
                  </a:lnTo>
                  <a:lnTo>
                    <a:pt x="423252" y="328676"/>
                  </a:lnTo>
                  <a:lnTo>
                    <a:pt x="388061" y="328676"/>
                  </a:lnTo>
                  <a:lnTo>
                    <a:pt x="383463" y="332994"/>
                  </a:lnTo>
                  <a:lnTo>
                    <a:pt x="382765" y="340906"/>
                  </a:lnTo>
                  <a:lnTo>
                    <a:pt x="369493" y="484276"/>
                  </a:lnTo>
                  <a:lnTo>
                    <a:pt x="368833" y="491680"/>
                  </a:lnTo>
                  <a:lnTo>
                    <a:pt x="373430" y="496493"/>
                  </a:lnTo>
                  <a:lnTo>
                    <a:pt x="407911" y="496493"/>
                  </a:lnTo>
                  <a:lnTo>
                    <a:pt x="412724" y="492188"/>
                  </a:lnTo>
                  <a:lnTo>
                    <a:pt x="413410" y="484479"/>
                  </a:lnTo>
                  <a:lnTo>
                    <a:pt x="419925" y="406615"/>
                  </a:lnTo>
                  <a:lnTo>
                    <a:pt x="450507" y="484276"/>
                  </a:lnTo>
                  <a:lnTo>
                    <a:pt x="453212" y="491680"/>
                  </a:lnTo>
                  <a:lnTo>
                    <a:pt x="458012" y="494792"/>
                  </a:lnTo>
                  <a:lnTo>
                    <a:pt x="480339" y="494792"/>
                  </a:lnTo>
                  <a:lnTo>
                    <a:pt x="485152" y="491680"/>
                  </a:lnTo>
                  <a:lnTo>
                    <a:pt x="487768" y="484479"/>
                  </a:lnTo>
                  <a:lnTo>
                    <a:pt x="507961" y="433184"/>
                  </a:lnTo>
                  <a:lnTo>
                    <a:pt x="518426" y="406615"/>
                  </a:lnTo>
                  <a:lnTo>
                    <a:pt x="524802" y="482790"/>
                  </a:lnTo>
                  <a:lnTo>
                    <a:pt x="524929" y="484276"/>
                  </a:lnTo>
                  <a:lnTo>
                    <a:pt x="525322" y="491680"/>
                  </a:lnTo>
                  <a:lnTo>
                    <a:pt x="525360" y="492188"/>
                  </a:lnTo>
                  <a:lnTo>
                    <a:pt x="530161" y="496493"/>
                  </a:lnTo>
                  <a:lnTo>
                    <a:pt x="564921" y="496493"/>
                  </a:lnTo>
                  <a:lnTo>
                    <a:pt x="569506" y="491680"/>
                  </a:lnTo>
                  <a:close/>
                </a:path>
                <a:path w="1647825" h="499109">
                  <a:moveTo>
                    <a:pt x="732599" y="125056"/>
                  </a:moveTo>
                  <a:lnTo>
                    <a:pt x="723404" y="76898"/>
                  </a:lnTo>
                  <a:lnTo>
                    <a:pt x="709028" y="55029"/>
                  </a:lnTo>
                  <a:lnTo>
                    <a:pt x="697242" y="37084"/>
                  </a:lnTo>
                  <a:lnTo>
                    <a:pt x="682282" y="27190"/>
                  </a:lnTo>
                  <a:lnTo>
                    <a:pt x="682282" y="111848"/>
                  </a:lnTo>
                  <a:lnTo>
                    <a:pt x="679932" y="117576"/>
                  </a:lnTo>
                  <a:lnTo>
                    <a:pt x="656463" y="152768"/>
                  </a:lnTo>
                  <a:lnTo>
                    <a:pt x="625259" y="187172"/>
                  </a:lnTo>
                  <a:lnTo>
                    <a:pt x="621588" y="190411"/>
                  </a:lnTo>
                  <a:lnTo>
                    <a:pt x="617982" y="193878"/>
                  </a:lnTo>
                  <a:lnTo>
                    <a:pt x="614946" y="197281"/>
                  </a:lnTo>
                  <a:lnTo>
                    <a:pt x="602221" y="208572"/>
                  </a:lnTo>
                  <a:lnTo>
                    <a:pt x="601446" y="207949"/>
                  </a:lnTo>
                  <a:lnTo>
                    <a:pt x="589432" y="197281"/>
                  </a:lnTo>
                  <a:lnTo>
                    <a:pt x="586397" y="193878"/>
                  </a:lnTo>
                  <a:lnTo>
                    <a:pt x="582790" y="190411"/>
                  </a:lnTo>
                  <a:lnTo>
                    <a:pt x="553110" y="159181"/>
                  </a:lnTo>
                  <a:lnTo>
                    <a:pt x="527646" y="123583"/>
                  </a:lnTo>
                  <a:lnTo>
                    <a:pt x="522020" y="111848"/>
                  </a:lnTo>
                  <a:lnTo>
                    <a:pt x="524116" y="79857"/>
                  </a:lnTo>
                  <a:lnTo>
                    <a:pt x="546163" y="59613"/>
                  </a:lnTo>
                  <a:lnTo>
                    <a:pt x="576173" y="55029"/>
                  </a:lnTo>
                  <a:lnTo>
                    <a:pt x="602157" y="70015"/>
                  </a:lnTo>
                  <a:lnTo>
                    <a:pt x="628142" y="55029"/>
                  </a:lnTo>
                  <a:lnTo>
                    <a:pt x="658152" y="59613"/>
                  </a:lnTo>
                  <a:lnTo>
                    <a:pt x="680186" y="79857"/>
                  </a:lnTo>
                  <a:lnTo>
                    <a:pt x="682282" y="111848"/>
                  </a:lnTo>
                  <a:lnTo>
                    <a:pt x="682282" y="27190"/>
                  </a:lnTo>
                  <a:lnTo>
                    <a:pt x="656285" y="9994"/>
                  </a:lnTo>
                  <a:lnTo>
                    <a:pt x="602653" y="0"/>
                  </a:lnTo>
                  <a:lnTo>
                    <a:pt x="549224" y="9994"/>
                  </a:lnTo>
                  <a:lnTo>
                    <a:pt x="508355" y="37084"/>
                  </a:lnTo>
                  <a:lnTo>
                    <a:pt x="482244" y="76898"/>
                  </a:lnTo>
                  <a:lnTo>
                    <a:pt x="473049" y="125056"/>
                  </a:lnTo>
                  <a:lnTo>
                    <a:pt x="482244" y="173253"/>
                  </a:lnTo>
                  <a:lnTo>
                    <a:pt x="508355" y="213093"/>
                  </a:lnTo>
                  <a:lnTo>
                    <a:pt x="549224" y="240195"/>
                  </a:lnTo>
                  <a:lnTo>
                    <a:pt x="602653" y="250190"/>
                  </a:lnTo>
                  <a:lnTo>
                    <a:pt x="656285" y="240195"/>
                  </a:lnTo>
                  <a:lnTo>
                    <a:pt x="697242" y="213093"/>
                  </a:lnTo>
                  <a:lnTo>
                    <a:pt x="700214" y="208572"/>
                  </a:lnTo>
                  <a:lnTo>
                    <a:pt x="723404" y="173253"/>
                  </a:lnTo>
                  <a:lnTo>
                    <a:pt x="732599" y="125056"/>
                  </a:lnTo>
                  <a:close/>
                </a:path>
                <a:path w="1647825" h="499109">
                  <a:moveTo>
                    <a:pt x="736777" y="386689"/>
                  </a:moveTo>
                  <a:lnTo>
                    <a:pt x="733348" y="366344"/>
                  </a:lnTo>
                  <a:lnTo>
                    <a:pt x="733044" y="364477"/>
                  </a:lnTo>
                  <a:lnTo>
                    <a:pt x="722033" y="345998"/>
                  </a:lnTo>
                  <a:lnTo>
                    <a:pt x="703999" y="333362"/>
                  </a:lnTo>
                  <a:lnTo>
                    <a:pt x="692454" y="331177"/>
                  </a:lnTo>
                  <a:lnTo>
                    <a:pt x="692454" y="386981"/>
                  </a:lnTo>
                  <a:lnTo>
                    <a:pt x="691121" y="394690"/>
                  </a:lnTo>
                  <a:lnTo>
                    <a:pt x="687336" y="401180"/>
                  </a:lnTo>
                  <a:lnTo>
                    <a:pt x="681494" y="405650"/>
                  </a:lnTo>
                  <a:lnTo>
                    <a:pt x="673950" y="407327"/>
                  </a:lnTo>
                  <a:lnTo>
                    <a:pt x="645198" y="407327"/>
                  </a:lnTo>
                  <a:lnTo>
                    <a:pt x="645198" y="366344"/>
                  </a:lnTo>
                  <a:lnTo>
                    <a:pt x="673950" y="366344"/>
                  </a:lnTo>
                  <a:lnTo>
                    <a:pt x="692454" y="386981"/>
                  </a:lnTo>
                  <a:lnTo>
                    <a:pt x="692454" y="331177"/>
                  </a:lnTo>
                  <a:lnTo>
                    <a:pt x="679246" y="328676"/>
                  </a:lnTo>
                  <a:lnTo>
                    <a:pt x="605701" y="328676"/>
                  </a:lnTo>
                  <a:lnTo>
                    <a:pt x="602310" y="332066"/>
                  </a:lnTo>
                  <a:lnTo>
                    <a:pt x="601103" y="333362"/>
                  </a:lnTo>
                  <a:lnTo>
                    <a:pt x="601103" y="491909"/>
                  </a:lnTo>
                  <a:lnTo>
                    <a:pt x="605701" y="496493"/>
                  </a:lnTo>
                  <a:lnTo>
                    <a:pt x="640461" y="496493"/>
                  </a:lnTo>
                  <a:lnTo>
                    <a:pt x="645198" y="491909"/>
                  </a:lnTo>
                  <a:lnTo>
                    <a:pt x="645198" y="442290"/>
                  </a:lnTo>
                  <a:lnTo>
                    <a:pt x="679246" y="442290"/>
                  </a:lnTo>
                  <a:lnTo>
                    <a:pt x="721944" y="426186"/>
                  </a:lnTo>
                  <a:lnTo>
                    <a:pt x="736727" y="386981"/>
                  </a:lnTo>
                  <a:lnTo>
                    <a:pt x="736777" y="386689"/>
                  </a:lnTo>
                  <a:close/>
                </a:path>
                <a:path w="1647825" h="499109">
                  <a:moveTo>
                    <a:pt x="901407" y="490486"/>
                  </a:moveTo>
                  <a:lnTo>
                    <a:pt x="898093" y="481584"/>
                  </a:lnTo>
                  <a:lnTo>
                    <a:pt x="892263" y="466750"/>
                  </a:lnTo>
                  <a:lnTo>
                    <a:pt x="878713" y="432269"/>
                  </a:lnTo>
                  <a:lnTo>
                    <a:pt x="856119" y="374751"/>
                  </a:lnTo>
                  <a:lnTo>
                    <a:pt x="841984" y="338785"/>
                  </a:lnTo>
                  <a:lnTo>
                    <a:pt x="839368" y="332066"/>
                  </a:lnTo>
                  <a:lnTo>
                    <a:pt x="838161" y="331228"/>
                  </a:lnTo>
                  <a:lnTo>
                    <a:pt x="838161" y="432269"/>
                  </a:lnTo>
                  <a:lnTo>
                    <a:pt x="796480" y="432269"/>
                  </a:lnTo>
                  <a:lnTo>
                    <a:pt x="817816" y="374751"/>
                  </a:lnTo>
                  <a:lnTo>
                    <a:pt x="838161" y="432269"/>
                  </a:lnTo>
                  <a:lnTo>
                    <a:pt x="838161" y="331228"/>
                  </a:lnTo>
                  <a:lnTo>
                    <a:pt x="834555" y="328676"/>
                  </a:lnTo>
                  <a:lnTo>
                    <a:pt x="801001" y="328676"/>
                  </a:lnTo>
                  <a:lnTo>
                    <a:pt x="795985" y="332066"/>
                  </a:lnTo>
                  <a:lnTo>
                    <a:pt x="793369" y="338785"/>
                  </a:lnTo>
                  <a:lnTo>
                    <a:pt x="738466" y="481584"/>
                  </a:lnTo>
                  <a:lnTo>
                    <a:pt x="734860" y="490486"/>
                  </a:lnTo>
                  <a:lnTo>
                    <a:pt x="738962" y="496493"/>
                  </a:lnTo>
                  <a:lnTo>
                    <a:pt x="774420" y="496493"/>
                  </a:lnTo>
                  <a:lnTo>
                    <a:pt x="779157" y="493102"/>
                  </a:lnTo>
                  <a:lnTo>
                    <a:pt x="781494" y="486384"/>
                  </a:lnTo>
                  <a:lnTo>
                    <a:pt x="788771" y="466750"/>
                  </a:lnTo>
                  <a:lnTo>
                    <a:pt x="846289" y="466750"/>
                  </a:lnTo>
                  <a:lnTo>
                    <a:pt x="853630" y="486181"/>
                  </a:lnTo>
                  <a:lnTo>
                    <a:pt x="856399" y="493102"/>
                  </a:lnTo>
                  <a:lnTo>
                    <a:pt x="861402" y="496493"/>
                  </a:lnTo>
                  <a:lnTo>
                    <a:pt x="897597" y="496493"/>
                  </a:lnTo>
                  <a:lnTo>
                    <a:pt x="901407" y="490486"/>
                  </a:lnTo>
                  <a:close/>
                </a:path>
                <a:path w="1647825" h="499109">
                  <a:moveTo>
                    <a:pt x="1043292" y="447814"/>
                  </a:moveTo>
                  <a:lnTo>
                    <a:pt x="1017765" y="406679"/>
                  </a:lnTo>
                  <a:lnTo>
                    <a:pt x="962812" y="385000"/>
                  </a:lnTo>
                  <a:lnTo>
                    <a:pt x="959700" y="379476"/>
                  </a:lnTo>
                  <a:lnTo>
                    <a:pt x="959700" y="365137"/>
                  </a:lnTo>
                  <a:lnTo>
                    <a:pt x="968743" y="360324"/>
                  </a:lnTo>
                  <a:lnTo>
                    <a:pt x="987259" y="360324"/>
                  </a:lnTo>
                  <a:lnTo>
                    <a:pt x="993190" y="363435"/>
                  </a:lnTo>
                  <a:lnTo>
                    <a:pt x="996797" y="368731"/>
                  </a:lnTo>
                  <a:lnTo>
                    <a:pt x="1001890" y="374954"/>
                  </a:lnTo>
                  <a:lnTo>
                    <a:pt x="1006195" y="377863"/>
                  </a:lnTo>
                  <a:lnTo>
                    <a:pt x="1013612" y="375666"/>
                  </a:lnTo>
                  <a:lnTo>
                    <a:pt x="1024851" y="372554"/>
                  </a:lnTo>
                  <a:lnTo>
                    <a:pt x="1033043" y="370154"/>
                  </a:lnTo>
                  <a:lnTo>
                    <a:pt x="1036853" y="363943"/>
                  </a:lnTo>
                  <a:lnTo>
                    <a:pt x="1034897" y="360324"/>
                  </a:lnTo>
                  <a:lnTo>
                    <a:pt x="996226" y="328091"/>
                  </a:lnTo>
                  <a:lnTo>
                    <a:pt x="978154" y="326072"/>
                  </a:lnTo>
                  <a:lnTo>
                    <a:pt x="953846" y="329704"/>
                  </a:lnTo>
                  <a:lnTo>
                    <a:pt x="934300" y="340055"/>
                  </a:lnTo>
                  <a:lnTo>
                    <a:pt x="921270" y="356298"/>
                  </a:lnTo>
                  <a:lnTo>
                    <a:pt x="916520" y="377571"/>
                  </a:lnTo>
                  <a:lnTo>
                    <a:pt x="922083" y="397408"/>
                  </a:lnTo>
                  <a:lnTo>
                    <a:pt x="963523" y="425767"/>
                  </a:lnTo>
                  <a:lnTo>
                    <a:pt x="996378" y="437273"/>
                  </a:lnTo>
                  <a:lnTo>
                    <a:pt x="1000404" y="443293"/>
                  </a:lnTo>
                  <a:lnTo>
                    <a:pt x="1000404" y="449503"/>
                  </a:lnTo>
                  <a:lnTo>
                    <a:pt x="998728" y="456044"/>
                  </a:lnTo>
                  <a:lnTo>
                    <a:pt x="993990" y="460857"/>
                  </a:lnTo>
                  <a:lnTo>
                    <a:pt x="986409" y="463931"/>
                  </a:lnTo>
                  <a:lnTo>
                    <a:pt x="985697" y="463931"/>
                  </a:lnTo>
                  <a:lnTo>
                    <a:pt x="977150" y="464845"/>
                  </a:lnTo>
                  <a:lnTo>
                    <a:pt x="945286" y="444703"/>
                  </a:lnTo>
                  <a:lnTo>
                    <a:pt x="941184" y="441591"/>
                  </a:lnTo>
                  <a:lnTo>
                    <a:pt x="913625" y="448017"/>
                  </a:lnTo>
                  <a:lnTo>
                    <a:pt x="909320" y="453809"/>
                  </a:lnTo>
                  <a:lnTo>
                    <a:pt x="912431" y="461937"/>
                  </a:lnTo>
                  <a:lnTo>
                    <a:pt x="921994" y="477558"/>
                  </a:lnTo>
                  <a:lnTo>
                    <a:pt x="936282" y="489242"/>
                  </a:lnTo>
                  <a:lnTo>
                    <a:pt x="954824" y="496570"/>
                  </a:lnTo>
                  <a:lnTo>
                    <a:pt x="977150" y="499110"/>
                  </a:lnTo>
                  <a:lnTo>
                    <a:pt x="1002753" y="495909"/>
                  </a:lnTo>
                  <a:lnTo>
                    <a:pt x="1023785" y="486308"/>
                  </a:lnTo>
                  <a:lnTo>
                    <a:pt x="1038047" y="470281"/>
                  </a:lnTo>
                  <a:lnTo>
                    <a:pt x="1039317" y="464845"/>
                  </a:lnTo>
                  <a:lnTo>
                    <a:pt x="1043241" y="448017"/>
                  </a:lnTo>
                  <a:lnTo>
                    <a:pt x="1043292" y="447814"/>
                  </a:lnTo>
                  <a:close/>
                </a:path>
                <a:path w="1647825" h="499109">
                  <a:moveTo>
                    <a:pt x="1195006" y="447814"/>
                  </a:moveTo>
                  <a:lnTo>
                    <a:pt x="1169479" y="406679"/>
                  </a:lnTo>
                  <a:lnTo>
                    <a:pt x="1114526" y="385000"/>
                  </a:lnTo>
                  <a:lnTo>
                    <a:pt x="1111415" y="379476"/>
                  </a:lnTo>
                  <a:lnTo>
                    <a:pt x="1111415" y="365137"/>
                  </a:lnTo>
                  <a:lnTo>
                    <a:pt x="1120444" y="360324"/>
                  </a:lnTo>
                  <a:lnTo>
                    <a:pt x="1138974" y="360324"/>
                  </a:lnTo>
                  <a:lnTo>
                    <a:pt x="1144892" y="363435"/>
                  </a:lnTo>
                  <a:lnTo>
                    <a:pt x="1148499" y="368731"/>
                  </a:lnTo>
                  <a:lnTo>
                    <a:pt x="1153591" y="374954"/>
                  </a:lnTo>
                  <a:lnTo>
                    <a:pt x="1157897" y="377863"/>
                  </a:lnTo>
                  <a:lnTo>
                    <a:pt x="1165326" y="375666"/>
                  </a:lnTo>
                  <a:lnTo>
                    <a:pt x="1176566" y="372554"/>
                  </a:lnTo>
                  <a:lnTo>
                    <a:pt x="1184744" y="370154"/>
                  </a:lnTo>
                  <a:lnTo>
                    <a:pt x="1188567" y="363943"/>
                  </a:lnTo>
                  <a:lnTo>
                    <a:pt x="1186599" y="360324"/>
                  </a:lnTo>
                  <a:lnTo>
                    <a:pt x="1147927" y="328091"/>
                  </a:lnTo>
                  <a:lnTo>
                    <a:pt x="1129855" y="326072"/>
                  </a:lnTo>
                  <a:lnTo>
                    <a:pt x="1105560" y="329704"/>
                  </a:lnTo>
                  <a:lnTo>
                    <a:pt x="1086002" y="340055"/>
                  </a:lnTo>
                  <a:lnTo>
                    <a:pt x="1072972" y="356298"/>
                  </a:lnTo>
                  <a:lnTo>
                    <a:pt x="1068235" y="377571"/>
                  </a:lnTo>
                  <a:lnTo>
                    <a:pt x="1073797" y="397408"/>
                  </a:lnTo>
                  <a:lnTo>
                    <a:pt x="1115225" y="425767"/>
                  </a:lnTo>
                  <a:lnTo>
                    <a:pt x="1148080" y="437273"/>
                  </a:lnTo>
                  <a:lnTo>
                    <a:pt x="1152105" y="443293"/>
                  </a:lnTo>
                  <a:lnTo>
                    <a:pt x="1152105" y="449503"/>
                  </a:lnTo>
                  <a:lnTo>
                    <a:pt x="1150442" y="456044"/>
                  </a:lnTo>
                  <a:lnTo>
                    <a:pt x="1145705" y="460857"/>
                  </a:lnTo>
                  <a:lnTo>
                    <a:pt x="1138110" y="463931"/>
                  </a:lnTo>
                  <a:lnTo>
                    <a:pt x="1137412" y="463931"/>
                  </a:lnTo>
                  <a:lnTo>
                    <a:pt x="1128852" y="464845"/>
                  </a:lnTo>
                  <a:lnTo>
                    <a:pt x="1096987" y="444703"/>
                  </a:lnTo>
                  <a:lnTo>
                    <a:pt x="1092898" y="441591"/>
                  </a:lnTo>
                  <a:lnTo>
                    <a:pt x="1065339" y="448017"/>
                  </a:lnTo>
                  <a:lnTo>
                    <a:pt x="1061021" y="453809"/>
                  </a:lnTo>
                  <a:lnTo>
                    <a:pt x="1064133" y="461937"/>
                  </a:lnTo>
                  <a:lnTo>
                    <a:pt x="1073708" y="477558"/>
                  </a:lnTo>
                  <a:lnTo>
                    <a:pt x="1087996" y="489242"/>
                  </a:lnTo>
                  <a:lnTo>
                    <a:pt x="1106538" y="496570"/>
                  </a:lnTo>
                  <a:lnTo>
                    <a:pt x="1128852" y="499110"/>
                  </a:lnTo>
                  <a:lnTo>
                    <a:pt x="1154455" y="495909"/>
                  </a:lnTo>
                  <a:lnTo>
                    <a:pt x="1175499" y="486308"/>
                  </a:lnTo>
                  <a:lnTo>
                    <a:pt x="1189748" y="470281"/>
                  </a:lnTo>
                  <a:lnTo>
                    <a:pt x="1191031" y="464845"/>
                  </a:lnTo>
                  <a:lnTo>
                    <a:pt x="1194955" y="448017"/>
                  </a:lnTo>
                  <a:lnTo>
                    <a:pt x="1195006" y="447814"/>
                  </a:lnTo>
                  <a:close/>
                </a:path>
                <a:path w="1647825" h="499109">
                  <a:moveTo>
                    <a:pt x="1268133" y="333273"/>
                  </a:moveTo>
                  <a:lnTo>
                    <a:pt x="1263319" y="328676"/>
                  </a:lnTo>
                  <a:lnTo>
                    <a:pt x="1228559" y="328676"/>
                  </a:lnTo>
                  <a:lnTo>
                    <a:pt x="1224038" y="333273"/>
                  </a:lnTo>
                  <a:lnTo>
                    <a:pt x="1224038" y="491909"/>
                  </a:lnTo>
                  <a:lnTo>
                    <a:pt x="1228559" y="496493"/>
                  </a:lnTo>
                  <a:lnTo>
                    <a:pt x="1263319" y="496493"/>
                  </a:lnTo>
                  <a:lnTo>
                    <a:pt x="1268133" y="491909"/>
                  </a:lnTo>
                  <a:lnTo>
                    <a:pt x="1268133" y="333273"/>
                  </a:lnTo>
                  <a:close/>
                </a:path>
                <a:path w="1647825" h="499109">
                  <a:moveTo>
                    <a:pt x="1476362" y="412546"/>
                  </a:moveTo>
                  <a:lnTo>
                    <a:pt x="1470012" y="379247"/>
                  </a:lnTo>
                  <a:lnTo>
                    <a:pt x="1460106" y="364147"/>
                  </a:lnTo>
                  <a:lnTo>
                    <a:pt x="1451940" y="351713"/>
                  </a:lnTo>
                  <a:lnTo>
                    <a:pt x="1432064" y="338582"/>
                  </a:lnTo>
                  <a:lnTo>
                    <a:pt x="1432064" y="412546"/>
                  </a:lnTo>
                  <a:lnTo>
                    <a:pt x="1428851" y="431355"/>
                  </a:lnTo>
                  <a:lnTo>
                    <a:pt x="1419707" y="446773"/>
                  </a:lnTo>
                  <a:lnTo>
                    <a:pt x="1405356" y="457200"/>
                  </a:lnTo>
                  <a:lnTo>
                    <a:pt x="1386497" y="461022"/>
                  </a:lnTo>
                  <a:lnTo>
                    <a:pt x="1367751" y="457200"/>
                  </a:lnTo>
                  <a:lnTo>
                    <a:pt x="1353400" y="446773"/>
                  </a:lnTo>
                  <a:lnTo>
                    <a:pt x="1344218" y="431355"/>
                  </a:lnTo>
                  <a:lnTo>
                    <a:pt x="1340980" y="412546"/>
                  </a:lnTo>
                  <a:lnTo>
                    <a:pt x="1344218" y="393776"/>
                  </a:lnTo>
                  <a:lnTo>
                    <a:pt x="1353400" y="378383"/>
                  </a:lnTo>
                  <a:lnTo>
                    <a:pt x="1367751" y="367982"/>
                  </a:lnTo>
                  <a:lnTo>
                    <a:pt x="1386497" y="364147"/>
                  </a:lnTo>
                  <a:lnTo>
                    <a:pt x="1405356" y="367982"/>
                  </a:lnTo>
                  <a:lnTo>
                    <a:pt x="1419707" y="378383"/>
                  </a:lnTo>
                  <a:lnTo>
                    <a:pt x="1428851" y="393776"/>
                  </a:lnTo>
                  <a:lnTo>
                    <a:pt x="1432064" y="412546"/>
                  </a:lnTo>
                  <a:lnTo>
                    <a:pt x="1432064" y="338582"/>
                  </a:lnTo>
                  <a:lnTo>
                    <a:pt x="1423606" y="332981"/>
                  </a:lnTo>
                  <a:lnTo>
                    <a:pt x="1386497" y="326072"/>
                  </a:lnTo>
                  <a:lnTo>
                    <a:pt x="1349565" y="332981"/>
                  </a:lnTo>
                  <a:lnTo>
                    <a:pt x="1321308" y="351713"/>
                  </a:lnTo>
                  <a:lnTo>
                    <a:pt x="1303248" y="379247"/>
                  </a:lnTo>
                  <a:lnTo>
                    <a:pt x="1296898" y="412546"/>
                  </a:lnTo>
                  <a:lnTo>
                    <a:pt x="1303248" y="445897"/>
                  </a:lnTo>
                  <a:lnTo>
                    <a:pt x="1321308" y="473456"/>
                  </a:lnTo>
                  <a:lnTo>
                    <a:pt x="1349565" y="492188"/>
                  </a:lnTo>
                  <a:lnTo>
                    <a:pt x="1386497" y="499110"/>
                  </a:lnTo>
                  <a:lnTo>
                    <a:pt x="1423606" y="492188"/>
                  </a:lnTo>
                  <a:lnTo>
                    <a:pt x="1451940" y="473456"/>
                  </a:lnTo>
                  <a:lnTo>
                    <a:pt x="1460080" y="461022"/>
                  </a:lnTo>
                  <a:lnTo>
                    <a:pt x="1470012" y="445897"/>
                  </a:lnTo>
                  <a:lnTo>
                    <a:pt x="1476362" y="412546"/>
                  </a:lnTo>
                  <a:close/>
                </a:path>
                <a:path w="1647825" h="499109">
                  <a:moveTo>
                    <a:pt x="1647786" y="333273"/>
                  </a:moveTo>
                  <a:lnTo>
                    <a:pt x="1643202" y="328676"/>
                  </a:lnTo>
                  <a:lnTo>
                    <a:pt x="1608226" y="328676"/>
                  </a:lnTo>
                  <a:lnTo>
                    <a:pt x="1603705" y="333273"/>
                  </a:lnTo>
                  <a:lnTo>
                    <a:pt x="1603705" y="418134"/>
                  </a:lnTo>
                  <a:lnTo>
                    <a:pt x="1594891" y="405904"/>
                  </a:lnTo>
                  <a:lnTo>
                    <a:pt x="1545183" y="336880"/>
                  </a:lnTo>
                  <a:lnTo>
                    <a:pt x="1541094" y="331368"/>
                  </a:lnTo>
                  <a:lnTo>
                    <a:pt x="1536293" y="328676"/>
                  </a:lnTo>
                  <a:lnTo>
                    <a:pt x="1509725" y="328676"/>
                  </a:lnTo>
                  <a:lnTo>
                    <a:pt x="1505127" y="333273"/>
                  </a:lnTo>
                  <a:lnTo>
                    <a:pt x="1505127" y="491909"/>
                  </a:lnTo>
                  <a:lnTo>
                    <a:pt x="1509725" y="496493"/>
                  </a:lnTo>
                  <a:lnTo>
                    <a:pt x="1544485" y="496493"/>
                  </a:lnTo>
                  <a:lnTo>
                    <a:pt x="1549298" y="491909"/>
                  </a:lnTo>
                  <a:lnTo>
                    <a:pt x="1549298" y="405904"/>
                  </a:lnTo>
                  <a:lnTo>
                    <a:pt x="1608226" y="488302"/>
                  </a:lnTo>
                  <a:lnTo>
                    <a:pt x="1612036" y="493814"/>
                  </a:lnTo>
                  <a:lnTo>
                    <a:pt x="1616837" y="496493"/>
                  </a:lnTo>
                  <a:lnTo>
                    <a:pt x="1643202" y="496493"/>
                  </a:lnTo>
                  <a:lnTo>
                    <a:pt x="1647786" y="491909"/>
                  </a:lnTo>
                  <a:lnTo>
                    <a:pt x="1647786" y="418134"/>
                  </a:lnTo>
                  <a:lnTo>
                    <a:pt x="1647786" y="333273"/>
                  </a:lnTo>
                  <a:close/>
                </a:path>
              </a:pathLst>
            </a:custGeom>
            <a:solidFill>
              <a:srgbClr val="FFFFFF"/>
            </a:solidFill>
          </p:spPr>
          <p:txBody>
            <a:bodyPr wrap="square" lIns="0" tIns="0" rIns="0" bIns="0" rtlCol="0"/>
            <a:lstStyle/>
            <a:p>
              <a:endParaRPr/>
            </a:p>
          </p:txBody>
        </p:sp>
      </p:grpSp>
      <p:sp>
        <p:nvSpPr>
          <p:cNvPr id="21" name="Rectangle: Diagonal Corners Rounded 20">
            <a:extLst>
              <a:ext uri="{FF2B5EF4-FFF2-40B4-BE49-F238E27FC236}">
                <a16:creationId xmlns:a16="http://schemas.microsoft.com/office/drawing/2014/main" id="{324F0A50-77AE-FC30-4CDB-B49A3610B020}"/>
              </a:ext>
            </a:extLst>
          </p:cNvPr>
          <p:cNvSpPr/>
          <p:nvPr/>
        </p:nvSpPr>
        <p:spPr>
          <a:xfrm>
            <a:off x="299144" y="289593"/>
            <a:ext cx="5714306" cy="1478882"/>
          </a:xfrm>
          <a:prstGeom prst="round2DiagRect">
            <a:avLst/>
          </a:prstGeom>
          <a:solidFill>
            <a:schemeClr val="tx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000" b="1" dirty="0" err="1">
                <a:solidFill>
                  <a:schemeClr val="accent1"/>
                </a:solidFill>
                <a:latin typeface="+mj-lt"/>
                <a:ea typeface="Roboto" panose="02000000000000000000" pitchFamily="2" charset="0"/>
                <a:cs typeface="Roboto" panose="02000000000000000000" pitchFamily="2" charset="0"/>
              </a:rPr>
              <a:t>Leaia’s</a:t>
            </a:r>
            <a:r>
              <a:rPr lang="en-US" sz="6000" b="1" dirty="0">
                <a:solidFill>
                  <a:schemeClr val="accent1"/>
                </a:solidFill>
                <a:latin typeface="+mj-lt"/>
                <a:ea typeface="Roboto" panose="02000000000000000000" pitchFamily="2" charset="0"/>
                <a:cs typeface="Roboto" panose="02000000000000000000" pitchFamily="2" charset="0"/>
              </a:rPr>
              <a:t> Story</a:t>
            </a:r>
            <a:endParaRPr lang="en-AU" sz="6000" b="1" dirty="0">
              <a:solidFill>
                <a:schemeClr val="accent1"/>
              </a:solidFill>
              <a:latin typeface="+mj-lt"/>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24723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D50E6ADA-E876-3B44-E3E6-E210FC04486D}"/>
              </a:ext>
            </a:extLst>
          </p:cNvPr>
          <p:cNvSpPr/>
          <p:nvPr/>
        </p:nvSpPr>
        <p:spPr>
          <a:xfrm>
            <a:off x="679450" y="1654175"/>
            <a:ext cx="8909050" cy="8001000"/>
          </a:xfrm>
          <a:prstGeom prst="round2DiagRect">
            <a:avLst/>
          </a:prstGeom>
          <a:solidFill>
            <a:schemeClr val="accent4">
              <a:lumMod val="40000"/>
              <a:lumOff val="6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lnSpc>
                <a:spcPct val="110000"/>
              </a:lnSpc>
            </a:pPr>
            <a:endParaRPr lang="en-AU" sz="3500" dirty="0">
              <a:solidFill>
                <a:schemeClr val="tx2">
                  <a:lumMod val="20000"/>
                  <a:lumOff val="80000"/>
                </a:schemeClr>
              </a:solidFill>
              <a:latin typeface="+mj-lt"/>
            </a:endParaRPr>
          </a:p>
        </p:txBody>
      </p:sp>
      <p:sp>
        <p:nvSpPr>
          <p:cNvPr id="5" name="Text Placeholder 4">
            <a:extLst>
              <a:ext uri="{FF2B5EF4-FFF2-40B4-BE49-F238E27FC236}">
                <a16:creationId xmlns:a16="http://schemas.microsoft.com/office/drawing/2014/main" id="{56A411C0-6D1B-5E98-51C2-BDD859E8B236}"/>
              </a:ext>
            </a:extLst>
          </p:cNvPr>
          <p:cNvSpPr>
            <a:spLocks noGrp="1"/>
          </p:cNvSpPr>
          <p:nvPr>
            <p:ph type="body" sz="quarter" idx="11"/>
          </p:nvPr>
        </p:nvSpPr>
        <p:spPr>
          <a:xfrm>
            <a:off x="1198087" y="7943965"/>
            <a:ext cx="8108952" cy="1215910"/>
          </a:xfrm>
        </p:spPr>
        <p:txBody>
          <a:bodyPr numCol="1"/>
          <a:lstStyle/>
          <a:p>
            <a:pPr marL="14400" indent="0">
              <a:lnSpc>
                <a:spcPct val="110000"/>
              </a:lnSpc>
              <a:spcAft>
                <a:spcPts val="600"/>
              </a:spcAft>
              <a:buNone/>
            </a:pPr>
            <a:r>
              <a:rPr lang="en-US" sz="3500" dirty="0">
                <a:solidFill>
                  <a:schemeClr val="tx2">
                    <a:lumMod val="75000"/>
                  </a:schemeClr>
                </a:solidFill>
                <a:latin typeface="+mj-lt"/>
                <a:ea typeface="Roboto" panose="02000000000000000000" pitchFamily="2" charset="0"/>
                <a:cs typeface="Roboto" panose="02000000000000000000" pitchFamily="2" charset="0"/>
              </a:rPr>
              <a:t>Jesus, </a:t>
            </a:r>
            <a:r>
              <a:rPr lang="en-US" sz="3500" dirty="0">
                <a:solidFill>
                  <a:schemeClr val="tx2">
                    <a:lumMod val="75000"/>
                  </a:schemeClr>
                </a:solidFill>
                <a:latin typeface="+mj-lt"/>
              </a:rPr>
              <a:t>inspire us to be courageous.</a:t>
            </a:r>
          </a:p>
          <a:p>
            <a:pPr marL="14400" indent="0">
              <a:lnSpc>
                <a:spcPct val="110000"/>
              </a:lnSpc>
              <a:spcAft>
                <a:spcPts val="600"/>
              </a:spcAft>
              <a:buNone/>
            </a:pPr>
            <a:r>
              <a:rPr lang="en-US" sz="3500" b="1" dirty="0">
                <a:solidFill>
                  <a:schemeClr val="tx2">
                    <a:lumMod val="75000"/>
                  </a:schemeClr>
                </a:solidFill>
                <a:latin typeface="+mj-lt"/>
                <a:ea typeface="Roboto Medium" panose="02000000000000000000" pitchFamily="2" charset="0"/>
                <a:cs typeface="Roboto Medium" panose="02000000000000000000" pitchFamily="2" charset="0"/>
              </a:rPr>
              <a:t>May we follow the way of courage.</a:t>
            </a:r>
          </a:p>
        </p:txBody>
      </p:sp>
      <p:sp>
        <p:nvSpPr>
          <p:cNvPr id="6" name="Text Placeholder 1">
            <a:extLst>
              <a:ext uri="{FF2B5EF4-FFF2-40B4-BE49-F238E27FC236}">
                <a16:creationId xmlns:a16="http://schemas.microsoft.com/office/drawing/2014/main" id="{89AE0097-8386-DA24-AAF0-9DBF53785311}"/>
              </a:ext>
            </a:extLst>
          </p:cNvPr>
          <p:cNvSpPr txBox="1">
            <a:spLocks/>
          </p:cNvSpPr>
          <p:nvPr/>
        </p:nvSpPr>
        <p:spPr>
          <a:xfrm>
            <a:off x="11804650" y="4386796"/>
            <a:ext cx="6641120" cy="2041777"/>
          </a:xfrm>
          <a:prstGeom prst="rect">
            <a:avLst/>
          </a:prstGeom>
        </p:spPr>
        <p:txBody>
          <a:bodyPr wrap="square" lIns="0" tIns="0" rIns="0" bIns="0">
            <a:spAutoFit/>
          </a:bodyPr>
          <a:lstStyle>
            <a:lvl1pPr marL="0">
              <a:defRPr>
                <a:solidFill>
                  <a:schemeClr val="bg1"/>
                </a:solidFill>
                <a:latin typeface="Roboto" panose="02000000000000000000" pitchFamily="2" charset="0"/>
                <a:ea typeface="Roboto" panose="02000000000000000000" pitchFamily="2" charset="0"/>
                <a:cs typeface="Roboto" panose="02000000000000000000" pitchFamily="2" charset="0"/>
              </a:defRPr>
            </a:lvl1pPr>
            <a:lvl2pPr marL="225247">
              <a:defRPr>
                <a:solidFill>
                  <a:schemeClr val="bg1"/>
                </a:solidFill>
                <a:latin typeface="Roboto" panose="02000000000000000000" pitchFamily="2" charset="0"/>
                <a:ea typeface="Roboto" panose="02000000000000000000" pitchFamily="2" charset="0"/>
                <a:cs typeface="Roboto" panose="02000000000000000000" pitchFamily="2" charset="0"/>
              </a:defRPr>
            </a:lvl2pPr>
            <a:lvl3pPr marL="450495">
              <a:defRPr>
                <a:solidFill>
                  <a:schemeClr val="bg1"/>
                </a:solidFill>
                <a:latin typeface="Roboto" panose="02000000000000000000" pitchFamily="2" charset="0"/>
                <a:ea typeface="Roboto" panose="02000000000000000000" pitchFamily="2" charset="0"/>
                <a:cs typeface="Roboto" panose="02000000000000000000" pitchFamily="2" charset="0"/>
              </a:defRPr>
            </a:lvl3pPr>
            <a:lvl4pPr marL="675743">
              <a:defRPr>
                <a:solidFill>
                  <a:schemeClr val="bg1"/>
                </a:solidFill>
                <a:latin typeface="Roboto" panose="02000000000000000000" pitchFamily="2" charset="0"/>
                <a:ea typeface="Roboto" panose="02000000000000000000" pitchFamily="2" charset="0"/>
                <a:cs typeface="Roboto" panose="02000000000000000000" pitchFamily="2" charset="0"/>
              </a:defRPr>
            </a:lvl4pPr>
            <a:lvl5pPr marL="900991">
              <a:defRPr>
                <a:solidFill>
                  <a:schemeClr val="bg1"/>
                </a:solidFill>
                <a:latin typeface="Roboto" panose="02000000000000000000" pitchFamily="2" charset="0"/>
                <a:ea typeface="Roboto" panose="02000000000000000000" pitchFamily="2" charset="0"/>
                <a:cs typeface="Roboto" panose="02000000000000000000" pitchFamily="2" charset="0"/>
              </a:defRPr>
            </a:lvl5pPr>
            <a:lvl6pPr marL="1126238">
              <a:defRPr>
                <a:latin typeface="+mn-lt"/>
                <a:ea typeface="+mn-ea"/>
                <a:cs typeface="+mn-cs"/>
              </a:defRPr>
            </a:lvl6pPr>
            <a:lvl7pPr marL="1351486">
              <a:defRPr>
                <a:latin typeface="+mn-lt"/>
                <a:ea typeface="+mn-ea"/>
                <a:cs typeface="+mn-cs"/>
              </a:defRPr>
            </a:lvl7pPr>
            <a:lvl8pPr marL="1576734">
              <a:defRPr>
                <a:latin typeface="+mn-lt"/>
                <a:ea typeface="+mn-ea"/>
                <a:cs typeface="+mn-cs"/>
              </a:defRPr>
            </a:lvl8pPr>
            <a:lvl9pPr marL="1801982">
              <a:defRPr>
                <a:latin typeface="+mn-lt"/>
                <a:ea typeface="+mn-ea"/>
                <a:cs typeface="+mn-cs"/>
              </a:defRPr>
            </a:lvl9pPr>
          </a:lstStyle>
          <a:p>
            <a:pPr algn="ctr">
              <a:lnSpc>
                <a:spcPct val="110000"/>
              </a:lnSpc>
              <a:spcAft>
                <a:spcPts val="600"/>
              </a:spcAft>
            </a:pPr>
            <a:r>
              <a:rPr lang="en-US" sz="3500" dirty="0">
                <a:solidFill>
                  <a:schemeClr val="accent2">
                    <a:lumMod val="75000"/>
                  </a:schemeClr>
                </a:solidFill>
                <a:latin typeface="+mj-lt"/>
              </a:rPr>
              <a:t>“Let ours be a time remembered for the awakening of a new reverence for life…” </a:t>
            </a:r>
          </a:p>
          <a:p>
            <a:pPr algn="ctr">
              <a:lnSpc>
                <a:spcPct val="110000"/>
              </a:lnSpc>
              <a:spcAft>
                <a:spcPts val="600"/>
              </a:spcAft>
            </a:pPr>
            <a:r>
              <a:rPr lang="en-US" sz="1200" dirty="0">
                <a:solidFill>
                  <a:schemeClr val="accent2">
                    <a:lumMod val="75000"/>
                  </a:schemeClr>
                </a:solidFill>
                <a:latin typeface="+mj-lt"/>
              </a:rPr>
              <a:t>*Earth Charter (2000) in Pope Francis, </a:t>
            </a:r>
            <a:r>
              <a:rPr lang="en-US" sz="1200" i="1" dirty="0" err="1">
                <a:solidFill>
                  <a:schemeClr val="accent2">
                    <a:lumMod val="75000"/>
                  </a:schemeClr>
                </a:solidFill>
                <a:latin typeface="+mj-lt"/>
              </a:rPr>
              <a:t>Laudato</a:t>
            </a:r>
            <a:r>
              <a:rPr lang="en-US" sz="1200" i="1" dirty="0">
                <a:solidFill>
                  <a:schemeClr val="accent2">
                    <a:lumMod val="75000"/>
                  </a:schemeClr>
                </a:solidFill>
                <a:latin typeface="+mj-lt"/>
              </a:rPr>
              <a:t> Si’ </a:t>
            </a:r>
            <a:r>
              <a:rPr lang="en-US" sz="1200" dirty="0">
                <a:solidFill>
                  <a:schemeClr val="accent2">
                    <a:lumMod val="75000"/>
                  </a:schemeClr>
                </a:solidFill>
                <a:latin typeface="+mj-lt"/>
              </a:rPr>
              <a:t>n207</a:t>
            </a:r>
          </a:p>
        </p:txBody>
      </p:sp>
      <p:sp>
        <p:nvSpPr>
          <p:cNvPr id="7" name="TextBox 6">
            <a:extLst>
              <a:ext uri="{FF2B5EF4-FFF2-40B4-BE49-F238E27FC236}">
                <a16:creationId xmlns:a16="http://schemas.microsoft.com/office/drawing/2014/main" id="{654F8C0B-C8A4-1DB9-3EEE-ADEE730A5A5C}"/>
              </a:ext>
            </a:extLst>
          </p:cNvPr>
          <p:cNvSpPr txBox="1"/>
          <p:nvPr/>
        </p:nvSpPr>
        <p:spPr>
          <a:xfrm>
            <a:off x="1073046" y="7013033"/>
            <a:ext cx="3401641" cy="638829"/>
          </a:xfrm>
          <a:prstGeom prst="rect">
            <a:avLst/>
          </a:prstGeom>
          <a:noFill/>
        </p:spPr>
        <p:txBody>
          <a:bodyPr wrap="square">
            <a:spAutoFit/>
          </a:bodyPr>
          <a:lstStyle/>
          <a:p>
            <a:pPr>
              <a:lnSpc>
                <a:spcPct val="110000"/>
              </a:lnSpc>
              <a:spcAft>
                <a:spcPts val="600"/>
              </a:spcAft>
            </a:pPr>
            <a:r>
              <a:rPr lang="en-US" sz="3500" dirty="0">
                <a:solidFill>
                  <a:schemeClr val="accent2">
                    <a:lumMod val="75000"/>
                  </a:schemeClr>
                </a:solidFill>
                <a:latin typeface="+mj-lt"/>
                <a:ea typeface="Roboto Medium" panose="02000000000000000000" pitchFamily="2" charset="0"/>
                <a:cs typeface="Roboto Medium" panose="02000000000000000000" pitchFamily="2" charset="0"/>
              </a:rPr>
              <a:t>Respond</a:t>
            </a:r>
          </a:p>
        </p:txBody>
      </p:sp>
      <p:sp>
        <p:nvSpPr>
          <p:cNvPr id="8" name="TextBox 7">
            <a:extLst>
              <a:ext uri="{FF2B5EF4-FFF2-40B4-BE49-F238E27FC236}">
                <a16:creationId xmlns:a16="http://schemas.microsoft.com/office/drawing/2014/main" id="{8C5B3AD2-4516-AF55-202F-69E99EC2C735}"/>
              </a:ext>
            </a:extLst>
          </p:cNvPr>
          <p:cNvSpPr txBox="1"/>
          <p:nvPr/>
        </p:nvSpPr>
        <p:spPr>
          <a:xfrm>
            <a:off x="1073046" y="2192667"/>
            <a:ext cx="3401641" cy="638829"/>
          </a:xfrm>
          <a:prstGeom prst="rect">
            <a:avLst/>
          </a:prstGeom>
          <a:noFill/>
        </p:spPr>
        <p:txBody>
          <a:bodyPr wrap="square">
            <a:spAutoFit/>
          </a:bodyPr>
          <a:lstStyle/>
          <a:p>
            <a:pPr>
              <a:lnSpc>
                <a:spcPct val="110000"/>
              </a:lnSpc>
              <a:spcAft>
                <a:spcPts val="600"/>
              </a:spcAft>
            </a:pPr>
            <a:r>
              <a:rPr lang="en-US" sz="3500" dirty="0">
                <a:solidFill>
                  <a:schemeClr val="accent2">
                    <a:lumMod val="75000"/>
                  </a:schemeClr>
                </a:solidFill>
                <a:latin typeface="+mj-lt"/>
                <a:ea typeface="Roboto Medium" panose="02000000000000000000" pitchFamily="2" charset="0"/>
                <a:cs typeface="Roboto Medium" panose="02000000000000000000" pitchFamily="2" charset="0"/>
              </a:rPr>
              <a:t>Reflect</a:t>
            </a:r>
          </a:p>
        </p:txBody>
      </p:sp>
      <p:sp>
        <p:nvSpPr>
          <p:cNvPr id="9" name="TextBox 8">
            <a:extLst>
              <a:ext uri="{FF2B5EF4-FFF2-40B4-BE49-F238E27FC236}">
                <a16:creationId xmlns:a16="http://schemas.microsoft.com/office/drawing/2014/main" id="{3CD54C52-9DC7-5B0A-B5BB-A8FC08F6AEE2}"/>
              </a:ext>
            </a:extLst>
          </p:cNvPr>
          <p:cNvSpPr txBox="1"/>
          <p:nvPr/>
        </p:nvSpPr>
        <p:spPr>
          <a:xfrm>
            <a:off x="1198087" y="3123599"/>
            <a:ext cx="8108952" cy="3597331"/>
          </a:xfrm>
          <a:prstGeom prst="rect">
            <a:avLst/>
          </a:prstGeom>
        </p:spPr>
        <p:txBody>
          <a:bodyPr vert="horz" wrap="square" lIns="0" tIns="11430" rIns="0" bIns="0" rtlCol="0">
            <a:spAutoFit/>
          </a:bodyPr>
          <a:lstStyle/>
          <a:p>
            <a:pPr marL="12700" algn="l">
              <a:lnSpc>
                <a:spcPct val="110000"/>
              </a:lnSpc>
              <a:spcAft>
                <a:spcPts val="600"/>
              </a:spcAft>
            </a:pPr>
            <a:r>
              <a:rPr lang="en-US" sz="3500" spc="-10" dirty="0">
                <a:solidFill>
                  <a:schemeClr val="tx2">
                    <a:lumMod val="75000"/>
                  </a:schemeClr>
                </a:solidFill>
                <a:latin typeface="+mj-lt"/>
                <a:ea typeface="Roboto" panose="02000000000000000000" pitchFamily="2" charset="0"/>
                <a:cs typeface="Roboto" panose="02000000000000000000" pitchFamily="2" charset="0"/>
              </a:rPr>
              <a:t>In his letter </a:t>
            </a:r>
            <a:r>
              <a:rPr lang="en-US" sz="3500" i="1" spc="-10" dirty="0" err="1">
                <a:solidFill>
                  <a:schemeClr val="tx2">
                    <a:lumMod val="75000"/>
                  </a:schemeClr>
                </a:solidFill>
                <a:latin typeface="+mj-lt"/>
                <a:ea typeface="Roboto" panose="02000000000000000000" pitchFamily="2" charset="0"/>
                <a:cs typeface="Roboto" panose="02000000000000000000" pitchFamily="2" charset="0"/>
              </a:rPr>
              <a:t>Laudato</a:t>
            </a:r>
            <a:r>
              <a:rPr lang="en-US" sz="3500" i="1" spc="-10" dirty="0">
                <a:solidFill>
                  <a:schemeClr val="tx2">
                    <a:lumMod val="75000"/>
                  </a:schemeClr>
                </a:solidFill>
                <a:latin typeface="+mj-lt"/>
                <a:ea typeface="Roboto" panose="02000000000000000000" pitchFamily="2" charset="0"/>
                <a:cs typeface="Roboto" panose="02000000000000000000" pitchFamily="2" charset="0"/>
              </a:rPr>
              <a:t> Si’, </a:t>
            </a:r>
            <a:r>
              <a:rPr lang="en-US" sz="3500" spc="-10" dirty="0">
                <a:solidFill>
                  <a:schemeClr val="tx2">
                    <a:lumMod val="75000"/>
                  </a:schemeClr>
                </a:solidFill>
                <a:latin typeface="+mj-lt"/>
                <a:ea typeface="Roboto" panose="02000000000000000000" pitchFamily="2" charset="0"/>
                <a:cs typeface="Roboto" panose="02000000000000000000" pitchFamily="2" charset="0"/>
              </a:rPr>
              <a:t>Pope Francis quotes the </a:t>
            </a:r>
            <a:r>
              <a:rPr lang="en-US" sz="3500" i="1" spc="-10" dirty="0">
                <a:solidFill>
                  <a:schemeClr val="tx2">
                    <a:lumMod val="75000"/>
                  </a:schemeClr>
                </a:solidFill>
                <a:latin typeface="+mj-lt"/>
                <a:ea typeface="Roboto" panose="02000000000000000000" pitchFamily="2" charset="0"/>
                <a:cs typeface="Roboto" panose="02000000000000000000" pitchFamily="2" charset="0"/>
              </a:rPr>
              <a:t>Earth Charter </a:t>
            </a:r>
            <a:r>
              <a:rPr lang="en-US" sz="3500" spc="-10" dirty="0">
                <a:solidFill>
                  <a:schemeClr val="tx2">
                    <a:lumMod val="75000"/>
                  </a:schemeClr>
                </a:solidFill>
                <a:latin typeface="+mj-lt"/>
                <a:ea typeface="Roboto" panose="02000000000000000000" pitchFamily="2" charset="0"/>
                <a:cs typeface="Roboto" panose="02000000000000000000" pitchFamily="2" charset="0"/>
              </a:rPr>
              <a:t>to pose a “courageous challenge” to foster “a new reverence for life”.</a:t>
            </a:r>
          </a:p>
          <a:p>
            <a:pPr marL="469900" indent="-457200" algn="l">
              <a:lnSpc>
                <a:spcPct val="110000"/>
              </a:lnSpc>
              <a:spcAft>
                <a:spcPts val="600"/>
              </a:spcAft>
              <a:buFont typeface="Arial" panose="020B0604020202020204" pitchFamily="34" charset="0"/>
              <a:buChar char="•"/>
            </a:pPr>
            <a:r>
              <a:rPr lang="en-US" sz="3500" spc="-10" dirty="0">
                <a:solidFill>
                  <a:schemeClr val="tx2">
                    <a:lumMod val="75000"/>
                  </a:schemeClr>
                </a:solidFill>
                <a:latin typeface="+mj-lt"/>
                <a:ea typeface="Roboto" panose="02000000000000000000" pitchFamily="2" charset="0"/>
                <a:cs typeface="Roboto" panose="02000000000000000000" pitchFamily="2" charset="0"/>
              </a:rPr>
              <a:t>What small daily actions will you take to show your deep respect for life?</a:t>
            </a:r>
          </a:p>
        </p:txBody>
      </p:sp>
    </p:spTree>
    <p:extLst>
      <p:ext uri="{BB962C8B-B14F-4D97-AF65-F5344CB8AC3E}">
        <p14:creationId xmlns:p14="http://schemas.microsoft.com/office/powerpoint/2010/main" val="223186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1FAC70-C886-CCEE-5343-5E107DD9AA1D}"/>
              </a:ext>
            </a:extLst>
          </p:cNvPr>
          <p:cNvSpPr>
            <a:spLocks noGrp="1"/>
          </p:cNvSpPr>
          <p:nvPr>
            <p:ph sz="quarter" idx="18"/>
          </p:nvPr>
        </p:nvSpPr>
        <p:spPr/>
        <p:txBody>
          <a:bodyPr/>
          <a:lstStyle/>
          <a:p>
            <a:endParaRPr lang="en-AU"/>
          </a:p>
        </p:txBody>
      </p:sp>
      <p:sp>
        <p:nvSpPr>
          <p:cNvPr id="4" name="Text Placeholder 3">
            <a:extLst>
              <a:ext uri="{FF2B5EF4-FFF2-40B4-BE49-F238E27FC236}">
                <a16:creationId xmlns:a16="http://schemas.microsoft.com/office/drawing/2014/main" id="{BAF5C318-0E43-D549-AB90-ADBF14C2E4AF}"/>
              </a:ext>
            </a:extLst>
          </p:cNvPr>
          <p:cNvSpPr>
            <a:spLocks noGrp="1"/>
          </p:cNvSpPr>
          <p:nvPr>
            <p:ph type="body" sz="quarter" idx="19"/>
          </p:nvPr>
        </p:nvSpPr>
        <p:spPr/>
        <p:txBody>
          <a:bodyPr/>
          <a:lstStyle/>
          <a:p>
            <a:endParaRPr lang="en-AU"/>
          </a:p>
        </p:txBody>
      </p:sp>
      <p:sp>
        <p:nvSpPr>
          <p:cNvPr id="5" name="Text Placeholder 4">
            <a:extLst>
              <a:ext uri="{FF2B5EF4-FFF2-40B4-BE49-F238E27FC236}">
                <a16:creationId xmlns:a16="http://schemas.microsoft.com/office/drawing/2014/main" id="{1CE91F83-D532-ECA6-AB0E-985ED70DF8E1}"/>
              </a:ext>
            </a:extLst>
          </p:cNvPr>
          <p:cNvSpPr>
            <a:spLocks noGrp="1"/>
          </p:cNvSpPr>
          <p:nvPr>
            <p:ph type="body" sz="quarter" idx="20"/>
          </p:nvPr>
        </p:nvSpPr>
        <p:spPr/>
        <p:txBody>
          <a:bodyPr/>
          <a:lstStyle/>
          <a:p>
            <a:endParaRPr lang="en-AU"/>
          </a:p>
        </p:txBody>
      </p:sp>
      <p:pic>
        <p:nvPicPr>
          <p:cNvPr id="6" name="Picture Placeholder 5" descr="A sunset over rice fields in Vietnam">
            <a:extLst>
              <a:ext uri="{FF2B5EF4-FFF2-40B4-BE49-F238E27FC236}">
                <a16:creationId xmlns:a16="http://schemas.microsoft.com/office/drawing/2014/main" id="{4F48A9AE-E7D0-930F-1C4B-8F3E69C1EFB7}"/>
              </a:ext>
            </a:extLst>
          </p:cNvPr>
          <p:cNvPicPr>
            <a:picLocks noGrp="1" noChangeAspect="1"/>
          </p:cNvPicPr>
          <p:nvPr>
            <p:ph type="pic" sz="quarter" idx="21"/>
          </p:nvPr>
        </p:nvPicPr>
        <p:blipFill>
          <a:blip r:embed="rId3" cstate="screen">
            <a:extLst>
              <a:ext uri="{28A0092B-C50C-407E-A947-70E740481C1C}">
                <a14:useLocalDpi xmlns:a14="http://schemas.microsoft.com/office/drawing/2010/main"/>
              </a:ext>
            </a:extLst>
          </a:blip>
          <a:srcRect/>
          <a:stretch>
            <a:fillRect/>
          </a:stretch>
        </p:blipFill>
        <p:spPr>
          <a:xfrm>
            <a:off x="0" y="0"/>
            <a:ext cx="20104100" cy="11309350"/>
          </a:xfrm>
        </p:spPr>
      </p:pic>
      <p:sp>
        <p:nvSpPr>
          <p:cNvPr id="8" name="Rectangle: Diagonal Corners Rounded 7">
            <a:extLst>
              <a:ext uri="{FF2B5EF4-FFF2-40B4-BE49-F238E27FC236}">
                <a16:creationId xmlns:a16="http://schemas.microsoft.com/office/drawing/2014/main" id="{BE046FAD-B837-D904-2295-84F5C9BD4064}"/>
              </a:ext>
            </a:extLst>
          </p:cNvPr>
          <p:cNvSpPr/>
          <p:nvPr/>
        </p:nvSpPr>
        <p:spPr>
          <a:xfrm>
            <a:off x="4184650" y="2235757"/>
            <a:ext cx="11734800" cy="6837836"/>
          </a:xfrm>
          <a:prstGeom prst="round2DiagRect">
            <a:avLst/>
          </a:prstGeom>
          <a:solidFill>
            <a:srgbClr val="DBCAE4">
              <a:alpha val="8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000" b="1" dirty="0">
                <a:solidFill>
                  <a:schemeClr val="accent2">
                    <a:lumMod val="75000"/>
                  </a:schemeClr>
                </a:solidFill>
                <a:latin typeface="+mj-lt"/>
                <a:ea typeface="Roboto Medium" panose="02000000000000000000" pitchFamily="2" charset="0"/>
                <a:cs typeface="Roboto Medium" panose="02000000000000000000" pitchFamily="2" charset="0"/>
              </a:rPr>
              <a:t>CLOSE</a:t>
            </a:r>
          </a:p>
          <a:p>
            <a:pPr algn="ctr"/>
            <a:endParaRPr lang="en-US" sz="3500" spc="-10" dirty="0">
              <a:solidFill>
                <a:schemeClr val="tx2">
                  <a:lumMod val="75000"/>
                </a:schemeClr>
              </a:solidFill>
              <a:latin typeface="+mj-lt"/>
              <a:ea typeface="Roboto" panose="02000000000000000000" pitchFamily="2" charset="0"/>
              <a:cs typeface="Roboto" panose="02000000000000000000" pitchFamily="2" charset="0"/>
            </a:endParaRPr>
          </a:p>
          <a:p>
            <a:pPr algn="ctr">
              <a:spcAft>
                <a:spcPts val="600"/>
              </a:spcAft>
            </a:pPr>
            <a:r>
              <a:rPr lang="en-US" sz="3500" spc="-10" dirty="0">
                <a:solidFill>
                  <a:schemeClr val="tx2">
                    <a:lumMod val="75000"/>
                  </a:schemeClr>
                </a:solidFill>
                <a:latin typeface="+mj-lt"/>
                <a:ea typeface="Roboto" panose="02000000000000000000" pitchFamily="2" charset="0"/>
                <a:cs typeface="Roboto" panose="02000000000000000000" pitchFamily="2" charset="0"/>
              </a:rPr>
              <a:t>We have walked the way of the cross. Now we continue in the way of hope, remembering that Christ is risen!</a:t>
            </a:r>
          </a:p>
          <a:p>
            <a:pPr algn="ctr">
              <a:spcAft>
                <a:spcPts val="600"/>
              </a:spcAft>
            </a:pPr>
            <a:endParaRPr lang="en-US" sz="3500" spc="-10" dirty="0">
              <a:solidFill>
                <a:schemeClr val="tx2">
                  <a:lumMod val="75000"/>
                </a:schemeClr>
              </a:solidFill>
              <a:latin typeface="+mj-lt"/>
              <a:ea typeface="Roboto" panose="02000000000000000000" pitchFamily="2" charset="0"/>
              <a:cs typeface="Roboto" panose="02000000000000000000" pitchFamily="2" charset="0"/>
            </a:endParaRPr>
          </a:p>
          <a:p>
            <a:pPr algn="ctr">
              <a:spcAft>
                <a:spcPts val="600"/>
              </a:spcAft>
            </a:pPr>
            <a:r>
              <a:rPr lang="en-US" sz="3500" spc="-10" dirty="0">
                <a:solidFill>
                  <a:schemeClr val="tx2">
                    <a:lumMod val="75000"/>
                  </a:schemeClr>
                </a:solidFill>
                <a:latin typeface="+mj-lt"/>
                <a:ea typeface="Roboto" panose="02000000000000000000" pitchFamily="2" charset="0"/>
                <a:cs typeface="Roboto" panose="02000000000000000000" pitchFamily="2" charset="0"/>
              </a:rPr>
              <a:t>May we follow the way of hope, working together to end poverty, promote justice and uphold dignity.</a:t>
            </a:r>
          </a:p>
          <a:p>
            <a:pPr algn="ctr">
              <a:spcAft>
                <a:spcPts val="600"/>
              </a:spcAft>
            </a:pPr>
            <a:r>
              <a:rPr lang="en-US" sz="3500" spc="-10" dirty="0">
                <a:solidFill>
                  <a:schemeClr val="tx2">
                    <a:lumMod val="75000"/>
                  </a:schemeClr>
                </a:solidFill>
                <a:latin typeface="+mj-lt"/>
                <a:ea typeface="Roboto" panose="02000000000000000000" pitchFamily="2" charset="0"/>
                <a:cs typeface="Roboto" panose="02000000000000000000" pitchFamily="2" charset="0"/>
              </a:rPr>
              <a:t>Amen</a:t>
            </a:r>
          </a:p>
        </p:txBody>
      </p:sp>
      <p:grpSp>
        <p:nvGrpSpPr>
          <p:cNvPr id="23" name="object 9">
            <a:extLst>
              <a:ext uri="{FF2B5EF4-FFF2-40B4-BE49-F238E27FC236}">
                <a16:creationId xmlns:a16="http://schemas.microsoft.com/office/drawing/2014/main" id="{000A1B82-C4EF-1058-B153-ED94B9C7E143}"/>
              </a:ext>
            </a:extLst>
          </p:cNvPr>
          <p:cNvGrpSpPr/>
          <p:nvPr/>
        </p:nvGrpSpPr>
        <p:grpSpPr>
          <a:xfrm>
            <a:off x="15266570" y="10346822"/>
            <a:ext cx="3786504" cy="508000"/>
            <a:chOff x="15266570" y="10177726"/>
            <a:chExt cx="3786504" cy="508000"/>
          </a:xfrm>
        </p:grpSpPr>
        <p:pic>
          <p:nvPicPr>
            <p:cNvPr id="24" name="object 10">
              <a:extLst>
                <a:ext uri="{FF2B5EF4-FFF2-40B4-BE49-F238E27FC236}">
                  <a16:creationId xmlns:a16="http://schemas.microsoft.com/office/drawing/2014/main" id="{2D9C8C59-50C5-CED1-B6CA-AAEEA96E27F2}"/>
                </a:ext>
              </a:extLst>
            </p:cNvPr>
            <p:cNvPicPr/>
            <p:nvPr/>
          </p:nvPicPr>
          <p:blipFill>
            <a:blip r:embed="rId4" cstate="screen">
              <a:extLst>
                <a:ext uri="{28A0092B-C50C-407E-A947-70E740481C1C}">
                  <a14:useLocalDpi xmlns:a14="http://schemas.microsoft.com/office/drawing/2010/main"/>
                </a:ext>
              </a:extLst>
            </a:blip>
            <a:stretch>
              <a:fillRect/>
            </a:stretch>
          </p:blipFill>
          <p:spPr>
            <a:xfrm>
              <a:off x="15847064" y="10181342"/>
              <a:ext cx="1109944" cy="502117"/>
            </a:xfrm>
            <a:prstGeom prst="rect">
              <a:avLst/>
            </a:prstGeom>
          </p:spPr>
        </p:pic>
        <p:sp>
          <p:nvSpPr>
            <p:cNvPr id="25" name="object 11">
              <a:extLst>
                <a:ext uri="{FF2B5EF4-FFF2-40B4-BE49-F238E27FC236}">
                  <a16:creationId xmlns:a16="http://schemas.microsoft.com/office/drawing/2014/main" id="{F321AF8C-EED9-EA3D-6CEF-E08ED4F65585}"/>
                </a:ext>
              </a:extLst>
            </p:cNvPr>
            <p:cNvSpPr/>
            <p:nvPr/>
          </p:nvSpPr>
          <p:spPr>
            <a:xfrm>
              <a:off x="15266569" y="10381977"/>
              <a:ext cx="504190" cy="303530"/>
            </a:xfrm>
            <a:custGeom>
              <a:avLst/>
              <a:gdLst/>
              <a:ahLst/>
              <a:cxnLst/>
              <a:rect l="l" t="t" r="r" b="b"/>
              <a:pathLst>
                <a:path w="504190" h="303529">
                  <a:moveTo>
                    <a:pt x="504088" y="0"/>
                  </a:moveTo>
                  <a:lnTo>
                    <a:pt x="0" y="0"/>
                  </a:lnTo>
                  <a:lnTo>
                    <a:pt x="0" y="102870"/>
                  </a:lnTo>
                  <a:lnTo>
                    <a:pt x="201091" y="102870"/>
                  </a:lnTo>
                  <a:lnTo>
                    <a:pt x="201091" y="303530"/>
                  </a:lnTo>
                  <a:lnTo>
                    <a:pt x="302983" y="303530"/>
                  </a:lnTo>
                  <a:lnTo>
                    <a:pt x="302983" y="102870"/>
                  </a:lnTo>
                  <a:lnTo>
                    <a:pt x="504088" y="102870"/>
                  </a:lnTo>
                  <a:lnTo>
                    <a:pt x="504088" y="0"/>
                  </a:lnTo>
                  <a:close/>
                </a:path>
              </a:pathLst>
            </a:custGeom>
            <a:solidFill>
              <a:srgbClr val="FFFFFF"/>
            </a:solidFill>
          </p:spPr>
          <p:txBody>
            <a:bodyPr wrap="square" lIns="0" tIns="0" rIns="0" bIns="0" rtlCol="0"/>
            <a:lstStyle/>
            <a:p>
              <a:endParaRPr/>
            </a:p>
          </p:txBody>
        </p:sp>
        <p:pic>
          <p:nvPicPr>
            <p:cNvPr id="26" name="object 12">
              <a:extLst>
                <a:ext uri="{FF2B5EF4-FFF2-40B4-BE49-F238E27FC236}">
                  <a16:creationId xmlns:a16="http://schemas.microsoft.com/office/drawing/2014/main" id="{B15351BA-6AF5-952E-43D2-1B071DB11210}"/>
                </a:ext>
              </a:extLst>
            </p:cNvPr>
            <p:cNvPicPr/>
            <p:nvPr/>
          </p:nvPicPr>
          <p:blipFill>
            <a:blip r:embed="rId5" cstate="screen">
              <a:extLst>
                <a:ext uri="{28A0092B-C50C-407E-A947-70E740481C1C}">
                  <a14:useLocalDpi xmlns:a14="http://schemas.microsoft.com/office/drawing/2010/main"/>
                </a:ext>
              </a:extLst>
            </a:blip>
            <a:stretch>
              <a:fillRect/>
            </a:stretch>
          </p:blipFill>
          <p:spPr>
            <a:xfrm>
              <a:off x="15292508" y="10181304"/>
              <a:ext cx="446072" cy="200659"/>
            </a:xfrm>
            <a:prstGeom prst="rect">
              <a:avLst/>
            </a:prstGeom>
          </p:spPr>
        </p:pic>
        <p:pic>
          <p:nvPicPr>
            <p:cNvPr id="27" name="object 13">
              <a:extLst>
                <a:ext uri="{FF2B5EF4-FFF2-40B4-BE49-F238E27FC236}">
                  <a16:creationId xmlns:a16="http://schemas.microsoft.com/office/drawing/2014/main" id="{F880C320-A544-C96C-83E8-74E03DA76BD0}"/>
                </a:ext>
              </a:extLst>
            </p:cNvPr>
            <p:cNvPicPr/>
            <p:nvPr/>
          </p:nvPicPr>
          <p:blipFill>
            <a:blip r:embed="rId6" cstate="screen">
              <a:extLst>
                <a:ext uri="{28A0092B-C50C-407E-A947-70E740481C1C}">
                  <a14:useLocalDpi xmlns:a14="http://schemas.microsoft.com/office/drawing/2010/main"/>
                </a:ext>
              </a:extLst>
            </a:blip>
            <a:stretch>
              <a:fillRect/>
            </a:stretch>
          </p:blipFill>
          <p:spPr>
            <a:xfrm>
              <a:off x="15298625" y="10495243"/>
              <a:ext cx="158045" cy="164214"/>
            </a:xfrm>
            <a:prstGeom prst="rect">
              <a:avLst/>
            </a:prstGeom>
          </p:spPr>
        </p:pic>
        <p:pic>
          <p:nvPicPr>
            <p:cNvPr id="28" name="object 14">
              <a:extLst>
                <a:ext uri="{FF2B5EF4-FFF2-40B4-BE49-F238E27FC236}">
                  <a16:creationId xmlns:a16="http://schemas.microsoft.com/office/drawing/2014/main" id="{1AD9F318-86D4-ECE3-6080-C71C2E6E00D2}"/>
                </a:ext>
              </a:extLst>
            </p:cNvPr>
            <p:cNvPicPr/>
            <p:nvPr/>
          </p:nvPicPr>
          <p:blipFill>
            <a:blip r:embed="rId7" cstate="screen">
              <a:extLst>
                <a:ext uri="{28A0092B-C50C-407E-A947-70E740481C1C}">
                  <a14:useLocalDpi xmlns:a14="http://schemas.microsoft.com/office/drawing/2010/main"/>
                </a:ext>
              </a:extLst>
            </a:blip>
            <a:stretch>
              <a:fillRect/>
            </a:stretch>
          </p:blipFill>
          <p:spPr>
            <a:xfrm>
              <a:off x="15580489" y="10495296"/>
              <a:ext cx="164214" cy="158045"/>
            </a:xfrm>
            <a:prstGeom prst="rect">
              <a:avLst/>
            </a:prstGeom>
          </p:spPr>
        </p:pic>
        <p:sp>
          <p:nvSpPr>
            <p:cNvPr id="29" name="object 15">
              <a:extLst>
                <a:ext uri="{FF2B5EF4-FFF2-40B4-BE49-F238E27FC236}">
                  <a16:creationId xmlns:a16="http://schemas.microsoft.com/office/drawing/2014/main" id="{017CC9D6-4175-9C2D-F747-F84D08B4E446}"/>
                </a:ext>
              </a:extLst>
            </p:cNvPr>
            <p:cNvSpPr/>
            <p:nvPr/>
          </p:nvSpPr>
          <p:spPr>
            <a:xfrm>
              <a:off x="17181114" y="10181312"/>
              <a:ext cx="0" cy="504190"/>
            </a:xfrm>
            <a:custGeom>
              <a:avLst/>
              <a:gdLst/>
              <a:ahLst/>
              <a:cxnLst/>
              <a:rect l="l" t="t" r="r" b="b"/>
              <a:pathLst>
                <a:path h="504190">
                  <a:moveTo>
                    <a:pt x="0" y="0"/>
                  </a:moveTo>
                  <a:lnTo>
                    <a:pt x="0" y="504089"/>
                  </a:lnTo>
                </a:path>
              </a:pathLst>
            </a:custGeom>
            <a:ln w="13989">
              <a:solidFill>
                <a:srgbClr val="FFFFFF"/>
              </a:solidFill>
            </a:ln>
          </p:spPr>
          <p:txBody>
            <a:bodyPr wrap="square" lIns="0" tIns="0" rIns="0" bIns="0" rtlCol="0"/>
            <a:lstStyle/>
            <a:p>
              <a:endParaRPr/>
            </a:p>
          </p:txBody>
        </p:sp>
        <p:pic>
          <p:nvPicPr>
            <p:cNvPr id="30" name="object 16">
              <a:extLst>
                <a:ext uri="{FF2B5EF4-FFF2-40B4-BE49-F238E27FC236}">
                  <a16:creationId xmlns:a16="http://schemas.microsoft.com/office/drawing/2014/main" id="{05E349BC-4B6D-7F1A-F30C-67C8742E38ED}"/>
                </a:ext>
              </a:extLst>
            </p:cNvPr>
            <p:cNvPicPr/>
            <p:nvPr/>
          </p:nvPicPr>
          <p:blipFill>
            <a:blip r:embed="rId8" cstate="screen">
              <a:extLst>
                <a:ext uri="{28A0092B-C50C-407E-A947-70E740481C1C}">
                  <a14:useLocalDpi xmlns:a14="http://schemas.microsoft.com/office/drawing/2010/main"/>
                </a:ext>
              </a:extLst>
            </a:blip>
            <a:stretch>
              <a:fillRect/>
            </a:stretch>
          </p:blipFill>
          <p:spPr>
            <a:xfrm>
              <a:off x="17407997" y="10181497"/>
              <a:ext cx="196151" cy="242579"/>
            </a:xfrm>
            <a:prstGeom prst="rect">
              <a:avLst/>
            </a:prstGeom>
          </p:spPr>
        </p:pic>
        <p:pic>
          <p:nvPicPr>
            <p:cNvPr id="31" name="object 17">
              <a:extLst>
                <a:ext uri="{FF2B5EF4-FFF2-40B4-BE49-F238E27FC236}">
                  <a16:creationId xmlns:a16="http://schemas.microsoft.com/office/drawing/2014/main" id="{4195192B-4A7D-9383-829D-7F829D1E342C}"/>
                </a:ext>
              </a:extLst>
            </p:cNvPr>
            <p:cNvPicPr/>
            <p:nvPr/>
          </p:nvPicPr>
          <p:blipFill>
            <a:blip r:embed="rId9" cstate="screen">
              <a:extLst>
                <a:ext uri="{28A0092B-C50C-407E-A947-70E740481C1C}">
                  <a14:useLocalDpi xmlns:a14="http://schemas.microsoft.com/office/drawing/2010/main"/>
                </a:ext>
              </a:extLst>
            </a:blip>
            <a:stretch>
              <a:fillRect/>
            </a:stretch>
          </p:blipFill>
          <p:spPr>
            <a:xfrm>
              <a:off x="18409546" y="10181511"/>
              <a:ext cx="168382" cy="242579"/>
            </a:xfrm>
            <a:prstGeom prst="rect">
              <a:avLst/>
            </a:prstGeom>
          </p:spPr>
        </p:pic>
        <p:pic>
          <p:nvPicPr>
            <p:cNvPr id="32" name="object 18">
              <a:extLst>
                <a:ext uri="{FF2B5EF4-FFF2-40B4-BE49-F238E27FC236}">
                  <a16:creationId xmlns:a16="http://schemas.microsoft.com/office/drawing/2014/main" id="{EF0183B0-075E-6368-DC34-FC0166576218}"/>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7642736" y="10181514"/>
              <a:ext cx="219295" cy="246390"/>
            </a:xfrm>
            <a:prstGeom prst="rect">
              <a:avLst/>
            </a:prstGeom>
          </p:spPr>
        </p:pic>
        <p:pic>
          <p:nvPicPr>
            <p:cNvPr id="33" name="object 19">
              <a:extLst>
                <a:ext uri="{FF2B5EF4-FFF2-40B4-BE49-F238E27FC236}">
                  <a16:creationId xmlns:a16="http://schemas.microsoft.com/office/drawing/2014/main" id="{08752402-9644-94BF-F9C3-413F8BB351E1}"/>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8608858" y="10177726"/>
              <a:ext cx="218306" cy="250128"/>
            </a:xfrm>
            <a:prstGeom prst="rect">
              <a:avLst/>
            </a:prstGeom>
          </p:spPr>
        </p:pic>
        <p:pic>
          <p:nvPicPr>
            <p:cNvPr id="34" name="object 20">
              <a:extLst>
                <a:ext uri="{FF2B5EF4-FFF2-40B4-BE49-F238E27FC236}">
                  <a16:creationId xmlns:a16="http://schemas.microsoft.com/office/drawing/2014/main" id="{168BC73B-76BA-73ED-FE92-813FC8AE3D9E}"/>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852234" y="10181506"/>
              <a:ext cx="200255" cy="242568"/>
            </a:xfrm>
            <a:prstGeom prst="rect">
              <a:avLst/>
            </a:prstGeom>
          </p:spPr>
        </p:pic>
        <p:pic>
          <p:nvPicPr>
            <p:cNvPr id="35" name="object 21">
              <a:extLst>
                <a:ext uri="{FF2B5EF4-FFF2-40B4-BE49-F238E27FC236}">
                  <a16:creationId xmlns:a16="http://schemas.microsoft.com/office/drawing/2014/main" id="{80684409-105D-FA3C-4AE4-4ED3F5389867}"/>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8160605" y="10181510"/>
              <a:ext cx="196507" cy="246390"/>
            </a:xfrm>
            <a:prstGeom prst="rect">
              <a:avLst/>
            </a:prstGeom>
          </p:spPr>
        </p:pic>
        <p:sp>
          <p:nvSpPr>
            <p:cNvPr id="36" name="object 22">
              <a:extLst>
                <a:ext uri="{FF2B5EF4-FFF2-40B4-BE49-F238E27FC236}">
                  <a16:creationId xmlns:a16="http://schemas.microsoft.com/office/drawing/2014/main" id="{5B7EA777-7478-223A-968E-4206F4980568}"/>
                </a:ext>
              </a:extLst>
            </p:cNvPr>
            <p:cNvSpPr/>
            <p:nvPr/>
          </p:nvSpPr>
          <p:spPr>
            <a:xfrm>
              <a:off x="17404716" y="10181647"/>
              <a:ext cx="1647825" cy="499109"/>
            </a:xfrm>
            <a:custGeom>
              <a:avLst/>
              <a:gdLst/>
              <a:ahLst/>
              <a:cxnLst/>
              <a:rect l="l" t="t" r="r" b="b"/>
              <a:pathLst>
                <a:path w="1647825" h="499109">
                  <a:moveTo>
                    <a:pt x="152476" y="354330"/>
                  </a:moveTo>
                  <a:lnTo>
                    <a:pt x="121767" y="330593"/>
                  </a:lnTo>
                  <a:lnTo>
                    <a:pt x="92773" y="326072"/>
                  </a:lnTo>
                  <a:lnTo>
                    <a:pt x="54432" y="333019"/>
                  </a:lnTo>
                  <a:lnTo>
                    <a:pt x="25184" y="351790"/>
                  </a:lnTo>
                  <a:lnTo>
                    <a:pt x="6540" y="379336"/>
                  </a:lnTo>
                  <a:lnTo>
                    <a:pt x="0" y="412546"/>
                  </a:lnTo>
                  <a:lnTo>
                    <a:pt x="6540" y="445808"/>
                  </a:lnTo>
                  <a:lnTo>
                    <a:pt x="25184" y="473367"/>
                  </a:lnTo>
                  <a:lnTo>
                    <a:pt x="54432" y="492163"/>
                  </a:lnTo>
                  <a:lnTo>
                    <a:pt x="92773" y="499110"/>
                  </a:lnTo>
                  <a:lnTo>
                    <a:pt x="108458" y="497865"/>
                  </a:lnTo>
                  <a:lnTo>
                    <a:pt x="122351" y="494322"/>
                  </a:lnTo>
                  <a:lnTo>
                    <a:pt x="134810" y="488797"/>
                  </a:lnTo>
                  <a:lnTo>
                    <a:pt x="146189" y="481584"/>
                  </a:lnTo>
                  <a:lnTo>
                    <a:pt x="152476" y="477075"/>
                  </a:lnTo>
                  <a:lnTo>
                    <a:pt x="152476" y="470852"/>
                  </a:lnTo>
                  <a:lnTo>
                    <a:pt x="147180" y="464350"/>
                  </a:lnTo>
                  <a:lnTo>
                    <a:pt x="144373" y="461022"/>
                  </a:lnTo>
                  <a:lnTo>
                    <a:pt x="139484" y="455231"/>
                  </a:lnTo>
                  <a:lnTo>
                    <a:pt x="134251" y="448792"/>
                  </a:lnTo>
                  <a:lnTo>
                    <a:pt x="128460" y="448792"/>
                  </a:lnTo>
                  <a:lnTo>
                    <a:pt x="121310" y="453605"/>
                  </a:lnTo>
                  <a:lnTo>
                    <a:pt x="114325" y="456971"/>
                  </a:lnTo>
                  <a:lnTo>
                    <a:pt x="107124" y="459282"/>
                  </a:lnTo>
                  <a:lnTo>
                    <a:pt x="99885" y="460603"/>
                  </a:lnTo>
                  <a:lnTo>
                    <a:pt x="92773" y="461022"/>
                  </a:lnTo>
                  <a:lnTo>
                    <a:pt x="72529" y="457225"/>
                  </a:lnTo>
                  <a:lnTo>
                    <a:pt x="57188" y="446862"/>
                  </a:lnTo>
                  <a:lnTo>
                    <a:pt x="47472" y="431457"/>
                  </a:lnTo>
                  <a:lnTo>
                    <a:pt x="44081" y="412546"/>
                  </a:lnTo>
                  <a:lnTo>
                    <a:pt x="47472" y="393687"/>
                  </a:lnTo>
                  <a:lnTo>
                    <a:pt x="57188" y="378307"/>
                  </a:lnTo>
                  <a:lnTo>
                    <a:pt x="72529" y="367944"/>
                  </a:lnTo>
                  <a:lnTo>
                    <a:pt x="92773" y="364147"/>
                  </a:lnTo>
                  <a:lnTo>
                    <a:pt x="99910" y="364578"/>
                  </a:lnTo>
                  <a:lnTo>
                    <a:pt x="107200" y="365899"/>
                  </a:lnTo>
                  <a:lnTo>
                    <a:pt x="114414" y="368198"/>
                  </a:lnTo>
                  <a:lnTo>
                    <a:pt x="121310" y="371563"/>
                  </a:lnTo>
                  <a:lnTo>
                    <a:pt x="128460" y="376364"/>
                  </a:lnTo>
                  <a:lnTo>
                    <a:pt x="134251" y="376364"/>
                  </a:lnTo>
                  <a:lnTo>
                    <a:pt x="139484" y="369938"/>
                  </a:lnTo>
                  <a:lnTo>
                    <a:pt x="144373" y="364147"/>
                  </a:lnTo>
                  <a:lnTo>
                    <a:pt x="147180" y="360832"/>
                  </a:lnTo>
                  <a:lnTo>
                    <a:pt x="152476" y="354330"/>
                  </a:lnTo>
                  <a:close/>
                </a:path>
                <a:path w="1647825" h="499109">
                  <a:moveTo>
                    <a:pt x="346583" y="412546"/>
                  </a:moveTo>
                  <a:lnTo>
                    <a:pt x="340220" y="379247"/>
                  </a:lnTo>
                  <a:lnTo>
                    <a:pt x="330301" y="364147"/>
                  </a:lnTo>
                  <a:lnTo>
                    <a:pt x="322122" y="351713"/>
                  </a:lnTo>
                  <a:lnTo>
                    <a:pt x="302285" y="338607"/>
                  </a:lnTo>
                  <a:lnTo>
                    <a:pt x="302285" y="412546"/>
                  </a:lnTo>
                  <a:lnTo>
                    <a:pt x="299072" y="431355"/>
                  </a:lnTo>
                  <a:lnTo>
                    <a:pt x="289941" y="446773"/>
                  </a:lnTo>
                  <a:lnTo>
                    <a:pt x="275577" y="457200"/>
                  </a:lnTo>
                  <a:lnTo>
                    <a:pt x="256705" y="461022"/>
                  </a:lnTo>
                  <a:lnTo>
                    <a:pt x="237972" y="457200"/>
                  </a:lnTo>
                  <a:lnTo>
                    <a:pt x="223621" y="446773"/>
                  </a:lnTo>
                  <a:lnTo>
                    <a:pt x="214426" y="431355"/>
                  </a:lnTo>
                  <a:lnTo>
                    <a:pt x="211201" y="412546"/>
                  </a:lnTo>
                  <a:lnTo>
                    <a:pt x="214426" y="393776"/>
                  </a:lnTo>
                  <a:lnTo>
                    <a:pt x="223621" y="378383"/>
                  </a:lnTo>
                  <a:lnTo>
                    <a:pt x="237972" y="367982"/>
                  </a:lnTo>
                  <a:lnTo>
                    <a:pt x="256705" y="364147"/>
                  </a:lnTo>
                  <a:lnTo>
                    <a:pt x="275577" y="367982"/>
                  </a:lnTo>
                  <a:lnTo>
                    <a:pt x="289941" y="378383"/>
                  </a:lnTo>
                  <a:lnTo>
                    <a:pt x="299072" y="393776"/>
                  </a:lnTo>
                  <a:lnTo>
                    <a:pt x="302285" y="412546"/>
                  </a:lnTo>
                  <a:lnTo>
                    <a:pt x="302285" y="338607"/>
                  </a:lnTo>
                  <a:lnTo>
                    <a:pt x="293789" y="332981"/>
                  </a:lnTo>
                  <a:lnTo>
                    <a:pt x="256705" y="326072"/>
                  </a:lnTo>
                  <a:lnTo>
                    <a:pt x="219735" y="332981"/>
                  </a:lnTo>
                  <a:lnTo>
                    <a:pt x="191465" y="351713"/>
                  </a:lnTo>
                  <a:lnTo>
                    <a:pt x="173393" y="379247"/>
                  </a:lnTo>
                  <a:lnTo>
                    <a:pt x="167030" y="412546"/>
                  </a:lnTo>
                  <a:lnTo>
                    <a:pt x="173393" y="445897"/>
                  </a:lnTo>
                  <a:lnTo>
                    <a:pt x="191465" y="473456"/>
                  </a:lnTo>
                  <a:lnTo>
                    <a:pt x="219735" y="492188"/>
                  </a:lnTo>
                  <a:lnTo>
                    <a:pt x="256705" y="499110"/>
                  </a:lnTo>
                  <a:lnTo>
                    <a:pt x="293789" y="492188"/>
                  </a:lnTo>
                  <a:lnTo>
                    <a:pt x="322122" y="473456"/>
                  </a:lnTo>
                  <a:lnTo>
                    <a:pt x="330288" y="461022"/>
                  </a:lnTo>
                  <a:lnTo>
                    <a:pt x="340220" y="445897"/>
                  </a:lnTo>
                  <a:lnTo>
                    <a:pt x="346583" y="412546"/>
                  </a:lnTo>
                  <a:close/>
                </a:path>
                <a:path w="1647825" h="499109">
                  <a:moveTo>
                    <a:pt x="569506" y="491680"/>
                  </a:moveTo>
                  <a:lnTo>
                    <a:pt x="568528" y="482790"/>
                  </a:lnTo>
                  <a:lnTo>
                    <a:pt x="561428" y="406615"/>
                  </a:lnTo>
                  <a:lnTo>
                    <a:pt x="555307" y="340906"/>
                  </a:lnTo>
                  <a:lnTo>
                    <a:pt x="554888" y="332994"/>
                  </a:lnTo>
                  <a:lnTo>
                    <a:pt x="550087" y="328676"/>
                  </a:lnTo>
                  <a:lnTo>
                    <a:pt x="514819" y="328676"/>
                  </a:lnTo>
                  <a:lnTo>
                    <a:pt x="510298" y="331787"/>
                  </a:lnTo>
                  <a:lnTo>
                    <a:pt x="507403" y="338785"/>
                  </a:lnTo>
                  <a:lnTo>
                    <a:pt x="469036" y="433184"/>
                  </a:lnTo>
                  <a:lnTo>
                    <a:pt x="458317" y="406615"/>
                  </a:lnTo>
                  <a:lnTo>
                    <a:pt x="430949" y="338785"/>
                  </a:lnTo>
                  <a:lnTo>
                    <a:pt x="428066" y="331787"/>
                  </a:lnTo>
                  <a:lnTo>
                    <a:pt x="423252" y="328676"/>
                  </a:lnTo>
                  <a:lnTo>
                    <a:pt x="388061" y="328676"/>
                  </a:lnTo>
                  <a:lnTo>
                    <a:pt x="383463" y="332994"/>
                  </a:lnTo>
                  <a:lnTo>
                    <a:pt x="382765" y="340906"/>
                  </a:lnTo>
                  <a:lnTo>
                    <a:pt x="369493" y="484276"/>
                  </a:lnTo>
                  <a:lnTo>
                    <a:pt x="368833" y="491680"/>
                  </a:lnTo>
                  <a:lnTo>
                    <a:pt x="373430" y="496493"/>
                  </a:lnTo>
                  <a:lnTo>
                    <a:pt x="407911" y="496493"/>
                  </a:lnTo>
                  <a:lnTo>
                    <a:pt x="412724" y="492188"/>
                  </a:lnTo>
                  <a:lnTo>
                    <a:pt x="413410" y="484479"/>
                  </a:lnTo>
                  <a:lnTo>
                    <a:pt x="419925" y="406615"/>
                  </a:lnTo>
                  <a:lnTo>
                    <a:pt x="450507" y="484276"/>
                  </a:lnTo>
                  <a:lnTo>
                    <a:pt x="453212" y="491680"/>
                  </a:lnTo>
                  <a:lnTo>
                    <a:pt x="458012" y="494792"/>
                  </a:lnTo>
                  <a:lnTo>
                    <a:pt x="480339" y="494792"/>
                  </a:lnTo>
                  <a:lnTo>
                    <a:pt x="485152" y="491680"/>
                  </a:lnTo>
                  <a:lnTo>
                    <a:pt x="487768" y="484479"/>
                  </a:lnTo>
                  <a:lnTo>
                    <a:pt x="507961" y="433184"/>
                  </a:lnTo>
                  <a:lnTo>
                    <a:pt x="518426" y="406615"/>
                  </a:lnTo>
                  <a:lnTo>
                    <a:pt x="524802" y="482790"/>
                  </a:lnTo>
                  <a:lnTo>
                    <a:pt x="524929" y="484276"/>
                  </a:lnTo>
                  <a:lnTo>
                    <a:pt x="525322" y="491680"/>
                  </a:lnTo>
                  <a:lnTo>
                    <a:pt x="525360" y="492188"/>
                  </a:lnTo>
                  <a:lnTo>
                    <a:pt x="530161" y="496493"/>
                  </a:lnTo>
                  <a:lnTo>
                    <a:pt x="564921" y="496493"/>
                  </a:lnTo>
                  <a:lnTo>
                    <a:pt x="569506" y="491680"/>
                  </a:lnTo>
                  <a:close/>
                </a:path>
                <a:path w="1647825" h="499109">
                  <a:moveTo>
                    <a:pt x="732599" y="125056"/>
                  </a:moveTo>
                  <a:lnTo>
                    <a:pt x="723404" y="76898"/>
                  </a:lnTo>
                  <a:lnTo>
                    <a:pt x="709028" y="55029"/>
                  </a:lnTo>
                  <a:lnTo>
                    <a:pt x="697242" y="37084"/>
                  </a:lnTo>
                  <a:lnTo>
                    <a:pt x="682282" y="27190"/>
                  </a:lnTo>
                  <a:lnTo>
                    <a:pt x="682282" y="111848"/>
                  </a:lnTo>
                  <a:lnTo>
                    <a:pt x="679932" y="117576"/>
                  </a:lnTo>
                  <a:lnTo>
                    <a:pt x="656463" y="152768"/>
                  </a:lnTo>
                  <a:lnTo>
                    <a:pt x="625259" y="187172"/>
                  </a:lnTo>
                  <a:lnTo>
                    <a:pt x="621588" y="190411"/>
                  </a:lnTo>
                  <a:lnTo>
                    <a:pt x="617982" y="193878"/>
                  </a:lnTo>
                  <a:lnTo>
                    <a:pt x="614946" y="197281"/>
                  </a:lnTo>
                  <a:lnTo>
                    <a:pt x="602221" y="208572"/>
                  </a:lnTo>
                  <a:lnTo>
                    <a:pt x="601446" y="207949"/>
                  </a:lnTo>
                  <a:lnTo>
                    <a:pt x="589432" y="197281"/>
                  </a:lnTo>
                  <a:lnTo>
                    <a:pt x="586397" y="193878"/>
                  </a:lnTo>
                  <a:lnTo>
                    <a:pt x="582790" y="190411"/>
                  </a:lnTo>
                  <a:lnTo>
                    <a:pt x="553110" y="159181"/>
                  </a:lnTo>
                  <a:lnTo>
                    <a:pt x="527646" y="123583"/>
                  </a:lnTo>
                  <a:lnTo>
                    <a:pt x="522020" y="111848"/>
                  </a:lnTo>
                  <a:lnTo>
                    <a:pt x="524116" y="79857"/>
                  </a:lnTo>
                  <a:lnTo>
                    <a:pt x="546163" y="59613"/>
                  </a:lnTo>
                  <a:lnTo>
                    <a:pt x="576173" y="55029"/>
                  </a:lnTo>
                  <a:lnTo>
                    <a:pt x="602157" y="70015"/>
                  </a:lnTo>
                  <a:lnTo>
                    <a:pt x="628142" y="55029"/>
                  </a:lnTo>
                  <a:lnTo>
                    <a:pt x="658152" y="59613"/>
                  </a:lnTo>
                  <a:lnTo>
                    <a:pt x="680186" y="79857"/>
                  </a:lnTo>
                  <a:lnTo>
                    <a:pt x="682282" y="111848"/>
                  </a:lnTo>
                  <a:lnTo>
                    <a:pt x="682282" y="27190"/>
                  </a:lnTo>
                  <a:lnTo>
                    <a:pt x="656285" y="9994"/>
                  </a:lnTo>
                  <a:lnTo>
                    <a:pt x="602653" y="0"/>
                  </a:lnTo>
                  <a:lnTo>
                    <a:pt x="549224" y="9994"/>
                  </a:lnTo>
                  <a:lnTo>
                    <a:pt x="508355" y="37084"/>
                  </a:lnTo>
                  <a:lnTo>
                    <a:pt x="482244" y="76898"/>
                  </a:lnTo>
                  <a:lnTo>
                    <a:pt x="473049" y="125056"/>
                  </a:lnTo>
                  <a:lnTo>
                    <a:pt x="482244" y="173253"/>
                  </a:lnTo>
                  <a:lnTo>
                    <a:pt x="508355" y="213093"/>
                  </a:lnTo>
                  <a:lnTo>
                    <a:pt x="549224" y="240195"/>
                  </a:lnTo>
                  <a:lnTo>
                    <a:pt x="602653" y="250190"/>
                  </a:lnTo>
                  <a:lnTo>
                    <a:pt x="656285" y="240195"/>
                  </a:lnTo>
                  <a:lnTo>
                    <a:pt x="697242" y="213093"/>
                  </a:lnTo>
                  <a:lnTo>
                    <a:pt x="700214" y="208572"/>
                  </a:lnTo>
                  <a:lnTo>
                    <a:pt x="723404" y="173253"/>
                  </a:lnTo>
                  <a:lnTo>
                    <a:pt x="732599" y="125056"/>
                  </a:lnTo>
                  <a:close/>
                </a:path>
                <a:path w="1647825" h="499109">
                  <a:moveTo>
                    <a:pt x="736777" y="386689"/>
                  </a:moveTo>
                  <a:lnTo>
                    <a:pt x="733348" y="366344"/>
                  </a:lnTo>
                  <a:lnTo>
                    <a:pt x="733044" y="364477"/>
                  </a:lnTo>
                  <a:lnTo>
                    <a:pt x="722033" y="345998"/>
                  </a:lnTo>
                  <a:lnTo>
                    <a:pt x="703999" y="333362"/>
                  </a:lnTo>
                  <a:lnTo>
                    <a:pt x="692454" y="331177"/>
                  </a:lnTo>
                  <a:lnTo>
                    <a:pt x="692454" y="386981"/>
                  </a:lnTo>
                  <a:lnTo>
                    <a:pt x="691121" y="394690"/>
                  </a:lnTo>
                  <a:lnTo>
                    <a:pt x="687336" y="401180"/>
                  </a:lnTo>
                  <a:lnTo>
                    <a:pt x="681494" y="405650"/>
                  </a:lnTo>
                  <a:lnTo>
                    <a:pt x="673950" y="407327"/>
                  </a:lnTo>
                  <a:lnTo>
                    <a:pt x="645198" y="407327"/>
                  </a:lnTo>
                  <a:lnTo>
                    <a:pt x="645198" y="366344"/>
                  </a:lnTo>
                  <a:lnTo>
                    <a:pt x="673950" y="366344"/>
                  </a:lnTo>
                  <a:lnTo>
                    <a:pt x="692454" y="386981"/>
                  </a:lnTo>
                  <a:lnTo>
                    <a:pt x="692454" y="331177"/>
                  </a:lnTo>
                  <a:lnTo>
                    <a:pt x="679246" y="328676"/>
                  </a:lnTo>
                  <a:lnTo>
                    <a:pt x="605701" y="328676"/>
                  </a:lnTo>
                  <a:lnTo>
                    <a:pt x="602310" y="332066"/>
                  </a:lnTo>
                  <a:lnTo>
                    <a:pt x="601103" y="333362"/>
                  </a:lnTo>
                  <a:lnTo>
                    <a:pt x="601103" y="491909"/>
                  </a:lnTo>
                  <a:lnTo>
                    <a:pt x="605701" y="496493"/>
                  </a:lnTo>
                  <a:lnTo>
                    <a:pt x="640461" y="496493"/>
                  </a:lnTo>
                  <a:lnTo>
                    <a:pt x="645198" y="491909"/>
                  </a:lnTo>
                  <a:lnTo>
                    <a:pt x="645198" y="442290"/>
                  </a:lnTo>
                  <a:lnTo>
                    <a:pt x="679246" y="442290"/>
                  </a:lnTo>
                  <a:lnTo>
                    <a:pt x="721944" y="426186"/>
                  </a:lnTo>
                  <a:lnTo>
                    <a:pt x="736727" y="386981"/>
                  </a:lnTo>
                  <a:lnTo>
                    <a:pt x="736777" y="386689"/>
                  </a:lnTo>
                  <a:close/>
                </a:path>
                <a:path w="1647825" h="499109">
                  <a:moveTo>
                    <a:pt x="901407" y="490486"/>
                  </a:moveTo>
                  <a:lnTo>
                    <a:pt x="898093" y="481584"/>
                  </a:lnTo>
                  <a:lnTo>
                    <a:pt x="892263" y="466750"/>
                  </a:lnTo>
                  <a:lnTo>
                    <a:pt x="878713" y="432269"/>
                  </a:lnTo>
                  <a:lnTo>
                    <a:pt x="856119" y="374751"/>
                  </a:lnTo>
                  <a:lnTo>
                    <a:pt x="841984" y="338785"/>
                  </a:lnTo>
                  <a:lnTo>
                    <a:pt x="839368" y="332066"/>
                  </a:lnTo>
                  <a:lnTo>
                    <a:pt x="838161" y="331228"/>
                  </a:lnTo>
                  <a:lnTo>
                    <a:pt x="838161" y="432269"/>
                  </a:lnTo>
                  <a:lnTo>
                    <a:pt x="796480" y="432269"/>
                  </a:lnTo>
                  <a:lnTo>
                    <a:pt x="817816" y="374751"/>
                  </a:lnTo>
                  <a:lnTo>
                    <a:pt x="838161" y="432269"/>
                  </a:lnTo>
                  <a:lnTo>
                    <a:pt x="838161" y="331228"/>
                  </a:lnTo>
                  <a:lnTo>
                    <a:pt x="834555" y="328676"/>
                  </a:lnTo>
                  <a:lnTo>
                    <a:pt x="801001" y="328676"/>
                  </a:lnTo>
                  <a:lnTo>
                    <a:pt x="795985" y="332066"/>
                  </a:lnTo>
                  <a:lnTo>
                    <a:pt x="793369" y="338785"/>
                  </a:lnTo>
                  <a:lnTo>
                    <a:pt x="738466" y="481584"/>
                  </a:lnTo>
                  <a:lnTo>
                    <a:pt x="734860" y="490486"/>
                  </a:lnTo>
                  <a:lnTo>
                    <a:pt x="738962" y="496493"/>
                  </a:lnTo>
                  <a:lnTo>
                    <a:pt x="774420" y="496493"/>
                  </a:lnTo>
                  <a:lnTo>
                    <a:pt x="779157" y="493102"/>
                  </a:lnTo>
                  <a:lnTo>
                    <a:pt x="781494" y="486384"/>
                  </a:lnTo>
                  <a:lnTo>
                    <a:pt x="788771" y="466750"/>
                  </a:lnTo>
                  <a:lnTo>
                    <a:pt x="846289" y="466750"/>
                  </a:lnTo>
                  <a:lnTo>
                    <a:pt x="853630" y="486181"/>
                  </a:lnTo>
                  <a:lnTo>
                    <a:pt x="856399" y="493102"/>
                  </a:lnTo>
                  <a:lnTo>
                    <a:pt x="861402" y="496493"/>
                  </a:lnTo>
                  <a:lnTo>
                    <a:pt x="897597" y="496493"/>
                  </a:lnTo>
                  <a:lnTo>
                    <a:pt x="901407" y="490486"/>
                  </a:lnTo>
                  <a:close/>
                </a:path>
                <a:path w="1647825" h="499109">
                  <a:moveTo>
                    <a:pt x="1043292" y="447814"/>
                  </a:moveTo>
                  <a:lnTo>
                    <a:pt x="1017765" y="406679"/>
                  </a:lnTo>
                  <a:lnTo>
                    <a:pt x="962812" y="385000"/>
                  </a:lnTo>
                  <a:lnTo>
                    <a:pt x="959700" y="379476"/>
                  </a:lnTo>
                  <a:lnTo>
                    <a:pt x="959700" y="365137"/>
                  </a:lnTo>
                  <a:lnTo>
                    <a:pt x="968743" y="360324"/>
                  </a:lnTo>
                  <a:lnTo>
                    <a:pt x="987259" y="360324"/>
                  </a:lnTo>
                  <a:lnTo>
                    <a:pt x="993190" y="363435"/>
                  </a:lnTo>
                  <a:lnTo>
                    <a:pt x="996797" y="368731"/>
                  </a:lnTo>
                  <a:lnTo>
                    <a:pt x="1001890" y="374954"/>
                  </a:lnTo>
                  <a:lnTo>
                    <a:pt x="1006195" y="377863"/>
                  </a:lnTo>
                  <a:lnTo>
                    <a:pt x="1013612" y="375666"/>
                  </a:lnTo>
                  <a:lnTo>
                    <a:pt x="1024851" y="372554"/>
                  </a:lnTo>
                  <a:lnTo>
                    <a:pt x="1033043" y="370154"/>
                  </a:lnTo>
                  <a:lnTo>
                    <a:pt x="1036853" y="363943"/>
                  </a:lnTo>
                  <a:lnTo>
                    <a:pt x="1034897" y="360324"/>
                  </a:lnTo>
                  <a:lnTo>
                    <a:pt x="996226" y="328091"/>
                  </a:lnTo>
                  <a:lnTo>
                    <a:pt x="978154" y="326072"/>
                  </a:lnTo>
                  <a:lnTo>
                    <a:pt x="953846" y="329704"/>
                  </a:lnTo>
                  <a:lnTo>
                    <a:pt x="934300" y="340055"/>
                  </a:lnTo>
                  <a:lnTo>
                    <a:pt x="921270" y="356298"/>
                  </a:lnTo>
                  <a:lnTo>
                    <a:pt x="916520" y="377571"/>
                  </a:lnTo>
                  <a:lnTo>
                    <a:pt x="922083" y="397408"/>
                  </a:lnTo>
                  <a:lnTo>
                    <a:pt x="963523" y="425767"/>
                  </a:lnTo>
                  <a:lnTo>
                    <a:pt x="996378" y="437273"/>
                  </a:lnTo>
                  <a:lnTo>
                    <a:pt x="1000404" y="443293"/>
                  </a:lnTo>
                  <a:lnTo>
                    <a:pt x="1000404" y="449503"/>
                  </a:lnTo>
                  <a:lnTo>
                    <a:pt x="998728" y="456044"/>
                  </a:lnTo>
                  <a:lnTo>
                    <a:pt x="993990" y="460857"/>
                  </a:lnTo>
                  <a:lnTo>
                    <a:pt x="986409" y="463931"/>
                  </a:lnTo>
                  <a:lnTo>
                    <a:pt x="985697" y="463931"/>
                  </a:lnTo>
                  <a:lnTo>
                    <a:pt x="977150" y="464845"/>
                  </a:lnTo>
                  <a:lnTo>
                    <a:pt x="945286" y="444703"/>
                  </a:lnTo>
                  <a:lnTo>
                    <a:pt x="941184" y="441591"/>
                  </a:lnTo>
                  <a:lnTo>
                    <a:pt x="913625" y="448017"/>
                  </a:lnTo>
                  <a:lnTo>
                    <a:pt x="909320" y="453809"/>
                  </a:lnTo>
                  <a:lnTo>
                    <a:pt x="912431" y="461937"/>
                  </a:lnTo>
                  <a:lnTo>
                    <a:pt x="921994" y="477558"/>
                  </a:lnTo>
                  <a:lnTo>
                    <a:pt x="936282" y="489242"/>
                  </a:lnTo>
                  <a:lnTo>
                    <a:pt x="954824" y="496570"/>
                  </a:lnTo>
                  <a:lnTo>
                    <a:pt x="977150" y="499110"/>
                  </a:lnTo>
                  <a:lnTo>
                    <a:pt x="1002753" y="495909"/>
                  </a:lnTo>
                  <a:lnTo>
                    <a:pt x="1023785" y="486308"/>
                  </a:lnTo>
                  <a:lnTo>
                    <a:pt x="1038047" y="470281"/>
                  </a:lnTo>
                  <a:lnTo>
                    <a:pt x="1039317" y="464845"/>
                  </a:lnTo>
                  <a:lnTo>
                    <a:pt x="1043241" y="448017"/>
                  </a:lnTo>
                  <a:lnTo>
                    <a:pt x="1043292" y="447814"/>
                  </a:lnTo>
                  <a:close/>
                </a:path>
                <a:path w="1647825" h="499109">
                  <a:moveTo>
                    <a:pt x="1195006" y="447814"/>
                  </a:moveTo>
                  <a:lnTo>
                    <a:pt x="1169479" y="406679"/>
                  </a:lnTo>
                  <a:lnTo>
                    <a:pt x="1114526" y="385000"/>
                  </a:lnTo>
                  <a:lnTo>
                    <a:pt x="1111415" y="379476"/>
                  </a:lnTo>
                  <a:lnTo>
                    <a:pt x="1111415" y="365137"/>
                  </a:lnTo>
                  <a:lnTo>
                    <a:pt x="1120444" y="360324"/>
                  </a:lnTo>
                  <a:lnTo>
                    <a:pt x="1138974" y="360324"/>
                  </a:lnTo>
                  <a:lnTo>
                    <a:pt x="1144892" y="363435"/>
                  </a:lnTo>
                  <a:lnTo>
                    <a:pt x="1148499" y="368731"/>
                  </a:lnTo>
                  <a:lnTo>
                    <a:pt x="1153591" y="374954"/>
                  </a:lnTo>
                  <a:lnTo>
                    <a:pt x="1157897" y="377863"/>
                  </a:lnTo>
                  <a:lnTo>
                    <a:pt x="1165326" y="375666"/>
                  </a:lnTo>
                  <a:lnTo>
                    <a:pt x="1176566" y="372554"/>
                  </a:lnTo>
                  <a:lnTo>
                    <a:pt x="1184744" y="370154"/>
                  </a:lnTo>
                  <a:lnTo>
                    <a:pt x="1188567" y="363943"/>
                  </a:lnTo>
                  <a:lnTo>
                    <a:pt x="1186599" y="360324"/>
                  </a:lnTo>
                  <a:lnTo>
                    <a:pt x="1147927" y="328091"/>
                  </a:lnTo>
                  <a:lnTo>
                    <a:pt x="1129855" y="326072"/>
                  </a:lnTo>
                  <a:lnTo>
                    <a:pt x="1105560" y="329704"/>
                  </a:lnTo>
                  <a:lnTo>
                    <a:pt x="1086002" y="340055"/>
                  </a:lnTo>
                  <a:lnTo>
                    <a:pt x="1072972" y="356298"/>
                  </a:lnTo>
                  <a:lnTo>
                    <a:pt x="1068235" y="377571"/>
                  </a:lnTo>
                  <a:lnTo>
                    <a:pt x="1073797" y="397408"/>
                  </a:lnTo>
                  <a:lnTo>
                    <a:pt x="1115225" y="425767"/>
                  </a:lnTo>
                  <a:lnTo>
                    <a:pt x="1148080" y="437273"/>
                  </a:lnTo>
                  <a:lnTo>
                    <a:pt x="1152105" y="443293"/>
                  </a:lnTo>
                  <a:lnTo>
                    <a:pt x="1152105" y="449503"/>
                  </a:lnTo>
                  <a:lnTo>
                    <a:pt x="1150442" y="456044"/>
                  </a:lnTo>
                  <a:lnTo>
                    <a:pt x="1145705" y="460857"/>
                  </a:lnTo>
                  <a:lnTo>
                    <a:pt x="1138110" y="463931"/>
                  </a:lnTo>
                  <a:lnTo>
                    <a:pt x="1137412" y="463931"/>
                  </a:lnTo>
                  <a:lnTo>
                    <a:pt x="1128852" y="464845"/>
                  </a:lnTo>
                  <a:lnTo>
                    <a:pt x="1096987" y="444703"/>
                  </a:lnTo>
                  <a:lnTo>
                    <a:pt x="1092898" y="441591"/>
                  </a:lnTo>
                  <a:lnTo>
                    <a:pt x="1065339" y="448017"/>
                  </a:lnTo>
                  <a:lnTo>
                    <a:pt x="1061021" y="453809"/>
                  </a:lnTo>
                  <a:lnTo>
                    <a:pt x="1064133" y="461937"/>
                  </a:lnTo>
                  <a:lnTo>
                    <a:pt x="1073708" y="477558"/>
                  </a:lnTo>
                  <a:lnTo>
                    <a:pt x="1087996" y="489242"/>
                  </a:lnTo>
                  <a:lnTo>
                    <a:pt x="1106538" y="496570"/>
                  </a:lnTo>
                  <a:lnTo>
                    <a:pt x="1128852" y="499110"/>
                  </a:lnTo>
                  <a:lnTo>
                    <a:pt x="1154455" y="495909"/>
                  </a:lnTo>
                  <a:lnTo>
                    <a:pt x="1175499" y="486308"/>
                  </a:lnTo>
                  <a:lnTo>
                    <a:pt x="1189748" y="470281"/>
                  </a:lnTo>
                  <a:lnTo>
                    <a:pt x="1191031" y="464845"/>
                  </a:lnTo>
                  <a:lnTo>
                    <a:pt x="1194955" y="448017"/>
                  </a:lnTo>
                  <a:lnTo>
                    <a:pt x="1195006" y="447814"/>
                  </a:lnTo>
                  <a:close/>
                </a:path>
                <a:path w="1647825" h="499109">
                  <a:moveTo>
                    <a:pt x="1268133" y="333273"/>
                  </a:moveTo>
                  <a:lnTo>
                    <a:pt x="1263319" y="328676"/>
                  </a:lnTo>
                  <a:lnTo>
                    <a:pt x="1228559" y="328676"/>
                  </a:lnTo>
                  <a:lnTo>
                    <a:pt x="1224038" y="333273"/>
                  </a:lnTo>
                  <a:lnTo>
                    <a:pt x="1224038" y="491909"/>
                  </a:lnTo>
                  <a:lnTo>
                    <a:pt x="1228559" y="496493"/>
                  </a:lnTo>
                  <a:lnTo>
                    <a:pt x="1263319" y="496493"/>
                  </a:lnTo>
                  <a:lnTo>
                    <a:pt x="1268133" y="491909"/>
                  </a:lnTo>
                  <a:lnTo>
                    <a:pt x="1268133" y="333273"/>
                  </a:lnTo>
                  <a:close/>
                </a:path>
                <a:path w="1647825" h="499109">
                  <a:moveTo>
                    <a:pt x="1476362" y="412546"/>
                  </a:moveTo>
                  <a:lnTo>
                    <a:pt x="1470012" y="379247"/>
                  </a:lnTo>
                  <a:lnTo>
                    <a:pt x="1460106" y="364147"/>
                  </a:lnTo>
                  <a:lnTo>
                    <a:pt x="1451940" y="351713"/>
                  </a:lnTo>
                  <a:lnTo>
                    <a:pt x="1432064" y="338582"/>
                  </a:lnTo>
                  <a:lnTo>
                    <a:pt x="1432064" y="412546"/>
                  </a:lnTo>
                  <a:lnTo>
                    <a:pt x="1428851" y="431355"/>
                  </a:lnTo>
                  <a:lnTo>
                    <a:pt x="1419707" y="446773"/>
                  </a:lnTo>
                  <a:lnTo>
                    <a:pt x="1405356" y="457200"/>
                  </a:lnTo>
                  <a:lnTo>
                    <a:pt x="1386497" y="461022"/>
                  </a:lnTo>
                  <a:lnTo>
                    <a:pt x="1367751" y="457200"/>
                  </a:lnTo>
                  <a:lnTo>
                    <a:pt x="1353400" y="446773"/>
                  </a:lnTo>
                  <a:lnTo>
                    <a:pt x="1344218" y="431355"/>
                  </a:lnTo>
                  <a:lnTo>
                    <a:pt x="1340980" y="412546"/>
                  </a:lnTo>
                  <a:lnTo>
                    <a:pt x="1344218" y="393776"/>
                  </a:lnTo>
                  <a:lnTo>
                    <a:pt x="1353400" y="378383"/>
                  </a:lnTo>
                  <a:lnTo>
                    <a:pt x="1367751" y="367982"/>
                  </a:lnTo>
                  <a:lnTo>
                    <a:pt x="1386497" y="364147"/>
                  </a:lnTo>
                  <a:lnTo>
                    <a:pt x="1405356" y="367982"/>
                  </a:lnTo>
                  <a:lnTo>
                    <a:pt x="1419707" y="378383"/>
                  </a:lnTo>
                  <a:lnTo>
                    <a:pt x="1428851" y="393776"/>
                  </a:lnTo>
                  <a:lnTo>
                    <a:pt x="1432064" y="412546"/>
                  </a:lnTo>
                  <a:lnTo>
                    <a:pt x="1432064" y="338582"/>
                  </a:lnTo>
                  <a:lnTo>
                    <a:pt x="1423606" y="332981"/>
                  </a:lnTo>
                  <a:lnTo>
                    <a:pt x="1386497" y="326072"/>
                  </a:lnTo>
                  <a:lnTo>
                    <a:pt x="1349565" y="332981"/>
                  </a:lnTo>
                  <a:lnTo>
                    <a:pt x="1321308" y="351713"/>
                  </a:lnTo>
                  <a:lnTo>
                    <a:pt x="1303248" y="379247"/>
                  </a:lnTo>
                  <a:lnTo>
                    <a:pt x="1296898" y="412546"/>
                  </a:lnTo>
                  <a:lnTo>
                    <a:pt x="1303248" y="445897"/>
                  </a:lnTo>
                  <a:lnTo>
                    <a:pt x="1321308" y="473456"/>
                  </a:lnTo>
                  <a:lnTo>
                    <a:pt x="1349565" y="492188"/>
                  </a:lnTo>
                  <a:lnTo>
                    <a:pt x="1386497" y="499110"/>
                  </a:lnTo>
                  <a:lnTo>
                    <a:pt x="1423606" y="492188"/>
                  </a:lnTo>
                  <a:lnTo>
                    <a:pt x="1451940" y="473456"/>
                  </a:lnTo>
                  <a:lnTo>
                    <a:pt x="1460080" y="461022"/>
                  </a:lnTo>
                  <a:lnTo>
                    <a:pt x="1470012" y="445897"/>
                  </a:lnTo>
                  <a:lnTo>
                    <a:pt x="1476362" y="412546"/>
                  </a:lnTo>
                  <a:close/>
                </a:path>
                <a:path w="1647825" h="499109">
                  <a:moveTo>
                    <a:pt x="1647786" y="333273"/>
                  </a:moveTo>
                  <a:lnTo>
                    <a:pt x="1643202" y="328676"/>
                  </a:lnTo>
                  <a:lnTo>
                    <a:pt x="1608226" y="328676"/>
                  </a:lnTo>
                  <a:lnTo>
                    <a:pt x="1603705" y="333273"/>
                  </a:lnTo>
                  <a:lnTo>
                    <a:pt x="1603705" y="418134"/>
                  </a:lnTo>
                  <a:lnTo>
                    <a:pt x="1594891" y="405904"/>
                  </a:lnTo>
                  <a:lnTo>
                    <a:pt x="1545183" y="336880"/>
                  </a:lnTo>
                  <a:lnTo>
                    <a:pt x="1541094" y="331368"/>
                  </a:lnTo>
                  <a:lnTo>
                    <a:pt x="1536293" y="328676"/>
                  </a:lnTo>
                  <a:lnTo>
                    <a:pt x="1509725" y="328676"/>
                  </a:lnTo>
                  <a:lnTo>
                    <a:pt x="1505127" y="333273"/>
                  </a:lnTo>
                  <a:lnTo>
                    <a:pt x="1505127" y="491909"/>
                  </a:lnTo>
                  <a:lnTo>
                    <a:pt x="1509725" y="496493"/>
                  </a:lnTo>
                  <a:lnTo>
                    <a:pt x="1544485" y="496493"/>
                  </a:lnTo>
                  <a:lnTo>
                    <a:pt x="1549298" y="491909"/>
                  </a:lnTo>
                  <a:lnTo>
                    <a:pt x="1549298" y="405904"/>
                  </a:lnTo>
                  <a:lnTo>
                    <a:pt x="1608226" y="488302"/>
                  </a:lnTo>
                  <a:lnTo>
                    <a:pt x="1612036" y="493814"/>
                  </a:lnTo>
                  <a:lnTo>
                    <a:pt x="1616837" y="496493"/>
                  </a:lnTo>
                  <a:lnTo>
                    <a:pt x="1643202" y="496493"/>
                  </a:lnTo>
                  <a:lnTo>
                    <a:pt x="1647786" y="491909"/>
                  </a:lnTo>
                  <a:lnTo>
                    <a:pt x="1647786" y="418134"/>
                  </a:lnTo>
                  <a:lnTo>
                    <a:pt x="1647786" y="333273"/>
                  </a:lnTo>
                  <a:close/>
                </a:path>
              </a:pathLst>
            </a:custGeom>
            <a:solidFill>
              <a:srgbClr val="FFFFFF"/>
            </a:solidFill>
          </p:spPr>
          <p:txBody>
            <a:bodyPr wrap="square" lIns="0" tIns="0" rIns="0" bIns="0" rtlCol="0"/>
            <a:lstStyle/>
            <a:p>
              <a:endParaRPr/>
            </a:p>
          </p:txBody>
        </p:sp>
      </p:grpSp>
      <p:sp>
        <p:nvSpPr>
          <p:cNvPr id="37" name="Content Placeholder 5">
            <a:extLst>
              <a:ext uri="{FF2B5EF4-FFF2-40B4-BE49-F238E27FC236}">
                <a16:creationId xmlns:a16="http://schemas.microsoft.com/office/drawing/2014/main" id="{60425D61-DE98-D886-DB4B-5372814C3FA9}"/>
              </a:ext>
            </a:extLst>
          </p:cNvPr>
          <p:cNvSpPr txBox="1">
            <a:spLocks/>
          </p:cNvSpPr>
          <p:nvPr/>
        </p:nvSpPr>
        <p:spPr>
          <a:xfrm>
            <a:off x="525294" y="10449057"/>
            <a:ext cx="13689664" cy="303530"/>
          </a:xfrm>
          <a:prstGeom prst="rect">
            <a:avLst/>
          </a:prstGeom>
        </p:spPr>
        <p:txBody>
          <a:bodyPr/>
          <a:lstStyle>
            <a:lvl1pPr marL="0">
              <a:defRPr sz="1600" b="0">
                <a:solidFill>
                  <a:schemeClr val="bg1"/>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200" dirty="0">
                <a:latin typeface="+mj-lt"/>
                <a:ea typeface="Roboto" panose="02000000000000000000" pitchFamily="2" charset="0"/>
                <a:cs typeface="Roboto" panose="02000000000000000000" pitchFamily="2" charset="0"/>
              </a:rPr>
              <a:t>Rice fields in Quang Nam, Vietnam. Photo: Caritas Australia</a:t>
            </a:r>
          </a:p>
        </p:txBody>
      </p:sp>
    </p:spTree>
    <p:extLst>
      <p:ext uri="{BB962C8B-B14F-4D97-AF65-F5344CB8AC3E}">
        <p14:creationId xmlns:p14="http://schemas.microsoft.com/office/powerpoint/2010/main" val="8810064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79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young women sitting in at a desk looking at the front of the room while writing notes in her workbook.">
            <a:extLst>
              <a:ext uri="{FF2B5EF4-FFF2-40B4-BE49-F238E27FC236}">
                <a16:creationId xmlns:a16="http://schemas.microsoft.com/office/drawing/2014/main" id="{023B5434-1CBA-CDD3-B8F5-1BCFC2AE4230}"/>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6" name="Content Placeholder 5">
            <a:extLst>
              <a:ext uri="{FF2B5EF4-FFF2-40B4-BE49-F238E27FC236}">
                <a16:creationId xmlns:a16="http://schemas.microsoft.com/office/drawing/2014/main" id="{0347AC2B-6081-8D19-C78A-C55C86780A87}"/>
              </a:ext>
            </a:extLst>
          </p:cNvPr>
          <p:cNvSpPr txBox="1">
            <a:spLocks/>
          </p:cNvSpPr>
          <p:nvPr/>
        </p:nvSpPr>
        <p:spPr>
          <a:xfrm>
            <a:off x="525294" y="10449057"/>
            <a:ext cx="9755356" cy="303531"/>
          </a:xfrm>
          <a:prstGeom prst="rect">
            <a:avLst/>
          </a:prstGeom>
        </p:spPr>
        <p:txBody>
          <a:bodyPr/>
          <a:lstStyle>
            <a:lvl1pPr marL="0">
              <a:defRPr sz="1600" b="0">
                <a:solidFill>
                  <a:schemeClr val="bg1"/>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200" dirty="0">
                <a:latin typeface="+mj-lt"/>
                <a:ea typeface="Roboto" panose="02000000000000000000" pitchFamily="2" charset="0"/>
                <a:cs typeface="Roboto" panose="02000000000000000000" pitchFamily="2" charset="0"/>
              </a:rPr>
              <a:t>Ronita writes notes in her class. Photo: Richard Wainwright/Caritas Australia</a:t>
            </a:r>
          </a:p>
        </p:txBody>
      </p:sp>
      <p:grpSp>
        <p:nvGrpSpPr>
          <p:cNvPr id="7" name="object 9">
            <a:extLst>
              <a:ext uri="{FF2B5EF4-FFF2-40B4-BE49-F238E27FC236}">
                <a16:creationId xmlns:a16="http://schemas.microsoft.com/office/drawing/2014/main" id="{CE2FDF00-E4EA-E4F4-005F-9A2B74264860}"/>
              </a:ext>
            </a:extLst>
          </p:cNvPr>
          <p:cNvGrpSpPr/>
          <p:nvPr/>
        </p:nvGrpSpPr>
        <p:grpSpPr>
          <a:xfrm>
            <a:off x="15266570" y="10346822"/>
            <a:ext cx="3786504" cy="508000"/>
            <a:chOff x="15266570" y="10177726"/>
            <a:chExt cx="3786504" cy="508000"/>
          </a:xfrm>
        </p:grpSpPr>
        <p:pic>
          <p:nvPicPr>
            <p:cNvPr id="8" name="object 10">
              <a:extLst>
                <a:ext uri="{FF2B5EF4-FFF2-40B4-BE49-F238E27FC236}">
                  <a16:creationId xmlns:a16="http://schemas.microsoft.com/office/drawing/2014/main" id="{DB1F8731-42ED-39A1-20C1-2BAEE5CF3C21}"/>
                </a:ext>
              </a:extLst>
            </p:cNvPr>
            <p:cNvPicPr/>
            <p:nvPr/>
          </p:nvPicPr>
          <p:blipFill>
            <a:blip r:embed="rId4" cstate="screen">
              <a:extLst>
                <a:ext uri="{28A0092B-C50C-407E-A947-70E740481C1C}">
                  <a14:useLocalDpi xmlns:a14="http://schemas.microsoft.com/office/drawing/2010/main"/>
                </a:ext>
              </a:extLst>
            </a:blip>
            <a:stretch>
              <a:fillRect/>
            </a:stretch>
          </p:blipFill>
          <p:spPr>
            <a:xfrm>
              <a:off x="15847064" y="10181342"/>
              <a:ext cx="1109944" cy="502117"/>
            </a:xfrm>
            <a:prstGeom prst="rect">
              <a:avLst/>
            </a:prstGeom>
          </p:spPr>
        </p:pic>
        <p:sp>
          <p:nvSpPr>
            <p:cNvPr id="9" name="object 11">
              <a:extLst>
                <a:ext uri="{FF2B5EF4-FFF2-40B4-BE49-F238E27FC236}">
                  <a16:creationId xmlns:a16="http://schemas.microsoft.com/office/drawing/2014/main" id="{B0B63FB7-70AF-B1FE-DA61-A238E10F2A83}"/>
                </a:ext>
              </a:extLst>
            </p:cNvPr>
            <p:cNvSpPr/>
            <p:nvPr/>
          </p:nvSpPr>
          <p:spPr>
            <a:xfrm>
              <a:off x="15266569" y="10381977"/>
              <a:ext cx="504190" cy="303530"/>
            </a:xfrm>
            <a:custGeom>
              <a:avLst/>
              <a:gdLst/>
              <a:ahLst/>
              <a:cxnLst/>
              <a:rect l="l" t="t" r="r" b="b"/>
              <a:pathLst>
                <a:path w="504190" h="303529">
                  <a:moveTo>
                    <a:pt x="504088" y="0"/>
                  </a:moveTo>
                  <a:lnTo>
                    <a:pt x="0" y="0"/>
                  </a:lnTo>
                  <a:lnTo>
                    <a:pt x="0" y="102870"/>
                  </a:lnTo>
                  <a:lnTo>
                    <a:pt x="201091" y="102870"/>
                  </a:lnTo>
                  <a:lnTo>
                    <a:pt x="201091" y="303530"/>
                  </a:lnTo>
                  <a:lnTo>
                    <a:pt x="302983" y="303530"/>
                  </a:lnTo>
                  <a:lnTo>
                    <a:pt x="302983" y="102870"/>
                  </a:lnTo>
                  <a:lnTo>
                    <a:pt x="504088" y="102870"/>
                  </a:lnTo>
                  <a:lnTo>
                    <a:pt x="504088" y="0"/>
                  </a:lnTo>
                  <a:close/>
                </a:path>
              </a:pathLst>
            </a:custGeom>
            <a:solidFill>
              <a:srgbClr val="FFFFFF"/>
            </a:solidFill>
          </p:spPr>
          <p:txBody>
            <a:bodyPr wrap="square" lIns="0" tIns="0" rIns="0" bIns="0" rtlCol="0"/>
            <a:lstStyle/>
            <a:p>
              <a:endParaRPr/>
            </a:p>
          </p:txBody>
        </p:sp>
        <p:pic>
          <p:nvPicPr>
            <p:cNvPr id="10" name="object 12">
              <a:extLst>
                <a:ext uri="{FF2B5EF4-FFF2-40B4-BE49-F238E27FC236}">
                  <a16:creationId xmlns:a16="http://schemas.microsoft.com/office/drawing/2014/main" id="{0AAA2FED-9251-EEA9-08B1-108661154D4E}"/>
                </a:ext>
              </a:extLst>
            </p:cNvPr>
            <p:cNvPicPr/>
            <p:nvPr/>
          </p:nvPicPr>
          <p:blipFill>
            <a:blip r:embed="rId5" cstate="screen">
              <a:extLst>
                <a:ext uri="{28A0092B-C50C-407E-A947-70E740481C1C}">
                  <a14:useLocalDpi xmlns:a14="http://schemas.microsoft.com/office/drawing/2010/main"/>
                </a:ext>
              </a:extLst>
            </a:blip>
            <a:stretch>
              <a:fillRect/>
            </a:stretch>
          </p:blipFill>
          <p:spPr>
            <a:xfrm>
              <a:off x="15292508" y="10181304"/>
              <a:ext cx="446072" cy="200659"/>
            </a:xfrm>
            <a:prstGeom prst="rect">
              <a:avLst/>
            </a:prstGeom>
          </p:spPr>
        </p:pic>
        <p:pic>
          <p:nvPicPr>
            <p:cNvPr id="11" name="object 13">
              <a:extLst>
                <a:ext uri="{FF2B5EF4-FFF2-40B4-BE49-F238E27FC236}">
                  <a16:creationId xmlns:a16="http://schemas.microsoft.com/office/drawing/2014/main" id="{84D89093-41E7-8E24-6BB9-0DBF4DF9A3FB}"/>
                </a:ext>
              </a:extLst>
            </p:cNvPr>
            <p:cNvPicPr/>
            <p:nvPr/>
          </p:nvPicPr>
          <p:blipFill>
            <a:blip r:embed="rId6" cstate="screen">
              <a:extLst>
                <a:ext uri="{28A0092B-C50C-407E-A947-70E740481C1C}">
                  <a14:useLocalDpi xmlns:a14="http://schemas.microsoft.com/office/drawing/2010/main"/>
                </a:ext>
              </a:extLst>
            </a:blip>
            <a:stretch>
              <a:fillRect/>
            </a:stretch>
          </p:blipFill>
          <p:spPr>
            <a:xfrm>
              <a:off x="15298625" y="10495243"/>
              <a:ext cx="158045" cy="164214"/>
            </a:xfrm>
            <a:prstGeom prst="rect">
              <a:avLst/>
            </a:prstGeom>
          </p:spPr>
        </p:pic>
        <p:pic>
          <p:nvPicPr>
            <p:cNvPr id="12" name="object 14">
              <a:extLst>
                <a:ext uri="{FF2B5EF4-FFF2-40B4-BE49-F238E27FC236}">
                  <a16:creationId xmlns:a16="http://schemas.microsoft.com/office/drawing/2014/main" id="{4E19C379-FCC4-91E8-E1DB-EDEF5572D51B}"/>
                </a:ext>
              </a:extLst>
            </p:cNvPr>
            <p:cNvPicPr/>
            <p:nvPr/>
          </p:nvPicPr>
          <p:blipFill>
            <a:blip r:embed="rId7" cstate="screen">
              <a:extLst>
                <a:ext uri="{28A0092B-C50C-407E-A947-70E740481C1C}">
                  <a14:useLocalDpi xmlns:a14="http://schemas.microsoft.com/office/drawing/2010/main"/>
                </a:ext>
              </a:extLst>
            </a:blip>
            <a:stretch>
              <a:fillRect/>
            </a:stretch>
          </p:blipFill>
          <p:spPr>
            <a:xfrm>
              <a:off x="15580489" y="10495296"/>
              <a:ext cx="164214" cy="158045"/>
            </a:xfrm>
            <a:prstGeom prst="rect">
              <a:avLst/>
            </a:prstGeom>
          </p:spPr>
        </p:pic>
        <p:sp>
          <p:nvSpPr>
            <p:cNvPr id="13" name="object 15">
              <a:extLst>
                <a:ext uri="{FF2B5EF4-FFF2-40B4-BE49-F238E27FC236}">
                  <a16:creationId xmlns:a16="http://schemas.microsoft.com/office/drawing/2014/main" id="{4907D33D-8F11-C988-4058-FAA95BB0B717}"/>
                </a:ext>
              </a:extLst>
            </p:cNvPr>
            <p:cNvSpPr/>
            <p:nvPr/>
          </p:nvSpPr>
          <p:spPr>
            <a:xfrm>
              <a:off x="17181114" y="10181312"/>
              <a:ext cx="0" cy="504190"/>
            </a:xfrm>
            <a:custGeom>
              <a:avLst/>
              <a:gdLst/>
              <a:ahLst/>
              <a:cxnLst/>
              <a:rect l="l" t="t" r="r" b="b"/>
              <a:pathLst>
                <a:path h="504190">
                  <a:moveTo>
                    <a:pt x="0" y="0"/>
                  </a:moveTo>
                  <a:lnTo>
                    <a:pt x="0" y="504089"/>
                  </a:lnTo>
                </a:path>
              </a:pathLst>
            </a:custGeom>
            <a:ln w="13989">
              <a:solidFill>
                <a:srgbClr val="FFFFFF"/>
              </a:solidFill>
            </a:ln>
          </p:spPr>
          <p:txBody>
            <a:bodyPr wrap="square" lIns="0" tIns="0" rIns="0" bIns="0" rtlCol="0"/>
            <a:lstStyle/>
            <a:p>
              <a:endParaRPr/>
            </a:p>
          </p:txBody>
        </p:sp>
        <p:pic>
          <p:nvPicPr>
            <p:cNvPr id="14" name="object 16">
              <a:extLst>
                <a:ext uri="{FF2B5EF4-FFF2-40B4-BE49-F238E27FC236}">
                  <a16:creationId xmlns:a16="http://schemas.microsoft.com/office/drawing/2014/main" id="{DA39CAF0-7D0B-5FF8-74ED-4A19C8EE3453}"/>
                </a:ext>
              </a:extLst>
            </p:cNvPr>
            <p:cNvPicPr/>
            <p:nvPr/>
          </p:nvPicPr>
          <p:blipFill>
            <a:blip r:embed="rId8" cstate="screen">
              <a:extLst>
                <a:ext uri="{28A0092B-C50C-407E-A947-70E740481C1C}">
                  <a14:useLocalDpi xmlns:a14="http://schemas.microsoft.com/office/drawing/2010/main"/>
                </a:ext>
              </a:extLst>
            </a:blip>
            <a:stretch>
              <a:fillRect/>
            </a:stretch>
          </p:blipFill>
          <p:spPr>
            <a:xfrm>
              <a:off x="17407997" y="10181497"/>
              <a:ext cx="196151" cy="242579"/>
            </a:xfrm>
            <a:prstGeom prst="rect">
              <a:avLst/>
            </a:prstGeom>
          </p:spPr>
        </p:pic>
        <p:pic>
          <p:nvPicPr>
            <p:cNvPr id="15" name="object 17">
              <a:extLst>
                <a:ext uri="{FF2B5EF4-FFF2-40B4-BE49-F238E27FC236}">
                  <a16:creationId xmlns:a16="http://schemas.microsoft.com/office/drawing/2014/main" id="{B97FF918-F5F7-23BF-F0A9-14FD65211982}"/>
                </a:ext>
              </a:extLst>
            </p:cNvPr>
            <p:cNvPicPr/>
            <p:nvPr/>
          </p:nvPicPr>
          <p:blipFill>
            <a:blip r:embed="rId9" cstate="screen">
              <a:extLst>
                <a:ext uri="{28A0092B-C50C-407E-A947-70E740481C1C}">
                  <a14:useLocalDpi xmlns:a14="http://schemas.microsoft.com/office/drawing/2010/main"/>
                </a:ext>
              </a:extLst>
            </a:blip>
            <a:stretch>
              <a:fillRect/>
            </a:stretch>
          </p:blipFill>
          <p:spPr>
            <a:xfrm>
              <a:off x="18409546" y="10181511"/>
              <a:ext cx="168382" cy="242579"/>
            </a:xfrm>
            <a:prstGeom prst="rect">
              <a:avLst/>
            </a:prstGeom>
          </p:spPr>
        </p:pic>
        <p:pic>
          <p:nvPicPr>
            <p:cNvPr id="16" name="object 18">
              <a:extLst>
                <a:ext uri="{FF2B5EF4-FFF2-40B4-BE49-F238E27FC236}">
                  <a16:creationId xmlns:a16="http://schemas.microsoft.com/office/drawing/2014/main" id="{2786EA6E-8535-E0A8-2B2B-BB7625386A61}"/>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7642736" y="10181514"/>
              <a:ext cx="219295" cy="246390"/>
            </a:xfrm>
            <a:prstGeom prst="rect">
              <a:avLst/>
            </a:prstGeom>
          </p:spPr>
        </p:pic>
        <p:pic>
          <p:nvPicPr>
            <p:cNvPr id="17" name="object 19">
              <a:extLst>
                <a:ext uri="{FF2B5EF4-FFF2-40B4-BE49-F238E27FC236}">
                  <a16:creationId xmlns:a16="http://schemas.microsoft.com/office/drawing/2014/main" id="{6DB5A8D7-F0B2-2718-A6E6-0D890C696B9E}"/>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8608858" y="10177726"/>
              <a:ext cx="218306" cy="250128"/>
            </a:xfrm>
            <a:prstGeom prst="rect">
              <a:avLst/>
            </a:prstGeom>
          </p:spPr>
        </p:pic>
        <p:pic>
          <p:nvPicPr>
            <p:cNvPr id="18" name="object 20">
              <a:extLst>
                <a:ext uri="{FF2B5EF4-FFF2-40B4-BE49-F238E27FC236}">
                  <a16:creationId xmlns:a16="http://schemas.microsoft.com/office/drawing/2014/main" id="{A771681E-B2EC-2D86-2D86-D95A14AAE0B6}"/>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852234" y="10181506"/>
              <a:ext cx="200255" cy="242568"/>
            </a:xfrm>
            <a:prstGeom prst="rect">
              <a:avLst/>
            </a:prstGeom>
          </p:spPr>
        </p:pic>
        <p:pic>
          <p:nvPicPr>
            <p:cNvPr id="19" name="object 21">
              <a:extLst>
                <a:ext uri="{FF2B5EF4-FFF2-40B4-BE49-F238E27FC236}">
                  <a16:creationId xmlns:a16="http://schemas.microsoft.com/office/drawing/2014/main" id="{B705EF4A-521A-FE95-35CA-8321AD136196}"/>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8160605" y="10181510"/>
              <a:ext cx="196507" cy="246390"/>
            </a:xfrm>
            <a:prstGeom prst="rect">
              <a:avLst/>
            </a:prstGeom>
          </p:spPr>
        </p:pic>
        <p:sp>
          <p:nvSpPr>
            <p:cNvPr id="20" name="object 22">
              <a:extLst>
                <a:ext uri="{FF2B5EF4-FFF2-40B4-BE49-F238E27FC236}">
                  <a16:creationId xmlns:a16="http://schemas.microsoft.com/office/drawing/2014/main" id="{636CDD08-5B11-E78F-9F66-A99EAD4DA2F7}"/>
                </a:ext>
              </a:extLst>
            </p:cNvPr>
            <p:cNvSpPr/>
            <p:nvPr/>
          </p:nvSpPr>
          <p:spPr>
            <a:xfrm>
              <a:off x="17404716" y="10181647"/>
              <a:ext cx="1647825" cy="499109"/>
            </a:xfrm>
            <a:custGeom>
              <a:avLst/>
              <a:gdLst/>
              <a:ahLst/>
              <a:cxnLst/>
              <a:rect l="l" t="t" r="r" b="b"/>
              <a:pathLst>
                <a:path w="1647825" h="499109">
                  <a:moveTo>
                    <a:pt x="152476" y="354330"/>
                  </a:moveTo>
                  <a:lnTo>
                    <a:pt x="121767" y="330593"/>
                  </a:lnTo>
                  <a:lnTo>
                    <a:pt x="92773" y="326072"/>
                  </a:lnTo>
                  <a:lnTo>
                    <a:pt x="54432" y="333019"/>
                  </a:lnTo>
                  <a:lnTo>
                    <a:pt x="25184" y="351790"/>
                  </a:lnTo>
                  <a:lnTo>
                    <a:pt x="6540" y="379336"/>
                  </a:lnTo>
                  <a:lnTo>
                    <a:pt x="0" y="412546"/>
                  </a:lnTo>
                  <a:lnTo>
                    <a:pt x="6540" y="445808"/>
                  </a:lnTo>
                  <a:lnTo>
                    <a:pt x="25184" y="473367"/>
                  </a:lnTo>
                  <a:lnTo>
                    <a:pt x="54432" y="492163"/>
                  </a:lnTo>
                  <a:lnTo>
                    <a:pt x="92773" y="499110"/>
                  </a:lnTo>
                  <a:lnTo>
                    <a:pt x="108458" y="497865"/>
                  </a:lnTo>
                  <a:lnTo>
                    <a:pt x="122351" y="494322"/>
                  </a:lnTo>
                  <a:lnTo>
                    <a:pt x="134810" y="488797"/>
                  </a:lnTo>
                  <a:lnTo>
                    <a:pt x="146189" y="481584"/>
                  </a:lnTo>
                  <a:lnTo>
                    <a:pt x="152476" y="477075"/>
                  </a:lnTo>
                  <a:lnTo>
                    <a:pt x="152476" y="470852"/>
                  </a:lnTo>
                  <a:lnTo>
                    <a:pt x="147180" y="464350"/>
                  </a:lnTo>
                  <a:lnTo>
                    <a:pt x="144373" y="461022"/>
                  </a:lnTo>
                  <a:lnTo>
                    <a:pt x="139484" y="455231"/>
                  </a:lnTo>
                  <a:lnTo>
                    <a:pt x="134251" y="448792"/>
                  </a:lnTo>
                  <a:lnTo>
                    <a:pt x="128460" y="448792"/>
                  </a:lnTo>
                  <a:lnTo>
                    <a:pt x="121310" y="453605"/>
                  </a:lnTo>
                  <a:lnTo>
                    <a:pt x="114325" y="456971"/>
                  </a:lnTo>
                  <a:lnTo>
                    <a:pt x="107124" y="459282"/>
                  </a:lnTo>
                  <a:lnTo>
                    <a:pt x="99885" y="460603"/>
                  </a:lnTo>
                  <a:lnTo>
                    <a:pt x="92773" y="461022"/>
                  </a:lnTo>
                  <a:lnTo>
                    <a:pt x="72529" y="457225"/>
                  </a:lnTo>
                  <a:lnTo>
                    <a:pt x="57188" y="446862"/>
                  </a:lnTo>
                  <a:lnTo>
                    <a:pt x="47472" y="431457"/>
                  </a:lnTo>
                  <a:lnTo>
                    <a:pt x="44081" y="412546"/>
                  </a:lnTo>
                  <a:lnTo>
                    <a:pt x="47472" y="393687"/>
                  </a:lnTo>
                  <a:lnTo>
                    <a:pt x="57188" y="378307"/>
                  </a:lnTo>
                  <a:lnTo>
                    <a:pt x="72529" y="367944"/>
                  </a:lnTo>
                  <a:lnTo>
                    <a:pt x="92773" y="364147"/>
                  </a:lnTo>
                  <a:lnTo>
                    <a:pt x="99910" y="364578"/>
                  </a:lnTo>
                  <a:lnTo>
                    <a:pt x="107200" y="365899"/>
                  </a:lnTo>
                  <a:lnTo>
                    <a:pt x="114414" y="368198"/>
                  </a:lnTo>
                  <a:lnTo>
                    <a:pt x="121310" y="371563"/>
                  </a:lnTo>
                  <a:lnTo>
                    <a:pt x="128460" y="376364"/>
                  </a:lnTo>
                  <a:lnTo>
                    <a:pt x="134251" y="376364"/>
                  </a:lnTo>
                  <a:lnTo>
                    <a:pt x="139484" y="369938"/>
                  </a:lnTo>
                  <a:lnTo>
                    <a:pt x="144373" y="364147"/>
                  </a:lnTo>
                  <a:lnTo>
                    <a:pt x="147180" y="360832"/>
                  </a:lnTo>
                  <a:lnTo>
                    <a:pt x="152476" y="354330"/>
                  </a:lnTo>
                  <a:close/>
                </a:path>
                <a:path w="1647825" h="499109">
                  <a:moveTo>
                    <a:pt x="346583" y="412546"/>
                  </a:moveTo>
                  <a:lnTo>
                    <a:pt x="340220" y="379247"/>
                  </a:lnTo>
                  <a:lnTo>
                    <a:pt x="330301" y="364147"/>
                  </a:lnTo>
                  <a:lnTo>
                    <a:pt x="322122" y="351713"/>
                  </a:lnTo>
                  <a:lnTo>
                    <a:pt x="302285" y="338607"/>
                  </a:lnTo>
                  <a:lnTo>
                    <a:pt x="302285" y="412546"/>
                  </a:lnTo>
                  <a:lnTo>
                    <a:pt x="299072" y="431355"/>
                  </a:lnTo>
                  <a:lnTo>
                    <a:pt x="289941" y="446773"/>
                  </a:lnTo>
                  <a:lnTo>
                    <a:pt x="275577" y="457200"/>
                  </a:lnTo>
                  <a:lnTo>
                    <a:pt x="256705" y="461022"/>
                  </a:lnTo>
                  <a:lnTo>
                    <a:pt x="237972" y="457200"/>
                  </a:lnTo>
                  <a:lnTo>
                    <a:pt x="223621" y="446773"/>
                  </a:lnTo>
                  <a:lnTo>
                    <a:pt x="214426" y="431355"/>
                  </a:lnTo>
                  <a:lnTo>
                    <a:pt x="211201" y="412546"/>
                  </a:lnTo>
                  <a:lnTo>
                    <a:pt x="214426" y="393776"/>
                  </a:lnTo>
                  <a:lnTo>
                    <a:pt x="223621" y="378383"/>
                  </a:lnTo>
                  <a:lnTo>
                    <a:pt x="237972" y="367982"/>
                  </a:lnTo>
                  <a:lnTo>
                    <a:pt x="256705" y="364147"/>
                  </a:lnTo>
                  <a:lnTo>
                    <a:pt x="275577" y="367982"/>
                  </a:lnTo>
                  <a:lnTo>
                    <a:pt x="289941" y="378383"/>
                  </a:lnTo>
                  <a:lnTo>
                    <a:pt x="299072" y="393776"/>
                  </a:lnTo>
                  <a:lnTo>
                    <a:pt x="302285" y="412546"/>
                  </a:lnTo>
                  <a:lnTo>
                    <a:pt x="302285" y="338607"/>
                  </a:lnTo>
                  <a:lnTo>
                    <a:pt x="293789" y="332981"/>
                  </a:lnTo>
                  <a:lnTo>
                    <a:pt x="256705" y="326072"/>
                  </a:lnTo>
                  <a:lnTo>
                    <a:pt x="219735" y="332981"/>
                  </a:lnTo>
                  <a:lnTo>
                    <a:pt x="191465" y="351713"/>
                  </a:lnTo>
                  <a:lnTo>
                    <a:pt x="173393" y="379247"/>
                  </a:lnTo>
                  <a:lnTo>
                    <a:pt x="167030" y="412546"/>
                  </a:lnTo>
                  <a:lnTo>
                    <a:pt x="173393" y="445897"/>
                  </a:lnTo>
                  <a:lnTo>
                    <a:pt x="191465" y="473456"/>
                  </a:lnTo>
                  <a:lnTo>
                    <a:pt x="219735" y="492188"/>
                  </a:lnTo>
                  <a:lnTo>
                    <a:pt x="256705" y="499110"/>
                  </a:lnTo>
                  <a:lnTo>
                    <a:pt x="293789" y="492188"/>
                  </a:lnTo>
                  <a:lnTo>
                    <a:pt x="322122" y="473456"/>
                  </a:lnTo>
                  <a:lnTo>
                    <a:pt x="330288" y="461022"/>
                  </a:lnTo>
                  <a:lnTo>
                    <a:pt x="340220" y="445897"/>
                  </a:lnTo>
                  <a:lnTo>
                    <a:pt x="346583" y="412546"/>
                  </a:lnTo>
                  <a:close/>
                </a:path>
                <a:path w="1647825" h="499109">
                  <a:moveTo>
                    <a:pt x="569506" y="491680"/>
                  </a:moveTo>
                  <a:lnTo>
                    <a:pt x="568528" y="482790"/>
                  </a:lnTo>
                  <a:lnTo>
                    <a:pt x="561428" y="406615"/>
                  </a:lnTo>
                  <a:lnTo>
                    <a:pt x="555307" y="340906"/>
                  </a:lnTo>
                  <a:lnTo>
                    <a:pt x="554888" y="332994"/>
                  </a:lnTo>
                  <a:lnTo>
                    <a:pt x="550087" y="328676"/>
                  </a:lnTo>
                  <a:lnTo>
                    <a:pt x="514819" y="328676"/>
                  </a:lnTo>
                  <a:lnTo>
                    <a:pt x="510298" y="331787"/>
                  </a:lnTo>
                  <a:lnTo>
                    <a:pt x="507403" y="338785"/>
                  </a:lnTo>
                  <a:lnTo>
                    <a:pt x="469036" y="433184"/>
                  </a:lnTo>
                  <a:lnTo>
                    <a:pt x="458317" y="406615"/>
                  </a:lnTo>
                  <a:lnTo>
                    <a:pt x="430949" y="338785"/>
                  </a:lnTo>
                  <a:lnTo>
                    <a:pt x="428066" y="331787"/>
                  </a:lnTo>
                  <a:lnTo>
                    <a:pt x="423252" y="328676"/>
                  </a:lnTo>
                  <a:lnTo>
                    <a:pt x="388061" y="328676"/>
                  </a:lnTo>
                  <a:lnTo>
                    <a:pt x="383463" y="332994"/>
                  </a:lnTo>
                  <a:lnTo>
                    <a:pt x="382765" y="340906"/>
                  </a:lnTo>
                  <a:lnTo>
                    <a:pt x="369493" y="484276"/>
                  </a:lnTo>
                  <a:lnTo>
                    <a:pt x="368833" y="491680"/>
                  </a:lnTo>
                  <a:lnTo>
                    <a:pt x="373430" y="496493"/>
                  </a:lnTo>
                  <a:lnTo>
                    <a:pt x="407911" y="496493"/>
                  </a:lnTo>
                  <a:lnTo>
                    <a:pt x="412724" y="492188"/>
                  </a:lnTo>
                  <a:lnTo>
                    <a:pt x="413410" y="484479"/>
                  </a:lnTo>
                  <a:lnTo>
                    <a:pt x="419925" y="406615"/>
                  </a:lnTo>
                  <a:lnTo>
                    <a:pt x="450507" y="484276"/>
                  </a:lnTo>
                  <a:lnTo>
                    <a:pt x="453212" y="491680"/>
                  </a:lnTo>
                  <a:lnTo>
                    <a:pt x="458012" y="494792"/>
                  </a:lnTo>
                  <a:lnTo>
                    <a:pt x="480339" y="494792"/>
                  </a:lnTo>
                  <a:lnTo>
                    <a:pt x="485152" y="491680"/>
                  </a:lnTo>
                  <a:lnTo>
                    <a:pt x="487768" y="484479"/>
                  </a:lnTo>
                  <a:lnTo>
                    <a:pt x="507961" y="433184"/>
                  </a:lnTo>
                  <a:lnTo>
                    <a:pt x="518426" y="406615"/>
                  </a:lnTo>
                  <a:lnTo>
                    <a:pt x="524802" y="482790"/>
                  </a:lnTo>
                  <a:lnTo>
                    <a:pt x="524929" y="484276"/>
                  </a:lnTo>
                  <a:lnTo>
                    <a:pt x="525322" y="491680"/>
                  </a:lnTo>
                  <a:lnTo>
                    <a:pt x="525360" y="492188"/>
                  </a:lnTo>
                  <a:lnTo>
                    <a:pt x="530161" y="496493"/>
                  </a:lnTo>
                  <a:lnTo>
                    <a:pt x="564921" y="496493"/>
                  </a:lnTo>
                  <a:lnTo>
                    <a:pt x="569506" y="491680"/>
                  </a:lnTo>
                  <a:close/>
                </a:path>
                <a:path w="1647825" h="499109">
                  <a:moveTo>
                    <a:pt x="732599" y="125056"/>
                  </a:moveTo>
                  <a:lnTo>
                    <a:pt x="723404" y="76898"/>
                  </a:lnTo>
                  <a:lnTo>
                    <a:pt x="709028" y="55029"/>
                  </a:lnTo>
                  <a:lnTo>
                    <a:pt x="697242" y="37084"/>
                  </a:lnTo>
                  <a:lnTo>
                    <a:pt x="682282" y="27190"/>
                  </a:lnTo>
                  <a:lnTo>
                    <a:pt x="682282" y="111848"/>
                  </a:lnTo>
                  <a:lnTo>
                    <a:pt x="679932" y="117576"/>
                  </a:lnTo>
                  <a:lnTo>
                    <a:pt x="656463" y="152768"/>
                  </a:lnTo>
                  <a:lnTo>
                    <a:pt x="625259" y="187172"/>
                  </a:lnTo>
                  <a:lnTo>
                    <a:pt x="621588" y="190411"/>
                  </a:lnTo>
                  <a:lnTo>
                    <a:pt x="617982" y="193878"/>
                  </a:lnTo>
                  <a:lnTo>
                    <a:pt x="614946" y="197281"/>
                  </a:lnTo>
                  <a:lnTo>
                    <a:pt x="602221" y="208572"/>
                  </a:lnTo>
                  <a:lnTo>
                    <a:pt x="601446" y="207949"/>
                  </a:lnTo>
                  <a:lnTo>
                    <a:pt x="589432" y="197281"/>
                  </a:lnTo>
                  <a:lnTo>
                    <a:pt x="586397" y="193878"/>
                  </a:lnTo>
                  <a:lnTo>
                    <a:pt x="582790" y="190411"/>
                  </a:lnTo>
                  <a:lnTo>
                    <a:pt x="553110" y="159181"/>
                  </a:lnTo>
                  <a:lnTo>
                    <a:pt x="527646" y="123583"/>
                  </a:lnTo>
                  <a:lnTo>
                    <a:pt x="522020" y="111848"/>
                  </a:lnTo>
                  <a:lnTo>
                    <a:pt x="524116" y="79857"/>
                  </a:lnTo>
                  <a:lnTo>
                    <a:pt x="546163" y="59613"/>
                  </a:lnTo>
                  <a:lnTo>
                    <a:pt x="576173" y="55029"/>
                  </a:lnTo>
                  <a:lnTo>
                    <a:pt x="602157" y="70015"/>
                  </a:lnTo>
                  <a:lnTo>
                    <a:pt x="628142" y="55029"/>
                  </a:lnTo>
                  <a:lnTo>
                    <a:pt x="658152" y="59613"/>
                  </a:lnTo>
                  <a:lnTo>
                    <a:pt x="680186" y="79857"/>
                  </a:lnTo>
                  <a:lnTo>
                    <a:pt x="682282" y="111848"/>
                  </a:lnTo>
                  <a:lnTo>
                    <a:pt x="682282" y="27190"/>
                  </a:lnTo>
                  <a:lnTo>
                    <a:pt x="656285" y="9994"/>
                  </a:lnTo>
                  <a:lnTo>
                    <a:pt x="602653" y="0"/>
                  </a:lnTo>
                  <a:lnTo>
                    <a:pt x="549224" y="9994"/>
                  </a:lnTo>
                  <a:lnTo>
                    <a:pt x="508355" y="37084"/>
                  </a:lnTo>
                  <a:lnTo>
                    <a:pt x="482244" y="76898"/>
                  </a:lnTo>
                  <a:lnTo>
                    <a:pt x="473049" y="125056"/>
                  </a:lnTo>
                  <a:lnTo>
                    <a:pt x="482244" y="173253"/>
                  </a:lnTo>
                  <a:lnTo>
                    <a:pt x="508355" y="213093"/>
                  </a:lnTo>
                  <a:lnTo>
                    <a:pt x="549224" y="240195"/>
                  </a:lnTo>
                  <a:lnTo>
                    <a:pt x="602653" y="250190"/>
                  </a:lnTo>
                  <a:lnTo>
                    <a:pt x="656285" y="240195"/>
                  </a:lnTo>
                  <a:lnTo>
                    <a:pt x="697242" y="213093"/>
                  </a:lnTo>
                  <a:lnTo>
                    <a:pt x="700214" y="208572"/>
                  </a:lnTo>
                  <a:lnTo>
                    <a:pt x="723404" y="173253"/>
                  </a:lnTo>
                  <a:lnTo>
                    <a:pt x="732599" y="125056"/>
                  </a:lnTo>
                  <a:close/>
                </a:path>
                <a:path w="1647825" h="499109">
                  <a:moveTo>
                    <a:pt x="736777" y="386689"/>
                  </a:moveTo>
                  <a:lnTo>
                    <a:pt x="733348" y="366344"/>
                  </a:lnTo>
                  <a:lnTo>
                    <a:pt x="733044" y="364477"/>
                  </a:lnTo>
                  <a:lnTo>
                    <a:pt x="722033" y="345998"/>
                  </a:lnTo>
                  <a:lnTo>
                    <a:pt x="703999" y="333362"/>
                  </a:lnTo>
                  <a:lnTo>
                    <a:pt x="692454" y="331177"/>
                  </a:lnTo>
                  <a:lnTo>
                    <a:pt x="692454" y="386981"/>
                  </a:lnTo>
                  <a:lnTo>
                    <a:pt x="691121" y="394690"/>
                  </a:lnTo>
                  <a:lnTo>
                    <a:pt x="687336" y="401180"/>
                  </a:lnTo>
                  <a:lnTo>
                    <a:pt x="681494" y="405650"/>
                  </a:lnTo>
                  <a:lnTo>
                    <a:pt x="673950" y="407327"/>
                  </a:lnTo>
                  <a:lnTo>
                    <a:pt x="645198" y="407327"/>
                  </a:lnTo>
                  <a:lnTo>
                    <a:pt x="645198" y="366344"/>
                  </a:lnTo>
                  <a:lnTo>
                    <a:pt x="673950" y="366344"/>
                  </a:lnTo>
                  <a:lnTo>
                    <a:pt x="692454" y="386981"/>
                  </a:lnTo>
                  <a:lnTo>
                    <a:pt x="692454" y="331177"/>
                  </a:lnTo>
                  <a:lnTo>
                    <a:pt x="679246" y="328676"/>
                  </a:lnTo>
                  <a:lnTo>
                    <a:pt x="605701" y="328676"/>
                  </a:lnTo>
                  <a:lnTo>
                    <a:pt x="602310" y="332066"/>
                  </a:lnTo>
                  <a:lnTo>
                    <a:pt x="601103" y="333362"/>
                  </a:lnTo>
                  <a:lnTo>
                    <a:pt x="601103" y="491909"/>
                  </a:lnTo>
                  <a:lnTo>
                    <a:pt x="605701" y="496493"/>
                  </a:lnTo>
                  <a:lnTo>
                    <a:pt x="640461" y="496493"/>
                  </a:lnTo>
                  <a:lnTo>
                    <a:pt x="645198" y="491909"/>
                  </a:lnTo>
                  <a:lnTo>
                    <a:pt x="645198" y="442290"/>
                  </a:lnTo>
                  <a:lnTo>
                    <a:pt x="679246" y="442290"/>
                  </a:lnTo>
                  <a:lnTo>
                    <a:pt x="721944" y="426186"/>
                  </a:lnTo>
                  <a:lnTo>
                    <a:pt x="736727" y="386981"/>
                  </a:lnTo>
                  <a:lnTo>
                    <a:pt x="736777" y="386689"/>
                  </a:lnTo>
                  <a:close/>
                </a:path>
                <a:path w="1647825" h="499109">
                  <a:moveTo>
                    <a:pt x="901407" y="490486"/>
                  </a:moveTo>
                  <a:lnTo>
                    <a:pt x="898093" y="481584"/>
                  </a:lnTo>
                  <a:lnTo>
                    <a:pt x="892263" y="466750"/>
                  </a:lnTo>
                  <a:lnTo>
                    <a:pt x="878713" y="432269"/>
                  </a:lnTo>
                  <a:lnTo>
                    <a:pt x="856119" y="374751"/>
                  </a:lnTo>
                  <a:lnTo>
                    <a:pt x="841984" y="338785"/>
                  </a:lnTo>
                  <a:lnTo>
                    <a:pt x="839368" y="332066"/>
                  </a:lnTo>
                  <a:lnTo>
                    <a:pt x="838161" y="331228"/>
                  </a:lnTo>
                  <a:lnTo>
                    <a:pt x="838161" y="432269"/>
                  </a:lnTo>
                  <a:lnTo>
                    <a:pt x="796480" y="432269"/>
                  </a:lnTo>
                  <a:lnTo>
                    <a:pt x="817816" y="374751"/>
                  </a:lnTo>
                  <a:lnTo>
                    <a:pt x="838161" y="432269"/>
                  </a:lnTo>
                  <a:lnTo>
                    <a:pt x="838161" y="331228"/>
                  </a:lnTo>
                  <a:lnTo>
                    <a:pt x="834555" y="328676"/>
                  </a:lnTo>
                  <a:lnTo>
                    <a:pt x="801001" y="328676"/>
                  </a:lnTo>
                  <a:lnTo>
                    <a:pt x="795985" y="332066"/>
                  </a:lnTo>
                  <a:lnTo>
                    <a:pt x="793369" y="338785"/>
                  </a:lnTo>
                  <a:lnTo>
                    <a:pt x="738466" y="481584"/>
                  </a:lnTo>
                  <a:lnTo>
                    <a:pt x="734860" y="490486"/>
                  </a:lnTo>
                  <a:lnTo>
                    <a:pt x="738962" y="496493"/>
                  </a:lnTo>
                  <a:lnTo>
                    <a:pt x="774420" y="496493"/>
                  </a:lnTo>
                  <a:lnTo>
                    <a:pt x="779157" y="493102"/>
                  </a:lnTo>
                  <a:lnTo>
                    <a:pt x="781494" y="486384"/>
                  </a:lnTo>
                  <a:lnTo>
                    <a:pt x="788771" y="466750"/>
                  </a:lnTo>
                  <a:lnTo>
                    <a:pt x="846289" y="466750"/>
                  </a:lnTo>
                  <a:lnTo>
                    <a:pt x="853630" y="486181"/>
                  </a:lnTo>
                  <a:lnTo>
                    <a:pt x="856399" y="493102"/>
                  </a:lnTo>
                  <a:lnTo>
                    <a:pt x="861402" y="496493"/>
                  </a:lnTo>
                  <a:lnTo>
                    <a:pt x="897597" y="496493"/>
                  </a:lnTo>
                  <a:lnTo>
                    <a:pt x="901407" y="490486"/>
                  </a:lnTo>
                  <a:close/>
                </a:path>
                <a:path w="1647825" h="499109">
                  <a:moveTo>
                    <a:pt x="1043292" y="447814"/>
                  </a:moveTo>
                  <a:lnTo>
                    <a:pt x="1017765" y="406679"/>
                  </a:lnTo>
                  <a:lnTo>
                    <a:pt x="962812" y="385000"/>
                  </a:lnTo>
                  <a:lnTo>
                    <a:pt x="959700" y="379476"/>
                  </a:lnTo>
                  <a:lnTo>
                    <a:pt x="959700" y="365137"/>
                  </a:lnTo>
                  <a:lnTo>
                    <a:pt x="968743" y="360324"/>
                  </a:lnTo>
                  <a:lnTo>
                    <a:pt x="987259" y="360324"/>
                  </a:lnTo>
                  <a:lnTo>
                    <a:pt x="993190" y="363435"/>
                  </a:lnTo>
                  <a:lnTo>
                    <a:pt x="996797" y="368731"/>
                  </a:lnTo>
                  <a:lnTo>
                    <a:pt x="1001890" y="374954"/>
                  </a:lnTo>
                  <a:lnTo>
                    <a:pt x="1006195" y="377863"/>
                  </a:lnTo>
                  <a:lnTo>
                    <a:pt x="1013612" y="375666"/>
                  </a:lnTo>
                  <a:lnTo>
                    <a:pt x="1024851" y="372554"/>
                  </a:lnTo>
                  <a:lnTo>
                    <a:pt x="1033043" y="370154"/>
                  </a:lnTo>
                  <a:lnTo>
                    <a:pt x="1036853" y="363943"/>
                  </a:lnTo>
                  <a:lnTo>
                    <a:pt x="1034897" y="360324"/>
                  </a:lnTo>
                  <a:lnTo>
                    <a:pt x="996226" y="328091"/>
                  </a:lnTo>
                  <a:lnTo>
                    <a:pt x="978154" y="326072"/>
                  </a:lnTo>
                  <a:lnTo>
                    <a:pt x="953846" y="329704"/>
                  </a:lnTo>
                  <a:lnTo>
                    <a:pt x="934300" y="340055"/>
                  </a:lnTo>
                  <a:lnTo>
                    <a:pt x="921270" y="356298"/>
                  </a:lnTo>
                  <a:lnTo>
                    <a:pt x="916520" y="377571"/>
                  </a:lnTo>
                  <a:lnTo>
                    <a:pt x="922083" y="397408"/>
                  </a:lnTo>
                  <a:lnTo>
                    <a:pt x="963523" y="425767"/>
                  </a:lnTo>
                  <a:lnTo>
                    <a:pt x="996378" y="437273"/>
                  </a:lnTo>
                  <a:lnTo>
                    <a:pt x="1000404" y="443293"/>
                  </a:lnTo>
                  <a:lnTo>
                    <a:pt x="1000404" y="449503"/>
                  </a:lnTo>
                  <a:lnTo>
                    <a:pt x="998728" y="456044"/>
                  </a:lnTo>
                  <a:lnTo>
                    <a:pt x="993990" y="460857"/>
                  </a:lnTo>
                  <a:lnTo>
                    <a:pt x="986409" y="463931"/>
                  </a:lnTo>
                  <a:lnTo>
                    <a:pt x="985697" y="463931"/>
                  </a:lnTo>
                  <a:lnTo>
                    <a:pt x="977150" y="464845"/>
                  </a:lnTo>
                  <a:lnTo>
                    <a:pt x="945286" y="444703"/>
                  </a:lnTo>
                  <a:lnTo>
                    <a:pt x="941184" y="441591"/>
                  </a:lnTo>
                  <a:lnTo>
                    <a:pt x="913625" y="448017"/>
                  </a:lnTo>
                  <a:lnTo>
                    <a:pt x="909320" y="453809"/>
                  </a:lnTo>
                  <a:lnTo>
                    <a:pt x="912431" y="461937"/>
                  </a:lnTo>
                  <a:lnTo>
                    <a:pt x="921994" y="477558"/>
                  </a:lnTo>
                  <a:lnTo>
                    <a:pt x="936282" y="489242"/>
                  </a:lnTo>
                  <a:lnTo>
                    <a:pt x="954824" y="496570"/>
                  </a:lnTo>
                  <a:lnTo>
                    <a:pt x="977150" y="499110"/>
                  </a:lnTo>
                  <a:lnTo>
                    <a:pt x="1002753" y="495909"/>
                  </a:lnTo>
                  <a:lnTo>
                    <a:pt x="1023785" y="486308"/>
                  </a:lnTo>
                  <a:lnTo>
                    <a:pt x="1038047" y="470281"/>
                  </a:lnTo>
                  <a:lnTo>
                    <a:pt x="1039317" y="464845"/>
                  </a:lnTo>
                  <a:lnTo>
                    <a:pt x="1043241" y="448017"/>
                  </a:lnTo>
                  <a:lnTo>
                    <a:pt x="1043292" y="447814"/>
                  </a:lnTo>
                  <a:close/>
                </a:path>
                <a:path w="1647825" h="499109">
                  <a:moveTo>
                    <a:pt x="1195006" y="447814"/>
                  </a:moveTo>
                  <a:lnTo>
                    <a:pt x="1169479" y="406679"/>
                  </a:lnTo>
                  <a:lnTo>
                    <a:pt x="1114526" y="385000"/>
                  </a:lnTo>
                  <a:lnTo>
                    <a:pt x="1111415" y="379476"/>
                  </a:lnTo>
                  <a:lnTo>
                    <a:pt x="1111415" y="365137"/>
                  </a:lnTo>
                  <a:lnTo>
                    <a:pt x="1120444" y="360324"/>
                  </a:lnTo>
                  <a:lnTo>
                    <a:pt x="1138974" y="360324"/>
                  </a:lnTo>
                  <a:lnTo>
                    <a:pt x="1144892" y="363435"/>
                  </a:lnTo>
                  <a:lnTo>
                    <a:pt x="1148499" y="368731"/>
                  </a:lnTo>
                  <a:lnTo>
                    <a:pt x="1153591" y="374954"/>
                  </a:lnTo>
                  <a:lnTo>
                    <a:pt x="1157897" y="377863"/>
                  </a:lnTo>
                  <a:lnTo>
                    <a:pt x="1165326" y="375666"/>
                  </a:lnTo>
                  <a:lnTo>
                    <a:pt x="1176566" y="372554"/>
                  </a:lnTo>
                  <a:lnTo>
                    <a:pt x="1184744" y="370154"/>
                  </a:lnTo>
                  <a:lnTo>
                    <a:pt x="1188567" y="363943"/>
                  </a:lnTo>
                  <a:lnTo>
                    <a:pt x="1186599" y="360324"/>
                  </a:lnTo>
                  <a:lnTo>
                    <a:pt x="1147927" y="328091"/>
                  </a:lnTo>
                  <a:lnTo>
                    <a:pt x="1129855" y="326072"/>
                  </a:lnTo>
                  <a:lnTo>
                    <a:pt x="1105560" y="329704"/>
                  </a:lnTo>
                  <a:lnTo>
                    <a:pt x="1086002" y="340055"/>
                  </a:lnTo>
                  <a:lnTo>
                    <a:pt x="1072972" y="356298"/>
                  </a:lnTo>
                  <a:lnTo>
                    <a:pt x="1068235" y="377571"/>
                  </a:lnTo>
                  <a:lnTo>
                    <a:pt x="1073797" y="397408"/>
                  </a:lnTo>
                  <a:lnTo>
                    <a:pt x="1115225" y="425767"/>
                  </a:lnTo>
                  <a:lnTo>
                    <a:pt x="1148080" y="437273"/>
                  </a:lnTo>
                  <a:lnTo>
                    <a:pt x="1152105" y="443293"/>
                  </a:lnTo>
                  <a:lnTo>
                    <a:pt x="1152105" y="449503"/>
                  </a:lnTo>
                  <a:lnTo>
                    <a:pt x="1150442" y="456044"/>
                  </a:lnTo>
                  <a:lnTo>
                    <a:pt x="1145705" y="460857"/>
                  </a:lnTo>
                  <a:lnTo>
                    <a:pt x="1138110" y="463931"/>
                  </a:lnTo>
                  <a:lnTo>
                    <a:pt x="1137412" y="463931"/>
                  </a:lnTo>
                  <a:lnTo>
                    <a:pt x="1128852" y="464845"/>
                  </a:lnTo>
                  <a:lnTo>
                    <a:pt x="1096987" y="444703"/>
                  </a:lnTo>
                  <a:lnTo>
                    <a:pt x="1092898" y="441591"/>
                  </a:lnTo>
                  <a:lnTo>
                    <a:pt x="1065339" y="448017"/>
                  </a:lnTo>
                  <a:lnTo>
                    <a:pt x="1061021" y="453809"/>
                  </a:lnTo>
                  <a:lnTo>
                    <a:pt x="1064133" y="461937"/>
                  </a:lnTo>
                  <a:lnTo>
                    <a:pt x="1073708" y="477558"/>
                  </a:lnTo>
                  <a:lnTo>
                    <a:pt x="1087996" y="489242"/>
                  </a:lnTo>
                  <a:lnTo>
                    <a:pt x="1106538" y="496570"/>
                  </a:lnTo>
                  <a:lnTo>
                    <a:pt x="1128852" y="499110"/>
                  </a:lnTo>
                  <a:lnTo>
                    <a:pt x="1154455" y="495909"/>
                  </a:lnTo>
                  <a:lnTo>
                    <a:pt x="1175499" y="486308"/>
                  </a:lnTo>
                  <a:lnTo>
                    <a:pt x="1189748" y="470281"/>
                  </a:lnTo>
                  <a:lnTo>
                    <a:pt x="1191031" y="464845"/>
                  </a:lnTo>
                  <a:lnTo>
                    <a:pt x="1194955" y="448017"/>
                  </a:lnTo>
                  <a:lnTo>
                    <a:pt x="1195006" y="447814"/>
                  </a:lnTo>
                  <a:close/>
                </a:path>
                <a:path w="1647825" h="499109">
                  <a:moveTo>
                    <a:pt x="1268133" y="333273"/>
                  </a:moveTo>
                  <a:lnTo>
                    <a:pt x="1263319" y="328676"/>
                  </a:lnTo>
                  <a:lnTo>
                    <a:pt x="1228559" y="328676"/>
                  </a:lnTo>
                  <a:lnTo>
                    <a:pt x="1224038" y="333273"/>
                  </a:lnTo>
                  <a:lnTo>
                    <a:pt x="1224038" y="491909"/>
                  </a:lnTo>
                  <a:lnTo>
                    <a:pt x="1228559" y="496493"/>
                  </a:lnTo>
                  <a:lnTo>
                    <a:pt x="1263319" y="496493"/>
                  </a:lnTo>
                  <a:lnTo>
                    <a:pt x="1268133" y="491909"/>
                  </a:lnTo>
                  <a:lnTo>
                    <a:pt x="1268133" y="333273"/>
                  </a:lnTo>
                  <a:close/>
                </a:path>
                <a:path w="1647825" h="499109">
                  <a:moveTo>
                    <a:pt x="1476362" y="412546"/>
                  </a:moveTo>
                  <a:lnTo>
                    <a:pt x="1470012" y="379247"/>
                  </a:lnTo>
                  <a:lnTo>
                    <a:pt x="1460106" y="364147"/>
                  </a:lnTo>
                  <a:lnTo>
                    <a:pt x="1451940" y="351713"/>
                  </a:lnTo>
                  <a:lnTo>
                    <a:pt x="1432064" y="338582"/>
                  </a:lnTo>
                  <a:lnTo>
                    <a:pt x="1432064" y="412546"/>
                  </a:lnTo>
                  <a:lnTo>
                    <a:pt x="1428851" y="431355"/>
                  </a:lnTo>
                  <a:lnTo>
                    <a:pt x="1419707" y="446773"/>
                  </a:lnTo>
                  <a:lnTo>
                    <a:pt x="1405356" y="457200"/>
                  </a:lnTo>
                  <a:lnTo>
                    <a:pt x="1386497" y="461022"/>
                  </a:lnTo>
                  <a:lnTo>
                    <a:pt x="1367751" y="457200"/>
                  </a:lnTo>
                  <a:lnTo>
                    <a:pt x="1353400" y="446773"/>
                  </a:lnTo>
                  <a:lnTo>
                    <a:pt x="1344218" y="431355"/>
                  </a:lnTo>
                  <a:lnTo>
                    <a:pt x="1340980" y="412546"/>
                  </a:lnTo>
                  <a:lnTo>
                    <a:pt x="1344218" y="393776"/>
                  </a:lnTo>
                  <a:lnTo>
                    <a:pt x="1353400" y="378383"/>
                  </a:lnTo>
                  <a:lnTo>
                    <a:pt x="1367751" y="367982"/>
                  </a:lnTo>
                  <a:lnTo>
                    <a:pt x="1386497" y="364147"/>
                  </a:lnTo>
                  <a:lnTo>
                    <a:pt x="1405356" y="367982"/>
                  </a:lnTo>
                  <a:lnTo>
                    <a:pt x="1419707" y="378383"/>
                  </a:lnTo>
                  <a:lnTo>
                    <a:pt x="1428851" y="393776"/>
                  </a:lnTo>
                  <a:lnTo>
                    <a:pt x="1432064" y="412546"/>
                  </a:lnTo>
                  <a:lnTo>
                    <a:pt x="1432064" y="338582"/>
                  </a:lnTo>
                  <a:lnTo>
                    <a:pt x="1423606" y="332981"/>
                  </a:lnTo>
                  <a:lnTo>
                    <a:pt x="1386497" y="326072"/>
                  </a:lnTo>
                  <a:lnTo>
                    <a:pt x="1349565" y="332981"/>
                  </a:lnTo>
                  <a:lnTo>
                    <a:pt x="1321308" y="351713"/>
                  </a:lnTo>
                  <a:lnTo>
                    <a:pt x="1303248" y="379247"/>
                  </a:lnTo>
                  <a:lnTo>
                    <a:pt x="1296898" y="412546"/>
                  </a:lnTo>
                  <a:lnTo>
                    <a:pt x="1303248" y="445897"/>
                  </a:lnTo>
                  <a:lnTo>
                    <a:pt x="1321308" y="473456"/>
                  </a:lnTo>
                  <a:lnTo>
                    <a:pt x="1349565" y="492188"/>
                  </a:lnTo>
                  <a:lnTo>
                    <a:pt x="1386497" y="499110"/>
                  </a:lnTo>
                  <a:lnTo>
                    <a:pt x="1423606" y="492188"/>
                  </a:lnTo>
                  <a:lnTo>
                    <a:pt x="1451940" y="473456"/>
                  </a:lnTo>
                  <a:lnTo>
                    <a:pt x="1460080" y="461022"/>
                  </a:lnTo>
                  <a:lnTo>
                    <a:pt x="1470012" y="445897"/>
                  </a:lnTo>
                  <a:lnTo>
                    <a:pt x="1476362" y="412546"/>
                  </a:lnTo>
                  <a:close/>
                </a:path>
                <a:path w="1647825" h="499109">
                  <a:moveTo>
                    <a:pt x="1647786" y="333273"/>
                  </a:moveTo>
                  <a:lnTo>
                    <a:pt x="1643202" y="328676"/>
                  </a:lnTo>
                  <a:lnTo>
                    <a:pt x="1608226" y="328676"/>
                  </a:lnTo>
                  <a:lnTo>
                    <a:pt x="1603705" y="333273"/>
                  </a:lnTo>
                  <a:lnTo>
                    <a:pt x="1603705" y="418134"/>
                  </a:lnTo>
                  <a:lnTo>
                    <a:pt x="1594891" y="405904"/>
                  </a:lnTo>
                  <a:lnTo>
                    <a:pt x="1545183" y="336880"/>
                  </a:lnTo>
                  <a:lnTo>
                    <a:pt x="1541094" y="331368"/>
                  </a:lnTo>
                  <a:lnTo>
                    <a:pt x="1536293" y="328676"/>
                  </a:lnTo>
                  <a:lnTo>
                    <a:pt x="1509725" y="328676"/>
                  </a:lnTo>
                  <a:lnTo>
                    <a:pt x="1505127" y="333273"/>
                  </a:lnTo>
                  <a:lnTo>
                    <a:pt x="1505127" y="491909"/>
                  </a:lnTo>
                  <a:lnTo>
                    <a:pt x="1509725" y="496493"/>
                  </a:lnTo>
                  <a:lnTo>
                    <a:pt x="1544485" y="496493"/>
                  </a:lnTo>
                  <a:lnTo>
                    <a:pt x="1549298" y="491909"/>
                  </a:lnTo>
                  <a:lnTo>
                    <a:pt x="1549298" y="405904"/>
                  </a:lnTo>
                  <a:lnTo>
                    <a:pt x="1608226" y="488302"/>
                  </a:lnTo>
                  <a:lnTo>
                    <a:pt x="1612036" y="493814"/>
                  </a:lnTo>
                  <a:lnTo>
                    <a:pt x="1616837" y="496493"/>
                  </a:lnTo>
                  <a:lnTo>
                    <a:pt x="1643202" y="496493"/>
                  </a:lnTo>
                  <a:lnTo>
                    <a:pt x="1647786" y="491909"/>
                  </a:lnTo>
                  <a:lnTo>
                    <a:pt x="1647786" y="418134"/>
                  </a:lnTo>
                  <a:lnTo>
                    <a:pt x="1647786" y="333273"/>
                  </a:lnTo>
                  <a:close/>
                </a:path>
              </a:pathLst>
            </a:custGeom>
            <a:solidFill>
              <a:srgbClr val="FFFFFF"/>
            </a:solidFill>
          </p:spPr>
          <p:txBody>
            <a:bodyPr wrap="square" lIns="0" tIns="0" rIns="0" bIns="0" rtlCol="0"/>
            <a:lstStyle/>
            <a:p>
              <a:endParaRPr/>
            </a:p>
          </p:txBody>
        </p:sp>
      </p:grpSp>
      <p:sp>
        <p:nvSpPr>
          <p:cNvPr id="21" name="Rectangle: Diagonal Corners Rounded 20">
            <a:extLst>
              <a:ext uri="{FF2B5EF4-FFF2-40B4-BE49-F238E27FC236}">
                <a16:creationId xmlns:a16="http://schemas.microsoft.com/office/drawing/2014/main" id="{324F0A50-77AE-FC30-4CDB-B49A3610B020}"/>
              </a:ext>
            </a:extLst>
          </p:cNvPr>
          <p:cNvSpPr/>
          <p:nvPr/>
        </p:nvSpPr>
        <p:spPr>
          <a:xfrm>
            <a:off x="299144" y="289593"/>
            <a:ext cx="6019106" cy="1478882"/>
          </a:xfrm>
          <a:prstGeom prst="round2DiagRect">
            <a:avLst/>
          </a:prstGeom>
          <a:solidFill>
            <a:schemeClr val="tx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pPr>
            <a:r>
              <a:rPr lang="en-US" sz="6000" b="1" dirty="0" err="1">
                <a:solidFill>
                  <a:schemeClr val="accent1"/>
                </a:solidFill>
                <a:latin typeface="+mj-lt"/>
                <a:ea typeface="Roboto" panose="02000000000000000000" pitchFamily="2" charset="0"/>
                <a:cs typeface="Roboto" panose="02000000000000000000" pitchFamily="2" charset="0"/>
              </a:rPr>
              <a:t>Ronita’s</a:t>
            </a:r>
            <a:r>
              <a:rPr lang="en-US" sz="6000" b="1" dirty="0">
                <a:solidFill>
                  <a:schemeClr val="accent1"/>
                </a:solidFill>
                <a:latin typeface="+mj-lt"/>
                <a:ea typeface="Roboto" panose="02000000000000000000" pitchFamily="2" charset="0"/>
                <a:cs typeface="Roboto" panose="02000000000000000000" pitchFamily="2" charset="0"/>
              </a:rPr>
              <a:t> Story</a:t>
            </a:r>
            <a:endParaRPr lang="en-AU" sz="6000" b="1" dirty="0">
              <a:solidFill>
                <a:schemeClr val="accent1"/>
              </a:solidFill>
              <a:latin typeface="+mj-lt"/>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60760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D50E6ADA-E876-3B44-E3E6-E210FC04486D}"/>
              </a:ext>
            </a:extLst>
          </p:cNvPr>
          <p:cNvSpPr/>
          <p:nvPr/>
        </p:nvSpPr>
        <p:spPr>
          <a:xfrm>
            <a:off x="679450" y="701675"/>
            <a:ext cx="9220200" cy="9906000"/>
          </a:xfrm>
          <a:prstGeom prst="round2DiagRect">
            <a:avLst/>
          </a:prstGeom>
          <a:solidFill>
            <a:schemeClr val="accent4">
              <a:lumMod val="40000"/>
              <a:lumOff val="6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lnSpc>
                <a:spcPct val="150000"/>
              </a:lnSpc>
            </a:pPr>
            <a:endParaRPr lang="en-AU" sz="3000" dirty="0">
              <a:solidFill>
                <a:schemeClr val="tx2">
                  <a:lumMod val="20000"/>
                  <a:lumOff val="80000"/>
                </a:schemeClr>
              </a:solidFill>
              <a:latin typeface="+mj-lt"/>
              <a:ea typeface="Roboto" panose="02000000000000000000" pitchFamily="2" charset="0"/>
              <a:cs typeface="Roboto" panose="02000000000000000000" pitchFamily="2" charset="0"/>
            </a:endParaRPr>
          </a:p>
        </p:txBody>
      </p:sp>
      <p:sp>
        <p:nvSpPr>
          <p:cNvPr id="5" name="Text Placeholder 4">
            <a:extLst>
              <a:ext uri="{FF2B5EF4-FFF2-40B4-BE49-F238E27FC236}">
                <a16:creationId xmlns:a16="http://schemas.microsoft.com/office/drawing/2014/main" id="{56A411C0-6D1B-5E98-51C2-BDD859E8B236}"/>
              </a:ext>
            </a:extLst>
          </p:cNvPr>
          <p:cNvSpPr>
            <a:spLocks noGrp="1"/>
          </p:cNvSpPr>
          <p:nvPr>
            <p:ph type="body" sz="quarter" idx="11"/>
          </p:nvPr>
        </p:nvSpPr>
        <p:spPr>
          <a:xfrm>
            <a:off x="1276888" y="8067561"/>
            <a:ext cx="8108952" cy="1808380"/>
          </a:xfrm>
        </p:spPr>
        <p:txBody>
          <a:bodyPr numCol="1"/>
          <a:lstStyle/>
          <a:p>
            <a:pPr marL="14400" indent="0">
              <a:lnSpc>
                <a:spcPct val="110000"/>
              </a:lnSpc>
              <a:spcAft>
                <a:spcPts val="600"/>
              </a:spcAft>
              <a:buNone/>
            </a:pPr>
            <a:r>
              <a:rPr lang="en-US" sz="3500" dirty="0">
                <a:solidFill>
                  <a:schemeClr val="tx2">
                    <a:lumMod val="75000"/>
                  </a:schemeClr>
                </a:solidFill>
                <a:latin typeface="+mj-lt"/>
                <a:ea typeface="Roboto" panose="02000000000000000000" pitchFamily="2" charset="0"/>
                <a:cs typeface="Roboto" panose="02000000000000000000" pitchFamily="2" charset="0"/>
              </a:rPr>
              <a:t>Jesus, you stand for justice and respect the dignity of all people.</a:t>
            </a:r>
          </a:p>
          <a:p>
            <a:pPr marL="14400" indent="0">
              <a:lnSpc>
                <a:spcPct val="110000"/>
              </a:lnSpc>
              <a:spcAft>
                <a:spcPts val="600"/>
              </a:spcAft>
              <a:buNone/>
            </a:pPr>
            <a:r>
              <a:rPr lang="en-US" sz="3500" b="1" dirty="0">
                <a:solidFill>
                  <a:schemeClr val="tx2">
                    <a:lumMod val="75000"/>
                  </a:schemeClr>
                </a:solidFill>
                <a:latin typeface="+mj-lt"/>
                <a:ea typeface="Roboto" panose="02000000000000000000" pitchFamily="2" charset="0"/>
                <a:cs typeface="Roboto" panose="02000000000000000000" pitchFamily="2" charset="0"/>
              </a:rPr>
              <a:t>May we follow the way of justice.</a:t>
            </a:r>
            <a:endParaRPr lang="en-AU" sz="3500" b="1" dirty="0">
              <a:solidFill>
                <a:schemeClr val="tx2">
                  <a:lumMod val="75000"/>
                </a:schemeClr>
              </a:solidFill>
              <a:latin typeface="+mj-lt"/>
              <a:ea typeface="Roboto" panose="02000000000000000000" pitchFamily="2" charset="0"/>
              <a:cs typeface="Roboto" panose="02000000000000000000" pitchFamily="2" charset="0"/>
            </a:endParaRPr>
          </a:p>
        </p:txBody>
      </p:sp>
      <p:sp>
        <p:nvSpPr>
          <p:cNvPr id="6" name="Text Placeholder 1">
            <a:extLst>
              <a:ext uri="{FF2B5EF4-FFF2-40B4-BE49-F238E27FC236}">
                <a16:creationId xmlns:a16="http://schemas.microsoft.com/office/drawing/2014/main" id="{89AE0097-8386-DA24-AAF0-9DBF53785311}"/>
              </a:ext>
            </a:extLst>
          </p:cNvPr>
          <p:cNvSpPr txBox="1">
            <a:spLocks/>
          </p:cNvSpPr>
          <p:nvPr/>
        </p:nvSpPr>
        <p:spPr>
          <a:xfrm>
            <a:off x="11804650" y="4292764"/>
            <a:ext cx="6641120" cy="2041777"/>
          </a:xfrm>
          <a:prstGeom prst="rect">
            <a:avLst/>
          </a:prstGeom>
        </p:spPr>
        <p:txBody>
          <a:bodyPr wrap="square" lIns="0" tIns="0" rIns="0" bIns="0">
            <a:spAutoFit/>
          </a:bodyPr>
          <a:lstStyle>
            <a:lvl1pPr marL="0">
              <a:defRPr>
                <a:solidFill>
                  <a:schemeClr val="bg1"/>
                </a:solidFill>
                <a:latin typeface="Roboto" panose="02000000000000000000" pitchFamily="2" charset="0"/>
                <a:ea typeface="Roboto" panose="02000000000000000000" pitchFamily="2" charset="0"/>
                <a:cs typeface="Roboto" panose="02000000000000000000" pitchFamily="2" charset="0"/>
              </a:defRPr>
            </a:lvl1pPr>
            <a:lvl2pPr marL="225247">
              <a:defRPr>
                <a:solidFill>
                  <a:schemeClr val="bg1"/>
                </a:solidFill>
                <a:latin typeface="Roboto" panose="02000000000000000000" pitchFamily="2" charset="0"/>
                <a:ea typeface="Roboto" panose="02000000000000000000" pitchFamily="2" charset="0"/>
                <a:cs typeface="Roboto" panose="02000000000000000000" pitchFamily="2" charset="0"/>
              </a:defRPr>
            </a:lvl2pPr>
            <a:lvl3pPr marL="450495">
              <a:defRPr>
                <a:solidFill>
                  <a:schemeClr val="bg1"/>
                </a:solidFill>
                <a:latin typeface="Roboto" panose="02000000000000000000" pitchFamily="2" charset="0"/>
                <a:ea typeface="Roboto" panose="02000000000000000000" pitchFamily="2" charset="0"/>
                <a:cs typeface="Roboto" panose="02000000000000000000" pitchFamily="2" charset="0"/>
              </a:defRPr>
            </a:lvl3pPr>
            <a:lvl4pPr marL="675743">
              <a:defRPr>
                <a:solidFill>
                  <a:schemeClr val="bg1"/>
                </a:solidFill>
                <a:latin typeface="Roboto" panose="02000000000000000000" pitchFamily="2" charset="0"/>
                <a:ea typeface="Roboto" panose="02000000000000000000" pitchFamily="2" charset="0"/>
                <a:cs typeface="Roboto" panose="02000000000000000000" pitchFamily="2" charset="0"/>
              </a:defRPr>
            </a:lvl4pPr>
            <a:lvl5pPr marL="900991">
              <a:defRPr>
                <a:solidFill>
                  <a:schemeClr val="bg1"/>
                </a:solidFill>
                <a:latin typeface="Roboto" panose="02000000000000000000" pitchFamily="2" charset="0"/>
                <a:ea typeface="Roboto" panose="02000000000000000000" pitchFamily="2" charset="0"/>
                <a:cs typeface="Roboto" panose="02000000000000000000" pitchFamily="2" charset="0"/>
              </a:defRPr>
            </a:lvl5pPr>
            <a:lvl6pPr marL="1126238">
              <a:defRPr>
                <a:latin typeface="+mn-lt"/>
                <a:ea typeface="+mn-ea"/>
                <a:cs typeface="+mn-cs"/>
              </a:defRPr>
            </a:lvl6pPr>
            <a:lvl7pPr marL="1351486">
              <a:defRPr>
                <a:latin typeface="+mn-lt"/>
                <a:ea typeface="+mn-ea"/>
                <a:cs typeface="+mn-cs"/>
              </a:defRPr>
            </a:lvl7pPr>
            <a:lvl8pPr marL="1576734">
              <a:defRPr>
                <a:latin typeface="+mn-lt"/>
                <a:ea typeface="+mn-ea"/>
                <a:cs typeface="+mn-cs"/>
              </a:defRPr>
            </a:lvl8pPr>
            <a:lvl9pPr marL="1801982">
              <a:defRPr>
                <a:latin typeface="+mn-lt"/>
                <a:ea typeface="+mn-ea"/>
                <a:cs typeface="+mn-cs"/>
              </a:defRPr>
            </a:lvl9pPr>
          </a:lstStyle>
          <a:p>
            <a:pPr algn="ctr">
              <a:lnSpc>
                <a:spcPct val="110000"/>
              </a:lnSpc>
              <a:spcAft>
                <a:spcPts val="600"/>
              </a:spcAft>
            </a:pPr>
            <a:r>
              <a:rPr lang="en-US" sz="3500" dirty="0">
                <a:solidFill>
                  <a:schemeClr val="accent2">
                    <a:lumMod val="75000"/>
                  </a:schemeClr>
                </a:solidFill>
                <a:latin typeface="+mj-lt"/>
              </a:rPr>
              <a:t>“Let us all do what we can. We can all do something, at least have a sense of understanding”</a:t>
            </a:r>
          </a:p>
          <a:p>
            <a:pPr algn="ctr">
              <a:lnSpc>
                <a:spcPct val="110000"/>
              </a:lnSpc>
              <a:spcAft>
                <a:spcPts val="600"/>
              </a:spcAft>
            </a:pPr>
            <a:r>
              <a:rPr lang="en-US" sz="1200" dirty="0">
                <a:solidFill>
                  <a:schemeClr val="accent2">
                    <a:lumMod val="75000"/>
                  </a:schemeClr>
                </a:solidFill>
                <a:latin typeface="+mj-lt"/>
              </a:rPr>
              <a:t>Saint Oscar Romero, 24 March 1980</a:t>
            </a:r>
            <a:endParaRPr lang="en-AU" sz="1200" dirty="0">
              <a:solidFill>
                <a:schemeClr val="accent2">
                  <a:lumMod val="75000"/>
                </a:schemeClr>
              </a:solidFill>
              <a:latin typeface="+mj-lt"/>
            </a:endParaRPr>
          </a:p>
        </p:txBody>
      </p:sp>
      <p:sp>
        <p:nvSpPr>
          <p:cNvPr id="7" name="TextBox 6">
            <a:extLst>
              <a:ext uri="{FF2B5EF4-FFF2-40B4-BE49-F238E27FC236}">
                <a16:creationId xmlns:a16="http://schemas.microsoft.com/office/drawing/2014/main" id="{654F8C0B-C8A4-1DB9-3EEE-ADEE730A5A5C}"/>
              </a:ext>
            </a:extLst>
          </p:cNvPr>
          <p:cNvSpPr txBox="1"/>
          <p:nvPr/>
        </p:nvSpPr>
        <p:spPr>
          <a:xfrm>
            <a:off x="1105439" y="7222013"/>
            <a:ext cx="3401641" cy="638829"/>
          </a:xfrm>
          <a:prstGeom prst="rect">
            <a:avLst/>
          </a:prstGeom>
          <a:noFill/>
        </p:spPr>
        <p:txBody>
          <a:bodyPr wrap="square">
            <a:spAutoFit/>
          </a:bodyPr>
          <a:lstStyle/>
          <a:p>
            <a:pPr>
              <a:lnSpc>
                <a:spcPct val="110000"/>
              </a:lnSpc>
              <a:spcAft>
                <a:spcPts val="600"/>
              </a:spcAft>
            </a:pPr>
            <a:r>
              <a:rPr lang="en-US" sz="3500" dirty="0">
                <a:solidFill>
                  <a:schemeClr val="accent2">
                    <a:lumMod val="75000"/>
                  </a:schemeClr>
                </a:solidFill>
                <a:latin typeface="+mj-lt"/>
                <a:ea typeface="Roboto Medium" panose="02000000000000000000" pitchFamily="2" charset="0"/>
                <a:cs typeface="Roboto Medium" panose="02000000000000000000" pitchFamily="2" charset="0"/>
              </a:rPr>
              <a:t>Respond</a:t>
            </a:r>
          </a:p>
        </p:txBody>
      </p:sp>
      <p:sp>
        <p:nvSpPr>
          <p:cNvPr id="8" name="TextBox 7">
            <a:extLst>
              <a:ext uri="{FF2B5EF4-FFF2-40B4-BE49-F238E27FC236}">
                <a16:creationId xmlns:a16="http://schemas.microsoft.com/office/drawing/2014/main" id="{8C5B3AD2-4516-AF55-202F-69E99EC2C735}"/>
              </a:ext>
            </a:extLst>
          </p:cNvPr>
          <p:cNvSpPr txBox="1"/>
          <p:nvPr/>
        </p:nvSpPr>
        <p:spPr>
          <a:xfrm>
            <a:off x="1105440" y="1387475"/>
            <a:ext cx="3401641" cy="638829"/>
          </a:xfrm>
          <a:prstGeom prst="rect">
            <a:avLst/>
          </a:prstGeom>
          <a:noFill/>
        </p:spPr>
        <p:txBody>
          <a:bodyPr wrap="square">
            <a:spAutoFit/>
          </a:bodyPr>
          <a:lstStyle/>
          <a:p>
            <a:pPr>
              <a:lnSpc>
                <a:spcPct val="110000"/>
              </a:lnSpc>
              <a:spcAft>
                <a:spcPts val="600"/>
              </a:spcAft>
            </a:pPr>
            <a:r>
              <a:rPr lang="en-US" sz="3500" dirty="0">
                <a:solidFill>
                  <a:schemeClr val="accent2">
                    <a:lumMod val="75000"/>
                  </a:schemeClr>
                </a:solidFill>
                <a:latin typeface="+mj-lt"/>
                <a:ea typeface="Roboto Medium" panose="02000000000000000000" pitchFamily="2" charset="0"/>
                <a:cs typeface="Roboto Medium" panose="02000000000000000000" pitchFamily="2" charset="0"/>
              </a:rPr>
              <a:t>Reflect</a:t>
            </a:r>
          </a:p>
        </p:txBody>
      </p:sp>
      <p:sp>
        <p:nvSpPr>
          <p:cNvPr id="9" name="TextBox 8">
            <a:extLst>
              <a:ext uri="{FF2B5EF4-FFF2-40B4-BE49-F238E27FC236}">
                <a16:creationId xmlns:a16="http://schemas.microsoft.com/office/drawing/2014/main" id="{3CD54C52-9DC7-5B0A-B5BB-A8FC08F6AEE2}"/>
              </a:ext>
            </a:extLst>
          </p:cNvPr>
          <p:cNvSpPr txBox="1"/>
          <p:nvPr/>
        </p:nvSpPr>
        <p:spPr>
          <a:xfrm>
            <a:off x="1257298" y="2233023"/>
            <a:ext cx="8108952" cy="4782271"/>
          </a:xfrm>
          <a:prstGeom prst="rect">
            <a:avLst/>
          </a:prstGeom>
        </p:spPr>
        <p:txBody>
          <a:bodyPr vert="horz" wrap="square" lIns="0" tIns="11430" rIns="0" bIns="0" rtlCol="0">
            <a:spAutoFit/>
          </a:bodyPr>
          <a:lstStyle/>
          <a:p>
            <a:pPr marL="12700" algn="l">
              <a:lnSpc>
                <a:spcPct val="110000"/>
              </a:lnSpc>
              <a:spcAft>
                <a:spcPts val="600"/>
              </a:spcAft>
            </a:pPr>
            <a:r>
              <a:rPr lang="en-US" sz="3500" spc="-10" dirty="0">
                <a:solidFill>
                  <a:schemeClr val="tx2">
                    <a:lumMod val="75000"/>
                  </a:schemeClr>
                </a:solidFill>
                <a:latin typeface="+mj-lt"/>
                <a:ea typeface="Roboto" panose="02000000000000000000" pitchFamily="2" charset="0"/>
                <a:cs typeface="Roboto" panose="02000000000000000000" pitchFamily="2" charset="0"/>
              </a:rPr>
              <a:t>Ronita knew that completing school was important to her future. With support, she took courage and action. </a:t>
            </a:r>
          </a:p>
          <a:p>
            <a:pPr marL="355600" indent="-342900" algn="l">
              <a:lnSpc>
                <a:spcPct val="110000"/>
              </a:lnSpc>
              <a:spcAft>
                <a:spcPts val="600"/>
              </a:spcAft>
              <a:buFont typeface="Arial" panose="020B0604020202020204" pitchFamily="34" charset="0"/>
              <a:buChar char="•"/>
            </a:pPr>
            <a:r>
              <a:rPr lang="en-US" sz="3500" spc="-10" dirty="0">
                <a:solidFill>
                  <a:schemeClr val="tx2">
                    <a:lumMod val="75000"/>
                  </a:schemeClr>
                </a:solidFill>
                <a:latin typeface="+mj-lt"/>
                <a:ea typeface="Roboto" panose="02000000000000000000" pitchFamily="2" charset="0"/>
                <a:cs typeface="Roboto" panose="02000000000000000000" pitchFamily="2" charset="0"/>
              </a:rPr>
              <a:t>Imagine yourself in 10 years time, 20 years time, 50 years time. How old will you be then? What do you hope your life will be like? What do you need to do now to make that future possible?</a:t>
            </a:r>
          </a:p>
        </p:txBody>
      </p:sp>
    </p:spTree>
    <p:extLst>
      <p:ext uri="{BB962C8B-B14F-4D97-AF65-F5344CB8AC3E}">
        <p14:creationId xmlns:p14="http://schemas.microsoft.com/office/powerpoint/2010/main" val="243216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38938EEB-94DB-3C54-49A8-0796C90CCBBE}"/>
              </a:ext>
            </a:extLst>
          </p:cNvPr>
          <p:cNvSpPr txBox="1">
            <a:spLocks/>
          </p:cNvSpPr>
          <p:nvPr/>
        </p:nvSpPr>
        <p:spPr>
          <a:xfrm>
            <a:off x="11893606" y="3604017"/>
            <a:ext cx="7187468" cy="4101316"/>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110000"/>
              </a:lnSpc>
              <a:spcAft>
                <a:spcPts val="600"/>
              </a:spcAft>
            </a:pPr>
            <a:r>
              <a:rPr lang="en-US" sz="3500" dirty="0">
                <a:solidFill>
                  <a:schemeClr val="accent2">
                    <a:lumMod val="75000"/>
                  </a:schemeClr>
                </a:solidFill>
                <a:latin typeface="+mj-lt"/>
                <a:ea typeface="Roboto" panose="02000000000000000000" pitchFamily="2" charset="0"/>
                <a:cs typeface="Roboto" panose="02000000000000000000" pitchFamily="2" charset="0"/>
              </a:rPr>
              <a:t>Jesus carried the weight of that heavy burden and understood the path ahead would be a difficult one. While he was in the garden, just before his arrest, he had even prayed that God would change the situation.</a:t>
            </a:r>
          </a:p>
        </p:txBody>
      </p:sp>
      <p:sp>
        <p:nvSpPr>
          <p:cNvPr id="5" name="Rectangle: Diagonal Corners Rounded 4">
            <a:extLst>
              <a:ext uri="{FF2B5EF4-FFF2-40B4-BE49-F238E27FC236}">
                <a16:creationId xmlns:a16="http://schemas.microsoft.com/office/drawing/2014/main" id="{85D6C803-7622-D371-B54A-EE0EE9620569}"/>
              </a:ext>
            </a:extLst>
          </p:cNvPr>
          <p:cNvSpPr/>
          <p:nvPr/>
        </p:nvSpPr>
        <p:spPr>
          <a:xfrm>
            <a:off x="381000" y="4198407"/>
            <a:ext cx="9238834" cy="2912536"/>
          </a:xfrm>
          <a:prstGeom prst="round2Diag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AU">
              <a:latin typeface="+mj-lt"/>
            </a:endParaRPr>
          </a:p>
        </p:txBody>
      </p:sp>
      <p:sp>
        <p:nvSpPr>
          <p:cNvPr id="6" name="TextBox 5">
            <a:extLst>
              <a:ext uri="{FF2B5EF4-FFF2-40B4-BE49-F238E27FC236}">
                <a16:creationId xmlns:a16="http://schemas.microsoft.com/office/drawing/2014/main" id="{62905700-8530-83AC-D366-C1EA65566140}"/>
              </a:ext>
            </a:extLst>
          </p:cNvPr>
          <p:cNvSpPr txBox="1"/>
          <p:nvPr/>
        </p:nvSpPr>
        <p:spPr>
          <a:xfrm>
            <a:off x="974908" y="4783186"/>
            <a:ext cx="8051019" cy="1742978"/>
          </a:xfrm>
          <a:prstGeom prst="rect">
            <a:avLst/>
          </a:prstGeom>
          <a:ln>
            <a:noFill/>
          </a:ln>
        </p:spPr>
        <p:txBody>
          <a:bodyPr vert="horz" wrap="square" lIns="0" tIns="11430" rIns="0" bIns="0" rtlCol="0">
            <a:spAutoFit/>
          </a:bodyPr>
          <a:lstStyle/>
          <a:p>
            <a:pPr marL="12700" algn="ctr">
              <a:lnSpc>
                <a:spcPct val="110000"/>
              </a:lnSpc>
              <a:spcAft>
                <a:spcPts val="600"/>
              </a:spcAft>
            </a:pPr>
            <a:r>
              <a:rPr lang="en-US" sz="3500" dirty="0">
                <a:solidFill>
                  <a:schemeClr val="tx2">
                    <a:lumMod val="75000"/>
                  </a:schemeClr>
                </a:solidFill>
                <a:latin typeface="+mj-lt"/>
                <a:ea typeface="Roboto" panose="02000000000000000000" pitchFamily="2" charset="0"/>
                <a:cs typeface="Roboto" panose="02000000000000000000" pitchFamily="2" charset="0"/>
              </a:rPr>
              <a:t>Jesus is made to carry his own cross all the way out of the city to a place called Golgotha or ‘the place of the skull’.</a:t>
            </a:r>
          </a:p>
        </p:txBody>
      </p:sp>
      <p:sp>
        <p:nvSpPr>
          <p:cNvPr id="7" name="Text Placeholder 5">
            <a:extLst>
              <a:ext uri="{FF2B5EF4-FFF2-40B4-BE49-F238E27FC236}">
                <a16:creationId xmlns:a16="http://schemas.microsoft.com/office/drawing/2014/main" id="{1CB9EFE4-BA0E-B87C-180F-31AE3DCFC418}"/>
              </a:ext>
            </a:extLst>
          </p:cNvPr>
          <p:cNvSpPr txBox="1">
            <a:spLocks/>
          </p:cNvSpPr>
          <p:nvPr/>
        </p:nvSpPr>
        <p:spPr>
          <a:xfrm>
            <a:off x="381000" y="402021"/>
            <a:ext cx="9144000" cy="753926"/>
          </a:xfrm>
          <a:prstGeom prst="rect">
            <a:avLst/>
          </a:prstGeom>
        </p:spPr>
        <p:txBody>
          <a:bodyPr vert="horz" lIns="91440" tIns="45720" rIns="91440" bIns="45720" rtlCol="0" anchor="ctr">
            <a:noAutofit/>
          </a:bodyPr>
          <a:lstStyle>
            <a:lvl1pPr>
              <a:defRPr sz="5900" b="1">
                <a:solidFill>
                  <a:srgbClr val="762000"/>
                </a:solidFill>
                <a:latin typeface="+mj-lt"/>
                <a:ea typeface="+mj-ea"/>
                <a:cs typeface="+mj-cs"/>
              </a:defRPr>
            </a:lvl1pPr>
          </a:lstStyle>
          <a:p>
            <a:pPr>
              <a:spcAft>
                <a:spcPts val="600"/>
              </a:spcAft>
            </a:pPr>
            <a:r>
              <a:rPr lang="en-US" sz="6000" dirty="0">
                <a:solidFill>
                  <a:schemeClr val="accent2">
                    <a:lumMod val="75000"/>
                  </a:schemeClr>
                </a:solidFill>
                <a:ea typeface="Roboto Medium" panose="02000000000000000000" pitchFamily="2" charset="0"/>
                <a:cs typeface="Roboto Medium" panose="02000000000000000000" pitchFamily="2" charset="0"/>
              </a:rPr>
              <a:t>STATION 2</a:t>
            </a:r>
          </a:p>
        </p:txBody>
      </p:sp>
      <p:sp>
        <p:nvSpPr>
          <p:cNvPr id="8" name="TextBox 7">
            <a:extLst>
              <a:ext uri="{FF2B5EF4-FFF2-40B4-BE49-F238E27FC236}">
                <a16:creationId xmlns:a16="http://schemas.microsoft.com/office/drawing/2014/main" id="{2060CA8B-4340-2F9A-E6EF-4AF0CBB07500}"/>
              </a:ext>
            </a:extLst>
          </p:cNvPr>
          <p:cNvSpPr txBox="1"/>
          <p:nvPr/>
        </p:nvSpPr>
        <p:spPr>
          <a:xfrm>
            <a:off x="381000" y="1149201"/>
            <a:ext cx="11118850" cy="1015663"/>
          </a:xfrm>
          <a:prstGeom prst="rect">
            <a:avLst/>
          </a:prstGeom>
          <a:noFill/>
        </p:spPr>
        <p:txBody>
          <a:bodyPr wrap="square">
            <a:spAutoFit/>
          </a:bodyPr>
          <a:lstStyle/>
          <a:p>
            <a:pPr>
              <a:spcAft>
                <a:spcPts val="600"/>
              </a:spcAft>
            </a:pPr>
            <a:r>
              <a:rPr lang="en-US" sz="6000" dirty="0">
                <a:solidFill>
                  <a:schemeClr val="tx2">
                    <a:lumMod val="75000"/>
                  </a:schemeClr>
                </a:solidFill>
                <a:latin typeface="+mj-lt"/>
                <a:ea typeface="Roboto Medium" panose="02000000000000000000" pitchFamily="2" charset="0"/>
                <a:cs typeface="Roboto Medium" panose="02000000000000000000" pitchFamily="2" charset="0"/>
              </a:rPr>
              <a:t>Jesus takes up the cross</a:t>
            </a:r>
            <a:endParaRPr lang="en-AU" sz="6000" dirty="0">
              <a:solidFill>
                <a:schemeClr val="tx2">
                  <a:lumMod val="75000"/>
                </a:schemeClr>
              </a:solidFill>
              <a:latin typeface="+mj-lt"/>
            </a:endParaRPr>
          </a:p>
        </p:txBody>
      </p:sp>
    </p:spTree>
    <p:extLst>
      <p:ext uri="{BB962C8B-B14F-4D97-AF65-F5344CB8AC3E}">
        <p14:creationId xmlns:p14="http://schemas.microsoft.com/office/powerpoint/2010/main" val="160130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family posing for a photograph in a rural village. ">
            <a:extLst>
              <a:ext uri="{FF2B5EF4-FFF2-40B4-BE49-F238E27FC236}">
                <a16:creationId xmlns:a16="http://schemas.microsoft.com/office/drawing/2014/main" id="{94AA0ED5-0837-6701-90DB-8F2849D8E8C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6" name="Content Placeholder 5">
            <a:extLst>
              <a:ext uri="{FF2B5EF4-FFF2-40B4-BE49-F238E27FC236}">
                <a16:creationId xmlns:a16="http://schemas.microsoft.com/office/drawing/2014/main" id="{0347AC2B-6081-8D19-C78A-C55C86780A87}"/>
              </a:ext>
            </a:extLst>
          </p:cNvPr>
          <p:cNvSpPr txBox="1">
            <a:spLocks/>
          </p:cNvSpPr>
          <p:nvPr/>
        </p:nvSpPr>
        <p:spPr>
          <a:xfrm>
            <a:off x="525294" y="10449057"/>
            <a:ext cx="10060156" cy="303531"/>
          </a:xfrm>
          <a:prstGeom prst="rect">
            <a:avLst/>
          </a:prstGeom>
        </p:spPr>
        <p:txBody>
          <a:bodyPr/>
          <a:lstStyle>
            <a:lvl1pPr marL="0">
              <a:defRPr sz="1600" b="0">
                <a:solidFill>
                  <a:schemeClr val="bg1"/>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200" dirty="0">
                <a:latin typeface="+mj-lt"/>
                <a:ea typeface="Roboto" panose="02000000000000000000" pitchFamily="2" charset="0"/>
                <a:cs typeface="Roboto" panose="02000000000000000000" pitchFamily="2" charset="0"/>
              </a:rPr>
              <a:t>Irene poses for a photograph with her family at her home in </a:t>
            </a:r>
            <a:r>
              <a:rPr lang="en-US" sz="1200" dirty="0" err="1">
                <a:latin typeface="+mj-lt"/>
                <a:ea typeface="Roboto" panose="02000000000000000000" pitchFamily="2" charset="0"/>
                <a:cs typeface="Roboto" panose="02000000000000000000" pitchFamily="2" charset="0"/>
              </a:rPr>
              <a:t>Kongolo</a:t>
            </a:r>
            <a:r>
              <a:rPr lang="en-US" sz="1200" dirty="0">
                <a:latin typeface="+mj-lt"/>
                <a:ea typeface="Roboto" panose="02000000000000000000" pitchFamily="2" charset="0"/>
                <a:cs typeface="Roboto" panose="02000000000000000000" pitchFamily="2" charset="0"/>
              </a:rPr>
              <a:t>, Democratic Republic of the Congo. Photo: Arlette </a:t>
            </a:r>
            <a:r>
              <a:rPr lang="en-US" sz="1200" dirty="0" err="1">
                <a:latin typeface="+mj-lt"/>
                <a:ea typeface="Roboto" panose="02000000000000000000" pitchFamily="2" charset="0"/>
                <a:cs typeface="Roboto" panose="02000000000000000000" pitchFamily="2" charset="0"/>
              </a:rPr>
              <a:t>Bashizi</a:t>
            </a:r>
            <a:r>
              <a:rPr lang="en-US" sz="1200" dirty="0">
                <a:latin typeface="+mj-lt"/>
                <a:ea typeface="Roboto" panose="02000000000000000000" pitchFamily="2" charset="0"/>
                <a:cs typeface="Roboto" panose="02000000000000000000" pitchFamily="2" charset="0"/>
              </a:rPr>
              <a:t>/Caritas Australia</a:t>
            </a:r>
          </a:p>
        </p:txBody>
      </p:sp>
      <p:grpSp>
        <p:nvGrpSpPr>
          <p:cNvPr id="7" name="object 9">
            <a:extLst>
              <a:ext uri="{FF2B5EF4-FFF2-40B4-BE49-F238E27FC236}">
                <a16:creationId xmlns:a16="http://schemas.microsoft.com/office/drawing/2014/main" id="{CE2FDF00-E4EA-E4F4-005F-9A2B74264860}"/>
              </a:ext>
            </a:extLst>
          </p:cNvPr>
          <p:cNvGrpSpPr/>
          <p:nvPr/>
        </p:nvGrpSpPr>
        <p:grpSpPr>
          <a:xfrm>
            <a:off x="15266570" y="10346822"/>
            <a:ext cx="3786504" cy="508000"/>
            <a:chOff x="15266570" y="10177726"/>
            <a:chExt cx="3786504" cy="508000"/>
          </a:xfrm>
        </p:grpSpPr>
        <p:pic>
          <p:nvPicPr>
            <p:cNvPr id="8" name="object 10">
              <a:extLst>
                <a:ext uri="{FF2B5EF4-FFF2-40B4-BE49-F238E27FC236}">
                  <a16:creationId xmlns:a16="http://schemas.microsoft.com/office/drawing/2014/main" id="{DB1F8731-42ED-39A1-20C1-2BAEE5CF3C21}"/>
                </a:ext>
              </a:extLst>
            </p:cNvPr>
            <p:cNvPicPr/>
            <p:nvPr/>
          </p:nvPicPr>
          <p:blipFill>
            <a:blip r:embed="rId4" cstate="screen">
              <a:extLst>
                <a:ext uri="{28A0092B-C50C-407E-A947-70E740481C1C}">
                  <a14:useLocalDpi xmlns:a14="http://schemas.microsoft.com/office/drawing/2010/main"/>
                </a:ext>
              </a:extLst>
            </a:blip>
            <a:stretch>
              <a:fillRect/>
            </a:stretch>
          </p:blipFill>
          <p:spPr>
            <a:xfrm>
              <a:off x="15847064" y="10181342"/>
              <a:ext cx="1109944" cy="502117"/>
            </a:xfrm>
            <a:prstGeom prst="rect">
              <a:avLst/>
            </a:prstGeom>
          </p:spPr>
        </p:pic>
        <p:sp>
          <p:nvSpPr>
            <p:cNvPr id="9" name="object 11">
              <a:extLst>
                <a:ext uri="{FF2B5EF4-FFF2-40B4-BE49-F238E27FC236}">
                  <a16:creationId xmlns:a16="http://schemas.microsoft.com/office/drawing/2014/main" id="{B0B63FB7-70AF-B1FE-DA61-A238E10F2A83}"/>
                </a:ext>
              </a:extLst>
            </p:cNvPr>
            <p:cNvSpPr/>
            <p:nvPr/>
          </p:nvSpPr>
          <p:spPr>
            <a:xfrm>
              <a:off x="15266569" y="10381977"/>
              <a:ext cx="504190" cy="303530"/>
            </a:xfrm>
            <a:custGeom>
              <a:avLst/>
              <a:gdLst/>
              <a:ahLst/>
              <a:cxnLst/>
              <a:rect l="l" t="t" r="r" b="b"/>
              <a:pathLst>
                <a:path w="504190" h="303529">
                  <a:moveTo>
                    <a:pt x="504088" y="0"/>
                  </a:moveTo>
                  <a:lnTo>
                    <a:pt x="0" y="0"/>
                  </a:lnTo>
                  <a:lnTo>
                    <a:pt x="0" y="102870"/>
                  </a:lnTo>
                  <a:lnTo>
                    <a:pt x="201091" y="102870"/>
                  </a:lnTo>
                  <a:lnTo>
                    <a:pt x="201091" y="303530"/>
                  </a:lnTo>
                  <a:lnTo>
                    <a:pt x="302983" y="303530"/>
                  </a:lnTo>
                  <a:lnTo>
                    <a:pt x="302983" y="102870"/>
                  </a:lnTo>
                  <a:lnTo>
                    <a:pt x="504088" y="102870"/>
                  </a:lnTo>
                  <a:lnTo>
                    <a:pt x="504088" y="0"/>
                  </a:lnTo>
                  <a:close/>
                </a:path>
              </a:pathLst>
            </a:custGeom>
            <a:solidFill>
              <a:srgbClr val="FFFFFF"/>
            </a:solidFill>
          </p:spPr>
          <p:txBody>
            <a:bodyPr wrap="square" lIns="0" tIns="0" rIns="0" bIns="0" rtlCol="0"/>
            <a:lstStyle/>
            <a:p>
              <a:endParaRPr/>
            </a:p>
          </p:txBody>
        </p:sp>
        <p:pic>
          <p:nvPicPr>
            <p:cNvPr id="10" name="object 12">
              <a:extLst>
                <a:ext uri="{FF2B5EF4-FFF2-40B4-BE49-F238E27FC236}">
                  <a16:creationId xmlns:a16="http://schemas.microsoft.com/office/drawing/2014/main" id="{0AAA2FED-9251-EEA9-08B1-108661154D4E}"/>
                </a:ext>
              </a:extLst>
            </p:cNvPr>
            <p:cNvPicPr/>
            <p:nvPr/>
          </p:nvPicPr>
          <p:blipFill>
            <a:blip r:embed="rId5" cstate="screen">
              <a:extLst>
                <a:ext uri="{28A0092B-C50C-407E-A947-70E740481C1C}">
                  <a14:useLocalDpi xmlns:a14="http://schemas.microsoft.com/office/drawing/2010/main"/>
                </a:ext>
              </a:extLst>
            </a:blip>
            <a:stretch>
              <a:fillRect/>
            </a:stretch>
          </p:blipFill>
          <p:spPr>
            <a:xfrm>
              <a:off x="15292508" y="10181304"/>
              <a:ext cx="446072" cy="200659"/>
            </a:xfrm>
            <a:prstGeom prst="rect">
              <a:avLst/>
            </a:prstGeom>
          </p:spPr>
        </p:pic>
        <p:pic>
          <p:nvPicPr>
            <p:cNvPr id="11" name="object 13">
              <a:extLst>
                <a:ext uri="{FF2B5EF4-FFF2-40B4-BE49-F238E27FC236}">
                  <a16:creationId xmlns:a16="http://schemas.microsoft.com/office/drawing/2014/main" id="{84D89093-41E7-8E24-6BB9-0DBF4DF9A3FB}"/>
                </a:ext>
              </a:extLst>
            </p:cNvPr>
            <p:cNvPicPr/>
            <p:nvPr/>
          </p:nvPicPr>
          <p:blipFill>
            <a:blip r:embed="rId6" cstate="screen">
              <a:extLst>
                <a:ext uri="{28A0092B-C50C-407E-A947-70E740481C1C}">
                  <a14:useLocalDpi xmlns:a14="http://schemas.microsoft.com/office/drawing/2010/main"/>
                </a:ext>
              </a:extLst>
            </a:blip>
            <a:stretch>
              <a:fillRect/>
            </a:stretch>
          </p:blipFill>
          <p:spPr>
            <a:xfrm>
              <a:off x="15298625" y="10495243"/>
              <a:ext cx="158045" cy="164214"/>
            </a:xfrm>
            <a:prstGeom prst="rect">
              <a:avLst/>
            </a:prstGeom>
          </p:spPr>
        </p:pic>
        <p:pic>
          <p:nvPicPr>
            <p:cNvPr id="12" name="object 14">
              <a:extLst>
                <a:ext uri="{FF2B5EF4-FFF2-40B4-BE49-F238E27FC236}">
                  <a16:creationId xmlns:a16="http://schemas.microsoft.com/office/drawing/2014/main" id="{4E19C379-FCC4-91E8-E1DB-EDEF5572D51B}"/>
                </a:ext>
              </a:extLst>
            </p:cNvPr>
            <p:cNvPicPr/>
            <p:nvPr/>
          </p:nvPicPr>
          <p:blipFill>
            <a:blip r:embed="rId7" cstate="screen">
              <a:extLst>
                <a:ext uri="{28A0092B-C50C-407E-A947-70E740481C1C}">
                  <a14:useLocalDpi xmlns:a14="http://schemas.microsoft.com/office/drawing/2010/main"/>
                </a:ext>
              </a:extLst>
            </a:blip>
            <a:stretch>
              <a:fillRect/>
            </a:stretch>
          </p:blipFill>
          <p:spPr>
            <a:xfrm>
              <a:off x="15580489" y="10495296"/>
              <a:ext cx="164214" cy="158045"/>
            </a:xfrm>
            <a:prstGeom prst="rect">
              <a:avLst/>
            </a:prstGeom>
          </p:spPr>
        </p:pic>
        <p:sp>
          <p:nvSpPr>
            <p:cNvPr id="13" name="object 15">
              <a:extLst>
                <a:ext uri="{FF2B5EF4-FFF2-40B4-BE49-F238E27FC236}">
                  <a16:creationId xmlns:a16="http://schemas.microsoft.com/office/drawing/2014/main" id="{4907D33D-8F11-C988-4058-FAA95BB0B717}"/>
                </a:ext>
              </a:extLst>
            </p:cNvPr>
            <p:cNvSpPr/>
            <p:nvPr/>
          </p:nvSpPr>
          <p:spPr>
            <a:xfrm>
              <a:off x="17181114" y="10181312"/>
              <a:ext cx="0" cy="504190"/>
            </a:xfrm>
            <a:custGeom>
              <a:avLst/>
              <a:gdLst/>
              <a:ahLst/>
              <a:cxnLst/>
              <a:rect l="l" t="t" r="r" b="b"/>
              <a:pathLst>
                <a:path h="504190">
                  <a:moveTo>
                    <a:pt x="0" y="0"/>
                  </a:moveTo>
                  <a:lnTo>
                    <a:pt x="0" y="504089"/>
                  </a:lnTo>
                </a:path>
              </a:pathLst>
            </a:custGeom>
            <a:ln w="13989">
              <a:solidFill>
                <a:srgbClr val="FFFFFF"/>
              </a:solidFill>
            </a:ln>
          </p:spPr>
          <p:txBody>
            <a:bodyPr wrap="square" lIns="0" tIns="0" rIns="0" bIns="0" rtlCol="0"/>
            <a:lstStyle/>
            <a:p>
              <a:endParaRPr/>
            </a:p>
          </p:txBody>
        </p:sp>
        <p:pic>
          <p:nvPicPr>
            <p:cNvPr id="14" name="object 16">
              <a:extLst>
                <a:ext uri="{FF2B5EF4-FFF2-40B4-BE49-F238E27FC236}">
                  <a16:creationId xmlns:a16="http://schemas.microsoft.com/office/drawing/2014/main" id="{DA39CAF0-7D0B-5FF8-74ED-4A19C8EE3453}"/>
                </a:ext>
              </a:extLst>
            </p:cNvPr>
            <p:cNvPicPr/>
            <p:nvPr/>
          </p:nvPicPr>
          <p:blipFill>
            <a:blip r:embed="rId8" cstate="screen">
              <a:extLst>
                <a:ext uri="{28A0092B-C50C-407E-A947-70E740481C1C}">
                  <a14:useLocalDpi xmlns:a14="http://schemas.microsoft.com/office/drawing/2010/main"/>
                </a:ext>
              </a:extLst>
            </a:blip>
            <a:stretch>
              <a:fillRect/>
            </a:stretch>
          </p:blipFill>
          <p:spPr>
            <a:xfrm>
              <a:off x="17407997" y="10181497"/>
              <a:ext cx="196151" cy="242579"/>
            </a:xfrm>
            <a:prstGeom prst="rect">
              <a:avLst/>
            </a:prstGeom>
          </p:spPr>
        </p:pic>
        <p:pic>
          <p:nvPicPr>
            <p:cNvPr id="15" name="object 17">
              <a:extLst>
                <a:ext uri="{FF2B5EF4-FFF2-40B4-BE49-F238E27FC236}">
                  <a16:creationId xmlns:a16="http://schemas.microsoft.com/office/drawing/2014/main" id="{B97FF918-F5F7-23BF-F0A9-14FD65211982}"/>
                </a:ext>
              </a:extLst>
            </p:cNvPr>
            <p:cNvPicPr/>
            <p:nvPr/>
          </p:nvPicPr>
          <p:blipFill>
            <a:blip r:embed="rId9" cstate="screen">
              <a:extLst>
                <a:ext uri="{28A0092B-C50C-407E-A947-70E740481C1C}">
                  <a14:useLocalDpi xmlns:a14="http://schemas.microsoft.com/office/drawing/2010/main"/>
                </a:ext>
              </a:extLst>
            </a:blip>
            <a:stretch>
              <a:fillRect/>
            </a:stretch>
          </p:blipFill>
          <p:spPr>
            <a:xfrm>
              <a:off x="18409546" y="10181511"/>
              <a:ext cx="168382" cy="242579"/>
            </a:xfrm>
            <a:prstGeom prst="rect">
              <a:avLst/>
            </a:prstGeom>
          </p:spPr>
        </p:pic>
        <p:pic>
          <p:nvPicPr>
            <p:cNvPr id="16" name="object 18">
              <a:extLst>
                <a:ext uri="{FF2B5EF4-FFF2-40B4-BE49-F238E27FC236}">
                  <a16:creationId xmlns:a16="http://schemas.microsoft.com/office/drawing/2014/main" id="{2786EA6E-8535-E0A8-2B2B-BB7625386A61}"/>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7642736" y="10181514"/>
              <a:ext cx="219295" cy="246390"/>
            </a:xfrm>
            <a:prstGeom prst="rect">
              <a:avLst/>
            </a:prstGeom>
          </p:spPr>
        </p:pic>
        <p:pic>
          <p:nvPicPr>
            <p:cNvPr id="17" name="object 19">
              <a:extLst>
                <a:ext uri="{FF2B5EF4-FFF2-40B4-BE49-F238E27FC236}">
                  <a16:creationId xmlns:a16="http://schemas.microsoft.com/office/drawing/2014/main" id="{6DB5A8D7-F0B2-2718-A6E6-0D890C696B9E}"/>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8608858" y="10177726"/>
              <a:ext cx="218306" cy="250128"/>
            </a:xfrm>
            <a:prstGeom prst="rect">
              <a:avLst/>
            </a:prstGeom>
          </p:spPr>
        </p:pic>
        <p:pic>
          <p:nvPicPr>
            <p:cNvPr id="18" name="object 20">
              <a:extLst>
                <a:ext uri="{FF2B5EF4-FFF2-40B4-BE49-F238E27FC236}">
                  <a16:creationId xmlns:a16="http://schemas.microsoft.com/office/drawing/2014/main" id="{A771681E-B2EC-2D86-2D86-D95A14AAE0B6}"/>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852234" y="10181506"/>
              <a:ext cx="200255" cy="242568"/>
            </a:xfrm>
            <a:prstGeom prst="rect">
              <a:avLst/>
            </a:prstGeom>
          </p:spPr>
        </p:pic>
        <p:pic>
          <p:nvPicPr>
            <p:cNvPr id="19" name="object 21">
              <a:extLst>
                <a:ext uri="{FF2B5EF4-FFF2-40B4-BE49-F238E27FC236}">
                  <a16:creationId xmlns:a16="http://schemas.microsoft.com/office/drawing/2014/main" id="{B705EF4A-521A-FE95-35CA-8321AD136196}"/>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8160605" y="10181510"/>
              <a:ext cx="196507" cy="246390"/>
            </a:xfrm>
            <a:prstGeom prst="rect">
              <a:avLst/>
            </a:prstGeom>
          </p:spPr>
        </p:pic>
        <p:sp>
          <p:nvSpPr>
            <p:cNvPr id="20" name="object 22">
              <a:extLst>
                <a:ext uri="{FF2B5EF4-FFF2-40B4-BE49-F238E27FC236}">
                  <a16:creationId xmlns:a16="http://schemas.microsoft.com/office/drawing/2014/main" id="{636CDD08-5B11-E78F-9F66-A99EAD4DA2F7}"/>
                </a:ext>
              </a:extLst>
            </p:cNvPr>
            <p:cNvSpPr/>
            <p:nvPr/>
          </p:nvSpPr>
          <p:spPr>
            <a:xfrm>
              <a:off x="17404716" y="10181647"/>
              <a:ext cx="1647825" cy="499109"/>
            </a:xfrm>
            <a:custGeom>
              <a:avLst/>
              <a:gdLst/>
              <a:ahLst/>
              <a:cxnLst/>
              <a:rect l="l" t="t" r="r" b="b"/>
              <a:pathLst>
                <a:path w="1647825" h="499109">
                  <a:moveTo>
                    <a:pt x="152476" y="354330"/>
                  </a:moveTo>
                  <a:lnTo>
                    <a:pt x="121767" y="330593"/>
                  </a:lnTo>
                  <a:lnTo>
                    <a:pt x="92773" y="326072"/>
                  </a:lnTo>
                  <a:lnTo>
                    <a:pt x="54432" y="333019"/>
                  </a:lnTo>
                  <a:lnTo>
                    <a:pt x="25184" y="351790"/>
                  </a:lnTo>
                  <a:lnTo>
                    <a:pt x="6540" y="379336"/>
                  </a:lnTo>
                  <a:lnTo>
                    <a:pt x="0" y="412546"/>
                  </a:lnTo>
                  <a:lnTo>
                    <a:pt x="6540" y="445808"/>
                  </a:lnTo>
                  <a:lnTo>
                    <a:pt x="25184" y="473367"/>
                  </a:lnTo>
                  <a:lnTo>
                    <a:pt x="54432" y="492163"/>
                  </a:lnTo>
                  <a:lnTo>
                    <a:pt x="92773" y="499110"/>
                  </a:lnTo>
                  <a:lnTo>
                    <a:pt x="108458" y="497865"/>
                  </a:lnTo>
                  <a:lnTo>
                    <a:pt x="122351" y="494322"/>
                  </a:lnTo>
                  <a:lnTo>
                    <a:pt x="134810" y="488797"/>
                  </a:lnTo>
                  <a:lnTo>
                    <a:pt x="146189" y="481584"/>
                  </a:lnTo>
                  <a:lnTo>
                    <a:pt x="152476" y="477075"/>
                  </a:lnTo>
                  <a:lnTo>
                    <a:pt x="152476" y="470852"/>
                  </a:lnTo>
                  <a:lnTo>
                    <a:pt x="147180" y="464350"/>
                  </a:lnTo>
                  <a:lnTo>
                    <a:pt x="144373" y="461022"/>
                  </a:lnTo>
                  <a:lnTo>
                    <a:pt x="139484" y="455231"/>
                  </a:lnTo>
                  <a:lnTo>
                    <a:pt x="134251" y="448792"/>
                  </a:lnTo>
                  <a:lnTo>
                    <a:pt x="128460" y="448792"/>
                  </a:lnTo>
                  <a:lnTo>
                    <a:pt x="121310" y="453605"/>
                  </a:lnTo>
                  <a:lnTo>
                    <a:pt x="114325" y="456971"/>
                  </a:lnTo>
                  <a:lnTo>
                    <a:pt x="107124" y="459282"/>
                  </a:lnTo>
                  <a:lnTo>
                    <a:pt x="99885" y="460603"/>
                  </a:lnTo>
                  <a:lnTo>
                    <a:pt x="92773" y="461022"/>
                  </a:lnTo>
                  <a:lnTo>
                    <a:pt x="72529" y="457225"/>
                  </a:lnTo>
                  <a:lnTo>
                    <a:pt x="57188" y="446862"/>
                  </a:lnTo>
                  <a:lnTo>
                    <a:pt x="47472" y="431457"/>
                  </a:lnTo>
                  <a:lnTo>
                    <a:pt x="44081" y="412546"/>
                  </a:lnTo>
                  <a:lnTo>
                    <a:pt x="47472" y="393687"/>
                  </a:lnTo>
                  <a:lnTo>
                    <a:pt x="57188" y="378307"/>
                  </a:lnTo>
                  <a:lnTo>
                    <a:pt x="72529" y="367944"/>
                  </a:lnTo>
                  <a:lnTo>
                    <a:pt x="92773" y="364147"/>
                  </a:lnTo>
                  <a:lnTo>
                    <a:pt x="99910" y="364578"/>
                  </a:lnTo>
                  <a:lnTo>
                    <a:pt x="107200" y="365899"/>
                  </a:lnTo>
                  <a:lnTo>
                    <a:pt x="114414" y="368198"/>
                  </a:lnTo>
                  <a:lnTo>
                    <a:pt x="121310" y="371563"/>
                  </a:lnTo>
                  <a:lnTo>
                    <a:pt x="128460" y="376364"/>
                  </a:lnTo>
                  <a:lnTo>
                    <a:pt x="134251" y="376364"/>
                  </a:lnTo>
                  <a:lnTo>
                    <a:pt x="139484" y="369938"/>
                  </a:lnTo>
                  <a:lnTo>
                    <a:pt x="144373" y="364147"/>
                  </a:lnTo>
                  <a:lnTo>
                    <a:pt x="147180" y="360832"/>
                  </a:lnTo>
                  <a:lnTo>
                    <a:pt x="152476" y="354330"/>
                  </a:lnTo>
                  <a:close/>
                </a:path>
                <a:path w="1647825" h="499109">
                  <a:moveTo>
                    <a:pt x="346583" y="412546"/>
                  </a:moveTo>
                  <a:lnTo>
                    <a:pt x="340220" y="379247"/>
                  </a:lnTo>
                  <a:lnTo>
                    <a:pt x="330301" y="364147"/>
                  </a:lnTo>
                  <a:lnTo>
                    <a:pt x="322122" y="351713"/>
                  </a:lnTo>
                  <a:lnTo>
                    <a:pt x="302285" y="338607"/>
                  </a:lnTo>
                  <a:lnTo>
                    <a:pt x="302285" y="412546"/>
                  </a:lnTo>
                  <a:lnTo>
                    <a:pt x="299072" y="431355"/>
                  </a:lnTo>
                  <a:lnTo>
                    <a:pt x="289941" y="446773"/>
                  </a:lnTo>
                  <a:lnTo>
                    <a:pt x="275577" y="457200"/>
                  </a:lnTo>
                  <a:lnTo>
                    <a:pt x="256705" y="461022"/>
                  </a:lnTo>
                  <a:lnTo>
                    <a:pt x="237972" y="457200"/>
                  </a:lnTo>
                  <a:lnTo>
                    <a:pt x="223621" y="446773"/>
                  </a:lnTo>
                  <a:lnTo>
                    <a:pt x="214426" y="431355"/>
                  </a:lnTo>
                  <a:lnTo>
                    <a:pt x="211201" y="412546"/>
                  </a:lnTo>
                  <a:lnTo>
                    <a:pt x="214426" y="393776"/>
                  </a:lnTo>
                  <a:lnTo>
                    <a:pt x="223621" y="378383"/>
                  </a:lnTo>
                  <a:lnTo>
                    <a:pt x="237972" y="367982"/>
                  </a:lnTo>
                  <a:lnTo>
                    <a:pt x="256705" y="364147"/>
                  </a:lnTo>
                  <a:lnTo>
                    <a:pt x="275577" y="367982"/>
                  </a:lnTo>
                  <a:lnTo>
                    <a:pt x="289941" y="378383"/>
                  </a:lnTo>
                  <a:lnTo>
                    <a:pt x="299072" y="393776"/>
                  </a:lnTo>
                  <a:lnTo>
                    <a:pt x="302285" y="412546"/>
                  </a:lnTo>
                  <a:lnTo>
                    <a:pt x="302285" y="338607"/>
                  </a:lnTo>
                  <a:lnTo>
                    <a:pt x="293789" y="332981"/>
                  </a:lnTo>
                  <a:lnTo>
                    <a:pt x="256705" y="326072"/>
                  </a:lnTo>
                  <a:lnTo>
                    <a:pt x="219735" y="332981"/>
                  </a:lnTo>
                  <a:lnTo>
                    <a:pt x="191465" y="351713"/>
                  </a:lnTo>
                  <a:lnTo>
                    <a:pt x="173393" y="379247"/>
                  </a:lnTo>
                  <a:lnTo>
                    <a:pt x="167030" y="412546"/>
                  </a:lnTo>
                  <a:lnTo>
                    <a:pt x="173393" y="445897"/>
                  </a:lnTo>
                  <a:lnTo>
                    <a:pt x="191465" y="473456"/>
                  </a:lnTo>
                  <a:lnTo>
                    <a:pt x="219735" y="492188"/>
                  </a:lnTo>
                  <a:lnTo>
                    <a:pt x="256705" y="499110"/>
                  </a:lnTo>
                  <a:lnTo>
                    <a:pt x="293789" y="492188"/>
                  </a:lnTo>
                  <a:lnTo>
                    <a:pt x="322122" y="473456"/>
                  </a:lnTo>
                  <a:lnTo>
                    <a:pt x="330288" y="461022"/>
                  </a:lnTo>
                  <a:lnTo>
                    <a:pt x="340220" y="445897"/>
                  </a:lnTo>
                  <a:lnTo>
                    <a:pt x="346583" y="412546"/>
                  </a:lnTo>
                  <a:close/>
                </a:path>
                <a:path w="1647825" h="499109">
                  <a:moveTo>
                    <a:pt x="569506" y="491680"/>
                  </a:moveTo>
                  <a:lnTo>
                    <a:pt x="568528" y="482790"/>
                  </a:lnTo>
                  <a:lnTo>
                    <a:pt x="561428" y="406615"/>
                  </a:lnTo>
                  <a:lnTo>
                    <a:pt x="555307" y="340906"/>
                  </a:lnTo>
                  <a:lnTo>
                    <a:pt x="554888" y="332994"/>
                  </a:lnTo>
                  <a:lnTo>
                    <a:pt x="550087" y="328676"/>
                  </a:lnTo>
                  <a:lnTo>
                    <a:pt x="514819" y="328676"/>
                  </a:lnTo>
                  <a:lnTo>
                    <a:pt x="510298" y="331787"/>
                  </a:lnTo>
                  <a:lnTo>
                    <a:pt x="507403" y="338785"/>
                  </a:lnTo>
                  <a:lnTo>
                    <a:pt x="469036" y="433184"/>
                  </a:lnTo>
                  <a:lnTo>
                    <a:pt x="458317" y="406615"/>
                  </a:lnTo>
                  <a:lnTo>
                    <a:pt x="430949" y="338785"/>
                  </a:lnTo>
                  <a:lnTo>
                    <a:pt x="428066" y="331787"/>
                  </a:lnTo>
                  <a:lnTo>
                    <a:pt x="423252" y="328676"/>
                  </a:lnTo>
                  <a:lnTo>
                    <a:pt x="388061" y="328676"/>
                  </a:lnTo>
                  <a:lnTo>
                    <a:pt x="383463" y="332994"/>
                  </a:lnTo>
                  <a:lnTo>
                    <a:pt x="382765" y="340906"/>
                  </a:lnTo>
                  <a:lnTo>
                    <a:pt x="369493" y="484276"/>
                  </a:lnTo>
                  <a:lnTo>
                    <a:pt x="368833" y="491680"/>
                  </a:lnTo>
                  <a:lnTo>
                    <a:pt x="373430" y="496493"/>
                  </a:lnTo>
                  <a:lnTo>
                    <a:pt x="407911" y="496493"/>
                  </a:lnTo>
                  <a:lnTo>
                    <a:pt x="412724" y="492188"/>
                  </a:lnTo>
                  <a:lnTo>
                    <a:pt x="413410" y="484479"/>
                  </a:lnTo>
                  <a:lnTo>
                    <a:pt x="419925" y="406615"/>
                  </a:lnTo>
                  <a:lnTo>
                    <a:pt x="450507" y="484276"/>
                  </a:lnTo>
                  <a:lnTo>
                    <a:pt x="453212" y="491680"/>
                  </a:lnTo>
                  <a:lnTo>
                    <a:pt x="458012" y="494792"/>
                  </a:lnTo>
                  <a:lnTo>
                    <a:pt x="480339" y="494792"/>
                  </a:lnTo>
                  <a:lnTo>
                    <a:pt x="485152" y="491680"/>
                  </a:lnTo>
                  <a:lnTo>
                    <a:pt x="487768" y="484479"/>
                  </a:lnTo>
                  <a:lnTo>
                    <a:pt x="507961" y="433184"/>
                  </a:lnTo>
                  <a:lnTo>
                    <a:pt x="518426" y="406615"/>
                  </a:lnTo>
                  <a:lnTo>
                    <a:pt x="524802" y="482790"/>
                  </a:lnTo>
                  <a:lnTo>
                    <a:pt x="524929" y="484276"/>
                  </a:lnTo>
                  <a:lnTo>
                    <a:pt x="525322" y="491680"/>
                  </a:lnTo>
                  <a:lnTo>
                    <a:pt x="525360" y="492188"/>
                  </a:lnTo>
                  <a:lnTo>
                    <a:pt x="530161" y="496493"/>
                  </a:lnTo>
                  <a:lnTo>
                    <a:pt x="564921" y="496493"/>
                  </a:lnTo>
                  <a:lnTo>
                    <a:pt x="569506" y="491680"/>
                  </a:lnTo>
                  <a:close/>
                </a:path>
                <a:path w="1647825" h="499109">
                  <a:moveTo>
                    <a:pt x="732599" y="125056"/>
                  </a:moveTo>
                  <a:lnTo>
                    <a:pt x="723404" y="76898"/>
                  </a:lnTo>
                  <a:lnTo>
                    <a:pt x="709028" y="55029"/>
                  </a:lnTo>
                  <a:lnTo>
                    <a:pt x="697242" y="37084"/>
                  </a:lnTo>
                  <a:lnTo>
                    <a:pt x="682282" y="27190"/>
                  </a:lnTo>
                  <a:lnTo>
                    <a:pt x="682282" y="111848"/>
                  </a:lnTo>
                  <a:lnTo>
                    <a:pt x="679932" y="117576"/>
                  </a:lnTo>
                  <a:lnTo>
                    <a:pt x="656463" y="152768"/>
                  </a:lnTo>
                  <a:lnTo>
                    <a:pt x="625259" y="187172"/>
                  </a:lnTo>
                  <a:lnTo>
                    <a:pt x="621588" y="190411"/>
                  </a:lnTo>
                  <a:lnTo>
                    <a:pt x="617982" y="193878"/>
                  </a:lnTo>
                  <a:lnTo>
                    <a:pt x="614946" y="197281"/>
                  </a:lnTo>
                  <a:lnTo>
                    <a:pt x="602221" y="208572"/>
                  </a:lnTo>
                  <a:lnTo>
                    <a:pt x="601446" y="207949"/>
                  </a:lnTo>
                  <a:lnTo>
                    <a:pt x="589432" y="197281"/>
                  </a:lnTo>
                  <a:lnTo>
                    <a:pt x="586397" y="193878"/>
                  </a:lnTo>
                  <a:lnTo>
                    <a:pt x="582790" y="190411"/>
                  </a:lnTo>
                  <a:lnTo>
                    <a:pt x="553110" y="159181"/>
                  </a:lnTo>
                  <a:lnTo>
                    <a:pt x="527646" y="123583"/>
                  </a:lnTo>
                  <a:lnTo>
                    <a:pt x="522020" y="111848"/>
                  </a:lnTo>
                  <a:lnTo>
                    <a:pt x="524116" y="79857"/>
                  </a:lnTo>
                  <a:lnTo>
                    <a:pt x="546163" y="59613"/>
                  </a:lnTo>
                  <a:lnTo>
                    <a:pt x="576173" y="55029"/>
                  </a:lnTo>
                  <a:lnTo>
                    <a:pt x="602157" y="70015"/>
                  </a:lnTo>
                  <a:lnTo>
                    <a:pt x="628142" y="55029"/>
                  </a:lnTo>
                  <a:lnTo>
                    <a:pt x="658152" y="59613"/>
                  </a:lnTo>
                  <a:lnTo>
                    <a:pt x="680186" y="79857"/>
                  </a:lnTo>
                  <a:lnTo>
                    <a:pt x="682282" y="111848"/>
                  </a:lnTo>
                  <a:lnTo>
                    <a:pt x="682282" y="27190"/>
                  </a:lnTo>
                  <a:lnTo>
                    <a:pt x="656285" y="9994"/>
                  </a:lnTo>
                  <a:lnTo>
                    <a:pt x="602653" y="0"/>
                  </a:lnTo>
                  <a:lnTo>
                    <a:pt x="549224" y="9994"/>
                  </a:lnTo>
                  <a:lnTo>
                    <a:pt x="508355" y="37084"/>
                  </a:lnTo>
                  <a:lnTo>
                    <a:pt x="482244" y="76898"/>
                  </a:lnTo>
                  <a:lnTo>
                    <a:pt x="473049" y="125056"/>
                  </a:lnTo>
                  <a:lnTo>
                    <a:pt x="482244" y="173253"/>
                  </a:lnTo>
                  <a:lnTo>
                    <a:pt x="508355" y="213093"/>
                  </a:lnTo>
                  <a:lnTo>
                    <a:pt x="549224" y="240195"/>
                  </a:lnTo>
                  <a:lnTo>
                    <a:pt x="602653" y="250190"/>
                  </a:lnTo>
                  <a:lnTo>
                    <a:pt x="656285" y="240195"/>
                  </a:lnTo>
                  <a:lnTo>
                    <a:pt x="697242" y="213093"/>
                  </a:lnTo>
                  <a:lnTo>
                    <a:pt x="700214" y="208572"/>
                  </a:lnTo>
                  <a:lnTo>
                    <a:pt x="723404" y="173253"/>
                  </a:lnTo>
                  <a:lnTo>
                    <a:pt x="732599" y="125056"/>
                  </a:lnTo>
                  <a:close/>
                </a:path>
                <a:path w="1647825" h="499109">
                  <a:moveTo>
                    <a:pt x="736777" y="386689"/>
                  </a:moveTo>
                  <a:lnTo>
                    <a:pt x="733348" y="366344"/>
                  </a:lnTo>
                  <a:lnTo>
                    <a:pt x="733044" y="364477"/>
                  </a:lnTo>
                  <a:lnTo>
                    <a:pt x="722033" y="345998"/>
                  </a:lnTo>
                  <a:lnTo>
                    <a:pt x="703999" y="333362"/>
                  </a:lnTo>
                  <a:lnTo>
                    <a:pt x="692454" y="331177"/>
                  </a:lnTo>
                  <a:lnTo>
                    <a:pt x="692454" y="386981"/>
                  </a:lnTo>
                  <a:lnTo>
                    <a:pt x="691121" y="394690"/>
                  </a:lnTo>
                  <a:lnTo>
                    <a:pt x="687336" y="401180"/>
                  </a:lnTo>
                  <a:lnTo>
                    <a:pt x="681494" y="405650"/>
                  </a:lnTo>
                  <a:lnTo>
                    <a:pt x="673950" y="407327"/>
                  </a:lnTo>
                  <a:lnTo>
                    <a:pt x="645198" y="407327"/>
                  </a:lnTo>
                  <a:lnTo>
                    <a:pt x="645198" y="366344"/>
                  </a:lnTo>
                  <a:lnTo>
                    <a:pt x="673950" y="366344"/>
                  </a:lnTo>
                  <a:lnTo>
                    <a:pt x="692454" y="386981"/>
                  </a:lnTo>
                  <a:lnTo>
                    <a:pt x="692454" y="331177"/>
                  </a:lnTo>
                  <a:lnTo>
                    <a:pt x="679246" y="328676"/>
                  </a:lnTo>
                  <a:lnTo>
                    <a:pt x="605701" y="328676"/>
                  </a:lnTo>
                  <a:lnTo>
                    <a:pt x="602310" y="332066"/>
                  </a:lnTo>
                  <a:lnTo>
                    <a:pt x="601103" y="333362"/>
                  </a:lnTo>
                  <a:lnTo>
                    <a:pt x="601103" y="491909"/>
                  </a:lnTo>
                  <a:lnTo>
                    <a:pt x="605701" y="496493"/>
                  </a:lnTo>
                  <a:lnTo>
                    <a:pt x="640461" y="496493"/>
                  </a:lnTo>
                  <a:lnTo>
                    <a:pt x="645198" y="491909"/>
                  </a:lnTo>
                  <a:lnTo>
                    <a:pt x="645198" y="442290"/>
                  </a:lnTo>
                  <a:lnTo>
                    <a:pt x="679246" y="442290"/>
                  </a:lnTo>
                  <a:lnTo>
                    <a:pt x="721944" y="426186"/>
                  </a:lnTo>
                  <a:lnTo>
                    <a:pt x="736727" y="386981"/>
                  </a:lnTo>
                  <a:lnTo>
                    <a:pt x="736777" y="386689"/>
                  </a:lnTo>
                  <a:close/>
                </a:path>
                <a:path w="1647825" h="499109">
                  <a:moveTo>
                    <a:pt x="901407" y="490486"/>
                  </a:moveTo>
                  <a:lnTo>
                    <a:pt x="898093" y="481584"/>
                  </a:lnTo>
                  <a:lnTo>
                    <a:pt x="892263" y="466750"/>
                  </a:lnTo>
                  <a:lnTo>
                    <a:pt x="878713" y="432269"/>
                  </a:lnTo>
                  <a:lnTo>
                    <a:pt x="856119" y="374751"/>
                  </a:lnTo>
                  <a:lnTo>
                    <a:pt x="841984" y="338785"/>
                  </a:lnTo>
                  <a:lnTo>
                    <a:pt x="839368" y="332066"/>
                  </a:lnTo>
                  <a:lnTo>
                    <a:pt x="838161" y="331228"/>
                  </a:lnTo>
                  <a:lnTo>
                    <a:pt x="838161" y="432269"/>
                  </a:lnTo>
                  <a:lnTo>
                    <a:pt x="796480" y="432269"/>
                  </a:lnTo>
                  <a:lnTo>
                    <a:pt x="817816" y="374751"/>
                  </a:lnTo>
                  <a:lnTo>
                    <a:pt x="838161" y="432269"/>
                  </a:lnTo>
                  <a:lnTo>
                    <a:pt x="838161" y="331228"/>
                  </a:lnTo>
                  <a:lnTo>
                    <a:pt x="834555" y="328676"/>
                  </a:lnTo>
                  <a:lnTo>
                    <a:pt x="801001" y="328676"/>
                  </a:lnTo>
                  <a:lnTo>
                    <a:pt x="795985" y="332066"/>
                  </a:lnTo>
                  <a:lnTo>
                    <a:pt x="793369" y="338785"/>
                  </a:lnTo>
                  <a:lnTo>
                    <a:pt x="738466" y="481584"/>
                  </a:lnTo>
                  <a:lnTo>
                    <a:pt x="734860" y="490486"/>
                  </a:lnTo>
                  <a:lnTo>
                    <a:pt x="738962" y="496493"/>
                  </a:lnTo>
                  <a:lnTo>
                    <a:pt x="774420" y="496493"/>
                  </a:lnTo>
                  <a:lnTo>
                    <a:pt x="779157" y="493102"/>
                  </a:lnTo>
                  <a:lnTo>
                    <a:pt x="781494" y="486384"/>
                  </a:lnTo>
                  <a:lnTo>
                    <a:pt x="788771" y="466750"/>
                  </a:lnTo>
                  <a:lnTo>
                    <a:pt x="846289" y="466750"/>
                  </a:lnTo>
                  <a:lnTo>
                    <a:pt x="853630" y="486181"/>
                  </a:lnTo>
                  <a:lnTo>
                    <a:pt x="856399" y="493102"/>
                  </a:lnTo>
                  <a:lnTo>
                    <a:pt x="861402" y="496493"/>
                  </a:lnTo>
                  <a:lnTo>
                    <a:pt x="897597" y="496493"/>
                  </a:lnTo>
                  <a:lnTo>
                    <a:pt x="901407" y="490486"/>
                  </a:lnTo>
                  <a:close/>
                </a:path>
                <a:path w="1647825" h="499109">
                  <a:moveTo>
                    <a:pt x="1043292" y="447814"/>
                  </a:moveTo>
                  <a:lnTo>
                    <a:pt x="1017765" y="406679"/>
                  </a:lnTo>
                  <a:lnTo>
                    <a:pt x="962812" y="385000"/>
                  </a:lnTo>
                  <a:lnTo>
                    <a:pt x="959700" y="379476"/>
                  </a:lnTo>
                  <a:lnTo>
                    <a:pt x="959700" y="365137"/>
                  </a:lnTo>
                  <a:lnTo>
                    <a:pt x="968743" y="360324"/>
                  </a:lnTo>
                  <a:lnTo>
                    <a:pt x="987259" y="360324"/>
                  </a:lnTo>
                  <a:lnTo>
                    <a:pt x="993190" y="363435"/>
                  </a:lnTo>
                  <a:lnTo>
                    <a:pt x="996797" y="368731"/>
                  </a:lnTo>
                  <a:lnTo>
                    <a:pt x="1001890" y="374954"/>
                  </a:lnTo>
                  <a:lnTo>
                    <a:pt x="1006195" y="377863"/>
                  </a:lnTo>
                  <a:lnTo>
                    <a:pt x="1013612" y="375666"/>
                  </a:lnTo>
                  <a:lnTo>
                    <a:pt x="1024851" y="372554"/>
                  </a:lnTo>
                  <a:lnTo>
                    <a:pt x="1033043" y="370154"/>
                  </a:lnTo>
                  <a:lnTo>
                    <a:pt x="1036853" y="363943"/>
                  </a:lnTo>
                  <a:lnTo>
                    <a:pt x="1034897" y="360324"/>
                  </a:lnTo>
                  <a:lnTo>
                    <a:pt x="996226" y="328091"/>
                  </a:lnTo>
                  <a:lnTo>
                    <a:pt x="978154" y="326072"/>
                  </a:lnTo>
                  <a:lnTo>
                    <a:pt x="953846" y="329704"/>
                  </a:lnTo>
                  <a:lnTo>
                    <a:pt x="934300" y="340055"/>
                  </a:lnTo>
                  <a:lnTo>
                    <a:pt x="921270" y="356298"/>
                  </a:lnTo>
                  <a:lnTo>
                    <a:pt x="916520" y="377571"/>
                  </a:lnTo>
                  <a:lnTo>
                    <a:pt x="922083" y="397408"/>
                  </a:lnTo>
                  <a:lnTo>
                    <a:pt x="963523" y="425767"/>
                  </a:lnTo>
                  <a:lnTo>
                    <a:pt x="996378" y="437273"/>
                  </a:lnTo>
                  <a:lnTo>
                    <a:pt x="1000404" y="443293"/>
                  </a:lnTo>
                  <a:lnTo>
                    <a:pt x="1000404" y="449503"/>
                  </a:lnTo>
                  <a:lnTo>
                    <a:pt x="998728" y="456044"/>
                  </a:lnTo>
                  <a:lnTo>
                    <a:pt x="993990" y="460857"/>
                  </a:lnTo>
                  <a:lnTo>
                    <a:pt x="986409" y="463931"/>
                  </a:lnTo>
                  <a:lnTo>
                    <a:pt x="985697" y="463931"/>
                  </a:lnTo>
                  <a:lnTo>
                    <a:pt x="977150" y="464845"/>
                  </a:lnTo>
                  <a:lnTo>
                    <a:pt x="945286" y="444703"/>
                  </a:lnTo>
                  <a:lnTo>
                    <a:pt x="941184" y="441591"/>
                  </a:lnTo>
                  <a:lnTo>
                    <a:pt x="913625" y="448017"/>
                  </a:lnTo>
                  <a:lnTo>
                    <a:pt x="909320" y="453809"/>
                  </a:lnTo>
                  <a:lnTo>
                    <a:pt x="912431" y="461937"/>
                  </a:lnTo>
                  <a:lnTo>
                    <a:pt x="921994" y="477558"/>
                  </a:lnTo>
                  <a:lnTo>
                    <a:pt x="936282" y="489242"/>
                  </a:lnTo>
                  <a:lnTo>
                    <a:pt x="954824" y="496570"/>
                  </a:lnTo>
                  <a:lnTo>
                    <a:pt x="977150" y="499110"/>
                  </a:lnTo>
                  <a:lnTo>
                    <a:pt x="1002753" y="495909"/>
                  </a:lnTo>
                  <a:lnTo>
                    <a:pt x="1023785" y="486308"/>
                  </a:lnTo>
                  <a:lnTo>
                    <a:pt x="1038047" y="470281"/>
                  </a:lnTo>
                  <a:lnTo>
                    <a:pt x="1039317" y="464845"/>
                  </a:lnTo>
                  <a:lnTo>
                    <a:pt x="1043241" y="448017"/>
                  </a:lnTo>
                  <a:lnTo>
                    <a:pt x="1043292" y="447814"/>
                  </a:lnTo>
                  <a:close/>
                </a:path>
                <a:path w="1647825" h="499109">
                  <a:moveTo>
                    <a:pt x="1195006" y="447814"/>
                  </a:moveTo>
                  <a:lnTo>
                    <a:pt x="1169479" y="406679"/>
                  </a:lnTo>
                  <a:lnTo>
                    <a:pt x="1114526" y="385000"/>
                  </a:lnTo>
                  <a:lnTo>
                    <a:pt x="1111415" y="379476"/>
                  </a:lnTo>
                  <a:lnTo>
                    <a:pt x="1111415" y="365137"/>
                  </a:lnTo>
                  <a:lnTo>
                    <a:pt x="1120444" y="360324"/>
                  </a:lnTo>
                  <a:lnTo>
                    <a:pt x="1138974" y="360324"/>
                  </a:lnTo>
                  <a:lnTo>
                    <a:pt x="1144892" y="363435"/>
                  </a:lnTo>
                  <a:lnTo>
                    <a:pt x="1148499" y="368731"/>
                  </a:lnTo>
                  <a:lnTo>
                    <a:pt x="1153591" y="374954"/>
                  </a:lnTo>
                  <a:lnTo>
                    <a:pt x="1157897" y="377863"/>
                  </a:lnTo>
                  <a:lnTo>
                    <a:pt x="1165326" y="375666"/>
                  </a:lnTo>
                  <a:lnTo>
                    <a:pt x="1176566" y="372554"/>
                  </a:lnTo>
                  <a:lnTo>
                    <a:pt x="1184744" y="370154"/>
                  </a:lnTo>
                  <a:lnTo>
                    <a:pt x="1188567" y="363943"/>
                  </a:lnTo>
                  <a:lnTo>
                    <a:pt x="1186599" y="360324"/>
                  </a:lnTo>
                  <a:lnTo>
                    <a:pt x="1147927" y="328091"/>
                  </a:lnTo>
                  <a:lnTo>
                    <a:pt x="1129855" y="326072"/>
                  </a:lnTo>
                  <a:lnTo>
                    <a:pt x="1105560" y="329704"/>
                  </a:lnTo>
                  <a:lnTo>
                    <a:pt x="1086002" y="340055"/>
                  </a:lnTo>
                  <a:lnTo>
                    <a:pt x="1072972" y="356298"/>
                  </a:lnTo>
                  <a:lnTo>
                    <a:pt x="1068235" y="377571"/>
                  </a:lnTo>
                  <a:lnTo>
                    <a:pt x="1073797" y="397408"/>
                  </a:lnTo>
                  <a:lnTo>
                    <a:pt x="1115225" y="425767"/>
                  </a:lnTo>
                  <a:lnTo>
                    <a:pt x="1148080" y="437273"/>
                  </a:lnTo>
                  <a:lnTo>
                    <a:pt x="1152105" y="443293"/>
                  </a:lnTo>
                  <a:lnTo>
                    <a:pt x="1152105" y="449503"/>
                  </a:lnTo>
                  <a:lnTo>
                    <a:pt x="1150442" y="456044"/>
                  </a:lnTo>
                  <a:lnTo>
                    <a:pt x="1145705" y="460857"/>
                  </a:lnTo>
                  <a:lnTo>
                    <a:pt x="1138110" y="463931"/>
                  </a:lnTo>
                  <a:lnTo>
                    <a:pt x="1137412" y="463931"/>
                  </a:lnTo>
                  <a:lnTo>
                    <a:pt x="1128852" y="464845"/>
                  </a:lnTo>
                  <a:lnTo>
                    <a:pt x="1096987" y="444703"/>
                  </a:lnTo>
                  <a:lnTo>
                    <a:pt x="1092898" y="441591"/>
                  </a:lnTo>
                  <a:lnTo>
                    <a:pt x="1065339" y="448017"/>
                  </a:lnTo>
                  <a:lnTo>
                    <a:pt x="1061021" y="453809"/>
                  </a:lnTo>
                  <a:lnTo>
                    <a:pt x="1064133" y="461937"/>
                  </a:lnTo>
                  <a:lnTo>
                    <a:pt x="1073708" y="477558"/>
                  </a:lnTo>
                  <a:lnTo>
                    <a:pt x="1087996" y="489242"/>
                  </a:lnTo>
                  <a:lnTo>
                    <a:pt x="1106538" y="496570"/>
                  </a:lnTo>
                  <a:lnTo>
                    <a:pt x="1128852" y="499110"/>
                  </a:lnTo>
                  <a:lnTo>
                    <a:pt x="1154455" y="495909"/>
                  </a:lnTo>
                  <a:lnTo>
                    <a:pt x="1175499" y="486308"/>
                  </a:lnTo>
                  <a:lnTo>
                    <a:pt x="1189748" y="470281"/>
                  </a:lnTo>
                  <a:lnTo>
                    <a:pt x="1191031" y="464845"/>
                  </a:lnTo>
                  <a:lnTo>
                    <a:pt x="1194955" y="448017"/>
                  </a:lnTo>
                  <a:lnTo>
                    <a:pt x="1195006" y="447814"/>
                  </a:lnTo>
                  <a:close/>
                </a:path>
                <a:path w="1647825" h="499109">
                  <a:moveTo>
                    <a:pt x="1268133" y="333273"/>
                  </a:moveTo>
                  <a:lnTo>
                    <a:pt x="1263319" y="328676"/>
                  </a:lnTo>
                  <a:lnTo>
                    <a:pt x="1228559" y="328676"/>
                  </a:lnTo>
                  <a:lnTo>
                    <a:pt x="1224038" y="333273"/>
                  </a:lnTo>
                  <a:lnTo>
                    <a:pt x="1224038" y="491909"/>
                  </a:lnTo>
                  <a:lnTo>
                    <a:pt x="1228559" y="496493"/>
                  </a:lnTo>
                  <a:lnTo>
                    <a:pt x="1263319" y="496493"/>
                  </a:lnTo>
                  <a:lnTo>
                    <a:pt x="1268133" y="491909"/>
                  </a:lnTo>
                  <a:lnTo>
                    <a:pt x="1268133" y="333273"/>
                  </a:lnTo>
                  <a:close/>
                </a:path>
                <a:path w="1647825" h="499109">
                  <a:moveTo>
                    <a:pt x="1476362" y="412546"/>
                  </a:moveTo>
                  <a:lnTo>
                    <a:pt x="1470012" y="379247"/>
                  </a:lnTo>
                  <a:lnTo>
                    <a:pt x="1460106" y="364147"/>
                  </a:lnTo>
                  <a:lnTo>
                    <a:pt x="1451940" y="351713"/>
                  </a:lnTo>
                  <a:lnTo>
                    <a:pt x="1432064" y="338582"/>
                  </a:lnTo>
                  <a:lnTo>
                    <a:pt x="1432064" y="412546"/>
                  </a:lnTo>
                  <a:lnTo>
                    <a:pt x="1428851" y="431355"/>
                  </a:lnTo>
                  <a:lnTo>
                    <a:pt x="1419707" y="446773"/>
                  </a:lnTo>
                  <a:lnTo>
                    <a:pt x="1405356" y="457200"/>
                  </a:lnTo>
                  <a:lnTo>
                    <a:pt x="1386497" y="461022"/>
                  </a:lnTo>
                  <a:lnTo>
                    <a:pt x="1367751" y="457200"/>
                  </a:lnTo>
                  <a:lnTo>
                    <a:pt x="1353400" y="446773"/>
                  </a:lnTo>
                  <a:lnTo>
                    <a:pt x="1344218" y="431355"/>
                  </a:lnTo>
                  <a:lnTo>
                    <a:pt x="1340980" y="412546"/>
                  </a:lnTo>
                  <a:lnTo>
                    <a:pt x="1344218" y="393776"/>
                  </a:lnTo>
                  <a:lnTo>
                    <a:pt x="1353400" y="378383"/>
                  </a:lnTo>
                  <a:lnTo>
                    <a:pt x="1367751" y="367982"/>
                  </a:lnTo>
                  <a:lnTo>
                    <a:pt x="1386497" y="364147"/>
                  </a:lnTo>
                  <a:lnTo>
                    <a:pt x="1405356" y="367982"/>
                  </a:lnTo>
                  <a:lnTo>
                    <a:pt x="1419707" y="378383"/>
                  </a:lnTo>
                  <a:lnTo>
                    <a:pt x="1428851" y="393776"/>
                  </a:lnTo>
                  <a:lnTo>
                    <a:pt x="1432064" y="412546"/>
                  </a:lnTo>
                  <a:lnTo>
                    <a:pt x="1432064" y="338582"/>
                  </a:lnTo>
                  <a:lnTo>
                    <a:pt x="1423606" y="332981"/>
                  </a:lnTo>
                  <a:lnTo>
                    <a:pt x="1386497" y="326072"/>
                  </a:lnTo>
                  <a:lnTo>
                    <a:pt x="1349565" y="332981"/>
                  </a:lnTo>
                  <a:lnTo>
                    <a:pt x="1321308" y="351713"/>
                  </a:lnTo>
                  <a:lnTo>
                    <a:pt x="1303248" y="379247"/>
                  </a:lnTo>
                  <a:lnTo>
                    <a:pt x="1296898" y="412546"/>
                  </a:lnTo>
                  <a:lnTo>
                    <a:pt x="1303248" y="445897"/>
                  </a:lnTo>
                  <a:lnTo>
                    <a:pt x="1321308" y="473456"/>
                  </a:lnTo>
                  <a:lnTo>
                    <a:pt x="1349565" y="492188"/>
                  </a:lnTo>
                  <a:lnTo>
                    <a:pt x="1386497" y="499110"/>
                  </a:lnTo>
                  <a:lnTo>
                    <a:pt x="1423606" y="492188"/>
                  </a:lnTo>
                  <a:lnTo>
                    <a:pt x="1451940" y="473456"/>
                  </a:lnTo>
                  <a:lnTo>
                    <a:pt x="1460080" y="461022"/>
                  </a:lnTo>
                  <a:lnTo>
                    <a:pt x="1470012" y="445897"/>
                  </a:lnTo>
                  <a:lnTo>
                    <a:pt x="1476362" y="412546"/>
                  </a:lnTo>
                  <a:close/>
                </a:path>
                <a:path w="1647825" h="499109">
                  <a:moveTo>
                    <a:pt x="1647786" y="333273"/>
                  </a:moveTo>
                  <a:lnTo>
                    <a:pt x="1643202" y="328676"/>
                  </a:lnTo>
                  <a:lnTo>
                    <a:pt x="1608226" y="328676"/>
                  </a:lnTo>
                  <a:lnTo>
                    <a:pt x="1603705" y="333273"/>
                  </a:lnTo>
                  <a:lnTo>
                    <a:pt x="1603705" y="418134"/>
                  </a:lnTo>
                  <a:lnTo>
                    <a:pt x="1594891" y="405904"/>
                  </a:lnTo>
                  <a:lnTo>
                    <a:pt x="1545183" y="336880"/>
                  </a:lnTo>
                  <a:lnTo>
                    <a:pt x="1541094" y="331368"/>
                  </a:lnTo>
                  <a:lnTo>
                    <a:pt x="1536293" y="328676"/>
                  </a:lnTo>
                  <a:lnTo>
                    <a:pt x="1509725" y="328676"/>
                  </a:lnTo>
                  <a:lnTo>
                    <a:pt x="1505127" y="333273"/>
                  </a:lnTo>
                  <a:lnTo>
                    <a:pt x="1505127" y="491909"/>
                  </a:lnTo>
                  <a:lnTo>
                    <a:pt x="1509725" y="496493"/>
                  </a:lnTo>
                  <a:lnTo>
                    <a:pt x="1544485" y="496493"/>
                  </a:lnTo>
                  <a:lnTo>
                    <a:pt x="1549298" y="491909"/>
                  </a:lnTo>
                  <a:lnTo>
                    <a:pt x="1549298" y="405904"/>
                  </a:lnTo>
                  <a:lnTo>
                    <a:pt x="1608226" y="488302"/>
                  </a:lnTo>
                  <a:lnTo>
                    <a:pt x="1612036" y="493814"/>
                  </a:lnTo>
                  <a:lnTo>
                    <a:pt x="1616837" y="496493"/>
                  </a:lnTo>
                  <a:lnTo>
                    <a:pt x="1643202" y="496493"/>
                  </a:lnTo>
                  <a:lnTo>
                    <a:pt x="1647786" y="491909"/>
                  </a:lnTo>
                  <a:lnTo>
                    <a:pt x="1647786" y="418134"/>
                  </a:lnTo>
                  <a:lnTo>
                    <a:pt x="1647786" y="333273"/>
                  </a:lnTo>
                  <a:close/>
                </a:path>
              </a:pathLst>
            </a:custGeom>
            <a:solidFill>
              <a:srgbClr val="FFFFFF"/>
            </a:solidFill>
          </p:spPr>
          <p:txBody>
            <a:bodyPr wrap="square" lIns="0" tIns="0" rIns="0" bIns="0" rtlCol="0"/>
            <a:lstStyle/>
            <a:p>
              <a:endParaRPr/>
            </a:p>
          </p:txBody>
        </p:sp>
      </p:grpSp>
      <p:sp>
        <p:nvSpPr>
          <p:cNvPr id="21" name="Rectangle: Diagonal Corners Rounded 20">
            <a:extLst>
              <a:ext uri="{FF2B5EF4-FFF2-40B4-BE49-F238E27FC236}">
                <a16:creationId xmlns:a16="http://schemas.microsoft.com/office/drawing/2014/main" id="{324F0A50-77AE-FC30-4CDB-B49A3610B020}"/>
              </a:ext>
            </a:extLst>
          </p:cNvPr>
          <p:cNvSpPr/>
          <p:nvPr/>
        </p:nvSpPr>
        <p:spPr>
          <a:xfrm>
            <a:off x="299144" y="289593"/>
            <a:ext cx="5180906" cy="1478882"/>
          </a:xfrm>
          <a:prstGeom prst="round2DiagRect">
            <a:avLst/>
          </a:prstGeom>
          <a:solidFill>
            <a:schemeClr val="tx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000" b="1" dirty="0">
                <a:solidFill>
                  <a:schemeClr val="accent1"/>
                </a:solidFill>
                <a:latin typeface="+mj-lt"/>
                <a:ea typeface="Roboto" panose="02000000000000000000" pitchFamily="2" charset="0"/>
                <a:cs typeface="Roboto" panose="02000000000000000000" pitchFamily="2" charset="0"/>
              </a:rPr>
              <a:t>Irene’s</a:t>
            </a:r>
            <a:r>
              <a:rPr lang="en-US" sz="6000" b="1" dirty="0">
                <a:solidFill>
                  <a:schemeClr val="accent1"/>
                </a:solidFill>
                <a:latin typeface="Roboto" panose="02000000000000000000" pitchFamily="2" charset="0"/>
                <a:ea typeface="Roboto" panose="02000000000000000000" pitchFamily="2" charset="0"/>
                <a:cs typeface="Roboto" panose="02000000000000000000" pitchFamily="2" charset="0"/>
              </a:rPr>
              <a:t> Story</a:t>
            </a:r>
            <a:endParaRPr lang="en-AU" sz="6000" b="1"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25600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D50E6ADA-E876-3B44-E3E6-E210FC04486D}"/>
              </a:ext>
            </a:extLst>
          </p:cNvPr>
          <p:cNvSpPr/>
          <p:nvPr/>
        </p:nvSpPr>
        <p:spPr>
          <a:xfrm>
            <a:off x="679450" y="1330325"/>
            <a:ext cx="8832850" cy="8648700"/>
          </a:xfrm>
          <a:prstGeom prst="round2DiagRect">
            <a:avLst/>
          </a:prstGeom>
          <a:solidFill>
            <a:schemeClr val="accent4">
              <a:lumMod val="40000"/>
              <a:lumOff val="6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lnSpc>
                <a:spcPct val="150000"/>
              </a:lnSpc>
            </a:pPr>
            <a:endParaRPr lang="en-AU" dirty="0">
              <a:solidFill>
                <a:schemeClr val="tx2">
                  <a:lumMod val="20000"/>
                  <a:lumOff val="80000"/>
                </a:schemeClr>
              </a:solidFill>
            </a:endParaRPr>
          </a:p>
        </p:txBody>
      </p:sp>
      <p:sp>
        <p:nvSpPr>
          <p:cNvPr id="5" name="Text Placeholder 4">
            <a:extLst>
              <a:ext uri="{FF2B5EF4-FFF2-40B4-BE49-F238E27FC236}">
                <a16:creationId xmlns:a16="http://schemas.microsoft.com/office/drawing/2014/main" id="{56A411C0-6D1B-5E98-51C2-BDD859E8B236}"/>
              </a:ext>
            </a:extLst>
          </p:cNvPr>
          <p:cNvSpPr>
            <a:spLocks noGrp="1"/>
          </p:cNvSpPr>
          <p:nvPr>
            <p:ph type="body" sz="quarter" idx="11"/>
          </p:nvPr>
        </p:nvSpPr>
        <p:spPr>
          <a:xfrm>
            <a:off x="1181098" y="7580095"/>
            <a:ext cx="8108952" cy="1808380"/>
          </a:xfrm>
        </p:spPr>
        <p:txBody>
          <a:bodyPr numCol="1"/>
          <a:lstStyle/>
          <a:p>
            <a:pPr marL="14400" indent="0">
              <a:lnSpc>
                <a:spcPct val="110000"/>
              </a:lnSpc>
              <a:spcAft>
                <a:spcPts val="600"/>
              </a:spcAft>
              <a:buNone/>
            </a:pPr>
            <a:r>
              <a:rPr lang="en-US" sz="3500" dirty="0">
                <a:solidFill>
                  <a:schemeClr val="tx2">
                    <a:lumMod val="75000"/>
                  </a:schemeClr>
                </a:solidFill>
                <a:latin typeface="+mj-lt"/>
                <a:ea typeface="Roboto" panose="02000000000000000000" pitchFamily="2" charset="0"/>
                <a:cs typeface="Roboto" panose="02000000000000000000" pitchFamily="2" charset="0"/>
              </a:rPr>
              <a:t>Jesus, you feel the weight of heavy burdens and walk with all who suffer.</a:t>
            </a:r>
          </a:p>
          <a:p>
            <a:pPr marL="14400" indent="0">
              <a:lnSpc>
                <a:spcPct val="110000"/>
              </a:lnSpc>
              <a:spcAft>
                <a:spcPts val="600"/>
              </a:spcAft>
              <a:buNone/>
            </a:pPr>
            <a:r>
              <a:rPr lang="en-US" sz="3500" b="1" dirty="0">
                <a:solidFill>
                  <a:schemeClr val="tx2">
                    <a:lumMod val="75000"/>
                  </a:schemeClr>
                </a:solidFill>
                <a:latin typeface="+mj-lt"/>
                <a:ea typeface="Roboto Medium" panose="02000000000000000000" pitchFamily="2" charset="0"/>
                <a:cs typeface="Roboto Medium" panose="02000000000000000000" pitchFamily="2" charset="0"/>
              </a:rPr>
              <a:t>May we follow the way of solidarity.</a:t>
            </a:r>
          </a:p>
        </p:txBody>
      </p:sp>
      <p:sp>
        <p:nvSpPr>
          <p:cNvPr id="6" name="Text Placeholder 1">
            <a:extLst>
              <a:ext uri="{FF2B5EF4-FFF2-40B4-BE49-F238E27FC236}">
                <a16:creationId xmlns:a16="http://schemas.microsoft.com/office/drawing/2014/main" id="{89AE0097-8386-DA24-AAF0-9DBF53785311}"/>
              </a:ext>
            </a:extLst>
          </p:cNvPr>
          <p:cNvSpPr txBox="1">
            <a:spLocks/>
          </p:cNvSpPr>
          <p:nvPr/>
        </p:nvSpPr>
        <p:spPr>
          <a:xfrm>
            <a:off x="11804650" y="4292764"/>
            <a:ext cx="6641120" cy="3226717"/>
          </a:xfrm>
          <a:prstGeom prst="rect">
            <a:avLst/>
          </a:prstGeom>
        </p:spPr>
        <p:txBody>
          <a:bodyPr wrap="square" lIns="0" tIns="0" rIns="0" bIns="0">
            <a:spAutoFit/>
          </a:bodyPr>
          <a:lstStyle>
            <a:lvl1pPr marL="0">
              <a:defRPr>
                <a:solidFill>
                  <a:schemeClr val="bg1"/>
                </a:solidFill>
                <a:latin typeface="Roboto" panose="02000000000000000000" pitchFamily="2" charset="0"/>
                <a:ea typeface="Roboto" panose="02000000000000000000" pitchFamily="2" charset="0"/>
                <a:cs typeface="Roboto" panose="02000000000000000000" pitchFamily="2" charset="0"/>
              </a:defRPr>
            </a:lvl1pPr>
            <a:lvl2pPr marL="225247">
              <a:defRPr>
                <a:solidFill>
                  <a:schemeClr val="bg1"/>
                </a:solidFill>
                <a:latin typeface="Roboto" panose="02000000000000000000" pitchFamily="2" charset="0"/>
                <a:ea typeface="Roboto" panose="02000000000000000000" pitchFamily="2" charset="0"/>
                <a:cs typeface="Roboto" panose="02000000000000000000" pitchFamily="2" charset="0"/>
              </a:defRPr>
            </a:lvl2pPr>
            <a:lvl3pPr marL="450495">
              <a:defRPr>
                <a:solidFill>
                  <a:schemeClr val="bg1"/>
                </a:solidFill>
                <a:latin typeface="Roboto" panose="02000000000000000000" pitchFamily="2" charset="0"/>
                <a:ea typeface="Roboto" panose="02000000000000000000" pitchFamily="2" charset="0"/>
                <a:cs typeface="Roboto" panose="02000000000000000000" pitchFamily="2" charset="0"/>
              </a:defRPr>
            </a:lvl3pPr>
            <a:lvl4pPr marL="675743">
              <a:defRPr>
                <a:solidFill>
                  <a:schemeClr val="bg1"/>
                </a:solidFill>
                <a:latin typeface="Roboto" panose="02000000000000000000" pitchFamily="2" charset="0"/>
                <a:ea typeface="Roboto" panose="02000000000000000000" pitchFamily="2" charset="0"/>
                <a:cs typeface="Roboto" panose="02000000000000000000" pitchFamily="2" charset="0"/>
              </a:defRPr>
            </a:lvl4pPr>
            <a:lvl5pPr marL="900991">
              <a:defRPr>
                <a:solidFill>
                  <a:schemeClr val="bg1"/>
                </a:solidFill>
                <a:latin typeface="Roboto" panose="02000000000000000000" pitchFamily="2" charset="0"/>
                <a:ea typeface="Roboto" panose="02000000000000000000" pitchFamily="2" charset="0"/>
                <a:cs typeface="Roboto" panose="02000000000000000000" pitchFamily="2" charset="0"/>
              </a:defRPr>
            </a:lvl5pPr>
            <a:lvl6pPr marL="1126238">
              <a:defRPr>
                <a:latin typeface="+mn-lt"/>
                <a:ea typeface="+mn-ea"/>
                <a:cs typeface="+mn-cs"/>
              </a:defRPr>
            </a:lvl6pPr>
            <a:lvl7pPr marL="1351486">
              <a:defRPr>
                <a:latin typeface="+mn-lt"/>
                <a:ea typeface="+mn-ea"/>
                <a:cs typeface="+mn-cs"/>
              </a:defRPr>
            </a:lvl7pPr>
            <a:lvl8pPr marL="1576734">
              <a:defRPr>
                <a:latin typeface="+mn-lt"/>
                <a:ea typeface="+mn-ea"/>
                <a:cs typeface="+mn-cs"/>
              </a:defRPr>
            </a:lvl8pPr>
            <a:lvl9pPr marL="1801982">
              <a:defRPr>
                <a:latin typeface="+mn-lt"/>
                <a:ea typeface="+mn-ea"/>
                <a:cs typeface="+mn-cs"/>
              </a:defRPr>
            </a:lvl9pPr>
          </a:lstStyle>
          <a:p>
            <a:pPr algn="ctr">
              <a:lnSpc>
                <a:spcPct val="110000"/>
              </a:lnSpc>
              <a:spcAft>
                <a:spcPts val="600"/>
              </a:spcAft>
            </a:pPr>
            <a:r>
              <a:rPr lang="en-US" sz="3500" dirty="0">
                <a:solidFill>
                  <a:schemeClr val="accent2">
                    <a:lumMod val="75000"/>
                  </a:schemeClr>
                </a:solidFill>
                <a:latin typeface="+mj-lt"/>
              </a:rPr>
              <a:t>“The urgent challenge to protect our common home includes a concern to bring the whole human family together… for we know that things can change.” </a:t>
            </a:r>
          </a:p>
          <a:p>
            <a:pPr algn="ctr">
              <a:lnSpc>
                <a:spcPct val="110000"/>
              </a:lnSpc>
              <a:spcAft>
                <a:spcPts val="600"/>
              </a:spcAft>
            </a:pPr>
            <a:r>
              <a:rPr lang="en-US" sz="1200" dirty="0">
                <a:solidFill>
                  <a:schemeClr val="accent2">
                    <a:lumMod val="75000"/>
                  </a:schemeClr>
                </a:solidFill>
                <a:latin typeface="+mj-lt"/>
              </a:rPr>
              <a:t>Pope Francis, </a:t>
            </a:r>
            <a:r>
              <a:rPr lang="en-US" sz="1200" i="1" dirty="0" err="1">
                <a:solidFill>
                  <a:schemeClr val="accent2">
                    <a:lumMod val="75000"/>
                  </a:schemeClr>
                </a:solidFill>
                <a:latin typeface="+mj-lt"/>
              </a:rPr>
              <a:t>Laudato</a:t>
            </a:r>
            <a:r>
              <a:rPr lang="en-US" sz="1200" i="1" dirty="0">
                <a:solidFill>
                  <a:schemeClr val="accent2">
                    <a:lumMod val="75000"/>
                  </a:schemeClr>
                </a:solidFill>
                <a:latin typeface="+mj-lt"/>
              </a:rPr>
              <a:t> Si’</a:t>
            </a:r>
            <a:r>
              <a:rPr lang="en-US" sz="1200" dirty="0">
                <a:solidFill>
                  <a:schemeClr val="accent2">
                    <a:lumMod val="75000"/>
                  </a:schemeClr>
                </a:solidFill>
                <a:latin typeface="+mj-lt"/>
              </a:rPr>
              <a:t> n13</a:t>
            </a:r>
          </a:p>
        </p:txBody>
      </p:sp>
      <p:sp>
        <p:nvSpPr>
          <p:cNvPr id="7" name="TextBox 6">
            <a:extLst>
              <a:ext uri="{FF2B5EF4-FFF2-40B4-BE49-F238E27FC236}">
                <a16:creationId xmlns:a16="http://schemas.microsoft.com/office/drawing/2014/main" id="{654F8C0B-C8A4-1DB9-3EEE-ADEE730A5A5C}"/>
              </a:ext>
            </a:extLst>
          </p:cNvPr>
          <p:cNvSpPr txBox="1"/>
          <p:nvPr/>
        </p:nvSpPr>
        <p:spPr>
          <a:xfrm>
            <a:off x="1119558" y="6494314"/>
            <a:ext cx="3401641" cy="638829"/>
          </a:xfrm>
          <a:prstGeom prst="rect">
            <a:avLst/>
          </a:prstGeom>
          <a:noFill/>
        </p:spPr>
        <p:txBody>
          <a:bodyPr wrap="square">
            <a:spAutoFit/>
          </a:bodyPr>
          <a:lstStyle/>
          <a:p>
            <a:pPr>
              <a:lnSpc>
                <a:spcPct val="110000"/>
              </a:lnSpc>
              <a:spcAft>
                <a:spcPts val="600"/>
              </a:spcAft>
            </a:pPr>
            <a:r>
              <a:rPr lang="en-US" sz="3500" dirty="0">
                <a:solidFill>
                  <a:schemeClr val="accent2">
                    <a:lumMod val="75000"/>
                  </a:schemeClr>
                </a:solidFill>
                <a:latin typeface="+mj-lt"/>
                <a:ea typeface="Roboto Medium" panose="02000000000000000000" pitchFamily="2" charset="0"/>
                <a:cs typeface="Roboto Medium" panose="02000000000000000000" pitchFamily="2" charset="0"/>
              </a:rPr>
              <a:t>Respond</a:t>
            </a:r>
          </a:p>
        </p:txBody>
      </p:sp>
      <p:sp>
        <p:nvSpPr>
          <p:cNvPr id="8" name="TextBox 7">
            <a:extLst>
              <a:ext uri="{FF2B5EF4-FFF2-40B4-BE49-F238E27FC236}">
                <a16:creationId xmlns:a16="http://schemas.microsoft.com/office/drawing/2014/main" id="{8C5B3AD2-4516-AF55-202F-69E99EC2C735}"/>
              </a:ext>
            </a:extLst>
          </p:cNvPr>
          <p:cNvSpPr txBox="1"/>
          <p:nvPr/>
        </p:nvSpPr>
        <p:spPr>
          <a:xfrm>
            <a:off x="1119558" y="1879775"/>
            <a:ext cx="3401641" cy="638829"/>
          </a:xfrm>
          <a:prstGeom prst="rect">
            <a:avLst/>
          </a:prstGeom>
          <a:noFill/>
        </p:spPr>
        <p:txBody>
          <a:bodyPr wrap="square">
            <a:spAutoFit/>
          </a:bodyPr>
          <a:lstStyle/>
          <a:p>
            <a:pPr>
              <a:lnSpc>
                <a:spcPct val="110000"/>
              </a:lnSpc>
              <a:spcAft>
                <a:spcPts val="600"/>
              </a:spcAft>
            </a:pPr>
            <a:r>
              <a:rPr lang="en-US" sz="3500" dirty="0">
                <a:solidFill>
                  <a:schemeClr val="accent2">
                    <a:lumMod val="75000"/>
                  </a:schemeClr>
                </a:solidFill>
                <a:latin typeface="+mj-lt"/>
                <a:ea typeface="Roboto Medium" panose="02000000000000000000" pitchFamily="2" charset="0"/>
                <a:cs typeface="Roboto Medium" panose="02000000000000000000" pitchFamily="2" charset="0"/>
              </a:rPr>
              <a:t>Reflect</a:t>
            </a:r>
          </a:p>
        </p:txBody>
      </p:sp>
      <p:sp>
        <p:nvSpPr>
          <p:cNvPr id="9" name="TextBox 8">
            <a:extLst>
              <a:ext uri="{FF2B5EF4-FFF2-40B4-BE49-F238E27FC236}">
                <a16:creationId xmlns:a16="http://schemas.microsoft.com/office/drawing/2014/main" id="{3CD54C52-9DC7-5B0A-B5BB-A8FC08F6AEE2}"/>
              </a:ext>
            </a:extLst>
          </p:cNvPr>
          <p:cNvSpPr txBox="1"/>
          <p:nvPr/>
        </p:nvSpPr>
        <p:spPr>
          <a:xfrm>
            <a:off x="1181098" y="2965556"/>
            <a:ext cx="8108952" cy="3081806"/>
          </a:xfrm>
          <a:prstGeom prst="rect">
            <a:avLst/>
          </a:prstGeom>
        </p:spPr>
        <p:txBody>
          <a:bodyPr vert="horz" wrap="square" lIns="0" tIns="11430" rIns="0" bIns="0" rtlCol="0">
            <a:spAutoFit/>
          </a:bodyPr>
          <a:lstStyle/>
          <a:p>
            <a:pPr marL="12700" algn="l">
              <a:lnSpc>
                <a:spcPct val="110000"/>
              </a:lnSpc>
              <a:spcAft>
                <a:spcPts val="600"/>
              </a:spcAft>
            </a:pPr>
            <a:r>
              <a:rPr lang="en-US" sz="3500" spc="-10" dirty="0">
                <a:solidFill>
                  <a:schemeClr val="tx2">
                    <a:lumMod val="75000"/>
                  </a:schemeClr>
                </a:solidFill>
                <a:latin typeface="+mj-lt"/>
                <a:ea typeface="Roboto" panose="02000000000000000000" pitchFamily="2" charset="0"/>
                <a:cs typeface="Roboto" panose="02000000000000000000" pitchFamily="2" charset="0"/>
              </a:rPr>
              <a:t>People like Irene learn new skills to be able to support their families. </a:t>
            </a:r>
          </a:p>
          <a:p>
            <a:pPr marL="469900" indent="-457200" algn="l">
              <a:lnSpc>
                <a:spcPct val="110000"/>
              </a:lnSpc>
              <a:spcAft>
                <a:spcPts val="600"/>
              </a:spcAft>
              <a:buFont typeface="Arial" panose="020B0604020202020204" pitchFamily="34" charset="0"/>
              <a:buChar char="•"/>
            </a:pPr>
            <a:r>
              <a:rPr lang="en-US" sz="3500" spc="-10" dirty="0">
                <a:solidFill>
                  <a:schemeClr val="tx2">
                    <a:lumMod val="75000"/>
                  </a:schemeClr>
                </a:solidFill>
                <a:latin typeface="+mj-lt"/>
                <a:ea typeface="Roboto" panose="02000000000000000000" pitchFamily="2" charset="0"/>
                <a:cs typeface="Roboto" panose="02000000000000000000" pitchFamily="2" charset="0"/>
              </a:rPr>
              <a:t>How do you support your family?</a:t>
            </a:r>
          </a:p>
          <a:p>
            <a:pPr marL="469900" indent="-457200" algn="l">
              <a:lnSpc>
                <a:spcPct val="110000"/>
              </a:lnSpc>
              <a:spcAft>
                <a:spcPts val="600"/>
              </a:spcAft>
              <a:buFont typeface="Arial" panose="020B0604020202020204" pitchFamily="34" charset="0"/>
              <a:buChar char="•"/>
            </a:pPr>
            <a:r>
              <a:rPr lang="en-US" sz="3500" spc="-10" dirty="0">
                <a:solidFill>
                  <a:schemeClr val="tx2">
                    <a:lumMod val="75000"/>
                  </a:schemeClr>
                </a:solidFill>
                <a:latin typeface="+mj-lt"/>
                <a:ea typeface="Roboto" panose="02000000000000000000" pitchFamily="2" charset="0"/>
                <a:cs typeface="Roboto" panose="02000000000000000000" pitchFamily="2" charset="0"/>
              </a:rPr>
              <a:t>What new skill(s) could you learn to help around the family home?</a:t>
            </a:r>
          </a:p>
        </p:txBody>
      </p:sp>
    </p:spTree>
    <p:extLst>
      <p:ext uri="{BB962C8B-B14F-4D97-AF65-F5344CB8AC3E}">
        <p14:creationId xmlns:p14="http://schemas.microsoft.com/office/powerpoint/2010/main" val="101090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PC25 Colours">
      <a:dk1>
        <a:srgbClr val="762000"/>
      </a:dk1>
      <a:lt1>
        <a:srgbClr val="FFFFFF"/>
      </a:lt1>
      <a:dk2>
        <a:srgbClr val="A47ABB"/>
      </a:dk2>
      <a:lt2>
        <a:srgbClr val="FFD27D"/>
      </a:lt2>
      <a:accent1>
        <a:srgbClr val="93274D"/>
      </a:accent1>
      <a:accent2>
        <a:srgbClr val="5DCFC6"/>
      </a:accent2>
      <a:accent3>
        <a:srgbClr val="BE7D94"/>
      </a:accent3>
      <a:accent4>
        <a:srgbClr val="C8A9D6"/>
      </a:accent4>
      <a:accent5>
        <a:srgbClr val="FFE4B1"/>
      </a:accent5>
      <a:accent6>
        <a:srgbClr val="9EE2DD"/>
      </a:accent6>
      <a:hlink>
        <a:srgbClr val="3296EE"/>
      </a:hlink>
      <a:folHlink>
        <a:srgbClr val="3296E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square" lIns="0" tIns="11430" rIns="0" bIns="0" rtlCol="0">
        <a:spAutoFit/>
      </a:bodyPr>
      <a:lstStyle>
        <a:defPPr marL="12700" algn="ctr">
          <a:lnSpc>
            <a:spcPct val="100000"/>
          </a:lnSpc>
          <a:spcBef>
            <a:spcPts val="90"/>
          </a:spcBef>
          <a:defRPr sz="4400" spc="-10" dirty="0">
            <a:solidFill>
              <a:srgbClr val="FFFFFF"/>
            </a:solidFill>
            <a:latin typeface="Arial"/>
            <a:cs typeface="Aria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1240345-a333-43d4-bb17-215edb4655ec">
      <Terms xmlns="http://schemas.microsoft.com/office/infopath/2007/PartnerControls"/>
    </lcf76f155ced4ddcb4097134ff3c332f>
    <_ip_UnifiedCompliancePolicyUIAction xmlns="http://schemas.microsoft.com/sharepoint/v3" xsi:nil="true"/>
    <TaxCatchAll xmlns="a74f41e8-2c9a-4a9a-8a86-1b2eca9cb15f"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FB2EFBF7EC79C4FB7EE1E2A7754B606" ma:contentTypeVersion="17" ma:contentTypeDescription="Create a new document." ma:contentTypeScope="" ma:versionID="4732bfac7d709dc55539441ce913f1e0">
  <xsd:schema xmlns:xsd="http://www.w3.org/2001/XMLSchema" xmlns:xs="http://www.w3.org/2001/XMLSchema" xmlns:p="http://schemas.microsoft.com/office/2006/metadata/properties" xmlns:ns1="http://schemas.microsoft.com/sharepoint/v3" xmlns:ns2="a1240345-a333-43d4-bb17-215edb4655ec" xmlns:ns3="a74f41e8-2c9a-4a9a-8a86-1b2eca9cb15f" targetNamespace="http://schemas.microsoft.com/office/2006/metadata/properties" ma:root="true" ma:fieldsID="900af1762bf1d5bcb0e91980c42f8cfd" ns1:_="" ns2:_="" ns3:_="">
    <xsd:import namespace="http://schemas.microsoft.com/sharepoint/v3"/>
    <xsd:import namespace="a1240345-a333-43d4-bb17-215edb4655ec"/>
    <xsd:import namespace="a74f41e8-2c9a-4a9a-8a86-1b2eca9cb15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240345-a333-43d4-bb17-215edb4655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A7E17B-D2A0-44A2-BDA7-5776BB319175}">
  <ds:schemaRefs>
    <ds:schemaRef ds:uri="http://schemas.microsoft.com/sharepoint/v3/contenttype/forms"/>
  </ds:schemaRefs>
</ds:datastoreItem>
</file>

<file path=customXml/itemProps2.xml><?xml version="1.0" encoding="utf-8"?>
<ds:datastoreItem xmlns:ds="http://schemas.openxmlformats.org/officeDocument/2006/customXml" ds:itemID="{2D8A4141-33A2-4A43-B128-CC5BB6787E79}">
  <ds:schemaRefs>
    <ds:schemaRef ds:uri="http://schemas.microsoft.com/sharepoint/v3"/>
    <ds:schemaRef ds:uri="http://www.w3.org/XML/1998/namespace"/>
    <ds:schemaRef ds:uri="http://schemas.openxmlformats.org/package/2006/metadata/core-properties"/>
    <ds:schemaRef ds:uri="http://purl.org/dc/terms/"/>
    <ds:schemaRef ds:uri="http://schemas.microsoft.com/office/2006/documentManagement/types"/>
    <ds:schemaRef ds:uri="http://purl.org/dc/elements/1.1/"/>
    <ds:schemaRef ds:uri="http://purl.org/dc/dcmitype/"/>
    <ds:schemaRef ds:uri="a1240345-a333-43d4-bb17-215edb4655ec"/>
    <ds:schemaRef ds:uri="http://schemas.microsoft.com/office/infopath/2007/PartnerControls"/>
    <ds:schemaRef ds:uri="a74f41e8-2c9a-4a9a-8a86-1b2eca9cb15f"/>
    <ds:schemaRef ds:uri="http://schemas.microsoft.com/office/2006/metadata/properties"/>
  </ds:schemaRefs>
</ds:datastoreItem>
</file>

<file path=customXml/itemProps3.xml><?xml version="1.0" encoding="utf-8"?>
<ds:datastoreItem xmlns:ds="http://schemas.openxmlformats.org/officeDocument/2006/customXml" ds:itemID="{8FDFC83C-636D-48A3-B01F-562CB71EE6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1240345-a333-43d4-bb17-215edb4655ec"/>
    <ds:schemaRef ds:uri="a74f41e8-2c9a-4a9a-8a86-1b2eca9cb1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2700</TotalTime>
  <Words>12077</Words>
  <Application>Microsoft Office PowerPoint</Application>
  <PresentationFormat>Custom</PresentationFormat>
  <Paragraphs>890</Paragraphs>
  <Slides>47</Slides>
  <Notes>45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47</vt:i4>
      </vt:variant>
    </vt:vector>
  </HeadingPairs>
  <TitlesOfParts>
    <vt:vector size="57" baseType="lpstr">
      <vt:lpstr>Arial</vt:lpstr>
      <vt:lpstr>Calibri</vt:lpstr>
      <vt:lpstr>Filson Soft Black</vt:lpstr>
      <vt:lpstr>Roboto</vt:lpstr>
      <vt:lpstr>Roboto Light</vt:lpstr>
      <vt:lpstr>Roboto Medium</vt:lpstr>
      <vt:lpstr>Segoe UI</vt:lpstr>
      <vt:lpstr>Times New Roman</vt:lpstr>
      <vt:lpstr>Wingdings</vt:lpstr>
      <vt:lpstr>Office Theme</vt:lpstr>
      <vt:lpstr>PowerPoint Presentation</vt:lpstr>
      <vt:lpstr>How to use this resource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Caritas Australia Project Compassion 2025</dc:title>
  <dc:creator>Nicole Dobrohotoff</dc:creator>
  <cp:lastModifiedBy>Sally Murphy</cp:lastModifiedBy>
  <cp:revision>22</cp:revision>
  <dcterms:created xsi:type="dcterms:W3CDTF">2024-10-09T06:12:42Z</dcterms:created>
  <dcterms:modified xsi:type="dcterms:W3CDTF">2025-02-03T22:53:37Z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2024-10-09T00:00:00Z</vt:filetime>
  </property>
  <property fmtid="{D5CDD505-2E9C-101B-9397-08002B2CF9AE}" pid="3" name="Creator">
    <vt:lpwstr>Adobe InDesign 19.0 (Macintosh)</vt:lpwstr>
  </property>
  <property fmtid="{D5CDD505-2E9C-101B-9397-08002B2CF9AE}" pid="4" name="LastSaved">
    <vt:filetime>2024-10-09T00:00:00Z</vt:filetime>
  </property>
  <property fmtid="{D5CDD505-2E9C-101B-9397-08002B2CF9AE}" pid="5" name="Producer">
    <vt:lpwstr>Adobe PDF Library 17.0</vt:lpwstr>
  </property>
  <property fmtid="{D5CDD505-2E9C-101B-9397-08002B2CF9AE}" pid="6" name="ContentTypeId">
    <vt:lpwstr>0x010100DFB2EFBF7EC79C4FB7EE1E2A7754B606</vt:lpwstr>
  </property>
  <property fmtid="{D5CDD505-2E9C-101B-9397-08002B2CF9AE}" pid="7" name="MediaServiceImageTags">
    <vt:lpwstr/>
  </property>
</Properties>
</file>