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6"/>
  </p:notesMasterIdLst>
  <p:sldIdLst>
    <p:sldId id="256" r:id="rId5"/>
    <p:sldId id="257" r:id="rId6"/>
    <p:sldId id="267" r:id="rId7"/>
    <p:sldId id="259" r:id="rId8"/>
    <p:sldId id="260" r:id="rId9"/>
    <p:sldId id="261" r:id="rId10"/>
    <p:sldId id="262" r:id="rId11"/>
    <p:sldId id="263" r:id="rId12"/>
    <p:sldId id="264" r:id="rId13"/>
    <p:sldId id="265" r:id="rId14"/>
    <p:sldId id="266" r:id="rId15"/>
  </p:sldIdLst>
  <p:sldSz cx="12192000" cy="6858000"/>
  <p:notesSz cx="6858000" cy="9144000"/>
  <p:embeddedFontLst>
    <p:embeddedFont>
      <p:font typeface="Roboto" pitchFamily="2" charset="0"/>
      <p:regular r:id="rId17"/>
      <p:bold r:id="rId18"/>
      <p:italic r:id="rId19"/>
      <p:boldItalic r:id="rId20"/>
    </p:embeddedFont>
    <p:embeddedFont>
      <p:font typeface="Roboto Medium"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95">
          <p15:clr>
            <a:srgbClr val="A4A3A4"/>
          </p15:clr>
        </p15:guide>
        <p15:guide id="2" orient="horz" pos="4020">
          <p15:clr>
            <a:srgbClr val="A4A3A4"/>
          </p15:clr>
        </p15:guide>
        <p15:guide id="3" pos="5353">
          <p15:clr>
            <a:srgbClr val="A4A3A4"/>
          </p15:clr>
        </p15:guide>
        <p15:guide id="4" pos="70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5" roundtripDataSignature="AMtx7mjaf/55rGnFe1mpoHborvlyO7NA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7C512-F550-78BC-C712-03C4B9DD14E7}" v="12" dt="2025-05-27T01:53:56.236"/>
    <p1510:client id="{F18DCAB4-AE71-4057-94E6-347DB23290BE}" v="24" dt="2025-05-27T02:37:10.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8" d="100"/>
          <a:sy n="98" d="100"/>
        </p:scale>
        <p:origin x="954" y="90"/>
      </p:cViewPr>
      <p:guideLst>
        <p:guide orient="horz" pos="2795"/>
        <p:guide orient="horz" pos="4020"/>
        <p:guide pos="5353"/>
        <p:guide pos="7045"/>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F18DCAB4-AE71-4057-94E6-347DB23290BE}"/>
    <pc:docChg chg="undo custSel addSld delSld modSld sldOrd modMainMaster">
      <pc:chgData name="Nicole Dobrohotoff" userId="2dc4cf58-dc7e-422a-950b-38460c74cb76" providerId="ADAL" clId="{F18DCAB4-AE71-4057-94E6-347DB23290BE}" dt="2025-05-27T02:37:10.745" v="219" actId="207"/>
      <pc:docMkLst>
        <pc:docMk/>
      </pc:docMkLst>
      <pc:sldChg chg="addSp delSp modSp del mod">
        <pc:chgData name="Nicole Dobrohotoff" userId="2dc4cf58-dc7e-422a-950b-38460c74cb76" providerId="ADAL" clId="{F18DCAB4-AE71-4057-94E6-347DB23290BE}" dt="2025-05-27T02:35:05.584" v="214" actId="207"/>
        <pc:sldMkLst>
          <pc:docMk/>
          <pc:sldMk cId="0" sldId="257"/>
        </pc:sldMkLst>
        <pc:spChg chg="mod">
          <ac:chgData name="Nicole Dobrohotoff" userId="2dc4cf58-dc7e-422a-950b-38460c74cb76" providerId="ADAL" clId="{F18DCAB4-AE71-4057-94E6-347DB23290BE}" dt="2025-05-27T02:29:41.559" v="201" actId="207"/>
          <ac:spMkLst>
            <pc:docMk/>
            <pc:sldMk cId="0" sldId="257"/>
            <ac:spMk id="58" creationId="{00000000-0000-0000-0000-000000000000}"/>
          </ac:spMkLst>
        </pc:spChg>
        <pc:spChg chg="mod">
          <ac:chgData name="Nicole Dobrohotoff" userId="2dc4cf58-dc7e-422a-950b-38460c74cb76" providerId="ADAL" clId="{F18DCAB4-AE71-4057-94E6-347DB23290BE}" dt="2025-05-27T02:29:44.328" v="202" actId="207"/>
          <ac:spMkLst>
            <pc:docMk/>
            <pc:sldMk cId="0" sldId="257"/>
            <ac:spMk id="66" creationId="{00000000-0000-0000-0000-000000000000}"/>
          </ac:spMkLst>
        </pc:spChg>
        <pc:spChg chg="mod">
          <ac:chgData name="Nicole Dobrohotoff" userId="2dc4cf58-dc7e-422a-950b-38460c74cb76" providerId="ADAL" clId="{F18DCAB4-AE71-4057-94E6-347DB23290BE}" dt="2025-05-27T02:29:36.659" v="200" actId="207"/>
          <ac:spMkLst>
            <pc:docMk/>
            <pc:sldMk cId="0" sldId="257"/>
            <ac:spMk id="67" creationId="{00000000-0000-0000-0000-000000000000}"/>
          </ac:spMkLst>
        </pc:spChg>
        <pc:picChg chg="add del mod">
          <ac:chgData name="Nicole Dobrohotoff" userId="2dc4cf58-dc7e-422a-950b-38460c74cb76" providerId="ADAL" clId="{F18DCAB4-AE71-4057-94E6-347DB23290BE}" dt="2025-05-27T02:33:30.248" v="207" actId="478"/>
          <ac:picMkLst>
            <pc:docMk/>
            <pc:sldMk cId="0" sldId="257"/>
            <ac:picMk id="4" creationId="{29D9B0F1-F289-3D72-5E98-20A607964BC8}"/>
          </ac:picMkLst>
        </pc:picChg>
        <pc:picChg chg="add del mod">
          <ac:chgData name="Nicole Dobrohotoff" userId="2dc4cf58-dc7e-422a-950b-38460c74cb76" providerId="ADAL" clId="{F18DCAB4-AE71-4057-94E6-347DB23290BE}" dt="2025-05-27T02:34:55.258" v="212" actId="478"/>
          <ac:picMkLst>
            <pc:docMk/>
            <pc:sldMk cId="0" sldId="257"/>
            <ac:picMk id="6" creationId="{01F980F1-DAD1-E521-4C41-4866C41D1B79}"/>
          </ac:picMkLst>
        </pc:picChg>
        <pc:picChg chg="add mod">
          <ac:chgData name="Nicole Dobrohotoff" userId="2dc4cf58-dc7e-422a-950b-38460c74cb76" providerId="ADAL" clId="{F18DCAB4-AE71-4057-94E6-347DB23290BE}" dt="2025-05-27T02:35:05.584" v="214" actId="207"/>
          <ac:picMkLst>
            <pc:docMk/>
            <pc:sldMk cId="0" sldId="257"/>
            <ac:picMk id="8" creationId="{26F705F4-6040-72F7-EE56-F910FCE4B413}"/>
          </ac:picMkLst>
        </pc:picChg>
        <pc:picChg chg="del mod">
          <ac:chgData name="Nicole Dobrohotoff" userId="2dc4cf58-dc7e-422a-950b-38460c74cb76" providerId="ADAL" clId="{F18DCAB4-AE71-4057-94E6-347DB23290BE}" dt="2025-05-27T02:31:15.239" v="204" actId="478"/>
          <ac:picMkLst>
            <pc:docMk/>
            <pc:sldMk cId="0" sldId="257"/>
            <ac:picMk id="64" creationId="{00000000-0000-0000-0000-000000000000}"/>
          </ac:picMkLst>
        </pc:picChg>
        <pc:cxnChg chg="mod">
          <ac:chgData name="Nicole Dobrohotoff" userId="2dc4cf58-dc7e-422a-950b-38460c74cb76" providerId="ADAL" clId="{F18DCAB4-AE71-4057-94E6-347DB23290BE}" dt="2025-05-27T02:28:48.232" v="198" actId="14100"/>
          <ac:cxnSpMkLst>
            <pc:docMk/>
            <pc:sldMk cId="0" sldId="257"/>
            <ac:cxnSpMk id="68" creationId="{00000000-0000-0000-0000-000000000000}"/>
          </ac:cxnSpMkLst>
        </pc:cxnChg>
      </pc:sldChg>
      <pc:sldChg chg="modSp del mod">
        <pc:chgData name="Nicole Dobrohotoff" userId="2dc4cf58-dc7e-422a-950b-38460c74cb76" providerId="ADAL" clId="{F18DCAB4-AE71-4057-94E6-347DB23290BE}" dt="2025-05-26T23:36:09.232" v="188" actId="47"/>
        <pc:sldMkLst>
          <pc:docMk/>
          <pc:sldMk cId="0" sldId="258"/>
        </pc:sldMkLst>
        <pc:spChg chg="mod">
          <ac:chgData name="Nicole Dobrohotoff" userId="2dc4cf58-dc7e-422a-950b-38460c74cb76" providerId="ADAL" clId="{F18DCAB4-AE71-4057-94E6-347DB23290BE}" dt="2025-05-26T23:35:13.552" v="167" actId="20577"/>
          <ac:spMkLst>
            <pc:docMk/>
            <pc:sldMk cId="0" sldId="258"/>
            <ac:spMk id="73" creationId="{00000000-0000-0000-0000-000000000000}"/>
          </ac:spMkLst>
        </pc:spChg>
        <pc:spChg chg="mod">
          <ac:chgData name="Nicole Dobrohotoff" userId="2dc4cf58-dc7e-422a-950b-38460c74cb76" providerId="ADAL" clId="{F18DCAB4-AE71-4057-94E6-347DB23290BE}" dt="2025-05-26T23:33:01.387" v="140" actId="20577"/>
          <ac:spMkLst>
            <pc:docMk/>
            <pc:sldMk cId="0" sldId="258"/>
            <ac:spMk id="74" creationId="{00000000-0000-0000-0000-000000000000}"/>
          </ac:spMkLst>
        </pc:spChg>
        <pc:grpChg chg="mod">
          <ac:chgData name="Nicole Dobrohotoff" userId="2dc4cf58-dc7e-422a-950b-38460c74cb76" providerId="ADAL" clId="{F18DCAB4-AE71-4057-94E6-347DB23290BE}" dt="2025-05-26T23:32:52.905" v="137" actId="1076"/>
          <ac:grpSpMkLst>
            <pc:docMk/>
            <pc:sldMk cId="0" sldId="258"/>
            <ac:grpSpMk id="75" creationId="{00000000-0000-0000-0000-000000000000}"/>
          </ac:grpSpMkLst>
        </pc:grpChg>
        <pc:cxnChg chg="mod">
          <ac:chgData name="Nicole Dobrohotoff" userId="2dc4cf58-dc7e-422a-950b-38460c74cb76" providerId="ADAL" clId="{F18DCAB4-AE71-4057-94E6-347DB23290BE}" dt="2025-05-26T23:32:57.625" v="138" actId="14100"/>
          <ac:cxnSpMkLst>
            <pc:docMk/>
            <pc:sldMk cId="0" sldId="258"/>
            <ac:cxnSpMk id="78" creationId="{00000000-0000-0000-0000-000000000000}"/>
          </ac:cxnSpMkLst>
        </pc:cxnChg>
      </pc:sldChg>
      <pc:sldChg chg="delSp mod">
        <pc:chgData name="Nicole Dobrohotoff" userId="2dc4cf58-dc7e-422a-950b-38460c74cb76" providerId="ADAL" clId="{F18DCAB4-AE71-4057-94E6-347DB23290BE}" dt="2025-05-26T23:26:48.757" v="56" actId="478"/>
        <pc:sldMkLst>
          <pc:docMk/>
          <pc:sldMk cId="0" sldId="259"/>
        </pc:sldMkLst>
        <pc:picChg chg="del">
          <ac:chgData name="Nicole Dobrohotoff" userId="2dc4cf58-dc7e-422a-950b-38460c74cb76" providerId="ADAL" clId="{F18DCAB4-AE71-4057-94E6-347DB23290BE}" dt="2025-05-26T23:26:48.757" v="56" actId="478"/>
          <ac:picMkLst>
            <pc:docMk/>
            <pc:sldMk cId="0" sldId="259"/>
            <ac:picMk id="84" creationId="{00000000-0000-0000-0000-000000000000}"/>
          </ac:picMkLst>
        </pc:picChg>
      </pc:sldChg>
      <pc:sldChg chg="delSp modSp mod">
        <pc:chgData name="Nicole Dobrohotoff" userId="2dc4cf58-dc7e-422a-950b-38460c74cb76" providerId="ADAL" clId="{F18DCAB4-AE71-4057-94E6-347DB23290BE}" dt="2025-05-27T02:37:02.012" v="216" actId="207"/>
        <pc:sldMkLst>
          <pc:docMk/>
          <pc:sldMk cId="0" sldId="260"/>
        </pc:sldMkLst>
        <pc:spChg chg="mod">
          <ac:chgData name="Nicole Dobrohotoff" userId="2dc4cf58-dc7e-422a-950b-38460c74cb76" providerId="ADAL" clId="{F18DCAB4-AE71-4057-94E6-347DB23290BE}" dt="2025-05-27T02:37:02.012" v="216" actId="207"/>
          <ac:spMkLst>
            <pc:docMk/>
            <pc:sldMk cId="0" sldId="260"/>
            <ac:spMk id="92" creationId="{00000000-0000-0000-0000-000000000000}"/>
          </ac:spMkLst>
        </pc:spChg>
        <pc:picChg chg="del">
          <ac:chgData name="Nicole Dobrohotoff" userId="2dc4cf58-dc7e-422a-950b-38460c74cb76" providerId="ADAL" clId="{F18DCAB4-AE71-4057-94E6-347DB23290BE}" dt="2025-05-26T23:26:51.205" v="57" actId="478"/>
          <ac:picMkLst>
            <pc:docMk/>
            <pc:sldMk cId="0" sldId="260"/>
            <ac:picMk id="93" creationId="{00000000-0000-0000-0000-000000000000}"/>
          </ac:picMkLst>
        </pc:picChg>
      </pc:sldChg>
      <pc:sldChg chg="modSp mod modAnim">
        <pc:chgData name="Nicole Dobrohotoff" userId="2dc4cf58-dc7e-422a-950b-38460c74cb76" providerId="ADAL" clId="{F18DCAB4-AE71-4057-94E6-347DB23290BE}" dt="2025-05-27T02:37:10.745" v="219" actId="207"/>
        <pc:sldMkLst>
          <pc:docMk/>
          <pc:sldMk cId="0" sldId="261"/>
        </pc:sldMkLst>
        <pc:spChg chg="mod">
          <ac:chgData name="Nicole Dobrohotoff" userId="2dc4cf58-dc7e-422a-950b-38460c74cb76" providerId="ADAL" clId="{F18DCAB4-AE71-4057-94E6-347DB23290BE}" dt="2025-05-27T02:37:10.745" v="219" actId="207"/>
          <ac:spMkLst>
            <pc:docMk/>
            <pc:sldMk cId="0" sldId="261"/>
            <ac:spMk id="99" creationId="{00000000-0000-0000-0000-000000000000}"/>
          </ac:spMkLst>
        </pc:spChg>
        <pc:spChg chg="mod">
          <ac:chgData name="Nicole Dobrohotoff" userId="2dc4cf58-dc7e-422a-950b-38460c74cb76" providerId="ADAL" clId="{F18DCAB4-AE71-4057-94E6-347DB23290BE}" dt="2025-05-27T02:37:05.575" v="217" actId="207"/>
          <ac:spMkLst>
            <pc:docMk/>
            <pc:sldMk cId="0" sldId="261"/>
            <ac:spMk id="103" creationId="{00000000-0000-0000-0000-000000000000}"/>
          </ac:spMkLst>
        </pc:spChg>
      </pc:sldChg>
      <pc:sldChg chg="modSp mod">
        <pc:chgData name="Nicole Dobrohotoff" userId="2dc4cf58-dc7e-422a-950b-38460c74cb76" providerId="ADAL" clId="{F18DCAB4-AE71-4057-94E6-347DB23290BE}" dt="2025-05-26T23:29:24.009" v="68" actId="14100"/>
        <pc:sldMkLst>
          <pc:docMk/>
          <pc:sldMk cId="0" sldId="262"/>
        </pc:sldMkLst>
        <pc:spChg chg="mod">
          <ac:chgData name="Nicole Dobrohotoff" userId="2dc4cf58-dc7e-422a-950b-38460c74cb76" providerId="ADAL" clId="{F18DCAB4-AE71-4057-94E6-347DB23290BE}" dt="2025-05-26T23:29:14.309" v="66" actId="6549"/>
          <ac:spMkLst>
            <pc:docMk/>
            <pc:sldMk cId="0" sldId="262"/>
            <ac:spMk id="111" creationId="{00000000-0000-0000-0000-000000000000}"/>
          </ac:spMkLst>
        </pc:spChg>
        <pc:cxnChg chg="mod">
          <ac:chgData name="Nicole Dobrohotoff" userId="2dc4cf58-dc7e-422a-950b-38460c74cb76" providerId="ADAL" clId="{F18DCAB4-AE71-4057-94E6-347DB23290BE}" dt="2025-05-26T23:29:24.009" v="68" actId="14100"/>
          <ac:cxnSpMkLst>
            <pc:docMk/>
            <pc:sldMk cId="0" sldId="262"/>
            <ac:cxnSpMk id="112" creationId="{00000000-0000-0000-0000-000000000000}"/>
          </ac:cxnSpMkLst>
        </pc:cxnChg>
      </pc:sldChg>
      <pc:sldChg chg="delSp mod">
        <pc:chgData name="Nicole Dobrohotoff" userId="2dc4cf58-dc7e-422a-950b-38460c74cb76" providerId="ADAL" clId="{F18DCAB4-AE71-4057-94E6-347DB23290BE}" dt="2025-05-26T23:30:30.095" v="86" actId="478"/>
        <pc:sldMkLst>
          <pc:docMk/>
          <pc:sldMk cId="0" sldId="264"/>
        </pc:sldMkLst>
        <pc:picChg chg="del">
          <ac:chgData name="Nicole Dobrohotoff" userId="2dc4cf58-dc7e-422a-950b-38460c74cb76" providerId="ADAL" clId="{F18DCAB4-AE71-4057-94E6-347DB23290BE}" dt="2025-05-26T23:30:30.095" v="86" actId="478"/>
          <ac:picMkLst>
            <pc:docMk/>
            <pc:sldMk cId="0" sldId="264"/>
            <ac:picMk id="125" creationId="{00000000-0000-0000-0000-000000000000}"/>
          </ac:picMkLst>
        </pc:picChg>
      </pc:sldChg>
      <pc:sldChg chg="delSp mod">
        <pc:chgData name="Nicole Dobrohotoff" userId="2dc4cf58-dc7e-422a-950b-38460c74cb76" providerId="ADAL" clId="{F18DCAB4-AE71-4057-94E6-347DB23290BE}" dt="2025-05-26T23:30:35.671" v="87" actId="478"/>
        <pc:sldMkLst>
          <pc:docMk/>
          <pc:sldMk cId="0" sldId="265"/>
        </pc:sldMkLst>
        <pc:picChg chg="del">
          <ac:chgData name="Nicole Dobrohotoff" userId="2dc4cf58-dc7e-422a-950b-38460c74cb76" providerId="ADAL" clId="{F18DCAB4-AE71-4057-94E6-347DB23290BE}" dt="2025-05-26T23:30:35.671" v="87" actId="478"/>
          <ac:picMkLst>
            <pc:docMk/>
            <pc:sldMk cId="0" sldId="265"/>
            <ac:picMk id="132" creationId="{00000000-0000-0000-0000-000000000000}"/>
          </ac:picMkLst>
        </pc:picChg>
      </pc:sldChg>
      <pc:sldChg chg="delSp mod">
        <pc:chgData name="Nicole Dobrohotoff" userId="2dc4cf58-dc7e-422a-950b-38460c74cb76" providerId="ADAL" clId="{F18DCAB4-AE71-4057-94E6-347DB23290BE}" dt="2025-05-26T23:30:39.117" v="88" actId="478"/>
        <pc:sldMkLst>
          <pc:docMk/>
          <pc:sldMk cId="0" sldId="266"/>
        </pc:sldMkLst>
        <pc:picChg chg="del">
          <ac:chgData name="Nicole Dobrohotoff" userId="2dc4cf58-dc7e-422a-950b-38460c74cb76" providerId="ADAL" clId="{F18DCAB4-AE71-4057-94E6-347DB23290BE}" dt="2025-05-26T23:30:39.117" v="88" actId="478"/>
          <ac:picMkLst>
            <pc:docMk/>
            <pc:sldMk cId="0" sldId="266"/>
            <ac:picMk id="139" creationId="{00000000-0000-0000-0000-000000000000}"/>
          </ac:picMkLst>
        </pc:picChg>
      </pc:sldChg>
      <pc:sldChg chg="modSp add mod ord modAnim">
        <pc:chgData name="Nicole Dobrohotoff" userId="2dc4cf58-dc7e-422a-950b-38460c74cb76" providerId="ADAL" clId="{F18DCAB4-AE71-4057-94E6-347DB23290BE}" dt="2025-05-27T02:36:57.023" v="215" actId="207"/>
        <pc:sldMkLst>
          <pc:docMk/>
          <pc:sldMk cId="2658289383" sldId="267"/>
        </pc:sldMkLst>
        <pc:spChg chg="mod">
          <ac:chgData name="Nicole Dobrohotoff" userId="2dc4cf58-dc7e-422a-950b-38460c74cb76" providerId="ADAL" clId="{F18DCAB4-AE71-4057-94E6-347DB23290BE}" dt="2025-05-27T02:36:57.023" v="215" actId="207"/>
          <ac:spMkLst>
            <pc:docMk/>
            <pc:sldMk cId="2658289383" sldId="267"/>
            <ac:spMk id="73" creationId="{00000000-0000-0000-0000-000000000000}"/>
          </ac:spMkLst>
        </pc:spChg>
        <pc:spChg chg="mod">
          <ac:chgData name="Nicole Dobrohotoff" userId="2dc4cf58-dc7e-422a-950b-38460c74cb76" providerId="ADAL" clId="{F18DCAB4-AE71-4057-94E6-347DB23290BE}" dt="2025-05-26T23:35:20.445" v="175" actId="20577"/>
          <ac:spMkLst>
            <pc:docMk/>
            <pc:sldMk cId="2658289383" sldId="267"/>
            <ac:spMk id="74" creationId="{00000000-0000-0000-0000-000000000000}"/>
          </ac:spMkLst>
        </pc:spChg>
        <pc:grpChg chg="mod">
          <ac:chgData name="Nicole Dobrohotoff" userId="2dc4cf58-dc7e-422a-950b-38460c74cb76" providerId="ADAL" clId="{F18DCAB4-AE71-4057-94E6-347DB23290BE}" dt="2025-05-26T23:36:03.699" v="187" actId="1076"/>
          <ac:grpSpMkLst>
            <pc:docMk/>
            <pc:sldMk cId="2658289383" sldId="267"/>
            <ac:grpSpMk id="75" creationId="{00000000-0000-0000-0000-000000000000}"/>
          </ac:grpSpMkLst>
        </pc:grpChg>
      </pc:sldChg>
      <pc:sldMasterChg chg="modSldLayout">
        <pc:chgData name="Nicole Dobrohotoff" userId="2dc4cf58-dc7e-422a-950b-38460c74cb76" providerId="ADAL" clId="{F18DCAB4-AE71-4057-94E6-347DB23290BE}" dt="2025-05-26T23:36:54.832" v="192" actId="20577"/>
        <pc:sldMasterMkLst>
          <pc:docMk/>
          <pc:sldMasterMk cId="0" sldId="2147483648"/>
        </pc:sldMasterMkLst>
        <pc:sldLayoutChg chg="addSp delSp modSp mod">
          <pc:chgData name="Nicole Dobrohotoff" userId="2dc4cf58-dc7e-422a-950b-38460c74cb76" providerId="ADAL" clId="{F18DCAB4-AE71-4057-94E6-347DB23290BE}" dt="2025-05-26T23:36:54.832" v="192" actId="20577"/>
          <pc:sldLayoutMkLst>
            <pc:docMk/>
            <pc:sldMasterMk cId="0" sldId="2147483648"/>
            <pc:sldLayoutMk cId="0" sldId="2147483649"/>
          </pc:sldLayoutMkLst>
          <pc:spChg chg="mod">
            <ac:chgData name="Nicole Dobrohotoff" userId="2dc4cf58-dc7e-422a-950b-38460c74cb76" providerId="ADAL" clId="{F18DCAB4-AE71-4057-94E6-347DB23290BE}" dt="2025-05-26T23:36:54.832" v="192" actId="20577"/>
            <ac:spMkLst>
              <pc:docMk/>
              <pc:sldMasterMk cId="0" sldId="2147483648"/>
              <pc:sldLayoutMk cId="0" sldId="2147483649"/>
              <ac:spMk id="20" creationId="{00000000-0000-0000-0000-000000000000}"/>
            </ac:spMkLst>
          </pc:spChg>
          <pc:picChg chg="add del mod">
            <ac:chgData name="Nicole Dobrohotoff" userId="2dc4cf58-dc7e-422a-950b-38460c74cb76" providerId="ADAL" clId="{F18DCAB4-AE71-4057-94E6-347DB23290BE}" dt="2025-05-26T23:26:15.901" v="49" actId="478"/>
            <ac:picMkLst>
              <pc:docMk/>
              <pc:sldMasterMk cId="0" sldId="2147483648"/>
              <pc:sldLayoutMk cId="0" sldId="2147483649"/>
              <ac:picMk id="3" creationId="{D16A510D-C9FA-FF65-B00C-F7F37F4FE125}"/>
            </ac:picMkLst>
          </pc:picChg>
          <pc:picChg chg="add mod">
            <ac:chgData name="Nicole Dobrohotoff" userId="2dc4cf58-dc7e-422a-950b-38460c74cb76" providerId="ADAL" clId="{F18DCAB4-AE71-4057-94E6-347DB23290BE}" dt="2025-05-26T23:26:34.541" v="55" actId="1076"/>
            <ac:picMkLst>
              <pc:docMk/>
              <pc:sldMasterMk cId="0" sldId="2147483648"/>
              <pc:sldLayoutMk cId="0" sldId="2147483649"/>
              <ac:picMk id="5" creationId="{54900934-D7E3-7C3B-F295-5CBF6F920594}"/>
            </ac:picMkLst>
          </pc:picChg>
          <pc:picChg chg="del">
            <ac:chgData name="Nicole Dobrohotoff" userId="2dc4cf58-dc7e-422a-950b-38460c74cb76" providerId="ADAL" clId="{F18DCAB4-AE71-4057-94E6-347DB23290BE}" dt="2025-05-26T23:25:42.527" v="43" actId="478"/>
            <ac:picMkLst>
              <pc:docMk/>
              <pc:sldMasterMk cId="0" sldId="2147483648"/>
              <pc:sldLayoutMk cId="0" sldId="2147483649"/>
              <ac:picMk id="17" creationId="{00000000-0000-0000-0000-000000000000}"/>
            </ac:picMkLst>
          </pc:picChg>
          <pc:picChg chg="del mod">
            <ac:chgData name="Nicole Dobrohotoff" userId="2dc4cf58-dc7e-422a-950b-38460c74cb76" providerId="ADAL" clId="{F18DCAB4-AE71-4057-94E6-347DB23290BE}" dt="2025-05-26T23:25:59.005" v="45" actId="478"/>
            <ac:picMkLst>
              <pc:docMk/>
              <pc:sldMasterMk cId="0" sldId="2147483648"/>
              <pc:sldLayoutMk cId="0" sldId="2147483649"/>
              <ac:picMk id="19" creationId="{00000000-0000-0000-0000-000000000000}"/>
            </ac:picMkLst>
          </pc:picChg>
        </pc:sldLayoutChg>
        <pc:sldLayoutChg chg="delSp mod">
          <pc:chgData name="Nicole Dobrohotoff" userId="2dc4cf58-dc7e-422a-950b-38460c74cb76" providerId="ADAL" clId="{F18DCAB4-AE71-4057-94E6-347DB23290BE}" dt="2025-05-26T23:26:58.630" v="58" actId="478"/>
          <pc:sldLayoutMkLst>
            <pc:docMk/>
            <pc:sldMasterMk cId="0" sldId="2147483648"/>
            <pc:sldLayoutMk cId="0" sldId="2147483652"/>
          </pc:sldLayoutMkLst>
          <pc:picChg chg="del">
            <ac:chgData name="Nicole Dobrohotoff" userId="2dc4cf58-dc7e-422a-950b-38460c74cb76" providerId="ADAL" clId="{F18DCAB4-AE71-4057-94E6-347DB23290BE}" dt="2025-05-26T23:26:58.630" v="58" actId="478"/>
            <ac:picMkLst>
              <pc:docMk/>
              <pc:sldMasterMk cId="0" sldId="2147483648"/>
              <pc:sldLayoutMk cId="0" sldId="2147483652"/>
              <ac:picMk id="33" creationId="{00000000-0000-0000-0000-000000000000}"/>
            </ac:picMkLst>
          </pc:picChg>
        </pc:sldLayoutChg>
        <pc:sldLayoutChg chg="delSp modSp mod">
          <pc:chgData name="Nicole Dobrohotoff" userId="2dc4cf58-dc7e-422a-950b-38460c74cb76" providerId="ADAL" clId="{F18DCAB4-AE71-4057-94E6-347DB23290BE}" dt="2025-05-26T23:30:19.924" v="85" actId="1035"/>
          <pc:sldLayoutMkLst>
            <pc:docMk/>
            <pc:sldMasterMk cId="0" sldId="2147483648"/>
            <pc:sldLayoutMk cId="0" sldId="2147483653"/>
          </pc:sldLayoutMkLst>
          <pc:spChg chg="mod">
            <ac:chgData name="Nicole Dobrohotoff" userId="2dc4cf58-dc7e-422a-950b-38460c74cb76" providerId="ADAL" clId="{F18DCAB4-AE71-4057-94E6-347DB23290BE}" dt="2025-05-26T23:30:19.924" v="85" actId="1035"/>
            <ac:spMkLst>
              <pc:docMk/>
              <pc:sldMasterMk cId="0" sldId="2147483648"/>
              <pc:sldLayoutMk cId="0" sldId="2147483653"/>
              <ac:spMk id="42" creationId="{00000000-0000-0000-0000-000000000000}"/>
            </ac:spMkLst>
          </pc:spChg>
          <pc:picChg chg="del">
            <ac:chgData name="Nicole Dobrohotoff" userId="2dc4cf58-dc7e-422a-950b-38460c74cb76" providerId="ADAL" clId="{F18DCAB4-AE71-4057-94E6-347DB23290BE}" dt="2025-05-26T23:27:07.847" v="59" actId="478"/>
            <ac:picMkLst>
              <pc:docMk/>
              <pc:sldMasterMk cId="0" sldId="2147483648"/>
              <pc:sldLayoutMk cId="0" sldId="2147483653"/>
              <ac:picMk id="40" creationId="{00000000-0000-0000-0000-000000000000}"/>
            </ac:picMkLst>
          </pc:picChg>
        </pc:sldLayoutChg>
      </pc:sldMasterChg>
    </pc:docChg>
  </pc:docChgLst>
  <pc:docChgLst>
    <pc:chgData name="Kerry Stone" userId="S::kerry.stone@caritas.org.au::e3758c9d-b778-40cf-b522-eb7ab0a027be" providerId="AD" clId="Web-{C8A7C512-F550-78BC-C712-03C4B9DD14E7}"/>
    <pc:docChg chg="addSld delSld modSld">
      <pc:chgData name="Kerry Stone" userId="S::kerry.stone@caritas.org.au::e3758c9d-b778-40cf-b522-eb7ab0a027be" providerId="AD" clId="Web-{C8A7C512-F550-78BC-C712-03C4B9DD14E7}" dt="2025-05-27T01:53:56.236" v="11" actId="20577"/>
      <pc:docMkLst>
        <pc:docMk/>
      </pc:docMkLst>
      <pc:sldChg chg="modSp add">
        <pc:chgData name="Kerry Stone" userId="S::kerry.stone@caritas.org.au::e3758c9d-b778-40cf-b522-eb7ab0a027be" providerId="AD" clId="Web-{C8A7C512-F550-78BC-C712-03C4B9DD14E7}" dt="2025-05-27T01:53:56.236" v="11" actId="20577"/>
        <pc:sldMkLst>
          <pc:docMk/>
          <pc:sldMk cId="0" sldId="257"/>
        </pc:sldMkLst>
        <pc:spChg chg="mod">
          <ac:chgData name="Kerry Stone" userId="S::kerry.stone@caritas.org.au::e3758c9d-b778-40cf-b522-eb7ab0a027be" providerId="AD" clId="Web-{C8A7C512-F550-78BC-C712-03C4B9DD14E7}" dt="2025-05-27T01:53:56.236" v="11" actId="20577"/>
          <ac:spMkLst>
            <pc:docMk/>
            <pc:sldMk cId="0" sldId="257"/>
            <ac:spMk id="59" creationId="{00000000-0000-0000-0000-000000000000}"/>
          </ac:spMkLst>
        </pc:spChg>
      </pc:sldChg>
      <pc:sldChg chg="new del">
        <pc:chgData name="Kerry Stone" userId="S::kerry.stone@caritas.org.au::e3758c9d-b778-40cf-b522-eb7ab0a027be" providerId="AD" clId="Web-{C8A7C512-F550-78BC-C712-03C4B9DD14E7}" dt="2025-05-27T01:53:17.108" v="2"/>
        <pc:sldMkLst>
          <pc:docMk/>
          <pc:sldMk cId="2224944229"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L="914400" marR="0" lvl="1"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2pPr>
            <a:lvl3pPr marL="1371600" marR="0" lvl="2"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3pPr>
            <a:lvl4pPr marL="1828800" marR="0" lvl="3"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4pPr>
            <a:lvl5pPr marL="2286000" marR="0" lvl="4" indent="-228600" algn="l" rtl="0">
              <a:spcBef>
                <a:spcPts val="0"/>
              </a:spcBef>
              <a:spcAft>
                <a:spcPts val="0"/>
              </a:spcAft>
              <a:buSzPts val="1400"/>
              <a:buNone/>
              <a:defRPr sz="1200" b="0" i="0" u="none" strike="noStrike" cap="none">
                <a:solidFill>
                  <a:schemeClr val="dk1"/>
                </a:solidFill>
                <a:latin typeface="Roboto"/>
                <a:ea typeface="Roboto"/>
                <a:cs typeface="Roboto"/>
                <a:sym typeface="Roboto"/>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Roboto"/>
                <a:ea typeface="Roboto"/>
                <a:cs typeface="Roboto"/>
                <a:sym typeface="Roboto"/>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Roboto"/>
                <a:ea typeface="Roboto"/>
                <a:cs typeface="Roboto"/>
                <a:sym typeface="Roboto"/>
              </a:rPr>
              <a:t>‹#›</a:t>
            </a:fld>
            <a:endParaRPr sz="12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4187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www.caritas.org.au/debt"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2">
            <a:alpha val="49803"/>
          </a:schemeClr>
        </a:solidFill>
        <a:effectLst/>
      </p:bgPr>
    </p:bg>
    <p:spTree>
      <p:nvGrpSpPr>
        <p:cNvPr id="1" name="Shape 15"/>
        <p:cNvGrpSpPr/>
        <p:nvPr/>
      </p:nvGrpSpPr>
      <p:grpSpPr>
        <a:xfrm>
          <a:off x="0" y="0"/>
          <a:ext cx="0" cy="0"/>
          <a:chOff x="0" y="0"/>
          <a:chExt cx="0" cy="0"/>
        </a:xfrm>
      </p:grpSpPr>
      <p:pic>
        <p:nvPicPr>
          <p:cNvPr id="16" name="Google Shape;16;p13" descr="A colorful lines in a black background&#10;&#10;AI-generated content may be incorrect."/>
          <p:cNvPicPr preferRelativeResize="0"/>
          <p:nvPr/>
        </p:nvPicPr>
        <p:blipFill rotWithShape="1">
          <a:blip r:embed="rId2">
            <a:alphaModFix/>
          </a:blip>
          <a:srcRect/>
          <a:stretch/>
        </p:blipFill>
        <p:spPr>
          <a:xfrm rot="1239096">
            <a:off x="-1285258" y="193730"/>
            <a:ext cx="15000724" cy="2512100"/>
          </a:xfrm>
          <a:prstGeom prst="rect">
            <a:avLst/>
          </a:prstGeom>
          <a:noFill/>
          <a:ln>
            <a:noFill/>
          </a:ln>
        </p:spPr>
      </p:pic>
      <p:pic>
        <p:nvPicPr>
          <p:cNvPr id="18" name="Google Shape;18;p13" descr="A white circle with black text&#10;&#10;AI-generated content may be incorrect."/>
          <p:cNvPicPr preferRelativeResize="0"/>
          <p:nvPr/>
        </p:nvPicPr>
        <p:blipFill rotWithShape="1">
          <a:blip r:embed="rId3">
            <a:alphaModFix/>
          </a:blip>
          <a:srcRect/>
          <a:stretch/>
        </p:blipFill>
        <p:spPr>
          <a:xfrm>
            <a:off x="9521638" y="1953755"/>
            <a:ext cx="2160000" cy="2160000"/>
          </a:xfrm>
          <a:prstGeom prst="rect">
            <a:avLst/>
          </a:prstGeom>
          <a:noFill/>
          <a:ln>
            <a:noFill/>
          </a:ln>
        </p:spPr>
      </p:pic>
      <p:sp>
        <p:nvSpPr>
          <p:cNvPr id="20" name="Google Shape;20;p13"/>
          <p:cNvSpPr txBox="1"/>
          <p:nvPr/>
        </p:nvSpPr>
        <p:spPr>
          <a:xfrm>
            <a:off x="570242" y="2741855"/>
            <a:ext cx="8370546" cy="19697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000" b="1" i="0" u="none" strike="noStrike" cap="none" dirty="0">
                <a:solidFill>
                  <a:schemeClr val="dk1"/>
                </a:solidFill>
                <a:latin typeface="Arial"/>
                <a:ea typeface="Arial"/>
                <a:cs typeface="Arial"/>
                <a:sym typeface="Arial"/>
              </a:rPr>
              <a:t>Turn Debt into Hope</a:t>
            </a:r>
            <a:endParaRPr dirty="0"/>
          </a:p>
          <a:p>
            <a:pPr marL="0" marR="0" lvl="0" indent="0" algn="l" rtl="0">
              <a:spcBef>
                <a:spcPts val="0"/>
              </a:spcBef>
              <a:spcAft>
                <a:spcPts val="0"/>
              </a:spcAft>
              <a:buNone/>
            </a:pPr>
            <a:r>
              <a:rPr lang="en-US" sz="3600" b="0" dirty="0">
                <a:solidFill>
                  <a:schemeClr val="dk1"/>
                </a:solidFill>
                <a:latin typeface="Arial"/>
                <a:ea typeface="Arial"/>
                <a:cs typeface="Arial"/>
                <a:sym typeface="Arial"/>
              </a:rPr>
              <a:t>For Parishes</a:t>
            </a:r>
            <a:endParaRPr sz="1000" dirty="0"/>
          </a:p>
          <a:p>
            <a:pPr marL="0" marR="0" lvl="0" indent="0" algn="l" rtl="0">
              <a:spcBef>
                <a:spcPts val="0"/>
              </a:spcBef>
              <a:spcAft>
                <a:spcPts val="0"/>
              </a:spcAft>
              <a:buNone/>
            </a:pPr>
            <a:endParaRPr sz="3600" dirty="0">
              <a:solidFill>
                <a:schemeClr val="dk1"/>
              </a:solidFill>
              <a:latin typeface="Arial"/>
              <a:ea typeface="Arial"/>
              <a:cs typeface="Arial"/>
              <a:sym typeface="Arial"/>
            </a:endParaRPr>
          </a:p>
        </p:txBody>
      </p:sp>
      <p:grpSp>
        <p:nvGrpSpPr>
          <p:cNvPr id="21" name="Google Shape;21;p13"/>
          <p:cNvGrpSpPr/>
          <p:nvPr/>
        </p:nvGrpSpPr>
        <p:grpSpPr>
          <a:xfrm>
            <a:off x="7948248" y="46788"/>
            <a:ext cx="2160000" cy="2160000"/>
            <a:chOff x="5241032" y="238200"/>
            <a:chExt cx="2880000" cy="2880000"/>
          </a:xfrm>
        </p:grpSpPr>
        <p:sp>
          <p:nvSpPr>
            <p:cNvPr id="22" name="Google Shape;22;p13"/>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3" name="Google Shape;23;p13" descr="A logo of a group of people&#10;&#10;AI-generated content may be incorrect."/>
            <p:cNvPicPr preferRelativeResize="0"/>
            <p:nvPr/>
          </p:nvPicPr>
          <p:blipFill rotWithShape="1">
            <a:blip r:embed="rId4">
              <a:alphaModFix/>
            </a:blip>
            <a:srcRect/>
            <a:stretch/>
          </p:blipFill>
          <p:spPr>
            <a:xfrm>
              <a:off x="5442048" y="439216"/>
              <a:ext cx="2477967" cy="2477967"/>
            </a:xfrm>
            <a:prstGeom prst="rect">
              <a:avLst/>
            </a:prstGeom>
            <a:noFill/>
            <a:ln>
              <a:noFill/>
            </a:ln>
          </p:spPr>
        </p:pic>
      </p:grpSp>
      <p:pic>
        <p:nvPicPr>
          <p:cNvPr id="5" name="Picture 4" descr="A black background with a black square&#10;&#10;AI-generated content may be incorrect.">
            <a:extLst>
              <a:ext uri="{FF2B5EF4-FFF2-40B4-BE49-F238E27FC236}">
                <a16:creationId xmlns:a16="http://schemas.microsoft.com/office/drawing/2014/main" id="{54900934-D7E3-7C3B-F295-5CBF6F920594}"/>
              </a:ext>
            </a:extLst>
          </p:cNvPr>
          <p:cNvPicPr>
            <a:picLocks noChangeAspect="1"/>
          </p:cNvPicPr>
          <p:nvPr userDrawn="1"/>
        </p:nvPicPr>
        <p:blipFill>
          <a:blip r:embed="rId5"/>
          <a:stretch>
            <a:fillRect/>
          </a:stretch>
        </p:blipFill>
        <p:spPr>
          <a:xfrm>
            <a:off x="570242" y="5319431"/>
            <a:ext cx="6274178" cy="10401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bg>
      <p:bgPr>
        <a:solidFill>
          <a:schemeClr val="accent2">
            <a:alpha val="49803"/>
          </a:schemeClr>
        </a:solidFill>
        <a:effectLst/>
      </p:bgPr>
    </p:bg>
    <p:spTree>
      <p:nvGrpSpPr>
        <p:cNvPr id="1" name="Shape 28"/>
        <p:cNvGrpSpPr/>
        <p:nvPr/>
      </p:nvGrpSpPr>
      <p:grpSpPr>
        <a:xfrm>
          <a:off x="0" y="0"/>
          <a:ext cx="0" cy="0"/>
          <a:chOff x="0" y="0"/>
          <a:chExt cx="0" cy="0"/>
        </a:xfrm>
      </p:grpSpPr>
      <p:pic>
        <p:nvPicPr>
          <p:cNvPr id="29" name="Google Shape;29;p15" descr="A colorful lines in a black background&#10;&#10;AI-generated content may be incorrect."/>
          <p:cNvPicPr preferRelativeResize="0"/>
          <p:nvPr/>
        </p:nvPicPr>
        <p:blipFill rotWithShape="1">
          <a:blip r:embed="rId2">
            <a:alphaModFix/>
          </a:blip>
          <a:srcRect l="41849" t="1086" r="2291" b="-1085"/>
          <a:stretch/>
        </p:blipFill>
        <p:spPr>
          <a:xfrm rot="-1337207">
            <a:off x="-536540" y="-579028"/>
            <a:ext cx="6740502" cy="230145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0"/>
        <p:cNvGrpSpPr/>
        <p:nvPr/>
      </p:nvGrpSpPr>
      <p:grpSpPr>
        <a:xfrm>
          <a:off x="0" y="0"/>
          <a:ext cx="0" cy="0"/>
          <a:chOff x="0" y="0"/>
          <a:chExt cx="0" cy="0"/>
        </a:xfrm>
      </p:grpSpPr>
      <p:sp>
        <p:nvSpPr>
          <p:cNvPr id="31" name="Google Shape;31;p16"/>
          <p:cNvSpPr txBox="1">
            <a:spLocks noGrp="1"/>
          </p:cNvSpPr>
          <p:nvPr>
            <p:ph type="body" idx="1"/>
          </p:nvPr>
        </p:nvSpPr>
        <p:spPr>
          <a:xfrm>
            <a:off x="4282427" y="305431"/>
            <a:ext cx="7746167" cy="399604"/>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1"/>
              </a:buClr>
              <a:buSzPts val="3200"/>
              <a:buNone/>
              <a:defRPr sz="3200" b="0" i="0">
                <a:solidFill>
                  <a:schemeClr val="dk1"/>
                </a:solidFill>
                <a:latin typeface="Roboto Medium"/>
                <a:ea typeface="Roboto Medium"/>
                <a:cs typeface="Roboto Medium"/>
                <a:sym typeface="Roboto Mediu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4282425" y="980731"/>
            <a:ext cx="7678402" cy="3862127"/>
          </a:xfrm>
          <a:prstGeom prst="rect">
            <a:avLst/>
          </a:prstGeom>
          <a:noFill/>
          <a:ln>
            <a:noFill/>
          </a:ln>
        </p:spPr>
        <p:txBody>
          <a:bodyPr spcFirstLastPara="1" wrap="square" lIns="91425" tIns="45700" rIns="0" bIns="45700" anchor="t" anchorCtr="0">
            <a:normAutofit/>
          </a:bodyPr>
          <a:lstStyle>
            <a:lvl1pPr marL="457200" lvl="0" indent="-228600" algn="l">
              <a:lnSpc>
                <a:spcPct val="90000"/>
              </a:lnSpc>
              <a:spcBef>
                <a:spcPts val="1000"/>
              </a:spcBef>
              <a:spcAft>
                <a:spcPts val="0"/>
              </a:spcAft>
              <a:buClr>
                <a:schemeClr val="dk1"/>
              </a:buClr>
              <a:buSzPts val="1200"/>
              <a:buNone/>
              <a:defRPr sz="1200" b="0" i="0">
                <a:solidFill>
                  <a:schemeClr val="dk1"/>
                </a:solidFill>
                <a:latin typeface="Roboto"/>
                <a:ea typeface="Roboto"/>
                <a:cs typeface="Roboto"/>
                <a:sym typeface="Roboto"/>
              </a:defRPr>
            </a:lvl1pPr>
            <a:lvl2pPr marL="914400" lvl="1" indent="-228600" algn="l">
              <a:lnSpc>
                <a:spcPct val="90000"/>
              </a:lnSpc>
              <a:spcBef>
                <a:spcPts val="500"/>
              </a:spcBef>
              <a:spcAft>
                <a:spcPts val="0"/>
              </a:spcAft>
              <a:buClr>
                <a:schemeClr val="dk1"/>
              </a:buClr>
              <a:buSzPts val="726"/>
              <a:buNone/>
              <a:defRPr sz="726"/>
            </a:lvl2pPr>
            <a:lvl3pPr marL="1371600" lvl="2" indent="-228600" algn="l">
              <a:lnSpc>
                <a:spcPct val="90000"/>
              </a:lnSpc>
              <a:spcBef>
                <a:spcPts val="500"/>
              </a:spcBef>
              <a:spcAft>
                <a:spcPts val="0"/>
              </a:spcAft>
              <a:buClr>
                <a:schemeClr val="dk1"/>
              </a:buClr>
              <a:buSzPts val="622"/>
              <a:buNone/>
              <a:defRPr sz="622"/>
            </a:lvl3pPr>
            <a:lvl4pPr marL="1828800" lvl="3" indent="-228600" algn="l">
              <a:lnSpc>
                <a:spcPct val="90000"/>
              </a:lnSpc>
              <a:spcBef>
                <a:spcPts val="500"/>
              </a:spcBef>
              <a:spcAft>
                <a:spcPts val="0"/>
              </a:spcAft>
              <a:buClr>
                <a:schemeClr val="dk1"/>
              </a:buClr>
              <a:buSzPts val="518"/>
              <a:buNone/>
              <a:defRPr sz="518"/>
            </a:lvl4pPr>
            <a:lvl5pPr marL="2286000" lvl="4" indent="-228600" algn="l">
              <a:lnSpc>
                <a:spcPct val="90000"/>
              </a:lnSpc>
              <a:spcBef>
                <a:spcPts val="500"/>
              </a:spcBef>
              <a:spcAft>
                <a:spcPts val="0"/>
              </a:spcAft>
              <a:buClr>
                <a:schemeClr val="dk1"/>
              </a:buClr>
              <a:buSzPts val="518"/>
              <a:buNone/>
              <a:defRPr sz="518"/>
            </a:lvl5pPr>
            <a:lvl6pPr marL="2743200" lvl="5" indent="-228600" algn="l">
              <a:lnSpc>
                <a:spcPct val="90000"/>
              </a:lnSpc>
              <a:spcBef>
                <a:spcPts val="500"/>
              </a:spcBef>
              <a:spcAft>
                <a:spcPts val="0"/>
              </a:spcAft>
              <a:buClr>
                <a:schemeClr val="dk1"/>
              </a:buClr>
              <a:buSzPts val="518"/>
              <a:buNone/>
              <a:defRPr sz="518"/>
            </a:lvl6pPr>
            <a:lvl7pPr marL="3200400" lvl="6" indent="-228600" algn="l">
              <a:lnSpc>
                <a:spcPct val="90000"/>
              </a:lnSpc>
              <a:spcBef>
                <a:spcPts val="500"/>
              </a:spcBef>
              <a:spcAft>
                <a:spcPts val="0"/>
              </a:spcAft>
              <a:buClr>
                <a:schemeClr val="dk1"/>
              </a:buClr>
              <a:buSzPts val="518"/>
              <a:buNone/>
              <a:defRPr sz="518"/>
            </a:lvl7pPr>
            <a:lvl8pPr marL="3657600" lvl="7" indent="-228600" algn="l">
              <a:lnSpc>
                <a:spcPct val="90000"/>
              </a:lnSpc>
              <a:spcBef>
                <a:spcPts val="500"/>
              </a:spcBef>
              <a:spcAft>
                <a:spcPts val="0"/>
              </a:spcAft>
              <a:buClr>
                <a:schemeClr val="dk1"/>
              </a:buClr>
              <a:buSzPts val="518"/>
              <a:buNone/>
              <a:defRPr sz="518"/>
            </a:lvl8pPr>
            <a:lvl9pPr marL="4114800" lvl="8" indent="-228600" algn="l">
              <a:lnSpc>
                <a:spcPct val="90000"/>
              </a:lnSpc>
              <a:spcBef>
                <a:spcPts val="500"/>
              </a:spcBef>
              <a:spcAft>
                <a:spcPts val="0"/>
              </a:spcAft>
              <a:buClr>
                <a:schemeClr val="dk1"/>
              </a:buClr>
              <a:buSzPts val="518"/>
              <a:buNone/>
              <a:defRPr sz="518"/>
            </a:lvl9pPr>
          </a:lstStyle>
          <a:p>
            <a:endParaRPr/>
          </a:p>
        </p:txBody>
      </p:sp>
      <p:pic>
        <p:nvPicPr>
          <p:cNvPr id="34" name="Google Shape;34;p16" descr="A black background with a black square&#10;&#10;AI-generated content may be incorrect."/>
          <p:cNvPicPr preferRelativeResize="0"/>
          <p:nvPr/>
        </p:nvPicPr>
        <p:blipFill rotWithShape="1">
          <a:blip r:embed="rId2">
            <a:alphaModFix/>
          </a:blip>
          <a:srcRect/>
          <a:stretch/>
        </p:blipFill>
        <p:spPr>
          <a:xfrm>
            <a:off x="10632454" y="6259909"/>
            <a:ext cx="1172609" cy="3495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accent2">
            <a:alpha val="49803"/>
          </a:schemeClr>
        </a:solidFill>
        <a:effectLst/>
      </p:bgPr>
    </p:bg>
    <p:spTree>
      <p:nvGrpSpPr>
        <p:cNvPr id="1" name="Shape 35"/>
        <p:cNvGrpSpPr/>
        <p:nvPr/>
      </p:nvGrpSpPr>
      <p:grpSpPr>
        <a:xfrm>
          <a:off x="0" y="0"/>
          <a:ext cx="0" cy="0"/>
          <a:chOff x="0" y="0"/>
          <a:chExt cx="0" cy="0"/>
        </a:xfrm>
      </p:grpSpPr>
      <p:pic>
        <p:nvPicPr>
          <p:cNvPr id="36" name="Google Shape;36;p17" descr="A colorful lines in a black background&#10;&#10;AI-generated content may be incorrect."/>
          <p:cNvPicPr preferRelativeResize="0"/>
          <p:nvPr/>
        </p:nvPicPr>
        <p:blipFill rotWithShape="1">
          <a:blip r:embed="rId2">
            <a:alphaModFix/>
          </a:blip>
          <a:srcRect l="41849" t="1086" r="2291" b="-1085"/>
          <a:stretch/>
        </p:blipFill>
        <p:spPr>
          <a:xfrm rot="-1337207">
            <a:off x="-536540" y="-579028"/>
            <a:ext cx="6740502" cy="2301458"/>
          </a:xfrm>
          <a:prstGeom prst="rect">
            <a:avLst/>
          </a:prstGeom>
          <a:noFill/>
          <a:ln>
            <a:noFill/>
          </a:ln>
        </p:spPr>
      </p:pic>
      <p:sp>
        <p:nvSpPr>
          <p:cNvPr id="37" name="Google Shape;37;p17"/>
          <p:cNvSpPr/>
          <p:nvPr/>
        </p:nvSpPr>
        <p:spPr>
          <a:xfrm>
            <a:off x="0" y="6064623"/>
            <a:ext cx="12192000" cy="793377"/>
          </a:xfrm>
          <a:prstGeom prst="rect">
            <a:avLst/>
          </a:prstGeom>
          <a:solidFill>
            <a:srgbClr val="3E77C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8" name="Google Shape;38;p17"/>
          <p:cNvSpPr/>
          <p:nvPr/>
        </p:nvSpPr>
        <p:spPr>
          <a:xfrm>
            <a:off x="2232212" y="793377"/>
            <a:ext cx="9103659" cy="5056094"/>
          </a:xfrm>
          <a:prstGeom prst="round1Rect">
            <a:avLst>
              <a:gd name="adj" fmla="val 16667"/>
            </a:avLst>
          </a:prstGeom>
          <a:solidFill>
            <a:srgbClr val="FFFFFF"/>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9" name="Google Shape;39;p17"/>
          <p:cNvSpPr/>
          <p:nvPr/>
        </p:nvSpPr>
        <p:spPr>
          <a:xfrm>
            <a:off x="9959788" y="4366946"/>
            <a:ext cx="2088000" cy="2088000"/>
          </a:xfrm>
          <a:prstGeom prst="ellipse">
            <a:avLst/>
          </a:prstGeom>
          <a:solidFill>
            <a:schemeClr val="accent1"/>
          </a:solidFill>
          <a:ln w="19050" cap="flat" cmpd="sng">
            <a:solidFill>
              <a:srgbClr val="310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41" name="Google Shape;41;p17"/>
          <p:cNvPicPr preferRelativeResize="0"/>
          <p:nvPr/>
        </p:nvPicPr>
        <p:blipFill rotWithShape="1">
          <a:blip r:embed="rId3">
            <a:alphaModFix/>
          </a:blip>
          <a:srcRect/>
          <a:stretch/>
        </p:blipFill>
        <p:spPr>
          <a:xfrm>
            <a:off x="474037" y="6237425"/>
            <a:ext cx="1290590" cy="384683"/>
          </a:xfrm>
          <a:prstGeom prst="rect">
            <a:avLst/>
          </a:prstGeom>
          <a:noFill/>
          <a:ln>
            <a:noFill/>
          </a:ln>
        </p:spPr>
      </p:pic>
      <p:sp>
        <p:nvSpPr>
          <p:cNvPr id="42" name="Google Shape;42;p17"/>
          <p:cNvSpPr txBox="1"/>
          <p:nvPr/>
        </p:nvSpPr>
        <p:spPr>
          <a:xfrm>
            <a:off x="1" y="6188998"/>
            <a:ext cx="12192000"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u="sng" dirty="0">
                <a:solidFill>
                  <a:schemeClr val="lt1"/>
                </a:solidFill>
                <a:latin typeface="Arial"/>
                <a:ea typeface="Arial"/>
                <a:cs typeface="Arial"/>
                <a:sym typeface="Arial"/>
                <a:hlinkClick r:id="rId4">
                  <a:extLst>
                    <a:ext uri="{A12FA001-AC4F-418D-AE19-62706E023703}">
                      <ahyp:hlinkClr xmlns:ahyp="http://schemas.microsoft.com/office/drawing/2018/hyperlinkcolor" val="tx"/>
                    </a:ext>
                  </a:extLst>
                </a:hlinkClick>
              </a:rPr>
              <a:t>www.caritas.org.au/debt</a:t>
            </a:r>
            <a:endParaRPr sz="1800" dirty="0"/>
          </a:p>
        </p:txBody>
      </p:sp>
      <p:pic>
        <p:nvPicPr>
          <p:cNvPr id="43" name="Google Shape;43;p17" descr="A white circle with black text&#10;&#10;AI-generated content may be incorrect."/>
          <p:cNvPicPr preferRelativeResize="0"/>
          <p:nvPr/>
        </p:nvPicPr>
        <p:blipFill rotWithShape="1">
          <a:blip r:embed="rId5">
            <a:alphaModFix/>
          </a:blip>
          <a:srcRect/>
          <a:stretch/>
        </p:blipFill>
        <p:spPr>
          <a:xfrm>
            <a:off x="9959788" y="4364469"/>
            <a:ext cx="2097742" cy="20977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44"/>
        <p:cNvGrpSpPr/>
        <p:nvPr/>
      </p:nvGrpSpPr>
      <p:grpSpPr>
        <a:xfrm>
          <a:off x="0" y="0"/>
          <a:ext cx="0" cy="0"/>
          <a:chOff x="0" y="0"/>
          <a:chExt cx="0" cy="0"/>
        </a:xfrm>
      </p:grpSpPr>
      <p:sp>
        <p:nvSpPr>
          <p:cNvPr id="45" name="Google Shape;45;p18"/>
          <p:cNvSpPr txBox="1">
            <a:spLocks noGrp="1"/>
          </p:cNvSpPr>
          <p:nvPr>
            <p:ph type="body" idx="1"/>
          </p:nvPr>
        </p:nvSpPr>
        <p:spPr>
          <a:xfrm>
            <a:off x="164125" y="284166"/>
            <a:ext cx="7326923" cy="5032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a:latin typeface="Roboto Medium"/>
                <a:ea typeface="Roboto Medium"/>
                <a:cs typeface="Roboto Medium"/>
                <a:sym typeface="Roboto Medium"/>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8"/>
          <p:cNvSpPr>
            <a:spLocks noGrp="1"/>
          </p:cNvSpPr>
          <p:nvPr>
            <p:ph type="pic" idx="2"/>
          </p:nvPr>
        </p:nvSpPr>
        <p:spPr>
          <a:xfrm>
            <a:off x="7691254" y="3"/>
            <a:ext cx="4519887" cy="6857999"/>
          </a:xfrm>
          <a:prstGeom prst="rect">
            <a:avLst/>
          </a:prstGeom>
          <a:noFill/>
          <a:ln>
            <a:noFill/>
          </a:ln>
        </p:spPr>
      </p:sp>
      <p:sp>
        <p:nvSpPr>
          <p:cNvPr id="47" name="Google Shape;47;p18"/>
          <p:cNvSpPr txBox="1">
            <a:spLocks noGrp="1"/>
          </p:cNvSpPr>
          <p:nvPr>
            <p:ph type="body" idx="3"/>
          </p:nvPr>
        </p:nvSpPr>
        <p:spPr>
          <a:xfrm>
            <a:off x="311517" y="1083698"/>
            <a:ext cx="7178644" cy="54907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solidFill>
                  <a:schemeClr val="dk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18"/>
          <p:cNvSpPr/>
          <p:nvPr/>
        </p:nvSpPr>
        <p:spPr>
          <a:xfrm rot="10800000" flipH="1">
            <a:off x="2165" y="908723"/>
            <a:ext cx="3278633" cy="53889"/>
          </a:xfrm>
          <a:prstGeom prst="rect">
            <a:avLst/>
          </a:prstGeom>
          <a:solidFill>
            <a:srgbClr val="762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77">
              <a:solidFill>
                <a:srgbClr val="B3C8CB"/>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88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880"/>
                </a:solidFill>
                <a:latin typeface="Arial"/>
                <a:ea typeface="Arial"/>
                <a:cs typeface="Arial"/>
                <a:sym typeface="Arial"/>
              </a:defRPr>
            </a:lvl1pPr>
            <a:lvl2pPr marL="0" marR="0" lvl="1" indent="0" algn="r" rtl="0">
              <a:spcBef>
                <a:spcPts val="0"/>
              </a:spcBef>
              <a:buNone/>
              <a:defRPr sz="1200" b="0" i="0" u="none" strike="noStrike" cap="none">
                <a:solidFill>
                  <a:srgbClr val="757880"/>
                </a:solidFill>
                <a:latin typeface="Arial"/>
                <a:ea typeface="Arial"/>
                <a:cs typeface="Arial"/>
                <a:sym typeface="Arial"/>
              </a:defRPr>
            </a:lvl2pPr>
            <a:lvl3pPr marL="0" marR="0" lvl="2" indent="0" algn="r" rtl="0">
              <a:spcBef>
                <a:spcPts val="0"/>
              </a:spcBef>
              <a:buNone/>
              <a:defRPr sz="1200" b="0" i="0" u="none" strike="noStrike" cap="none">
                <a:solidFill>
                  <a:srgbClr val="757880"/>
                </a:solidFill>
                <a:latin typeface="Arial"/>
                <a:ea typeface="Arial"/>
                <a:cs typeface="Arial"/>
                <a:sym typeface="Arial"/>
              </a:defRPr>
            </a:lvl3pPr>
            <a:lvl4pPr marL="0" marR="0" lvl="3" indent="0" algn="r" rtl="0">
              <a:spcBef>
                <a:spcPts val="0"/>
              </a:spcBef>
              <a:buNone/>
              <a:defRPr sz="1200" b="0" i="0" u="none" strike="noStrike" cap="none">
                <a:solidFill>
                  <a:srgbClr val="757880"/>
                </a:solidFill>
                <a:latin typeface="Arial"/>
                <a:ea typeface="Arial"/>
                <a:cs typeface="Arial"/>
                <a:sym typeface="Arial"/>
              </a:defRPr>
            </a:lvl4pPr>
            <a:lvl5pPr marL="0" marR="0" lvl="4" indent="0" algn="r" rtl="0">
              <a:spcBef>
                <a:spcPts val="0"/>
              </a:spcBef>
              <a:buNone/>
              <a:defRPr sz="1200" b="0" i="0" u="none" strike="noStrike" cap="none">
                <a:solidFill>
                  <a:srgbClr val="757880"/>
                </a:solidFill>
                <a:latin typeface="Arial"/>
                <a:ea typeface="Arial"/>
                <a:cs typeface="Arial"/>
                <a:sym typeface="Arial"/>
              </a:defRPr>
            </a:lvl5pPr>
            <a:lvl6pPr marL="0" marR="0" lvl="5" indent="0" algn="r" rtl="0">
              <a:spcBef>
                <a:spcPts val="0"/>
              </a:spcBef>
              <a:buNone/>
              <a:defRPr sz="1200" b="0" i="0" u="none" strike="noStrike" cap="none">
                <a:solidFill>
                  <a:srgbClr val="757880"/>
                </a:solidFill>
                <a:latin typeface="Arial"/>
                <a:ea typeface="Arial"/>
                <a:cs typeface="Arial"/>
                <a:sym typeface="Arial"/>
              </a:defRPr>
            </a:lvl6pPr>
            <a:lvl7pPr marL="0" marR="0" lvl="6" indent="0" algn="r" rtl="0">
              <a:spcBef>
                <a:spcPts val="0"/>
              </a:spcBef>
              <a:buNone/>
              <a:defRPr sz="1200" b="0" i="0" u="none" strike="noStrike" cap="none">
                <a:solidFill>
                  <a:srgbClr val="757880"/>
                </a:solidFill>
                <a:latin typeface="Arial"/>
                <a:ea typeface="Arial"/>
                <a:cs typeface="Arial"/>
                <a:sym typeface="Arial"/>
              </a:defRPr>
            </a:lvl7pPr>
            <a:lvl8pPr marL="0" marR="0" lvl="7" indent="0" algn="r" rtl="0">
              <a:spcBef>
                <a:spcPts val="0"/>
              </a:spcBef>
              <a:buNone/>
              <a:defRPr sz="1200" b="0" i="0" u="none" strike="noStrike" cap="none">
                <a:solidFill>
                  <a:srgbClr val="757880"/>
                </a:solidFill>
                <a:latin typeface="Arial"/>
                <a:ea typeface="Arial"/>
                <a:cs typeface="Arial"/>
                <a:sym typeface="Arial"/>
              </a:defRPr>
            </a:lvl8pPr>
            <a:lvl9pPr marL="0" marR="0" lvl="8" indent="0" algn="r" rtl="0">
              <a:spcBef>
                <a:spcPts val="0"/>
              </a:spcBef>
              <a:buNone/>
              <a:defRPr sz="1200" b="0" i="0" u="none" strike="noStrike" cap="none">
                <a:solidFill>
                  <a:srgbClr val="75788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ideo" Target="https://www.youtube.com/embed/PnykOZApw6k?feature=oembed" TargetMode="External"/><Relationship Id="rId5" Type="http://schemas.openxmlformats.org/officeDocument/2006/relationships/image" Target="../media/image11.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aritas.org.au/deb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30"/>
        <p:cNvGrpSpPr/>
        <p:nvPr/>
      </p:nvGrpSpPr>
      <p:grpSpPr>
        <a:xfrm>
          <a:off x="0" y="0"/>
          <a:ext cx="0" cy="0"/>
          <a:chOff x="0" y="0"/>
          <a:chExt cx="0" cy="0"/>
        </a:xfrm>
      </p:grpSpPr>
      <p:sp>
        <p:nvSpPr>
          <p:cNvPr id="131" name="Google Shape;131;p10"/>
          <p:cNvSpPr txBox="1">
            <a:spLocks noGrp="1"/>
          </p:cNvSpPr>
          <p:nvPr>
            <p:ph type="body" idx="4294967295"/>
          </p:nvPr>
        </p:nvSpPr>
        <p:spPr>
          <a:xfrm>
            <a:off x="2634619" y="1210236"/>
            <a:ext cx="8324734" cy="435684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Clr>
                <a:schemeClr val="dk1"/>
              </a:buClr>
              <a:buSzPts val="3200"/>
              <a:buNone/>
            </a:pPr>
            <a:r>
              <a:rPr lang="en-US" sz="3200" dirty="0"/>
              <a:t>In this Year of Jubilee,</a:t>
            </a:r>
            <a:br>
              <a:rPr lang="en-US" sz="3200" dirty="0"/>
            </a:br>
            <a:r>
              <a:rPr lang="en-US" sz="3200" dirty="0"/>
              <a:t>when we are called to be pilgrims of hope,</a:t>
            </a:r>
            <a:br>
              <a:rPr lang="en-US" sz="3200" dirty="0"/>
            </a:br>
            <a:r>
              <a:rPr lang="en-US" sz="3200" dirty="0"/>
              <a:t>we pray for greater justice.</a:t>
            </a:r>
            <a:endParaRPr sz="3200" dirty="0"/>
          </a:p>
          <a:p>
            <a:pPr marL="0" lvl="0" indent="0" algn="l" rtl="0">
              <a:lnSpc>
                <a:spcPct val="105000"/>
              </a:lnSpc>
              <a:spcBef>
                <a:spcPts val="0"/>
              </a:spcBef>
              <a:spcAft>
                <a:spcPts val="0"/>
              </a:spcAft>
              <a:buClr>
                <a:schemeClr val="dk1"/>
              </a:buClr>
              <a:buSzPts val="3200"/>
              <a:buNone/>
            </a:pPr>
            <a:endParaRPr sz="3200" dirty="0"/>
          </a:p>
          <a:p>
            <a:pPr marL="0" lvl="0" indent="0" algn="l" rtl="0">
              <a:lnSpc>
                <a:spcPct val="115000"/>
              </a:lnSpc>
              <a:spcBef>
                <a:spcPts val="0"/>
              </a:spcBef>
              <a:spcAft>
                <a:spcPts val="0"/>
              </a:spcAft>
              <a:buClr>
                <a:schemeClr val="dk1"/>
              </a:buClr>
              <a:buSzPts val="3200"/>
              <a:buNone/>
            </a:pPr>
            <a:r>
              <a:rPr lang="en-US" sz="3200" dirty="0"/>
              <a:t>We pray that we might do our part </a:t>
            </a:r>
            <a:br>
              <a:rPr lang="en-US" sz="3200" dirty="0"/>
            </a:br>
            <a:r>
              <a:rPr lang="en-US" sz="3200" dirty="0"/>
              <a:t>to challenge unjust situations that </a:t>
            </a:r>
            <a:br>
              <a:rPr lang="en-US" sz="3200" dirty="0"/>
            </a:br>
            <a:r>
              <a:rPr lang="en-US" sz="3200" dirty="0"/>
              <a:t>cause harm to so many of your people around the world.</a:t>
            </a:r>
            <a:endParaRPr sz="3200" dirty="0"/>
          </a:p>
          <a:p>
            <a:pPr marL="0" lvl="0" indent="0" algn="l" rtl="0">
              <a:lnSpc>
                <a:spcPct val="105000"/>
              </a:lnSpc>
              <a:spcBef>
                <a:spcPts val="0"/>
              </a:spcBef>
              <a:spcAft>
                <a:spcPts val="0"/>
              </a:spcAft>
              <a:buClr>
                <a:schemeClr val="dk1"/>
              </a:buClr>
              <a:buSzPts val="3200"/>
              <a:buNone/>
            </a:pPr>
            <a:r>
              <a:rPr lang="en-US" sz="3200" dirty="0"/>
              <a:t> </a:t>
            </a:r>
            <a:endParaRPr sz="3200" dirty="0"/>
          </a:p>
        </p:txBody>
      </p:sp>
      <p:pic>
        <p:nvPicPr>
          <p:cNvPr id="133" name="Google Shape;133;p10"/>
          <p:cNvPicPr preferRelativeResize="0"/>
          <p:nvPr/>
        </p:nvPicPr>
        <p:blipFill rotWithShape="1">
          <a:blip r:embed="rId3">
            <a:alphaModFix/>
          </a:blip>
          <a:srcRect/>
          <a:stretch/>
        </p:blipFill>
        <p:spPr>
          <a:xfrm>
            <a:off x="474037" y="6237425"/>
            <a:ext cx="1290590" cy="38468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37"/>
        <p:cNvGrpSpPr/>
        <p:nvPr/>
      </p:nvGrpSpPr>
      <p:grpSpPr>
        <a:xfrm>
          <a:off x="0" y="0"/>
          <a:ext cx="0" cy="0"/>
          <a:chOff x="0" y="0"/>
          <a:chExt cx="0" cy="0"/>
        </a:xfrm>
      </p:grpSpPr>
      <p:sp>
        <p:nvSpPr>
          <p:cNvPr id="138" name="Google Shape;138;p11"/>
          <p:cNvSpPr txBox="1">
            <a:spLocks noGrp="1"/>
          </p:cNvSpPr>
          <p:nvPr>
            <p:ph type="body" idx="4294967295"/>
          </p:nvPr>
        </p:nvSpPr>
        <p:spPr>
          <a:xfrm>
            <a:off x="2634619" y="1210236"/>
            <a:ext cx="8324734" cy="5742362"/>
          </a:xfrm>
          <a:prstGeom prst="rect">
            <a:avLst/>
          </a:prstGeom>
          <a:noFill/>
          <a:ln>
            <a:noFill/>
          </a:ln>
        </p:spPr>
        <p:txBody>
          <a:bodyPr spcFirstLastPara="1" wrap="square" lIns="91425" tIns="45700" rIns="91425" bIns="45700" anchor="t" anchorCtr="0">
            <a:normAutofit/>
          </a:bodyPr>
          <a:lstStyle/>
          <a:p>
            <a:pPr marL="0" lvl="0" indent="0" algn="l" rtl="0">
              <a:lnSpc>
                <a:spcPct val="105000"/>
              </a:lnSpc>
              <a:spcBef>
                <a:spcPts val="0"/>
              </a:spcBef>
              <a:spcAft>
                <a:spcPts val="0"/>
              </a:spcAft>
              <a:buClr>
                <a:schemeClr val="dk1"/>
              </a:buClr>
              <a:buSzPts val="3200"/>
              <a:buNone/>
            </a:pPr>
            <a:r>
              <a:rPr lang="en-US" sz="3200" dirty="0"/>
              <a:t>May we work to ensure that earth is truly a common home for everyone,</a:t>
            </a:r>
            <a:br>
              <a:rPr lang="en-US" sz="3200" dirty="0"/>
            </a:br>
            <a:r>
              <a:rPr lang="en-US" sz="3200" dirty="0"/>
              <a:t>shared by all and enjoyed in security.</a:t>
            </a:r>
            <a:endParaRPr dirty="0"/>
          </a:p>
          <a:p>
            <a:pPr marL="0" lvl="0" indent="0" algn="l" rtl="0">
              <a:lnSpc>
                <a:spcPct val="105000"/>
              </a:lnSpc>
              <a:spcBef>
                <a:spcPts val="3600"/>
              </a:spcBef>
              <a:spcAft>
                <a:spcPts val="0"/>
              </a:spcAft>
              <a:buClr>
                <a:schemeClr val="dk1"/>
              </a:buClr>
              <a:buSzPts val="3200"/>
              <a:buNone/>
            </a:pPr>
            <a:r>
              <a:rPr lang="en-US" sz="3200" dirty="0"/>
              <a:t>May we be instruments of your peace</a:t>
            </a:r>
            <a:br>
              <a:rPr lang="en-US" sz="3200" dirty="0"/>
            </a:br>
            <a:r>
              <a:rPr lang="en-US" sz="3200" dirty="0"/>
              <a:t>and builders of the kingdom </a:t>
            </a:r>
            <a:br>
              <a:rPr lang="en-US" sz="3200" dirty="0"/>
            </a:br>
            <a:r>
              <a:rPr lang="en-US" sz="3200" dirty="0"/>
              <a:t>of which Jesus spoke in your name.</a:t>
            </a:r>
            <a:endParaRPr dirty="0"/>
          </a:p>
          <a:p>
            <a:pPr marL="0" lvl="0" indent="0" algn="l" rtl="0">
              <a:lnSpc>
                <a:spcPct val="105000"/>
              </a:lnSpc>
              <a:spcBef>
                <a:spcPts val="3600"/>
              </a:spcBef>
              <a:spcAft>
                <a:spcPts val="0"/>
              </a:spcAft>
              <a:buClr>
                <a:schemeClr val="dk1"/>
              </a:buClr>
              <a:buSzPts val="3200"/>
              <a:buNone/>
            </a:pPr>
            <a:r>
              <a:rPr lang="en-US" sz="3200" dirty="0"/>
              <a:t>Amen</a:t>
            </a:r>
            <a:endParaRPr dirty="0"/>
          </a:p>
          <a:p>
            <a:pPr marL="0" lvl="0" indent="0" algn="l" rtl="0">
              <a:lnSpc>
                <a:spcPct val="105000"/>
              </a:lnSpc>
              <a:spcBef>
                <a:spcPts val="3600"/>
              </a:spcBef>
              <a:spcAft>
                <a:spcPts val="0"/>
              </a:spcAft>
              <a:buClr>
                <a:schemeClr val="dk1"/>
              </a:buClr>
              <a:buSzPts val="3200"/>
              <a:buNone/>
            </a:pPr>
            <a:r>
              <a:rPr lang="en-US" sz="3200" dirty="0"/>
              <a:t> </a:t>
            </a:r>
            <a:endParaRPr sz="3200" dirty="0"/>
          </a:p>
        </p:txBody>
      </p:sp>
      <p:pic>
        <p:nvPicPr>
          <p:cNvPr id="140" name="Google Shape;140;p11"/>
          <p:cNvPicPr preferRelativeResize="0"/>
          <p:nvPr/>
        </p:nvPicPr>
        <p:blipFill rotWithShape="1">
          <a:blip r:embed="rId3">
            <a:alphaModFix/>
          </a:blip>
          <a:srcRect/>
          <a:stretch/>
        </p:blipFill>
        <p:spPr>
          <a:xfrm>
            <a:off x="474037" y="6237425"/>
            <a:ext cx="1290590" cy="3846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2"/>
          <p:cNvSpPr txBox="1">
            <a:spLocks noGrp="1"/>
          </p:cNvSpPr>
          <p:nvPr>
            <p:ph type="body" idx="4294967295"/>
          </p:nvPr>
        </p:nvSpPr>
        <p:spPr>
          <a:xfrm>
            <a:off x="1517713" y="2847027"/>
            <a:ext cx="9995309" cy="13194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200" dirty="0">
                <a:solidFill>
                  <a:srgbClr val="05243F"/>
                </a:solidFill>
              </a:rPr>
              <a:t>10 years of inspiration and action!                                             The next chapter of Laudato Si’ begins with us!</a:t>
            </a:r>
            <a:endParaRPr sz="3200" dirty="0">
              <a:solidFill>
                <a:srgbClr val="05243F"/>
              </a:solidFill>
            </a:endParaRPr>
          </a:p>
        </p:txBody>
      </p:sp>
      <p:sp>
        <p:nvSpPr>
          <p:cNvPr id="59" name="Google Shape;59;p2"/>
          <p:cNvSpPr txBox="1">
            <a:spLocks noGrp="1"/>
          </p:cNvSpPr>
          <p:nvPr>
            <p:ph type="body" idx="4294967295"/>
          </p:nvPr>
        </p:nvSpPr>
        <p:spPr>
          <a:xfrm>
            <a:off x="672352" y="352098"/>
            <a:ext cx="11519647" cy="586898"/>
          </a:xfrm>
          <a:prstGeom prst="rect">
            <a:avLst/>
          </a:prstGeom>
          <a:noFill/>
          <a:ln>
            <a:noFill/>
          </a:ln>
        </p:spPr>
        <p:txBody>
          <a:bodyPr spcFirstLastPara="1" wrap="square" lIns="91425" tIns="45700" rIns="91425" bIns="45700" anchor="t" anchorCtr="0">
            <a:noAutofit/>
          </a:bodyPr>
          <a:lstStyle/>
          <a:p>
            <a:pPr marL="0" indent="0">
              <a:spcBef>
                <a:spcPts val="0"/>
              </a:spcBef>
              <a:buSzPts val="4000"/>
              <a:buNone/>
            </a:pPr>
            <a:r>
              <a:rPr lang="en-US" sz="4000" b="1" dirty="0"/>
              <a:t>Laudato Si’ - Our Common Home</a:t>
            </a:r>
            <a:endParaRPr dirty="0"/>
          </a:p>
        </p:txBody>
      </p:sp>
      <p:grpSp>
        <p:nvGrpSpPr>
          <p:cNvPr id="60" name="Google Shape;60;p2"/>
          <p:cNvGrpSpPr/>
          <p:nvPr/>
        </p:nvGrpSpPr>
        <p:grpSpPr>
          <a:xfrm>
            <a:off x="10275216" y="4813320"/>
            <a:ext cx="1799022" cy="1799022"/>
            <a:chOff x="5241032" y="238200"/>
            <a:chExt cx="2880000" cy="2880000"/>
          </a:xfrm>
        </p:grpSpPr>
        <p:sp>
          <p:nvSpPr>
            <p:cNvPr id="61" name="Google Shape;61;p2"/>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62" name="Google Shape;62;p2" descr="A logo of a group of people&#10;&#10;AI-generated content may be incorrect."/>
            <p:cNvPicPr preferRelativeResize="0"/>
            <p:nvPr/>
          </p:nvPicPr>
          <p:blipFill rotWithShape="1">
            <a:blip r:embed="rId3">
              <a:alphaModFix/>
            </a:blip>
            <a:srcRect/>
            <a:stretch/>
          </p:blipFill>
          <p:spPr>
            <a:xfrm>
              <a:off x="5442048" y="439216"/>
              <a:ext cx="2477967" cy="2477967"/>
            </a:xfrm>
            <a:prstGeom prst="rect">
              <a:avLst/>
            </a:prstGeom>
            <a:noFill/>
            <a:ln>
              <a:noFill/>
            </a:ln>
          </p:spPr>
        </p:pic>
      </p:grpSp>
      <p:pic>
        <p:nvPicPr>
          <p:cNvPr id="63" name="Google Shape;63;p2" descr="Daily calendar with solid fill"/>
          <p:cNvPicPr preferRelativeResize="0"/>
          <p:nvPr/>
        </p:nvPicPr>
        <p:blipFill rotWithShape="1">
          <a:blip r:embed="rId4">
            <a:alphaModFix/>
          </a:blip>
          <a:srcRect/>
          <a:stretch/>
        </p:blipFill>
        <p:spPr>
          <a:xfrm>
            <a:off x="477746" y="1480298"/>
            <a:ext cx="914400" cy="914400"/>
          </a:xfrm>
          <a:prstGeom prst="rect">
            <a:avLst/>
          </a:prstGeom>
          <a:noFill/>
          <a:ln>
            <a:noFill/>
          </a:ln>
        </p:spPr>
      </p:pic>
      <p:pic>
        <p:nvPicPr>
          <p:cNvPr id="65" name="Google Shape;65;p2" descr="Loan with solid fill"/>
          <p:cNvPicPr preferRelativeResize="0"/>
          <p:nvPr/>
        </p:nvPicPr>
        <p:blipFill rotWithShape="1">
          <a:blip r:embed="rId5">
            <a:alphaModFix/>
          </a:blip>
          <a:srcRect/>
          <a:stretch/>
        </p:blipFill>
        <p:spPr>
          <a:xfrm>
            <a:off x="477746" y="4341043"/>
            <a:ext cx="914400" cy="914400"/>
          </a:xfrm>
          <a:prstGeom prst="rect">
            <a:avLst/>
          </a:prstGeom>
          <a:noFill/>
          <a:ln>
            <a:noFill/>
          </a:ln>
        </p:spPr>
      </p:pic>
      <p:sp>
        <p:nvSpPr>
          <p:cNvPr id="66" name="Google Shape;66;p2"/>
          <p:cNvSpPr txBox="1"/>
          <p:nvPr/>
        </p:nvSpPr>
        <p:spPr>
          <a:xfrm>
            <a:off x="1517713" y="1413428"/>
            <a:ext cx="10556525" cy="10771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dirty="0">
                <a:solidFill>
                  <a:srgbClr val="05243F"/>
                </a:solidFill>
                <a:latin typeface="Arial"/>
                <a:ea typeface="Arial"/>
                <a:cs typeface="Arial"/>
                <a:sym typeface="Arial"/>
              </a:rPr>
              <a:t>This year celebrates the 10</a:t>
            </a:r>
            <a:r>
              <a:rPr lang="en-US" sz="3200" baseline="30000" dirty="0">
                <a:solidFill>
                  <a:srgbClr val="05243F"/>
                </a:solidFill>
                <a:latin typeface="Arial"/>
                <a:ea typeface="Arial"/>
                <a:cs typeface="Arial"/>
                <a:sym typeface="Arial"/>
              </a:rPr>
              <a:t>th</a:t>
            </a:r>
            <a:r>
              <a:rPr lang="en-US" sz="3200" dirty="0">
                <a:solidFill>
                  <a:srgbClr val="05243F"/>
                </a:solidFill>
                <a:latin typeface="Arial"/>
                <a:ea typeface="Arial"/>
                <a:cs typeface="Arial"/>
                <a:sym typeface="Arial"/>
              </a:rPr>
              <a:t> Anniversary of </a:t>
            </a:r>
            <a:r>
              <a:rPr lang="en-US" sz="3200" i="1" dirty="0">
                <a:solidFill>
                  <a:srgbClr val="05243F"/>
                </a:solidFill>
                <a:latin typeface="Arial"/>
                <a:ea typeface="Arial"/>
                <a:cs typeface="Arial"/>
                <a:sym typeface="Arial"/>
              </a:rPr>
              <a:t>Laudato Si’,</a:t>
            </a:r>
            <a:r>
              <a:rPr lang="en-US" sz="3200" dirty="0">
                <a:solidFill>
                  <a:srgbClr val="05243F"/>
                </a:solidFill>
              </a:rPr>
              <a:t> Pope Francis’s letter on caring for creation. </a:t>
            </a:r>
            <a:endParaRPr dirty="0">
              <a:solidFill>
                <a:srgbClr val="05243F"/>
              </a:solidFill>
            </a:endParaRPr>
          </a:p>
        </p:txBody>
      </p:sp>
      <p:sp>
        <p:nvSpPr>
          <p:cNvPr id="67" name="Google Shape;67;p2"/>
          <p:cNvSpPr txBox="1"/>
          <p:nvPr/>
        </p:nvSpPr>
        <p:spPr>
          <a:xfrm>
            <a:off x="1517713" y="4311698"/>
            <a:ext cx="9040307"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dirty="0">
                <a:solidFill>
                  <a:srgbClr val="05243F"/>
                </a:solidFill>
                <a:latin typeface="Arial"/>
                <a:ea typeface="Arial"/>
                <a:cs typeface="Arial"/>
                <a:sym typeface="Arial"/>
              </a:rPr>
              <a:t>In this Year of Jubilee, our focus is debt, and the impact debt has on earth and each other. </a:t>
            </a:r>
            <a:endParaRPr dirty="0">
              <a:solidFill>
                <a:srgbClr val="05243F"/>
              </a:solidFill>
            </a:endParaRPr>
          </a:p>
        </p:txBody>
      </p:sp>
      <p:cxnSp>
        <p:nvCxnSpPr>
          <p:cNvPr id="68" name="Google Shape;68;p2"/>
          <p:cNvCxnSpPr>
            <a:cxnSpLocks/>
          </p:cNvCxnSpPr>
          <p:nvPr/>
        </p:nvCxnSpPr>
        <p:spPr>
          <a:xfrm>
            <a:off x="0" y="1085641"/>
            <a:ext cx="8852170" cy="0"/>
          </a:xfrm>
          <a:prstGeom prst="straightConnector1">
            <a:avLst/>
          </a:prstGeom>
          <a:noFill/>
          <a:ln w="57150" cap="flat" cmpd="sng">
            <a:solidFill>
              <a:schemeClr val="accent1"/>
            </a:solidFill>
            <a:prstDash val="solid"/>
            <a:miter lim="800000"/>
            <a:headEnd type="none" w="sm" len="sm"/>
            <a:tailEnd type="none" w="sm" len="sm"/>
          </a:ln>
        </p:spPr>
      </p:cxnSp>
      <p:pic>
        <p:nvPicPr>
          <p:cNvPr id="8" name="Graphic 7" descr="Cheers with solid fill">
            <a:extLst>
              <a:ext uri="{FF2B5EF4-FFF2-40B4-BE49-F238E27FC236}">
                <a16:creationId xmlns:a16="http://schemas.microsoft.com/office/drawing/2014/main" id="{26F705F4-6040-72F7-EE56-F910FCE4B4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7746" y="2910670"/>
            <a:ext cx="914400" cy="914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
          <p:cNvSpPr txBox="1">
            <a:spLocks noGrp="1"/>
          </p:cNvSpPr>
          <p:nvPr>
            <p:ph type="body" idx="4294967295"/>
          </p:nvPr>
        </p:nvSpPr>
        <p:spPr>
          <a:xfrm>
            <a:off x="645458" y="1480298"/>
            <a:ext cx="10921231" cy="13194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3000"/>
              </a:spcAft>
              <a:buClr>
                <a:schemeClr val="dk1"/>
              </a:buClr>
              <a:buSzPts val="3200"/>
              <a:buNone/>
            </a:pPr>
            <a:r>
              <a:rPr lang="en-US" sz="3200" dirty="0">
                <a:solidFill>
                  <a:srgbClr val="05243F"/>
                </a:solidFill>
              </a:rPr>
              <a:t>When governments are forced to spend more on debt repayments than necessities like healthcare, education or responding to the climate crisis, poverty deepens, inequality widens, and hope fades.  </a:t>
            </a:r>
          </a:p>
          <a:p>
            <a:pPr marL="0" lvl="0" indent="0" algn="l" rtl="0">
              <a:lnSpc>
                <a:spcPct val="100000"/>
              </a:lnSpc>
              <a:spcBef>
                <a:spcPts val="0"/>
              </a:spcBef>
              <a:spcAft>
                <a:spcPts val="3000"/>
              </a:spcAft>
              <a:buClr>
                <a:schemeClr val="dk1"/>
              </a:buClr>
              <a:buSzPts val="3200"/>
              <a:buNone/>
            </a:pPr>
            <a:r>
              <a:rPr lang="en-US" sz="3200" b="1" dirty="0">
                <a:solidFill>
                  <a:srgbClr val="05243F"/>
                </a:solidFill>
              </a:rPr>
              <a:t>Together, we can turn debt into hope</a:t>
            </a:r>
            <a:endParaRPr lang="en-US" sz="3200" dirty="0">
              <a:solidFill>
                <a:srgbClr val="05243F"/>
              </a:solidFill>
            </a:endParaRPr>
          </a:p>
          <a:p>
            <a:pPr marL="0" lvl="0" indent="0" algn="l" rtl="0">
              <a:lnSpc>
                <a:spcPct val="100000"/>
              </a:lnSpc>
              <a:spcBef>
                <a:spcPts val="0"/>
              </a:spcBef>
              <a:spcAft>
                <a:spcPts val="3000"/>
              </a:spcAft>
              <a:buClr>
                <a:schemeClr val="dk1"/>
              </a:buClr>
              <a:buSzPts val="3200"/>
              <a:buNone/>
            </a:pPr>
            <a:r>
              <a:rPr lang="en-US" sz="3200" dirty="0">
                <a:solidFill>
                  <a:srgbClr val="05243F"/>
                </a:solidFill>
              </a:rPr>
              <a:t>This Jubilee Year, join us and the global </a:t>
            </a:r>
            <a:br>
              <a:rPr lang="en-US" sz="3200" dirty="0">
                <a:solidFill>
                  <a:srgbClr val="05243F"/>
                </a:solidFill>
              </a:rPr>
            </a:br>
            <a:r>
              <a:rPr lang="en-US" sz="3200" dirty="0">
                <a:solidFill>
                  <a:srgbClr val="05243F"/>
                </a:solidFill>
              </a:rPr>
              <a:t>Caritas family to speak up and demand </a:t>
            </a:r>
            <a:br>
              <a:rPr lang="en-US" sz="3200" dirty="0">
                <a:solidFill>
                  <a:srgbClr val="05243F"/>
                </a:solidFill>
              </a:rPr>
            </a:br>
            <a:r>
              <a:rPr lang="en-US" sz="3200" dirty="0">
                <a:solidFill>
                  <a:srgbClr val="05243F"/>
                </a:solidFill>
              </a:rPr>
              <a:t>real change. </a:t>
            </a:r>
            <a:endParaRPr lang="en-AU" sz="3200" dirty="0">
              <a:solidFill>
                <a:srgbClr val="05243F"/>
              </a:solidFill>
            </a:endParaRPr>
          </a:p>
        </p:txBody>
      </p:sp>
      <p:sp>
        <p:nvSpPr>
          <p:cNvPr id="74" name="Google Shape;74;p3"/>
          <p:cNvSpPr txBox="1">
            <a:spLocks noGrp="1"/>
          </p:cNvSpPr>
          <p:nvPr>
            <p:ph type="body" idx="4294967295"/>
          </p:nvPr>
        </p:nvSpPr>
        <p:spPr>
          <a:xfrm>
            <a:off x="645458" y="352098"/>
            <a:ext cx="11546541" cy="58689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b="1" dirty="0"/>
              <a:t>Addressing unjust debt in the Jubilee Year</a:t>
            </a:r>
            <a:endParaRPr dirty="0"/>
          </a:p>
        </p:txBody>
      </p:sp>
      <p:grpSp>
        <p:nvGrpSpPr>
          <p:cNvPr id="75" name="Google Shape;75;p3"/>
          <p:cNvGrpSpPr/>
          <p:nvPr/>
        </p:nvGrpSpPr>
        <p:grpSpPr>
          <a:xfrm>
            <a:off x="9239766" y="3723588"/>
            <a:ext cx="2326923" cy="2275069"/>
            <a:chOff x="5241032" y="238200"/>
            <a:chExt cx="2880000" cy="2880000"/>
          </a:xfrm>
        </p:grpSpPr>
        <p:sp>
          <p:nvSpPr>
            <p:cNvPr id="76" name="Google Shape;76;p3"/>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7" name="Google Shape;77;p3" descr="A logo of a group of people&#10;&#10;AI-generated content may be incorrect."/>
            <p:cNvPicPr preferRelativeResize="0"/>
            <p:nvPr/>
          </p:nvPicPr>
          <p:blipFill rotWithShape="1">
            <a:blip r:embed="rId3">
              <a:alphaModFix/>
            </a:blip>
            <a:srcRect/>
            <a:stretch/>
          </p:blipFill>
          <p:spPr>
            <a:xfrm>
              <a:off x="5442048" y="439216"/>
              <a:ext cx="2477967" cy="2477967"/>
            </a:xfrm>
            <a:prstGeom prst="rect">
              <a:avLst/>
            </a:prstGeom>
            <a:noFill/>
            <a:ln>
              <a:noFill/>
            </a:ln>
          </p:spPr>
        </p:pic>
      </p:grpSp>
      <p:cxnSp>
        <p:nvCxnSpPr>
          <p:cNvPr id="78" name="Google Shape;78;p3"/>
          <p:cNvCxnSpPr>
            <a:cxnSpLocks/>
          </p:cNvCxnSpPr>
          <p:nvPr/>
        </p:nvCxnSpPr>
        <p:spPr>
          <a:xfrm>
            <a:off x="0" y="1085641"/>
            <a:ext cx="11161336" cy="0"/>
          </a:xfrm>
          <a:prstGeom prst="straightConnector1">
            <a:avLst/>
          </a:prstGeom>
          <a:noFill/>
          <a:ln w="5715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265828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82"/>
        <p:cNvGrpSpPr/>
        <p:nvPr/>
      </p:nvGrpSpPr>
      <p:grpSpPr>
        <a:xfrm>
          <a:off x="0" y="0"/>
          <a:ext cx="0" cy="0"/>
          <a:chOff x="0" y="0"/>
          <a:chExt cx="0" cy="0"/>
        </a:xfrm>
      </p:grpSpPr>
      <p:pic>
        <p:nvPicPr>
          <p:cNvPr id="85" name="Google Shape;85;p4" descr="A black background with a black square&#10;&#10;AI-generated content may be incorrect."/>
          <p:cNvPicPr preferRelativeResize="0"/>
          <p:nvPr/>
        </p:nvPicPr>
        <p:blipFill rotWithShape="1">
          <a:blip r:embed="rId4">
            <a:alphaModFix/>
          </a:blip>
          <a:srcRect/>
          <a:stretch/>
        </p:blipFill>
        <p:spPr>
          <a:xfrm>
            <a:off x="10632454" y="6259909"/>
            <a:ext cx="1172609" cy="349518"/>
          </a:xfrm>
          <a:prstGeom prst="rect">
            <a:avLst/>
          </a:prstGeom>
          <a:noFill/>
          <a:ln>
            <a:noFill/>
          </a:ln>
        </p:spPr>
      </p:pic>
      <p:pic>
        <p:nvPicPr>
          <p:cNvPr id="5" name="Online Media 4" descr="Turn Debt Into Hope video by Caritas Oceania.">
            <a:hlinkClick r:id="" action="ppaction://media"/>
            <a:extLst>
              <a:ext uri="{FF2B5EF4-FFF2-40B4-BE49-F238E27FC236}">
                <a16:creationId xmlns:a16="http://schemas.microsoft.com/office/drawing/2014/main" id="{15A67C08-3889-8FCE-5C43-5A1C41399D98}"/>
              </a:ext>
            </a:extLst>
          </p:cNvPr>
          <p:cNvPicPr>
            <a:picLocks noRot="1" noChangeAspect="1"/>
          </p:cNvPicPr>
          <p:nvPr>
            <a:videoFile r:link="rId1"/>
          </p:nvPr>
        </p:nvPicPr>
        <p:blipFill>
          <a:blip r:embed="rId5"/>
          <a:stretch>
            <a:fillRect/>
          </a:stretch>
        </p:blipFill>
        <p:spPr>
          <a:xfrm>
            <a:off x="1571140" y="874339"/>
            <a:ext cx="9049719" cy="5109321"/>
          </a:xfrm>
          <a:prstGeom prst="rect">
            <a:avLst/>
          </a:prstGeom>
          <a:ln w="57150">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90"/>
        <p:cNvGrpSpPr/>
        <p:nvPr/>
      </p:nvGrpSpPr>
      <p:grpSpPr>
        <a:xfrm>
          <a:off x="0" y="0"/>
          <a:ext cx="0" cy="0"/>
          <a:chOff x="0" y="0"/>
          <a:chExt cx="0" cy="0"/>
        </a:xfrm>
      </p:grpSpPr>
      <p:sp>
        <p:nvSpPr>
          <p:cNvPr id="91" name="Google Shape;91;p5"/>
          <p:cNvSpPr/>
          <p:nvPr/>
        </p:nvSpPr>
        <p:spPr>
          <a:xfrm>
            <a:off x="1257300" y="946150"/>
            <a:ext cx="9677400" cy="4965700"/>
          </a:xfrm>
          <a:prstGeom prst="round2DiagRect">
            <a:avLst>
              <a:gd name="adj1" fmla="val 16667"/>
              <a:gd name="adj2" fmla="val 0"/>
            </a:avLst>
          </a:prstGeom>
          <a:solidFill>
            <a:srgbClr val="FFFFFF"/>
          </a:solidFill>
          <a:ln w="19050" cap="flat" cmpd="sng">
            <a:solidFill>
              <a:srgbClr val="310D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2" name="Google Shape;92;p5"/>
          <p:cNvSpPr txBox="1"/>
          <p:nvPr/>
        </p:nvSpPr>
        <p:spPr>
          <a:xfrm>
            <a:off x="2020355" y="1320598"/>
            <a:ext cx="8379008" cy="107410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40F23"/>
              </a:buClr>
              <a:buSzPts val="3200"/>
              <a:buFont typeface="Arial"/>
              <a:buNone/>
            </a:pPr>
            <a:r>
              <a:rPr lang="en-US" sz="3200" b="0" i="0" dirty="0">
                <a:solidFill>
                  <a:srgbClr val="05243F"/>
                </a:solidFill>
                <a:latin typeface="Roboto Medium"/>
                <a:ea typeface="Roboto Medium"/>
                <a:cs typeface="Roboto Medium"/>
                <a:sym typeface="Roboto Medium"/>
              </a:rPr>
              <a:t>“In the spirit of this Jubilee Year, I urge the international community to work towards forgiving foreign debt in recognition of the ecological debt existing between the North and the South of this world. This is an appeal for solidarity, but above all for justice.”</a:t>
            </a:r>
            <a:endParaRPr dirty="0">
              <a:solidFill>
                <a:srgbClr val="05243F"/>
              </a:solidFill>
            </a:endParaRPr>
          </a:p>
          <a:p>
            <a:pPr marL="0" marR="0" lvl="0" indent="0" algn="l" rtl="0">
              <a:lnSpc>
                <a:spcPct val="100000"/>
              </a:lnSpc>
              <a:spcBef>
                <a:spcPts val="1800"/>
              </a:spcBef>
              <a:spcAft>
                <a:spcPts val="0"/>
              </a:spcAft>
              <a:buClr>
                <a:srgbClr val="040F23"/>
              </a:buClr>
              <a:buSzPts val="2400"/>
              <a:buFont typeface="Arial"/>
              <a:buNone/>
            </a:pPr>
            <a:r>
              <a:rPr lang="en-US" sz="2400" b="0" i="0" dirty="0">
                <a:solidFill>
                  <a:srgbClr val="05243F"/>
                </a:solidFill>
                <a:latin typeface="Arial"/>
                <a:ea typeface="Arial"/>
                <a:cs typeface="Arial"/>
                <a:sym typeface="Arial"/>
              </a:rPr>
              <a:t>Pope Francis</a:t>
            </a:r>
            <a:br>
              <a:rPr lang="en-US" sz="2400" b="0" i="0" dirty="0">
                <a:solidFill>
                  <a:srgbClr val="05243F"/>
                </a:solidFill>
                <a:latin typeface="Arial"/>
                <a:ea typeface="Arial"/>
                <a:cs typeface="Arial"/>
                <a:sym typeface="Arial"/>
              </a:rPr>
            </a:br>
            <a:r>
              <a:rPr lang="en-US" sz="2400" b="0" i="0" dirty="0">
                <a:solidFill>
                  <a:srgbClr val="05243F"/>
                </a:solidFill>
                <a:latin typeface="Arial"/>
                <a:ea typeface="Arial"/>
                <a:cs typeface="Arial"/>
                <a:sym typeface="Arial"/>
              </a:rPr>
              <a:t>World Day of Peace Message 2025</a:t>
            </a:r>
            <a:endParaRPr dirty="0">
              <a:solidFill>
                <a:srgbClr val="05243F"/>
              </a:solidFill>
            </a:endParaRPr>
          </a:p>
          <a:p>
            <a:pPr marL="0" marR="0" lvl="0" indent="0" algn="l" rtl="0">
              <a:lnSpc>
                <a:spcPct val="100000"/>
              </a:lnSpc>
              <a:spcBef>
                <a:spcPts val="1600"/>
              </a:spcBef>
              <a:spcAft>
                <a:spcPts val="0"/>
              </a:spcAft>
              <a:buClr>
                <a:schemeClr val="dk1"/>
              </a:buClr>
              <a:buSzPts val="2400"/>
              <a:buFont typeface="Arial"/>
              <a:buNone/>
            </a:pPr>
            <a:endParaRPr sz="2400" b="0" i="0" dirty="0">
              <a:solidFill>
                <a:srgbClr val="040F23"/>
              </a:solidFill>
              <a:latin typeface="Avenir"/>
              <a:ea typeface="Avenir"/>
              <a:cs typeface="Avenir"/>
              <a:sym typeface="Avenir"/>
            </a:endParaRPr>
          </a:p>
        </p:txBody>
      </p:sp>
      <p:pic>
        <p:nvPicPr>
          <p:cNvPr id="94" name="Google Shape;94;p5" descr="A black background with a black square&#10;&#10;AI-generated content may be incorrect."/>
          <p:cNvPicPr preferRelativeResize="0"/>
          <p:nvPr/>
        </p:nvPicPr>
        <p:blipFill rotWithShape="1">
          <a:blip r:embed="rId3">
            <a:alphaModFix/>
          </a:blip>
          <a:srcRect/>
          <a:stretch/>
        </p:blipFill>
        <p:spPr>
          <a:xfrm>
            <a:off x="10632454" y="6259909"/>
            <a:ext cx="1172609" cy="3495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body" idx="4294967295"/>
          </p:nvPr>
        </p:nvSpPr>
        <p:spPr>
          <a:xfrm>
            <a:off x="645458" y="1480298"/>
            <a:ext cx="10676134" cy="131947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US" sz="3200" dirty="0">
                <a:solidFill>
                  <a:srgbClr val="05243F"/>
                </a:solidFill>
              </a:rPr>
              <a:t>In partnership with Caritas Internationalis, we are calling on world leaders to:</a:t>
            </a:r>
            <a:endParaRPr dirty="0">
              <a:solidFill>
                <a:srgbClr val="05243F"/>
              </a:solidFill>
            </a:endParaRPr>
          </a:p>
          <a:p>
            <a:pPr marL="806450" lvl="0" indent="-442913" algn="l" rtl="0">
              <a:lnSpc>
                <a:spcPct val="100000"/>
              </a:lnSpc>
              <a:spcBef>
                <a:spcPts val="1800"/>
              </a:spcBef>
              <a:spcAft>
                <a:spcPts val="0"/>
              </a:spcAft>
              <a:buClr>
                <a:schemeClr val="dk1"/>
              </a:buClr>
              <a:buSzPts val="3200"/>
              <a:buChar char="•"/>
            </a:pPr>
            <a:r>
              <a:rPr lang="en-US" sz="3200" dirty="0">
                <a:solidFill>
                  <a:srgbClr val="05243F"/>
                </a:solidFill>
              </a:rPr>
              <a:t>Stop the debt crisis now by </a:t>
            </a:r>
            <a:r>
              <a:rPr lang="en-US" sz="3200" b="1" dirty="0">
                <a:solidFill>
                  <a:srgbClr val="05243F"/>
                </a:solidFill>
              </a:rPr>
              <a:t>cancelling unjust debts</a:t>
            </a:r>
            <a:endParaRPr b="1" dirty="0">
              <a:solidFill>
                <a:srgbClr val="05243F"/>
              </a:solidFill>
            </a:endParaRPr>
          </a:p>
          <a:p>
            <a:pPr marL="806450" lvl="0" indent="-442913" algn="l" rtl="0">
              <a:lnSpc>
                <a:spcPct val="100000"/>
              </a:lnSpc>
              <a:spcBef>
                <a:spcPts val="1800"/>
              </a:spcBef>
              <a:spcAft>
                <a:spcPts val="0"/>
              </a:spcAft>
              <a:buClr>
                <a:schemeClr val="dk1"/>
              </a:buClr>
              <a:buSzPts val="3200"/>
              <a:buChar char="•"/>
            </a:pPr>
            <a:r>
              <a:rPr lang="en-US" sz="3200" dirty="0">
                <a:solidFill>
                  <a:srgbClr val="05243F"/>
                </a:solidFill>
              </a:rPr>
              <a:t>Prevent future debt crises by </a:t>
            </a:r>
            <a:r>
              <a:rPr lang="en-US" sz="3200" b="1" dirty="0">
                <a:solidFill>
                  <a:srgbClr val="05243F"/>
                </a:solidFill>
              </a:rPr>
              <a:t>reforming the global financial system </a:t>
            </a:r>
            <a:r>
              <a:rPr lang="en-US" sz="3200" dirty="0">
                <a:solidFill>
                  <a:srgbClr val="05243F"/>
                </a:solidFill>
              </a:rPr>
              <a:t>to </a:t>
            </a:r>
            <a:r>
              <a:rPr lang="en-US" sz="3200" dirty="0" err="1">
                <a:solidFill>
                  <a:srgbClr val="05243F"/>
                </a:solidFill>
              </a:rPr>
              <a:t>prioritise</a:t>
            </a:r>
            <a:r>
              <a:rPr lang="en-US" sz="3200" dirty="0">
                <a:solidFill>
                  <a:srgbClr val="05243F"/>
                </a:solidFill>
              </a:rPr>
              <a:t> people and the planet</a:t>
            </a:r>
            <a:endParaRPr dirty="0">
              <a:solidFill>
                <a:srgbClr val="05243F"/>
              </a:solidFill>
            </a:endParaRPr>
          </a:p>
          <a:p>
            <a:pPr marL="806450" lvl="0" indent="-442913" algn="l" rtl="0">
              <a:lnSpc>
                <a:spcPct val="100000"/>
              </a:lnSpc>
              <a:spcBef>
                <a:spcPts val="1800"/>
              </a:spcBef>
              <a:spcAft>
                <a:spcPts val="0"/>
              </a:spcAft>
              <a:buClr>
                <a:schemeClr val="dk1"/>
              </a:buClr>
              <a:buSzPts val="3200"/>
              <a:buChar char="•"/>
            </a:pPr>
            <a:r>
              <a:rPr lang="en-US" sz="3200" dirty="0">
                <a:solidFill>
                  <a:srgbClr val="05243F"/>
                </a:solidFill>
              </a:rPr>
              <a:t>Establish a </a:t>
            </a:r>
            <a:r>
              <a:rPr lang="en-US" sz="3200" b="1" dirty="0">
                <a:solidFill>
                  <a:srgbClr val="05243F"/>
                </a:solidFill>
              </a:rPr>
              <a:t>binding debt framework </a:t>
            </a:r>
            <a:r>
              <a:rPr lang="en-US" sz="3200" dirty="0">
                <a:solidFill>
                  <a:srgbClr val="05243F"/>
                </a:solidFill>
              </a:rPr>
              <a:t>within the United Nations.</a:t>
            </a:r>
            <a:endParaRPr dirty="0">
              <a:solidFill>
                <a:srgbClr val="05243F"/>
              </a:solidFill>
            </a:endParaRPr>
          </a:p>
        </p:txBody>
      </p:sp>
      <p:grpSp>
        <p:nvGrpSpPr>
          <p:cNvPr id="100" name="Google Shape;100;p6"/>
          <p:cNvGrpSpPr/>
          <p:nvPr/>
        </p:nvGrpSpPr>
        <p:grpSpPr>
          <a:xfrm>
            <a:off x="10275216" y="4813320"/>
            <a:ext cx="1799022" cy="1799022"/>
            <a:chOff x="5241032" y="238200"/>
            <a:chExt cx="2880000" cy="2880000"/>
          </a:xfrm>
        </p:grpSpPr>
        <p:sp>
          <p:nvSpPr>
            <p:cNvPr id="101" name="Google Shape;101;p6"/>
            <p:cNvSpPr/>
            <p:nvPr/>
          </p:nvSpPr>
          <p:spPr>
            <a:xfrm>
              <a:off x="5241032" y="238200"/>
              <a:ext cx="2880000" cy="2880000"/>
            </a:xfrm>
            <a:prstGeom prst="ellipse">
              <a:avLst/>
            </a:prstGeom>
            <a:solidFill>
              <a:schemeClr val="lt1"/>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02" name="Google Shape;102;p6" descr="A logo of a group of people&#10;&#10;AI-generated content may be incorrect."/>
            <p:cNvPicPr preferRelativeResize="0"/>
            <p:nvPr/>
          </p:nvPicPr>
          <p:blipFill rotWithShape="1">
            <a:blip r:embed="rId3">
              <a:alphaModFix/>
            </a:blip>
            <a:srcRect/>
            <a:stretch/>
          </p:blipFill>
          <p:spPr>
            <a:xfrm>
              <a:off x="5442048" y="439216"/>
              <a:ext cx="2477967" cy="2477967"/>
            </a:xfrm>
            <a:prstGeom prst="rect">
              <a:avLst/>
            </a:prstGeom>
            <a:noFill/>
            <a:ln>
              <a:noFill/>
            </a:ln>
          </p:spPr>
        </p:pic>
      </p:grpSp>
      <p:sp>
        <p:nvSpPr>
          <p:cNvPr id="103" name="Google Shape;103;p6"/>
          <p:cNvSpPr txBox="1"/>
          <p:nvPr/>
        </p:nvSpPr>
        <p:spPr>
          <a:xfrm>
            <a:off x="645458" y="352098"/>
            <a:ext cx="11546541" cy="5868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40F23"/>
              </a:buClr>
              <a:buSzPts val="4000"/>
              <a:buFont typeface="Arial"/>
              <a:buNone/>
            </a:pPr>
            <a:r>
              <a:rPr lang="en-US" sz="4000" b="1" dirty="0">
                <a:solidFill>
                  <a:srgbClr val="05243F"/>
                </a:solidFill>
                <a:latin typeface="Arial"/>
                <a:ea typeface="Arial"/>
                <a:cs typeface="Arial"/>
                <a:sym typeface="Arial"/>
              </a:rPr>
              <a:t>How can we Turn Debt into Hope?</a:t>
            </a:r>
            <a:endParaRPr sz="4000" b="1" dirty="0">
              <a:solidFill>
                <a:srgbClr val="05243F"/>
              </a:solidFill>
              <a:latin typeface="Arial"/>
              <a:ea typeface="Arial"/>
              <a:cs typeface="Arial"/>
              <a:sym typeface="Arial"/>
            </a:endParaRPr>
          </a:p>
        </p:txBody>
      </p:sp>
      <p:cxnSp>
        <p:nvCxnSpPr>
          <p:cNvPr id="104" name="Google Shape;104;p6"/>
          <p:cNvCxnSpPr/>
          <p:nvPr/>
        </p:nvCxnSpPr>
        <p:spPr>
          <a:xfrm>
            <a:off x="0" y="1085641"/>
            <a:ext cx="9251576" cy="0"/>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p:nvPr/>
        </p:nvSpPr>
        <p:spPr>
          <a:xfrm>
            <a:off x="645458" y="1468705"/>
            <a:ext cx="7348472" cy="3262391"/>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n-US" sz="3200" dirty="0">
                <a:solidFill>
                  <a:schemeClr val="dk1"/>
                </a:solidFill>
                <a:latin typeface="Arial"/>
                <a:ea typeface="Arial"/>
                <a:cs typeface="Arial"/>
                <a:sym typeface="Arial"/>
              </a:rPr>
              <a:t>Together, we can </a:t>
            </a:r>
            <a:r>
              <a:rPr lang="en-US" sz="3200" i="1" dirty="0">
                <a:solidFill>
                  <a:schemeClr val="dk1"/>
                </a:solidFill>
                <a:latin typeface="Arial"/>
                <a:ea typeface="Arial"/>
                <a:cs typeface="Arial"/>
                <a:sym typeface="Arial"/>
              </a:rPr>
              <a:t>Turn Debt into Hope</a:t>
            </a:r>
            <a:r>
              <a:rPr lang="en-US" sz="3200" dirty="0">
                <a:solidFill>
                  <a:schemeClr val="dk1"/>
                </a:solidFill>
                <a:latin typeface="Arial"/>
                <a:ea typeface="Arial"/>
                <a:cs typeface="Arial"/>
                <a:sym typeface="Arial"/>
              </a:rPr>
              <a:t> and build a more just world.</a:t>
            </a:r>
            <a:endParaRPr dirty="0"/>
          </a:p>
          <a:p>
            <a:pPr marL="0" marR="0" lvl="0" indent="0" algn="l" rtl="0">
              <a:lnSpc>
                <a:spcPct val="110000"/>
              </a:lnSpc>
              <a:spcBef>
                <a:spcPts val="1200"/>
              </a:spcBef>
              <a:spcAft>
                <a:spcPts val="0"/>
              </a:spcAft>
              <a:buNone/>
            </a:pPr>
            <a:endParaRPr sz="3200" dirty="0">
              <a:solidFill>
                <a:schemeClr val="dk1"/>
              </a:solidFill>
              <a:latin typeface="Arial"/>
              <a:ea typeface="Arial"/>
              <a:cs typeface="Arial"/>
              <a:sym typeface="Arial"/>
            </a:endParaRPr>
          </a:p>
          <a:p>
            <a:pPr marL="0" marR="0" lvl="0" indent="0" algn="l" rtl="0">
              <a:lnSpc>
                <a:spcPct val="110000"/>
              </a:lnSpc>
              <a:spcBef>
                <a:spcPts val="1200"/>
              </a:spcBef>
              <a:spcAft>
                <a:spcPts val="0"/>
              </a:spcAft>
              <a:buNone/>
            </a:pPr>
            <a:r>
              <a:rPr lang="en-US" sz="3200" dirty="0">
                <a:solidFill>
                  <a:schemeClr val="dk1"/>
                </a:solidFill>
                <a:latin typeface="Arial"/>
                <a:ea typeface="Arial"/>
                <a:cs typeface="Arial"/>
                <a:sym typeface="Arial"/>
              </a:rPr>
              <a:t>Sign the petition and learn more at:</a:t>
            </a:r>
            <a:endParaRPr dirty="0"/>
          </a:p>
          <a:p>
            <a:pPr marL="0" marR="0" lvl="0" indent="0" algn="l" rtl="0">
              <a:lnSpc>
                <a:spcPct val="110000"/>
              </a:lnSpc>
              <a:spcBef>
                <a:spcPts val="1200"/>
              </a:spcBef>
              <a:spcAft>
                <a:spcPts val="0"/>
              </a:spcAft>
              <a:buNone/>
            </a:pPr>
            <a:r>
              <a:rPr lang="en-US" sz="3200" b="1"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www.caritas.org.au/debt</a:t>
            </a:r>
            <a:r>
              <a:rPr lang="en-US" sz="3200" b="1" dirty="0">
                <a:solidFill>
                  <a:schemeClr val="dk1"/>
                </a:solidFill>
                <a:latin typeface="Arial"/>
                <a:ea typeface="Arial"/>
                <a:cs typeface="Arial"/>
                <a:sym typeface="Arial"/>
              </a:rPr>
              <a:t> </a:t>
            </a:r>
            <a:endParaRPr b="1" dirty="0"/>
          </a:p>
        </p:txBody>
      </p:sp>
      <p:pic>
        <p:nvPicPr>
          <p:cNvPr id="110" name="Google Shape;110;p7" descr="A qr code with black squares&#10;&#10;AI-generated content may be incorrect."/>
          <p:cNvPicPr preferRelativeResize="0"/>
          <p:nvPr/>
        </p:nvPicPr>
        <p:blipFill rotWithShape="1">
          <a:blip r:embed="rId4">
            <a:alphaModFix/>
          </a:blip>
          <a:srcRect/>
          <a:stretch/>
        </p:blipFill>
        <p:spPr>
          <a:xfrm>
            <a:off x="8686983" y="1936376"/>
            <a:ext cx="2985247" cy="2985247"/>
          </a:xfrm>
          <a:prstGeom prst="rect">
            <a:avLst/>
          </a:prstGeom>
          <a:noFill/>
          <a:ln w="9525" cap="flat" cmpd="sng">
            <a:solidFill>
              <a:schemeClr val="dk1"/>
            </a:solidFill>
            <a:prstDash val="solid"/>
            <a:round/>
            <a:headEnd type="none" w="sm" len="sm"/>
            <a:tailEnd type="none" w="sm" len="sm"/>
          </a:ln>
        </p:spPr>
      </p:pic>
      <p:sp>
        <p:nvSpPr>
          <p:cNvPr id="111" name="Google Shape;111;p7"/>
          <p:cNvSpPr txBox="1"/>
          <p:nvPr/>
        </p:nvSpPr>
        <p:spPr>
          <a:xfrm>
            <a:off x="645458" y="352098"/>
            <a:ext cx="11546541" cy="586898"/>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040F23"/>
              </a:buClr>
              <a:buSzPts val="4000"/>
              <a:buFont typeface="Arial"/>
              <a:buNone/>
            </a:pPr>
            <a:r>
              <a:rPr lang="en-US" sz="4000" b="1" dirty="0">
                <a:solidFill>
                  <a:srgbClr val="040F23"/>
                </a:solidFill>
                <a:latin typeface="Arial"/>
                <a:ea typeface="Arial"/>
                <a:cs typeface="Arial"/>
                <a:sym typeface="Arial"/>
              </a:rPr>
              <a:t>Stand with us</a:t>
            </a:r>
            <a:endParaRPr dirty="0"/>
          </a:p>
        </p:txBody>
      </p:sp>
      <p:cxnSp>
        <p:nvCxnSpPr>
          <p:cNvPr id="112" name="Google Shape;112;p7"/>
          <p:cNvCxnSpPr>
            <a:cxnSpLocks/>
          </p:cNvCxnSpPr>
          <p:nvPr/>
        </p:nvCxnSpPr>
        <p:spPr>
          <a:xfrm>
            <a:off x="0" y="1085641"/>
            <a:ext cx="4440025" cy="0"/>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16"/>
        <p:cNvGrpSpPr/>
        <p:nvPr/>
      </p:nvGrpSpPr>
      <p:grpSpPr>
        <a:xfrm>
          <a:off x="0" y="0"/>
          <a:ext cx="0" cy="0"/>
          <a:chOff x="0" y="0"/>
          <a:chExt cx="0" cy="0"/>
        </a:xfrm>
      </p:grpSpPr>
      <p:sp>
        <p:nvSpPr>
          <p:cNvPr id="117" name="Google Shape;117;p8"/>
          <p:cNvSpPr txBox="1">
            <a:spLocks noGrp="1"/>
          </p:cNvSpPr>
          <p:nvPr>
            <p:ph type="body" idx="4294967295"/>
          </p:nvPr>
        </p:nvSpPr>
        <p:spPr>
          <a:xfrm>
            <a:off x="2639735" y="1101781"/>
            <a:ext cx="6958013" cy="5032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000"/>
              <a:buNone/>
            </a:pPr>
            <a:r>
              <a:rPr lang="en-US" sz="4000" b="1"/>
              <a:t>Prayer</a:t>
            </a:r>
            <a:endParaRPr/>
          </a:p>
        </p:txBody>
      </p:sp>
      <p:sp>
        <p:nvSpPr>
          <p:cNvPr id="118" name="Google Shape;118;p8"/>
          <p:cNvSpPr txBox="1">
            <a:spLocks noGrp="1"/>
          </p:cNvSpPr>
          <p:nvPr>
            <p:ph type="body" idx="4294967295"/>
          </p:nvPr>
        </p:nvSpPr>
        <p:spPr>
          <a:xfrm>
            <a:off x="2621172" y="1945528"/>
            <a:ext cx="8701252" cy="5491163"/>
          </a:xfrm>
          <a:prstGeom prst="rect">
            <a:avLst/>
          </a:prstGeom>
          <a:noFill/>
          <a:ln>
            <a:noFill/>
          </a:ln>
        </p:spPr>
        <p:txBody>
          <a:bodyPr spcFirstLastPara="1" wrap="square" lIns="91425" tIns="45700" rIns="91425" bIns="45700" anchor="t" anchorCtr="0">
            <a:normAutofit/>
          </a:bodyPr>
          <a:lstStyle/>
          <a:p>
            <a:pPr marL="0" lvl="0" indent="0" algn="l" rtl="0">
              <a:lnSpc>
                <a:spcPct val="105000"/>
              </a:lnSpc>
              <a:spcBef>
                <a:spcPts val="0"/>
              </a:spcBef>
              <a:spcAft>
                <a:spcPts val="0"/>
              </a:spcAft>
              <a:buClr>
                <a:schemeClr val="dk1"/>
              </a:buClr>
              <a:buSzPts val="3200"/>
              <a:buNone/>
            </a:pPr>
            <a:r>
              <a:rPr lang="en-US" sz="3200" dirty="0"/>
              <a:t>Loving God,</a:t>
            </a:r>
            <a:endParaRPr sz="3200" dirty="0"/>
          </a:p>
          <a:p>
            <a:pPr marL="0" lvl="0" indent="0" algn="l" rtl="0">
              <a:lnSpc>
                <a:spcPct val="105000"/>
              </a:lnSpc>
              <a:spcBef>
                <a:spcPts val="300"/>
              </a:spcBef>
              <a:spcAft>
                <a:spcPts val="0"/>
              </a:spcAft>
              <a:buClr>
                <a:schemeClr val="dk1"/>
              </a:buClr>
              <a:buSzPts val="3200"/>
              <a:buNone/>
            </a:pPr>
            <a:r>
              <a:rPr lang="en-US" sz="3200" dirty="0"/>
              <a:t>You created all people to be equal.</a:t>
            </a:r>
            <a:endParaRPr sz="3200" dirty="0"/>
          </a:p>
          <a:p>
            <a:pPr marL="0" lvl="0" indent="0" algn="l" rtl="0">
              <a:lnSpc>
                <a:spcPct val="105000"/>
              </a:lnSpc>
              <a:spcBef>
                <a:spcPts val="300"/>
              </a:spcBef>
              <a:spcAft>
                <a:spcPts val="0"/>
              </a:spcAft>
              <a:buClr>
                <a:schemeClr val="dk1"/>
              </a:buClr>
              <a:buSzPts val="3200"/>
              <a:buNone/>
            </a:pPr>
            <a:r>
              <a:rPr lang="en-US" sz="3200" dirty="0"/>
              <a:t>Yet, throughout the world many are struggling to find even the most basic things they need:</a:t>
            </a:r>
            <a:endParaRPr sz="3200" dirty="0"/>
          </a:p>
          <a:p>
            <a:pPr marL="0" lvl="0" indent="0" algn="l" rtl="0">
              <a:lnSpc>
                <a:spcPct val="105000"/>
              </a:lnSpc>
              <a:spcBef>
                <a:spcPts val="300"/>
              </a:spcBef>
              <a:spcAft>
                <a:spcPts val="0"/>
              </a:spcAft>
              <a:buClr>
                <a:schemeClr val="dk1"/>
              </a:buClr>
              <a:buSzPts val="3200"/>
              <a:buNone/>
            </a:pPr>
            <a:r>
              <a:rPr lang="en-US" sz="3200" dirty="0"/>
              <a:t>food, water, safety and education.</a:t>
            </a:r>
            <a:endParaRPr sz="3200" dirty="0"/>
          </a:p>
          <a:p>
            <a:pPr marL="0" lvl="0" indent="0" algn="l" rtl="0">
              <a:lnSpc>
                <a:spcPct val="105000"/>
              </a:lnSpc>
              <a:spcBef>
                <a:spcPts val="1200"/>
              </a:spcBef>
              <a:spcAft>
                <a:spcPts val="0"/>
              </a:spcAft>
              <a:buClr>
                <a:schemeClr val="dk1"/>
              </a:buClr>
              <a:buSzPts val="3200"/>
              <a:buNone/>
            </a:pPr>
            <a:r>
              <a:rPr lang="en-US" sz="3200" dirty="0"/>
              <a:t> </a:t>
            </a:r>
            <a:endParaRPr sz="3200" dirty="0"/>
          </a:p>
        </p:txBody>
      </p:sp>
      <p:cxnSp>
        <p:nvCxnSpPr>
          <p:cNvPr id="119" name="Google Shape;119;p8"/>
          <p:cNvCxnSpPr/>
          <p:nvPr/>
        </p:nvCxnSpPr>
        <p:spPr>
          <a:xfrm>
            <a:off x="2232212" y="1761565"/>
            <a:ext cx="2339788" cy="0"/>
          </a:xfrm>
          <a:prstGeom prst="straightConnector1">
            <a:avLst/>
          </a:prstGeom>
          <a:noFill/>
          <a:ln w="57150" cap="flat" cmpd="sng">
            <a:solidFill>
              <a:schemeClr val="accent1"/>
            </a:solidFill>
            <a:prstDash val="solid"/>
            <a:miter lim="800000"/>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alpha val="49803"/>
          </a:schemeClr>
        </a:solidFill>
        <a:effectLst/>
      </p:bgPr>
    </p:bg>
    <p:spTree>
      <p:nvGrpSpPr>
        <p:cNvPr id="1" name="Shape 123"/>
        <p:cNvGrpSpPr/>
        <p:nvPr/>
      </p:nvGrpSpPr>
      <p:grpSpPr>
        <a:xfrm>
          <a:off x="0" y="0"/>
          <a:ext cx="0" cy="0"/>
          <a:chOff x="0" y="0"/>
          <a:chExt cx="0" cy="0"/>
        </a:xfrm>
      </p:grpSpPr>
      <p:sp>
        <p:nvSpPr>
          <p:cNvPr id="124" name="Google Shape;124;p9"/>
          <p:cNvSpPr txBox="1">
            <a:spLocks noGrp="1"/>
          </p:cNvSpPr>
          <p:nvPr>
            <p:ph type="body" idx="4294967295"/>
          </p:nvPr>
        </p:nvSpPr>
        <p:spPr>
          <a:xfrm>
            <a:off x="2634619" y="1461434"/>
            <a:ext cx="7975110" cy="5491163"/>
          </a:xfrm>
          <a:prstGeom prst="rect">
            <a:avLst/>
          </a:prstGeom>
          <a:noFill/>
          <a:ln>
            <a:noFill/>
          </a:ln>
          <a:effectLst>
            <a:reflection dist="38100" dir="5400000" fadeDir="5400012" sy="-100000" algn="bl" rotWithShape="0"/>
          </a:effectLst>
        </p:spPr>
        <p:txBody>
          <a:bodyPr spcFirstLastPara="1" wrap="square" lIns="91425" tIns="45700" rIns="91425" bIns="45700" anchor="t" anchorCtr="0">
            <a:normAutofit/>
          </a:bodyPr>
          <a:lstStyle/>
          <a:p>
            <a:pPr marL="0" lvl="0" indent="0" algn="l" rtl="0">
              <a:lnSpc>
                <a:spcPct val="105000"/>
              </a:lnSpc>
              <a:spcBef>
                <a:spcPts val="0"/>
              </a:spcBef>
              <a:spcAft>
                <a:spcPts val="0"/>
              </a:spcAft>
              <a:buClr>
                <a:schemeClr val="dk1"/>
              </a:buClr>
              <a:buSzPts val="3200"/>
              <a:buNone/>
            </a:pPr>
            <a:r>
              <a:rPr lang="en-US" sz="3200" dirty="0"/>
              <a:t>Many poor countries owe enormous debts to wealthy countries and companies,</a:t>
            </a:r>
            <a:endParaRPr dirty="0"/>
          </a:p>
          <a:p>
            <a:pPr marL="0" lvl="0" indent="0" algn="l" rtl="0">
              <a:lnSpc>
                <a:spcPct val="105000"/>
              </a:lnSpc>
              <a:spcBef>
                <a:spcPts val="300"/>
              </a:spcBef>
              <a:spcAft>
                <a:spcPts val="0"/>
              </a:spcAft>
              <a:buClr>
                <a:schemeClr val="dk1"/>
              </a:buClr>
              <a:buSzPts val="3200"/>
              <a:buNone/>
            </a:pPr>
            <a:r>
              <a:rPr lang="en-US" sz="3200" dirty="0"/>
              <a:t>and millions of vulnerable people suffer as a result.</a:t>
            </a:r>
            <a:endParaRPr dirty="0"/>
          </a:p>
          <a:p>
            <a:pPr marL="0" lvl="0" indent="0" algn="l" rtl="0">
              <a:lnSpc>
                <a:spcPct val="105000"/>
              </a:lnSpc>
              <a:spcBef>
                <a:spcPts val="300"/>
              </a:spcBef>
              <a:spcAft>
                <a:spcPts val="0"/>
              </a:spcAft>
              <a:buClr>
                <a:schemeClr val="dk1"/>
              </a:buClr>
              <a:buSzPts val="3200"/>
              <a:buNone/>
            </a:pPr>
            <a:r>
              <a:rPr lang="en-US" sz="3200" dirty="0"/>
              <a:t> </a:t>
            </a:r>
            <a:endParaRPr sz="3200" dirty="0"/>
          </a:p>
        </p:txBody>
      </p:sp>
      <p:pic>
        <p:nvPicPr>
          <p:cNvPr id="126" name="Google Shape;126;p9"/>
          <p:cNvPicPr preferRelativeResize="0"/>
          <p:nvPr/>
        </p:nvPicPr>
        <p:blipFill rotWithShape="1">
          <a:blip r:embed="rId3">
            <a:alphaModFix/>
          </a:blip>
          <a:srcRect/>
          <a:stretch/>
        </p:blipFill>
        <p:spPr>
          <a:xfrm>
            <a:off x="474037" y="6237425"/>
            <a:ext cx="1290590" cy="384683"/>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Caritas Education Colours">
      <a:dk1>
        <a:srgbClr val="05243F"/>
      </a:dk1>
      <a:lt1>
        <a:srgbClr val="FFFFFF"/>
      </a:lt1>
      <a:dk2>
        <a:srgbClr val="414042"/>
      </a:dk2>
      <a:lt2>
        <a:srgbClr val="FFFFFF"/>
      </a:lt2>
      <a:accent1>
        <a:srgbClr val="762000"/>
      </a:accent1>
      <a:accent2>
        <a:srgbClr val="E5DBCB"/>
      </a:accent2>
      <a:accent3>
        <a:srgbClr val="D86075"/>
      </a:accent3>
      <a:accent4>
        <a:srgbClr val="DF918A"/>
      </a:accent4>
      <a:accent5>
        <a:srgbClr val="63B1A4"/>
      </a:accent5>
      <a:accent6>
        <a:srgbClr val="C3DDD7"/>
      </a:accent6>
      <a:hlink>
        <a:srgbClr val="00B0F0"/>
      </a:hlink>
      <a:folHlink>
        <a:srgbClr val="63B1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7078289-1fcf-486e-859e-4f1f49405424">
      <Terms xmlns="http://schemas.microsoft.com/office/infopath/2007/PartnerControls"/>
    </lcf76f155ced4ddcb4097134ff3c332f>
    <TaxCatchAll xmlns="a0ef0e88-30cd-426b-9762-51ba510e0468" xsi:nil="true"/>
    <SharedWithUsers xmlns="a0ef0e88-30cd-426b-9762-51ba510e0468">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81499994BAAE40927184D815EBD522" ma:contentTypeVersion="18" ma:contentTypeDescription="Create a new document." ma:contentTypeScope="" ma:versionID="16ba6084dc358f8a94cc0d16bc565ff7">
  <xsd:schema xmlns:xsd="http://www.w3.org/2001/XMLSchema" xmlns:xs="http://www.w3.org/2001/XMLSchema" xmlns:p="http://schemas.microsoft.com/office/2006/metadata/properties" xmlns:ns2="27078289-1fcf-486e-859e-4f1f49405424" xmlns:ns3="a0ef0e88-30cd-426b-9762-51ba510e0468" targetNamespace="http://schemas.microsoft.com/office/2006/metadata/properties" ma:root="true" ma:fieldsID="758ada9c1d7ead2f421997f0fe56908b" ns2:_="" ns3:_="">
    <xsd:import namespace="27078289-1fcf-486e-859e-4f1f49405424"/>
    <xsd:import namespace="a0ef0e88-30cd-426b-9762-51ba510e04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078289-1fcf-486e-859e-4f1f494054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0ef0e88-30cd-426b-9762-51ba510e04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9fc7908-5ae1-4131-81a7-8dd744d4cb5d}" ma:internalName="TaxCatchAll" ma:showField="CatchAllData" ma:web="a0ef0e88-30cd-426b-9762-51ba510e04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15E42-EF9F-47F9-8890-A7444E6F4FF5}">
  <ds:schemaRefs>
    <ds:schemaRef ds:uri="http://schemas.microsoft.com/sharepoint/v3/contenttype/forms"/>
  </ds:schemaRefs>
</ds:datastoreItem>
</file>

<file path=customXml/itemProps2.xml><?xml version="1.0" encoding="utf-8"?>
<ds:datastoreItem xmlns:ds="http://schemas.openxmlformats.org/officeDocument/2006/customXml" ds:itemID="{39FB3F51-0FAD-493B-B797-2A32A218A649}">
  <ds:schemaRefs>
    <ds:schemaRef ds:uri="http://schemas.microsoft.com/office/2006/metadata/properties"/>
    <ds:schemaRef ds:uri="http://schemas.microsoft.com/office/infopath/2007/PartnerControls"/>
    <ds:schemaRef ds:uri="27078289-1fcf-486e-859e-4f1f49405424"/>
    <ds:schemaRef ds:uri="a0ef0e88-30cd-426b-9762-51ba510e0468"/>
    <ds:schemaRef ds:uri="a7938f78-b017-4dc0-8c82-d5b44b2641c5"/>
    <ds:schemaRef ds:uri="a74f41e8-2c9a-4a9a-8a86-1b2eca9cb15f"/>
  </ds:schemaRefs>
</ds:datastoreItem>
</file>

<file path=customXml/itemProps3.xml><?xml version="1.0" encoding="utf-8"?>
<ds:datastoreItem xmlns:ds="http://schemas.openxmlformats.org/officeDocument/2006/customXml" ds:itemID="{A6FF8CF7-CD9D-4937-BF77-ABC4F98248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078289-1fcf-486e-859e-4f1f49405424"/>
    <ds:schemaRef ds:uri="a0ef0e88-30cd-426b-9762-51ba510e0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TotalTime>
  <Words>449</Words>
  <Application>Microsoft Office PowerPoint</Application>
  <PresentationFormat>Widescreen</PresentationFormat>
  <Paragraphs>39</Paragraphs>
  <Slides>11</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Roboto Medium</vt:lpstr>
      <vt:lpstr>Roboto</vt:lpstr>
      <vt:lpstr>Avenir</vt:lpstr>
      <vt:lpstr>Arial</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Marlin Communications</dc:creator>
  <cp:lastModifiedBy>Nicole Dobrohotoff</cp:lastModifiedBy>
  <cp:revision>8</cp:revision>
  <dcterms:created xsi:type="dcterms:W3CDTF">2014-11-30T23:21:17Z</dcterms:created>
  <dcterms:modified xsi:type="dcterms:W3CDTF">2025-05-27T02:37:14Z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0x0101001B81499994BAAE40927184D815EBD522</vt:lpwstr>
  </property>
  <property fmtid="{D5CDD505-2E9C-101B-9397-08002B2CF9AE}" pid="3" name="_dlc_DocIdItemGuid">
    <vt:lpwstr>d7ee03d9-074b-4786-bb99-1c6adf13a550</vt:lpwstr>
  </property>
  <property fmtid="{D5CDD505-2E9C-101B-9397-08002B2CF9AE}" pid="4" name="_ExtendedDescription">
    <vt:lpwstr/>
  </property>
  <property fmtid="{D5CDD505-2E9C-101B-9397-08002B2CF9AE}" pid="5" name="Topic">
    <vt:lpwstr/>
  </property>
  <property fmtid="{D5CDD505-2E9C-101B-9397-08002B2CF9AE}" pid="6" name="xd_ProgID">
    <vt:lpwstr/>
  </property>
  <property fmtid="{D5CDD505-2E9C-101B-9397-08002B2CF9AE}" pid="7" name="TemplateUrl">
    <vt:lpwstr/>
  </property>
  <property fmtid="{D5CDD505-2E9C-101B-9397-08002B2CF9AE}" pid="8" name="ComplianceAssetId">
    <vt:lpwstr/>
  </property>
  <property fmtid="{D5CDD505-2E9C-101B-9397-08002B2CF9AE}" pid="9" name="TriggerFlowInfo">
    <vt:lpwstr/>
  </property>
  <property fmtid="{D5CDD505-2E9C-101B-9397-08002B2CF9AE}" pid="10" name="xd_Signature">
    <vt:bool>false</vt:bool>
  </property>
  <property fmtid="{D5CDD505-2E9C-101B-9397-08002B2CF9AE}" pid="11" name="TaxKeyword">
    <vt:lpwstr/>
  </property>
  <property fmtid="{D5CDD505-2E9C-101B-9397-08002B2CF9AE}" pid="12" name="MediaServiceImageTags">
    <vt:lpwstr/>
  </property>
</Properties>
</file>